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8"/>
  </p:notesMasterIdLst>
  <p:handoutMasterIdLst>
    <p:handoutMasterId r:id="rId9"/>
  </p:handoutMasterIdLst>
  <p:sldIdLst>
    <p:sldId id="263" r:id="rId2"/>
    <p:sldId id="1550" r:id="rId3"/>
    <p:sldId id="1552" r:id="rId4"/>
    <p:sldId id="787" r:id="rId5"/>
    <p:sldId id="1553" r:id="rId6"/>
    <p:sldId id="265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orient="horz" pos="7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Trofimiuk" initials="MT" lastIdx="3" clrIdx="0">
    <p:extLst/>
  </p:cmAuthor>
  <p:cmAuthor id="2" name="IZ Prezentio/TulipDesign" initials="iz" lastIdx="3" clrIdx="1">
    <p:extLst>
      <p:ext uri="{19B8F6BF-5375-455C-9EA6-DF929625EA0E}">
        <p15:presenceInfo xmlns:p15="http://schemas.microsoft.com/office/powerpoint/2012/main" userId="IZ Prezentio/TulipDesig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C5FF"/>
    <a:srgbClr val="0B2537"/>
    <a:srgbClr val="2C3B5A"/>
    <a:srgbClr val="159794"/>
    <a:srgbClr val="85096A"/>
    <a:srgbClr val="4F2D4D"/>
    <a:srgbClr val="38324A"/>
    <a:srgbClr val="00A4DE"/>
    <a:srgbClr val="CA8E2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3" autoAdjust="0"/>
    <p:restoredTop sz="94349" autoAdjust="0"/>
  </p:normalViewPr>
  <p:slideViewPr>
    <p:cSldViewPr>
      <p:cViewPr>
        <p:scale>
          <a:sx n="75" d="100"/>
          <a:sy n="75" d="100"/>
        </p:scale>
        <p:origin x="677" y="518"/>
      </p:cViewPr>
      <p:guideLst>
        <p:guide orient="horz" pos="2160"/>
        <p:guide pos="3840"/>
        <p:guide pos="393"/>
        <p:guide pos="7287"/>
        <p:guide orient="horz" pos="73"/>
      </p:guideLst>
    </p:cSldViewPr>
  </p:slideViewPr>
  <p:outlineViewPr>
    <p:cViewPr>
      <p:scale>
        <a:sx n="33" d="100"/>
        <a:sy n="33" d="100"/>
      </p:scale>
      <p:origin x="0" y="-21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2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A13E4-858B-4E90-BF86-02FFD902A11A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DE90B-753C-4D7C-8C90-FFA3F1A9A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27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23105-3E44-4539-A34F-154208EA3585}" type="datetimeFigureOut">
              <a:rPr lang="en-GB" smtClean="0"/>
              <a:pPr/>
              <a:t>25/03/2019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52296-402F-4A81-B233-AE178F1D2A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1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[PLACEHOLDER TEXT]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A9B70-4282-4131-9D67-1CC513EF87C4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4221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2296-402F-4A81-B233-AE178F1D2A6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86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6CDCCBA-1D63-4925-ACBD-4455DAF8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347" y="2357120"/>
            <a:ext cx="9359649" cy="2004766"/>
          </a:xfr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8182A57-36CF-4C38-A126-08E828D19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345" y="4802589"/>
            <a:ext cx="9419312" cy="120197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D345189-F5AF-46D7-89FE-FD4335BF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84347" y="6356350"/>
            <a:ext cx="1297360" cy="365125"/>
          </a:xfrm>
        </p:spPr>
        <p:txBody>
          <a:bodyPr/>
          <a:lstStyle>
            <a:lvl1pPr>
              <a:defRPr sz="1600"/>
            </a:lvl1pPr>
          </a:lstStyle>
          <a:p>
            <a:fld id="{4746053F-A8ED-44A4-BBBE-D89093A000BC}" type="datetime1">
              <a:rPr lang="en-US" noProof="0" smtClean="0"/>
              <a:t>3/25/2019</a:t>
            </a:fld>
            <a:endParaRPr lang="en-US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66BFE9C-64DA-435C-A0C4-C5263E66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3632" y="6356350"/>
            <a:ext cx="8022024" cy="365125"/>
          </a:xfrm>
        </p:spPr>
        <p:txBody>
          <a:bodyPr/>
          <a:lstStyle/>
          <a:p>
            <a:r>
              <a:rPr lang="en-US" noProof="0"/>
              <a:t>Designed by Prezentio.com</a:t>
            </a:r>
          </a:p>
        </p:txBody>
      </p:sp>
    </p:spTree>
    <p:extLst>
      <p:ext uri="{BB962C8B-B14F-4D97-AF65-F5344CB8AC3E}">
        <p14:creationId xmlns:p14="http://schemas.microsoft.com/office/powerpoint/2010/main" val="18229128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0FD3-C03C-4DB5-A320-2BE3E848370D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3D50F-2265-4988-A9EA-215EE115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0C37-4977-4F42-9CA3-CBC4DC2F66ED}" type="datetime1">
              <a:rPr lang="en-US" noProof="0" smtClean="0"/>
              <a:t>3/25/2019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8CDE1-24B2-46AC-82B8-EA59AC8E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Designed by Prezentio.com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16EF0-0CFA-44A4-A20B-92F2FA77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D432C2-953E-4645-BC73-3709396F72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</p:spTree>
    <p:extLst>
      <p:ext uri="{BB962C8B-B14F-4D97-AF65-F5344CB8AC3E}">
        <p14:creationId xmlns:p14="http://schemas.microsoft.com/office/powerpoint/2010/main" val="87342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0FD3-C03C-4DB5-A320-2BE3E848370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3887" y="1125538"/>
            <a:ext cx="10944225" cy="5183187"/>
          </a:xfrm>
          <a:solidFill>
            <a:schemeClr val="bg1"/>
          </a:solidFill>
          <a:ln>
            <a:noFill/>
          </a:ln>
        </p:spPr>
        <p:txBody>
          <a:bodyPr lIns="180000" tIns="108000" rIns="180000" bIns="108000"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47675" indent="-228600">
              <a:defRPr/>
            </a:lvl2pPr>
            <a:lvl3pPr marL="895350" indent="-228600">
              <a:defRPr/>
            </a:lvl3pPr>
            <a:lvl4pPr marL="1343025" indent="-228600">
              <a:defRPr/>
            </a:lvl4pPr>
            <a:lvl5pPr marL="1790700" indent="-228600"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3D50F-2265-4988-A9EA-215EE115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3864-AB91-4D83-9FE1-47C7444BB10F}" type="datetime1">
              <a:rPr lang="en-US" noProof="0" smtClean="0"/>
              <a:t>3/25/2019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8CDE1-24B2-46AC-82B8-EA59AC8E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Designed by Prezentio.com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16EF0-0CFA-44A4-A20B-92F2FA77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B3284616-FAE3-45AB-8A39-47861F1F5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</p:spTree>
    <p:extLst>
      <p:ext uri="{BB962C8B-B14F-4D97-AF65-F5344CB8AC3E}">
        <p14:creationId xmlns:p14="http://schemas.microsoft.com/office/powerpoint/2010/main" val="19338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F9451E-7A5A-40E5-845B-46EB32ADBD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Write title here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D7FE1F-3A6C-4A90-8374-5A9240EC73E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3889" y="1125538"/>
            <a:ext cx="5395911" cy="51837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81F8AE-70D5-464D-A5BE-ACFB8E5DE7C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9" y="1125538"/>
            <a:ext cx="5395913" cy="51837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Write your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B4C253D-F093-445B-831E-F8590044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1B89-3315-4EDA-B9F4-2203D789C31F}" type="datetime1">
              <a:rPr lang="en-US" noProof="0" smtClean="0"/>
              <a:t>3/25/2019</a:t>
            </a:fld>
            <a:endParaRPr lang="en-US" noProof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E34FFE-0F03-4D00-8DB3-08CBEA35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Designed by Prezentio.com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A41EDE8-BBB1-4F88-ADD5-7A00E301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7102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AF5FA9-3F68-4064-940B-B47C56A7208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90" y="1125375"/>
            <a:ext cx="537368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Write header here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0DDA250-75B8-4845-8086-41269BE07F9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3890" y="1989471"/>
            <a:ext cx="5373686" cy="43192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5435D5A-4FD4-4D3B-81E1-CDC081DD751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125375"/>
            <a:ext cx="5393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Write header here</a:t>
            </a:r>
            <a:endParaRPr lang="en-US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4E6B14F-36B5-4488-8B8C-59A4694C39E3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989471"/>
            <a:ext cx="5393248" cy="43192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D552FE1-311D-423E-B735-CE863504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931-1114-4712-8FDA-83C8B1D29E9B}" type="datetime1">
              <a:rPr lang="en-US" smtClean="0"/>
              <a:t>3/25/2019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4054BCD-A08B-4953-A5C7-7F23CEEC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Designed by Prezentio.com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4168BDA-48AB-40E2-A2F4-F24BFB238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9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463DD-1237-4FA8-B195-CBD238876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Write title here</a:t>
            </a:r>
            <a:endParaRPr lang="en-US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E58D595-E919-4DC5-B7BC-954C39A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4050-2004-4910-B09D-3CF22EC6C0EE}" type="datetime1">
              <a:rPr lang="en-US" smtClean="0"/>
              <a:t>3/25/2019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3C28E3-54FC-4AC8-868C-79CEEDC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Designed by Prezentio.com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C6A627-F5F7-42F2-9FA7-5671168C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6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con 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463DD-1237-4FA8-B195-CBD238876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0"/>
            <a:ext cx="8076231" cy="97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Write title here</a:t>
            </a:r>
            <a:endParaRPr lang="en-US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E58D595-E919-4DC5-B7BC-954C39A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3CB4-600F-40CF-9C05-8A9EBB506D37}" type="datetime1">
              <a:rPr lang="en-US" smtClean="0"/>
              <a:t>3/25/2019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3C28E3-54FC-4AC8-868C-79CEEDCC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Designed by Prezentio.com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DC6A627-F5F7-42F2-9FA7-5671168C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5F45-05E1-4AB6-A090-051B6D14F1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5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735F4-1557-410A-BABA-A1C0FE0C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093D-8D56-450B-BA50-B2A937D49E4D}" type="datetime1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954C8-A745-41A4-AAD0-A4912491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Designed by Prezentio.com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6D04F-F2B5-4DC6-AC72-0D7B2FF0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5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66149-D9DB-4110-BE38-E3F6E4BC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0"/>
            <a:ext cx="10947022" cy="972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noProof="0" dirty="0"/>
              <a:t>Write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543A4-A38A-42F0-B552-F0A92F184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124744"/>
            <a:ext cx="10944225" cy="51845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E0776-F1A8-4911-A447-3C456A482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3733" y="6446006"/>
            <a:ext cx="108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0310-5588-4565-99C3-12B85055979B}" type="datetime1">
              <a:rPr lang="en-US" noProof="0" smtClean="0"/>
              <a:t>3/25/2019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05E99-3851-4853-A693-D2F34F1D7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696" y="6445302"/>
            <a:ext cx="6285777" cy="382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Designed by Prezentio.com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70682-E008-4E8D-9CC5-59A9D1A18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97110" y="6446006"/>
            <a:ext cx="7683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0699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9" r:id="rId7"/>
    <p:sldLayoutId id="2147483687" r:id="rId8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287" userDrawn="1">
          <p15:clr>
            <a:srgbClr val="F26B43"/>
          </p15:clr>
        </p15:guide>
        <p15:guide id="2" orient="horz" pos="709" userDrawn="1">
          <p15:clr>
            <a:srgbClr val="F26B43"/>
          </p15:clr>
        </p15:guide>
        <p15:guide id="3" orient="horz" pos="3974" userDrawn="1">
          <p15:clr>
            <a:srgbClr val="F26B43"/>
          </p15:clr>
        </p15:guide>
        <p15:guide id="4" pos="39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diagram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919536" y="980728"/>
            <a:ext cx="8352928" cy="3960441"/>
            <a:chOff x="2489065" y="1340767"/>
            <a:chExt cx="7213868" cy="3420366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489065" y="1882574"/>
              <a:ext cx="7213868" cy="2878559"/>
            </a:xfrm>
            <a:custGeom>
              <a:avLst/>
              <a:gdLst>
                <a:gd name="T0" fmla="*/ 2598 w 4252"/>
                <a:gd name="T1" fmla="*/ 0 h 1313"/>
                <a:gd name="T2" fmla="*/ 4252 w 4252"/>
                <a:gd name="T3" fmla="*/ 0 h 1313"/>
                <a:gd name="T4" fmla="*/ 4252 w 4252"/>
                <a:gd name="T5" fmla="*/ 162 h 1313"/>
                <a:gd name="T6" fmla="*/ 4252 w 4252"/>
                <a:gd name="T7" fmla="*/ 299 h 1313"/>
                <a:gd name="T8" fmla="*/ 4252 w 4252"/>
                <a:gd name="T9" fmla="*/ 245 h 1313"/>
                <a:gd name="T10" fmla="*/ 4252 w 4252"/>
                <a:gd name="T11" fmla="*/ 299 h 1313"/>
                <a:gd name="T12" fmla="*/ 4252 w 4252"/>
                <a:gd name="T13" fmla="*/ 299 h 1313"/>
                <a:gd name="T14" fmla="*/ 4252 w 4252"/>
                <a:gd name="T15" fmla="*/ 425 h 1313"/>
                <a:gd name="T16" fmla="*/ 4252 w 4252"/>
                <a:gd name="T17" fmla="*/ 425 h 1313"/>
                <a:gd name="T18" fmla="*/ 1654 w 4252"/>
                <a:gd name="T19" fmla="*/ 0 h 1313"/>
                <a:gd name="T20" fmla="*/ 0 w 4252"/>
                <a:gd name="T21" fmla="*/ 0 h 1313"/>
                <a:gd name="T22" fmla="*/ 0 w 4252"/>
                <a:gd name="T23" fmla="*/ 1313 h 1313"/>
                <a:gd name="T24" fmla="*/ 4252 w 4252"/>
                <a:gd name="T25" fmla="*/ 1313 h 1313"/>
                <a:gd name="T26" fmla="*/ 4252 w 4252"/>
                <a:gd name="T27" fmla="*/ 425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52" h="1313">
                  <a:moveTo>
                    <a:pt x="2598" y="0"/>
                  </a:moveTo>
                  <a:lnTo>
                    <a:pt x="4252" y="0"/>
                  </a:lnTo>
                  <a:lnTo>
                    <a:pt x="4252" y="162"/>
                  </a:lnTo>
                  <a:moveTo>
                    <a:pt x="4252" y="299"/>
                  </a:moveTo>
                  <a:lnTo>
                    <a:pt x="4252" y="245"/>
                  </a:lnTo>
                  <a:moveTo>
                    <a:pt x="4252" y="299"/>
                  </a:moveTo>
                  <a:lnTo>
                    <a:pt x="4252" y="299"/>
                  </a:lnTo>
                  <a:moveTo>
                    <a:pt x="4252" y="425"/>
                  </a:moveTo>
                  <a:lnTo>
                    <a:pt x="4252" y="425"/>
                  </a:lnTo>
                  <a:moveTo>
                    <a:pt x="1654" y="0"/>
                  </a:moveTo>
                  <a:lnTo>
                    <a:pt x="0" y="0"/>
                  </a:lnTo>
                  <a:lnTo>
                    <a:pt x="0" y="1313"/>
                  </a:lnTo>
                  <a:lnTo>
                    <a:pt x="4252" y="1313"/>
                  </a:lnTo>
                  <a:lnTo>
                    <a:pt x="4252" y="425"/>
                  </a:lnTo>
                </a:path>
              </a:pathLst>
            </a:custGeom>
            <a:noFill/>
            <a:ln w="381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" name="Title 1"/>
            <p:cNvSpPr txBox="1">
              <a:spLocks/>
            </p:cNvSpPr>
            <p:nvPr/>
          </p:nvSpPr>
          <p:spPr>
            <a:xfrm>
              <a:off x="2862196" y="2386630"/>
              <a:ext cx="6467605" cy="2164745"/>
            </a:xfrm>
            <a:prstGeom prst="rect">
              <a:avLst/>
            </a:prstGeom>
            <a:ln>
              <a:noFill/>
            </a:ln>
          </p:spPr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kern="1200">
                  <a:solidFill>
                    <a:schemeClr val="accent4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pl-PL" sz="2600" dirty="0">
                  <a:solidFill>
                    <a:schemeClr val="tx1"/>
                  </a:solidFill>
                </a:rPr>
                <a:t>Oto grafika na </a:t>
              </a:r>
              <a:r>
                <a:rPr lang="pl-PL" sz="2600" dirty="0" err="1">
                  <a:solidFill>
                    <a:schemeClr val="tx1"/>
                  </a:solidFill>
                </a:rPr>
                <a:t>social</a:t>
              </a:r>
              <a:r>
                <a:rPr lang="pl-PL" sz="2600" dirty="0">
                  <a:solidFill>
                    <a:schemeClr val="tx1"/>
                  </a:solidFill>
                </a:rPr>
                <a:t> media informująca</a:t>
              </a:r>
              <a:br>
                <a:rPr lang="pl-PL" sz="2600" dirty="0">
                  <a:solidFill>
                    <a:schemeClr val="tx1"/>
                  </a:solidFill>
                </a:rPr>
              </a:br>
              <a:r>
                <a:rPr lang="pl-PL" sz="2600" dirty="0">
                  <a:solidFill>
                    <a:schemeClr val="tx1"/>
                  </a:solidFill>
                </a:rPr>
                <a:t>o KORZYŚCIACH z podjęcia pracy.</a:t>
              </a:r>
            </a:p>
            <a:p>
              <a:pPr algn="ctr">
                <a:lnSpc>
                  <a:spcPct val="120000"/>
                </a:lnSpc>
              </a:pPr>
              <a:r>
                <a:rPr lang="pl-PL" sz="2600" dirty="0">
                  <a:solidFill>
                    <a:schemeClr val="tx1"/>
                  </a:solidFill>
                </a:rPr>
                <a:t>Łatwo ją zapisać jako obraz i wrzucić do sieci </a:t>
              </a:r>
            </a:p>
            <a:p>
              <a:pPr algn="ctr">
                <a:lnSpc>
                  <a:spcPct val="120000"/>
                </a:lnSpc>
              </a:pPr>
              <a:r>
                <a:rPr lang="pl-PL" sz="2600" i="1" dirty="0">
                  <a:solidFill>
                    <a:schemeClr val="tx1"/>
                  </a:solidFill>
                </a:rPr>
                <a:t>Udanej rekrutacji - </a:t>
              </a:r>
              <a:r>
                <a:rPr lang="pl-PL" sz="2600" i="1">
                  <a:solidFill>
                    <a:schemeClr val="tx1"/>
                  </a:solidFill>
                </a:rPr>
                <a:t>Iza :)</a:t>
              </a:r>
              <a:endParaRPr lang="pl-PL" sz="2600" i="1" dirty="0">
                <a:solidFill>
                  <a:schemeClr val="tx1"/>
                </a:solidFill>
              </a:endParaRPr>
            </a:p>
          </p:txBody>
        </p:sp>
        <p:sp>
          <p:nvSpPr>
            <p:cNvPr id="5" name="Freeform 27"/>
            <p:cNvSpPr>
              <a:spLocks/>
            </p:cNvSpPr>
            <p:nvPr/>
          </p:nvSpPr>
          <p:spPr bwMode="auto">
            <a:xfrm>
              <a:off x="5593078" y="1340767"/>
              <a:ext cx="1005840" cy="1010392"/>
            </a:xfrm>
            <a:custGeom>
              <a:avLst/>
              <a:gdLst>
                <a:gd name="T0" fmla="*/ 269 w 279"/>
                <a:gd name="T1" fmla="*/ 88 h 279"/>
                <a:gd name="T2" fmla="*/ 279 w 279"/>
                <a:gd name="T3" fmla="*/ 140 h 279"/>
                <a:gd name="T4" fmla="*/ 140 w 279"/>
                <a:gd name="T5" fmla="*/ 279 h 279"/>
                <a:gd name="T6" fmla="*/ 0 w 279"/>
                <a:gd name="T7" fmla="*/ 140 h 279"/>
                <a:gd name="T8" fmla="*/ 140 w 279"/>
                <a:gd name="T9" fmla="*/ 0 h 279"/>
                <a:gd name="T10" fmla="*/ 249 w 279"/>
                <a:gd name="T11" fmla="*/ 53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9" h="279">
                  <a:moveTo>
                    <a:pt x="269" y="88"/>
                  </a:moveTo>
                  <a:cubicBezTo>
                    <a:pt x="276" y="104"/>
                    <a:pt x="279" y="122"/>
                    <a:pt x="279" y="140"/>
                  </a:cubicBezTo>
                  <a:cubicBezTo>
                    <a:pt x="279" y="217"/>
                    <a:pt x="217" y="279"/>
                    <a:pt x="140" y="279"/>
                  </a:cubicBezTo>
                  <a:cubicBezTo>
                    <a:pt x="62" y="279"/>
                    <a:pt x="0" y="217"/>
                    <a:pt x="0" y="140"/>
                  </a:cubicBezTo>
                  <a:cubicBezTo>
                    <a:pt x="0" y="62"/>
                    <a:pt x="62" y="0"/>
                    <a:pt x="140" y="0"/>
                  </a:cubicBezTo>
                  <a:cubicBezTo>
                    <a:pt x="184" y="0"/>
                    <a:pt x="223" y="21"/>
                    <a:pt x="249" y="53"/>
                  </a:cubicBezTo>
                </a:path>
              </a:pathLst>
            </a:custGeom>
            <a:noFill/>
            <a:ln w="381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pl-PL" sz="2800" dirty="0">
                <a:solidFill>
                  <a:schemeClr val="accent4"/>
                </a:solidFill>
              </a:endParaRPr>
            </a:p>
          </p:txBody>
        </p:sp>
        <p:sp>
          <p:nvSpPr>
            <p:cNvPr id="7" name="Freeform 56"/>
            <p:cNvSpPr>
              <a:spLocks noEditPoints="1"/>
            </p:cNvSpPr>
            <p:nvPr/>
          </p:nvSpPr>
          <p:spPr bwMode="auto">
            <a:xfrm>
              <a:off x="5809626" y="1638784"/>
              <a:ext cx="572746" cy="408082"/>
            </a:xfrm>
            <a:custGeom>
              <a:avLst/>
              <a:gdLst>
                <a:gd name="T0" fmla="*/ 28 w 287"/>
                <a:gd name="T1" fmla="*/ 176 h 204"/>
                <a:gd name="T2" fmla="*/ 0 w 287"/>
                <a:gd name="T3" fmla="*/ 176 h 204"/>
                <a:gd name="T4" fmla="*/ 0 w 287"/>
                <a:gd name="T5" fmla="*/ 0 h 204"/>
                <a:gd name="T6" fmla="*/ 259 w 287"/>
                <a:gd name="T7" fmla="*/ 0 h 204"/>
                <a:gd name="T8" fmla="*/ 259 w 287"/>
                <a:gd name="T9" fmla="*/ 28 h 204"/>
                <a:gd name="T10" fmla="*/ 287 w 287"/>
                <a:gd name="T11" fmla="*/ 56 h 204"/>
                <a:gd name="T12" fmla="*/ 287 w 287"/>
                <a:gd name="T13" fmla="*/ 28 h 204"/>
                <a:gd name="T14" fmla="*/ 28 w 287"/>
                <a:gd name="T15" fmla="*/ 28 h 204"/>
                <a:gd name="T16" fmla="*/ 28 w 287"/>
                <a:gd name="T17" fmla="*/ 204 h 204"/>
                <a:gd name="T18" fmla="*/ 287 w 287"/>
                <a:gd name="T19" fmla="*/ 204 h 204"/>
                <a:gd name="T20" fmla="*/ 287 w 287"/>
                <a:gd name="T21" fmla="*/ 85 h 204"/>
                <a:gd name="T22" fmla="*/ 98 w 287"/>
                <a:gd name="T23" fmla="*/ 162 h 204"/>
                <a:gd name="T24" fmla="*/ 137 w 287"/>
                <a:gd name="T25" fmla="*/ 123 h 204"/>
                <a:gd name="T26" fmla="*/ 98 w 287"/>
                <a:gd name="T27" fmla="*/ 123 h 204"/>
                <a:gd name="T28" fmla="*/ 98 w 287"/>
                <a:gd name="T29" fmla="*/ 84 h 204"/>
                <a:gd name="T30" fmla="*/ 59 w 287"/>
                <a:gd name="T31" fmla="*/ 123 h 204"/>
                <a:gd name="T32" fmla="*/ 98 w 287"/>
                <a:gd name="T33" fmla="*/ 162 h 204"/>
                <a:gd name="T34" fmla="*/ 112 w 287"/>
                <a:gd name="T35" fmla="*/ 70 h 204"/>
                <a:gd name="T36" fmla="*/ 112 w 287"/>
                <a:gd name="T37" fmla="*/ 109 h 204"/>
                <a:gd name="T38" fmla="*/ 151 w 287"/>
                <a:gd name="T39" fmla="*/ 109 h 204"/>
                <a:gd name="T40" fmla="*/ 112 w 287"/>
                <a:gd name="T41" fmla="*/ 70 h 204"/>
                <a:gd name="T42" fmla="*/ 181 w 287"/>
                <a:gd name="T43" fmla="*/ 77 h 204"/>
                <a:gd name="T44" fmla="*/ 233 w 287"/>
                <a:gd name="T45" fmla="*/ 77 h 204"/>
                <a:gd name="T46" fmla="*/ 181 w 287"/>
                <a:gd name="T47" fmla="*/ 116 h 204"/>
                <a:gd name="T48" fmla="*/ 255 w 287"/>
                <a:gd name="T49" fmla="*/ 116 h 204"/>
                <a:gd name="T50" fmla="*/ 181 w 287"/>
                <a:gd name="T51" fmla="*/ 155 h 204"/>
                <a:gd name="T52" fmla="*/ 255 w 287"/>
                <a:gd name="T53" fmla="*/ 15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7" h="204">
                  <a:moveTo>
                    <a:pt x="28" y="176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259" y="28"/>
                    <a:pt x="259" y="28"/>
                    <a:pt x="259" y="28"/>
                  </a:cubicBezTo>
                  <a:moveTo>
                    <a:pt x="287" y="56"/>
                  </a:moveTo>
                  <a:cubicBezTo>
                    <a:pt x="287" y="28"/>
                    <a:pt x="287" y="28"/>
                    <a:pt x="287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87" y="204"/>
                    <a:pt x="287" y="204"/>
                    <a:pt x="287" y="204"/>
                  </a:cubicBezTo>
                  <a:cubicBezTo>
                    <a:pt x="287" y="85"/>
                    <a:pt x="287" y="85"/>
                    <a:pt x="287" y="85"/>
                  </a:cubicBezTo>
                  <a:moveTo>
                    <a:pt x="98" y="162"/>
                  </a:moveTo>
                  <a:cubicBezTo>
                    <a:pt x="120" y="162"/>
                    <a:pt x="137" y="145"/>
                    <a:pt x="137" y="123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84"/>
                    <a:pt x="98" y="84"/>
                    <a:pt x="98" y="84"/>
                  </a:cubicBezTo>
                  <a:cubicBezTo>
                    <a:pt x="77" y="84"/>
                    <a:pt x="59" y="101"/>
                    <a:pt x="59" y="123"/>
                  </a:cubicBezTo>
                  <a:cubicBezTo>
                    <a:pt x="59" y="145"/>
                    <a:pt x="77" y="162"/>
                    <a:pt x="98" y="162"/>
                  </a:cubicBezTo>
                  <a:close/>
                  <a:moveTo>
                    <a:pt x="112" y="70"/>
                  </a:moveTo>
                  <a:cubicBezTo>
                    <a:pt x="112" y="109"/>
                    <a:pt x="112" y="109"/>
                    <a:pt x="112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88"/>
                    <a:pt x="133" y="70"/>
                    <a:pt x="112" y="70"/>
                  </a:cubicBezTo>
                  <a:close/>
                  <a:moveTo>
                    <a:pt x="181" y="77"/>
                  </a:moveTo>
                  <a:cubicBezTo>
                    <a:pt x="233" y="77"/>
                    <a:pt x="233" y="77"/>
                    <a:pt x="233" y="77"/>
                  </a:cubicBezTo>
                  <a:moveTo>
                    <a:pt x="181" y="116"/>
                  </a:moveTo>
                  <a:cubicBezTo>
                    <a:pt x="255" y="116"/>
                    <a:pt x="255" y="116"/>
                    <a:pt x="255" y="116"/>
                  </a:cubicBezTo>
                  <a:moveTo>
                    <a:pt x="181" y="155"/>
                  </a:moveTo>
                  <a:cubicBezTo>
                    <a:pt x="255" y="155"/>
                    <a:pt x="255" y="155"/>
                    <a:pt x="255" y="155"/>
                  </a:cubicBezTo>
                </a:path>
              </a:pathLst>
            </a:custGeom>
            <a:noFill/>
            <a:ln w="25400" cap="rnd">
              <a:solidFill>
                <a:schemeClr val="accent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pic>
        <p:nvPicPr>
          <p:cNvPr id="13" name="Obraz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535" y="5805264"/>
            <a:ext cx="2714930" cy="51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2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2021627" y="1661694"/>
            <a:ext cx="2951724" cy="1427578"/>
            <a:chOff x="2021627" y="1661694"/>
            <a:chExt cx="2951724" cy="1427578"/>
          </a:xfrm>
        </p:grpSpPr>
        <p:sp>
          <p:nvSpPr>
            <p:cNvPr id="33" name="Dowolny kształt 32"/>
            <p:cNvSpPr/>
            <p:nvPr/>
          </p:nvSpPr>
          <p:spPr>
            <a:xfrm>
              <a:off x="2905982" y="1661694"/>
              <a:ext cx="2063424" cy="1421812"/>
            </a:xfrm>
            <a:custGeom>
              <a:avLst/>
              <a:gdLst>
                <a:gd name="connsiteX0" fmla="*/ 0 w 2589621"/>
                <a:gd name="connsiteY0" fmla="*/ 0 h 1553772"/>
                <a:gd name="connsiteX1" fmla="*/ 2589621 w 2589621"/>
                <a:gd name="connsiteY1" fmla="*/ 0 h 1553772"/>
                <a:gd name="connsiteX2" fmla="*/ 2589621 w 2589621"/>
                <a:gd name="connsiteY2" fmla="*/ 1553772 h 1553772"/>
                <a:gd name="connsiteX3" fmla="*/ 0 w 2589621"/>
                <a:gd name="connsiteY3" fmla="*/ 1553772 h 1553772"/>
                <a:gd name="connsiteX4" fmla="*/ 0 w 2589621"/>
                <a:gd name="connsiteY4" fmla="*/ 0 h 15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9621" h="1553772">
                  <a:moveTo>
                    <a:pt x="0" y="0"/>
                  </a:moveTo>
                  <a:lnTo>
                    <a:pt x="2589621" y="0"/>
                  </a:lnTo>
                  <a:lnTo>
                    <a:pt x="2589621" y="1553772"/>
                  </a:lnTo>
                  <a:lnTo>
                    <a:pt x="0" y="15537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76200" rIns="144000" bIns="76200" numCol="1" spcCol="1270" anchor="ctr" anchorCtr="0">
              <a:noAutofit/>
            </a:bodyPr>
            <a:lstStyle/>
            <a:p>
              <a:pPr lvl="0" defTabSz="889000" rtl="0"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>
                  <a:solidFill>
                    <a:schemeClr val="accent2"/>
                  </a:solidFill>
                </a:rPr>
                <a:t>Umowa </a:t>
              </a:r>
              <a:br>
                <a:rPr lang="pl-PL" sz="2400" kern="1200">
                  <a:solidFill>
                    <a:schemeClr val="accent2"/>
                  </a:solidFill>
                </a:rPr>
              </a:br>
              <a:r>
                <a:rPr lang="pl-PL" sz="2400" kern="1200">
                  <a:solidFill>
                    <a:schemeClr val="accent2"/>
                  </a:solidFill>
                </a:rPr>
                <a:t>o pracę</a:t>
              </a:r>
              <a:endParaRPr lang="pl-PL" sz="2400" kern="1200" dirty="0">
                <a:solidFill>
                  <a:schemeClr val="accent2"/>
                </a:solidFill>
              </a:endParaRPr>
            </a:p>
          </p:txBody>
        </p:sp>
        <p:grpSp>
          <p:nvGrpSpPr>
            <p:cNvPr id="10" name="Grupa 9"/>
            <p:cNvGrpSpPr/>
            <p:nvPr/>
          </p:nvGrpSpPr>
          <p:grpSpPr>
            <a:xfrm>
              <a:off x="2021627" y="1667460"/>
              <a:ext cx="2951724" cy="1421812"/>
              <a:chOff x="2021627" y="1667460"/>
              <a:chExt cx="2951724" cy="1421812"/>
            </a:xfrm>
          </p:grpSpPr>
          <p:sp>
            <p:nvSpPr>
              <p:cNvPr id="35" name="Freeform 15"/>
              <p:cNvSpPr>
                <a:spLocks noEditPoints="1"/>
              </p:cNvSpPr>
              <p:nvPr/>
            </p:nvSpPr>
            <p:spPr bwMode="auto">
              <a:xfrm rot="5400000" flipH="1">
                <a:off x="3015365" y="1131285"/>
                <a:ext cx="1421812" cy="2494161"/>
              </a:xfrm>
              <a:custGeom>
                <a:avLst/>
                <a:gdLst>
                  <a:gd name="T0" fmla="*/ 1585 w 1585"/>
                  <a:gd name="T1" fmla="*/ 443 h 1890"/>
                  <a:gd name="T2" fmla="*/ 1585 w 1585"/>
                  <a:gd name="T3" fmla="*/ 1890 h 1890"/>
                  <a:gd name="T4" fmla="*/ 0 w 1585"/>
                  <a:gd name="T5" fmla="*/ 1890 h 1890"/>
                  <a:gd name="T6" fmla="*/ 0 w 1585"/>
                  <a:gd name="T7" fmla="*/ 0 h 1890"/>
                  <a:gd name="T8" fmla="*/ 1585 w 1585"/>
                  <a:gd name="T9" fmla="*/ 0 h 1890"/>
                  <a:gd name="T10" fmla="*/ 1585 w 1585"/>
                  <a:gd name="T11" fmla="*/ 222 h 1890"/>
                  <a:gd name="T12" fmla="*/ 1585 w 1585"/>
                  <a:gd name="T13" fmla="*/ 336 h 1890"/>
                  <a:gd name="T14" fmla="*/ 1585 w 1585"/>
                  <a:gd name="T15" fmla="*/ 289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5" h="1890">
                    <a:moveTo>
                      <a:pt x="1585" y="443"/>
                    </a:moveTo>
                    <a:lnTo>
                      <a:pt x="1585" y="1890"/>
                    </a:lnTo>
                    <a:lnTo>
                      <a:pt x="0" y="1890"/>
                    </a:lnTo>
                    <a:lnTo>
                      <a:pt x="0" y="0"/>
                    </a:lnTo>
                    <a:lnTo>
                      <a:pt x="1585" y="0"/>
                    </a:lnTo>
                    <a:lnTo>
                      <a:pt x="1585" y="222"/>
                    </a:lnTo>
                    <a:moveTo>
                      <a:pt x="1585" y="336"/>
                    </a:moveTo>
                    <a:lnTo>
                      <a:pt x="1585" y="289"/>
                    </a:lnTo>
                  </a:path>
                </a:pathLst>
              </a:custGeom>
              <a:noFill/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/>
              </a:p>
            </p:txBody>
          </p:sp>
          <p:sp>
            <p:nvSpPr>
              <p:cNvPr id="36" name="Freeform 5"/>
              <p:cNvSpPr>
                <a:spLocks noEditPoints="1"/>
              </p:cNvSpPr>
              <p:nvPr/>
            </p:nvSpPr>
            <p:spPr bwMode="auto">
              <a:xfrm>
                <a:off x="2021627" y="1935611"/>
                <a:ext cx="888220" cy="885509"/>
              </a:xfrm>
              <a:custGeom>
                <a:avLst/>
                <a:gdLst>
                  <a:gd name="T0" fmla="*/ 251 w 274"/>
                  <a:gd name="T1" fmla="*/ 61 h 274"/>
                  <a:gd name="T2" fmla="*/ 251 w 274"/>
                  <a:gd name="T3" fmla="*/ 61 h 274"/>
                  <a:gd name="T4" fmla="*/ 234 w 274"/>
                  <a:gd name="T5" fmla="*/ 41 h 274"/>
                  <a:gd name="T6" fmla="*/ 224 w 274"/>
                  <a:gd name="T7" fmla="*/ 31 h 274"/>
                  <a:gd name="T8" fmla="*/ 189 w 274"/>
                  <a:gd name="T9" fmla="*/ 11 h 274"/>
                  <a:gd name="T10" fmla="*/ 137 w 274"/>
                  <a:gd name="T11" fmla="*/ 0 h 274"/>
                  <a:gd name="T12" fmla="*/ 0 w 274"/>
                  <a:gd name="T13" fmla="*/ 137 h 274"/>
                  <a:gd name="T14" fmla="*/ 137 w 274"/>
                  <a:gd name="T15" fmla="*/ 274 h 274"/>
                  <a:gd name="T16" fmla="*/ 274 w 274"/>
                  <a:gd name="T17" fmla="*/ 137 h 274"/>
                  <a:gd name="T18" fmla="*/ 251 w 274"/>
                  <a:gd name="T19" fmla="*/ 61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" h="274">
                    <a:moveTo>
                      <a:pt x="251" y="61"/>
                    </a:moveTo>
                    <a:cubicBezTo>
                      <a:pt x="251" y="61"/>
                      <a:pt x="251" y="61"/>
                      <a:pt x="251" y="61"/>
                    </a:cubicBezTo>
                    <a:moveTo>
                      <a:pt x="234" y="41"/>
                    </a:moveTo>
                    <a:cubicBezTo>
                      <a:pt x="231" y="37"/>
                      <a:pt x="227" y="34"/>
                      <a:pt x="224" y="31"/>
                    </a:cubicBezTo>
                    <a:moveTo>
                      <a:pt x="189" y="11"/>
                    </a:moveTo>
                    <a:cubicBezTo>
                      <a:pt x="173" y="4"/>
                      <a:pt x="156" y="0"/>
                      <a:pt x="137" y="0"/>
                    </a:cubicBezTo>
                    <a:cubicBezTo>
                      <a:pt x="61" y="0"/>
                      <a:pt x="0" y="62"/>
                      <a:pt x="0" y="137"/>
                    </a:cubicBezTo>
                    <a:cubicBezTo>
                      <a:pt x="0" y="213"/>
                      <a:pt x="61" y="274"/>
                      <a:pt x="137" y="274"/>
                    </a:cubicBezTo>
                    <a:cubicBezTo>
                      <a:pt x="213" y="274"/>
                      <a:pt x="274" y="213"/>
                      <a:pt x="274" y="137"/>
                    </a:cubicBezTo>
                    <a:cubicBezTo>
                      <a:pt x="274" y="109"/>
                      <a:pt x="265" y="83"/>
                      <a:pt x="251" y="61"/>
                    </a:cubicBezTo>
                  </a:path>
                </a:pathLst>
              </a:custGeom>
              <a:solidFill>
                <a:schemeClr val="bg1"/>
              </a:solidFill>
              <a:ln w="31750" cap="rnd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l-PL" sz="40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55" name="Freeform 64"/>
            <p:cNvSpPr>
              <a:spLocks noEditPoints="1"/>
            </p:cNvSpPr>
            <p:nvPr/>
          </p:nvSpPr>
          <p:spPr bwMode="auto">
            <a:xfrm>
              <a:off x="2145470" y="2241173"/>
              <a:ext cx="621406" cy="362858"/>
            </a:xfrm>
            <a:custGeom>
              <a:avLst/>
              <a:gdLst>
                <a:gd name="T0" fmla="*/ 85 w 401"/>
                <a:gd name="T1" fmla="*/ 132 h 234"/>
                <a:gd name="T2" fmla="*/ 96 w 401"/>
                <a:gd name="T3" fmla="*/ 41 h 234"/>
                <a:gd name="T4" fmla="*/ 158 w 401"/>
                <a:gd name="T5" fmla="*/ 156 h 234"/>
                <a:gd name="T6" fmla="*/ 127 w 401"/>
                <a:gd name="T7" fmla="*/ 180 h 234"/>
                <a:gd name="T8" fmla="*/ 135 w 401"/>
                <a:gd name="T9" fmla="*/ 196 h 234"/>
                <a:gd name="T10" fmla="*/ 166 w 401"/>
                <a:gd name="T11" fmla="*/ 172 h 234"/>
                <a:gd name="T12" fmla="*/ 158 w 401"/>
                <a:gd name="T13" fmla="*/ 156 h 234"/>
                <a:gd name="T14" fmla="*/ 164 w 401"/>
                <a:gd name="T15" fmla="*/ 174 h 234"/>
                <a:gd name="T16" fmla="*/ 156 w 401"/>
                <a:gd name="T17" fmla="*/ 211 h 234"/>
                <a:gd name="T18" fmla="*/ 173 w 401"/>
                <a:gd name="T19" fmla="*/ 210 h 234"/>
                <a:gd name="T20" fmla="*/ 182 w 401"/>
                <a:gd name="T21" fmla="*/ 173 h 234"/>
                <a:gd name="T22" fmla="*/ 199 w 401"/>
                <a:gd name="T23" fmla="*/ 191 h 234"/>
                <a:gd name="T24" fmla="*/ 174 w 401"/>
                <a:gd name="T25" fmla="*/ 210 h 234"/>
                <a:gd name="T26" fmla="*/ 180 w 401"/>
                <a:gd name="T27" fmla="*/ 225 h 234"/>
                <a:gd name="T28" fmla="*/ 206 w 401"/>
                <a:gd name="T29" fmla="*/ 207 h 234"/>
                <a:gd name="T30" fmla="*/ 199 w 401"/>
                <a:gd name="T31" fmla="*/ 191 h 234"/>
                <a:gd name="T32" fmla="*/ 123 w 401"/>
                <a:gd name="T33" fmla="*/ 142 h 234"/>
                <a:gd name="T34" fmla="*/ 113 w 401"/>
                <a:gd name="T35" fmla="*/ 179 h 234"/>
                <a:gd name="T36" fmla="*/ 129 w 401"/>
                <a:gd name="T37" fmla="*/ 177 h 234"/>
                <a:gd name="T38" fmla="*/ 139 w 401"/>
                <a:gd name="T39" fmla="*/ 140 h 234"/>
                <a:gd name="T40" fmla="*/ 214 w 401"/>
                <a:gd name="T41" fmla="*/ 225 h 234"/>
                <a:gd name="T42" fmla="*/ 247 w 401"/>
                <a:gd name="T43" fmla="*/ 223 h 234"/>
                <a:gd name="T44" fmla="*/ 235 w 401"/>
                <a:gd name="T45" fmla="*/ 198 h 234"/>
                <a:gd name="T46" fmla="*/ 275 w 401"/>
                <a:gd name="T47" fmla="*/ 200 h 234"/>
                <a:gd name="T48" fmla="*/ 266 w 401"/>
                <a:gd name="T49" fmla="*/ 177 h 234"/>
                <a:gd name="T50" fmla="*/ 305 w 401"/>
                <a:gd name="T51" fmla="*/ 178 h 234"/>
                <a:gd name="T52" fmla="*/ 291 w 401"/>
                <a:gd name="T53" fmla="*/ 151 h 234"/>
                <a:gd name="T54" fmla="*/ 329 w 401"/>
                <a:gd name="T55" fmla="*/ 153 h 234"/>
                <a:gd name="T56" fmla="*/ 322 w 401"/>
                <a:gd name="T57" fmla="*/ 130 h 234"/>
                <a:gd name="T58" fmla="*/ 89 w 401"/>
                <a:gd name="T59" fmla="*/ 22 h 234"/>
                <a:gd name="T60" fmla="*/ 0 w 401"/>
                <a:gd name="T61" fmla="*/ 108 h 234"/>
                <a:gd name="T62" fmla="*/ 306 w 401"/>
                <a:gd name="T63" fmla="*/ 122 h 234"/>
                <a:gd name="T64" fmla="*/ 316 w 401"/>
                <a:gd name="T65" fmla="*/ 41 h 234"/>
                <a:gd name="T66" fmla="*/ 227 w 401"/>
                <a:gd name="T67" fmla="*/ 29 h 234"/>
                <a:gd name="T68" fmla="*/ 155 w 401"/>
                <a:gd name="T69" fmla="*/ 33 h 234"/>
                <a:gd name="T70" fmla="*/ 116 w 401"/>
                <a:gd name="T71" fmla="*/ 66 h 234"/>
                <a:gd name="T72" fmla="*/ 140 w 401"/>
                <a:gd name="T73" fmla="*/ 81 h 234"/>
                <a:gd name="T74" fmla="*/ 204 w 401"/>
                <a:gd name="T75" fmla="*/ 66 h 234"/>
                <a:gd name="T76" fmla="*/ 401 w 401"/>
                <a:gd name="T77" fmla="*/ 108 h 234"/>
                <a:gd name="T78" fmla="*/ 316 w 401"/>
                <a:gd name="T79" fmla="*/ 24 h 234"/>
                <a:gd name="T80" fmla="*/ 20 w 401"/>
                <a:gd name="T81" fmla="*/ 96 h 234"/>
                <a:gd name="T82" fmla="*/ 40 w 401"/>
                <a:gd name="T83" fmla="*/ 96 h 234"/>
                <a:gd name="T84" fmla="*/ 377 w 401"/>
                <a:gd name="T85" fmla="*/ 82 h 234"/>
                <a:gd name="T86" fmla="*/ 377 w 401"/>
                <a:gd name="T87" fmla="*/ 102 h 234"/>
                <a:gd name="T88" fmla="*/ 377 w 401"/>
                <a:gd name="T89" fmla="*/ 8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1" h="234">
                  <a:moveTo>
                    <a:pt x="100" y="144"/>
                  </a:moveTo>
                  <a:cubicBezTo>
                    <a:pt x="95" y="140"/>
                    <a:pt x="89" y="135"/>
                    <a:pt x="85" y="132"/>
                  </a:cubicBezTo>
                  <a:cubicBezTo>
                    <a:pt x="80" y="127"/>
                    <a:pt x="65" y="120"/>
                    <a:pt x="65" y="120"/>
                  </a:cubicBezTo>
                  <a:cubicBezTo>
                    <a:pt x="63" y="73"/>
                    <a:pt x="96" y="41"/>
                    <a:pt x="96" y="41"/>
                  </a:cubicBezTo>
                  <a:cubicBezTo>
                    <a:pt x="112" y="46"/>
                    <a:pt x="112" y="46"/>
                    <a:pt x="112" y="46"/>
                  </a:cubicBezTo>
                  <a:moveTo>
                    <a:pt x="158" y="156"/>
                  </a:moveTo>
                  <a:cubicBezTo>
                    <a:pt x="152" y="152"/>
                    <a:pt x="145" y="153"/>
                    <a:pt x="142" y="158"/>
                  </a:cubicBezTo>
                  <a:cubicBezTo>
                    <a:pt x="127" y="180"/>
                    <a:pt x="127" y="180"/>
                    <a:pt x="127" y="180"/>
                  </a:cubicBezTo>
                  <a:cubicBezTo>
                    <a:pt x="125" y="185"/>
                    <a:pt x="127" y="191"/>
                    <a:pt x="133" y="195"/>
                  </a:cubicBezTo>
                  <a:cubicBezTo>
                    <a:pt x="135" y="196"/>
                    <a:pt x="135" y="196"/>
                    <a:pt x="135" y="196"/>
                  </a:cubicBezTo>
                  <a:cubicBezTo>
                    <a:pt x="141" y="200"/>
                    <a:pt x="148" y="199"/>
                    <a:pt x="151" y="194"/>
                  </a:cubicBezTo>
                  <a:cubicBezTo>
                    <a:pt x="166" y="172"/>
                    <a:pt x="166" y="172"/>
                    <a:pt x="166" y="172"/>
                  </a:cubicBezTo>
                  <a:cubicBezTo>
                    <a:pt x="169" y="167"/>
                    <a:pt x="166" y="160"/>
                    <a:pt x="160" y="157"/>
                  </a:cubicBezTo>
                  <a:lnTo>
                    <a:pt x="158" y="156"/>
                  </a:lnTo>
                  <a:close/>
                  <a:moveTo>
                    <a:pt x="180" y="172"/>
                  </a:moveTo>
                  <a:cubicBezTo>
                    <a:pt x="174" y="168"/>
                    <a:pt x="167" y="169"/>
                    <a:pt x="164" y="174"/>
                  </a:cubicBezTo>
                  <a:cubicBezTo>
                    <a:pt x="150" y="196"/>
                    <a:pt x="150" y="196"/>
                    <a:pt x="150" y="196"/>
                  </a:cubicBezTo>
                  <a:cubicBezTo>
                    <a:pt x="147" y="201"/>
                    <a:pt x="150" y="208"/>
                    <a:pt x="156" y="211"/>
                  </a:cubicBezTo>
                  <a:cubicBezTo>
                    <a:pt x="157" y="212"/>
                    <a:pt x="157" y="212"/>
                    <a:pt x="157" y="212"/>
                  </a:cubicBezTo>
                  <a:cubicBezTo>
                    <a:pt x="163" y="216"/>
                    <a:pt x="170" y="215"/>
                    <a:pt x="173" y="210"/>
                  </a:cubicBezTo>
                  <a:cubicBezTo>
                    <a:pt x="188" y="188"/>
                    <a:pt x="188" y="188"/>
                    <a:pt x="188" y="188"/>
                  </a:cubicBezTo>
                  <a:cubicBezTo>
                    <a:pt x="190" y="183"/>
                    <a:pt x="188" y="176"/>
                    <a:pt x="182" y="173"/>
                  </a:cubicBezTo>
                  <a:lnTo>
                    <a:pt x="180" y="172"/>
                  </a:lnTo>
                  <a:close/>
                  <a:moveTo>
                    <a:pt x="199" y="191"/>
                  </a:moveTo>
                  <a:cubicBezTo>
                    <a:pt x="193" y="188"/>
                    <a:pt x="186" y="189"/>
                    <a:pt x="184" y="194"/>
                  </a:cubicBezTo>
                  <a:cubicBezTo>
                    <a:pt x="174" y="210"/>
                    <a:pt x="174" y="210"/>
                    <a:pt x="174" y="210"/>
                  </a:cubicBezTo>
                  <a:cubicBezTo>
                    <a:pt x="171" y="214"/>
                    <a:pt x="173" y="221"/>
                    <a:pt x="179" y="224"/>
                  </a:cubicBezTo>
                  <a:cubicBezTo>
                    <a:pt x="180" y="225"/>
                    <a:pt x="180" y="225"/>
                    <a:pt x="180" y="225"/>
                  </a:cubicBezTo>
                  <a:cubicBezTo>
                    <a:pt x="186" y="229"/>
                    <a:pt x="193" y="227"/>
                    <a:pt x="196" y="223"/>
                  </a:cubicBezTo>
                  <a:cubicBezTo>
                    <a:pt x="206" y="207"/>
                    <a:pt x="206" y="207"/>
                    <a:pt x="206" y="207"/>
                  </a:cubicBezTo>
                  <a:cubicBezTo>
                    <a:pt x="208" y="202"/>
                    <a:pt x="206" y="195"/>
                    <a:pt x="200" y="192"/>
                  </a:cubicBezTo>
                  <a:lnTo>
                    <a:pt x="199" y="191"/>
                  </a:lnTo>
                  <a:close/>
                  <a:moveTo>
                    <a:pt x="138" y="139"/>
                  </a:moveTo>
                  <a:cubicBezTo>
                    <a:pt x="132" y="136"/>
                    <a:pt x="125" y="137"/>
                    <a:pt x="123" y="142"/>
                  </a:cubicBezTo>
                  <a:cubicBezTo>
                    <a:pt x="108" y="164"/>
                    <a:pt x="108" y="164"/>
                    <a:pt x="108" y="164"/>
                  </a:cubicBezTo>
                  <a:cubicBezTo>
                    <a:pt x="105" y="169"/>
                    <a:pt x="107" y="175"/>
                    <a:pt x="113" y="179"/>
                  </a:cubicBezTo>
                  <a:cubicBezTo>
                    <a:pt x="114" y="180"/>
                    <a:pt x="114" y="180"/>
                    <a:pt x="114" y="180"/>
                  </a:cubicBezTo>
                  <a:cubicBezTo>
                    <a:pt x="120" y="183"/>
                    <a:pt x="126" y="182"/>
                    <a:pt x="129" y="177"/>
                  </a:cubicBezTo>
                  <a:cubicBezTo>
                    <a:pt x="144" y="154"/>
                    <a:pt x="144" y="154"/>
                    <a:pt x="144" y="154"/>
                  </a:cubicBezTo>
                  <a:cubicBezTo>
                    <a:pt x="147" y="150"/>
                    <a:pt x="145" y="143"/>
                    <a:pt x="139" y="140"/>
                  </a:cubicBezTo>
                  <a:lnTo>
                    <a:pt x="138" y="139"/>
                  </a:lnTo>
                  <a:close/>
                  <a:moveTo>
                    <a:pt x="214" y="225"/>
                  </a:moveTo>
                  <a:cubicBezTo>
                    <a:pt x="227" y="231"/>
                    <a:pt x="227" y="231"/>
                    <a:pt x="227" y="231"/>
                  </a:cubicBezTo>
                  <a:cubicBezTo>
                    <a:pt x="235" y="234"/>
                    <a:pt x="244" y="231"/>
                    <a:pt x="247" y="223"/>
                  </a:cubicBezTo>
                  <a:cubicBezTo>
                    <a:pt x="248" y="221"/>
                    <a:pt x="248" y="221"/>
                    <a:pt x="248" y="221"/>
                  </a:cubicBezTo>
                  <a:cubicBezTo>
                    <a:pt x="251" y="212"/>
                    <a:pt x="241" y="202"/>
                    <a:pt x="235" y="198"/>
                  </a:cubicBezTo>
                  <a:cubicBezTo>
                    <a:pt x="255" y="208"/>
                    <a:pt x="255" y="208"/>
                    <a:pt x="255" y="208"/>
                  </a:cubicBezTo>
                  <a:cubicBezTo>
                    <a:pt x="263" y="212"/>
                    <a:pt x="272" y="208"/>
                    <a:pt x="275" y="200"/>
                  </a:cubicBezTo>
                  <a:cubicBezTo>
                    <a:pt x="276" y="198"/>
                    <a:pt x="276" y="198"/>
                    <a:pt x="276" y="198"/>
                  </a:cubicBezTo>
                  <a:cubicBezTo>
                    <a:pt x="278" y="190"/>
                    <a:pt x="272" y="181"/>
                    <a:pt x="266" y="177"/>
                  </a:cubicBezTo>
                  <a:cubicBezTo>
                    <a:pt x="285" y="186"/>
                    <a:pt x="285" y="186"/>
                    <a:pt x="285" y="186"/>
                  </a:cubicBezTo>
                  <a:cubicBezTo>
                    <a:pt x="293" y="189"/>
                    <a:pt x="302" y="186"/>
                    <a:pt x="305" y="178"/>
                  </a:cubicBezTo>
                  <a:cubicBezTo>
                    <a:pt x="306" y="176"/>
                    <a:pt x="306" y="176"/>
                    <a:pt x="306" y="176"/>
                  </a:cubicBezTo>
                  <a:cubicBezTo>
                    <a:pt x="312" y="165"/>
                    <a:pt x="297" y="155"/>
                    <a:pt x="291" y="151"/>
                  </a:cubicBezTo>
                  <a:cubicBezTo>
                    <a:pt x="308" y="160"/>
                    <a:pt x="308" y="160"/>
                    <a:pt x="308" y="160"/>
                  </a:cubicBezTo>
                  <a:cubicBezTo>
                    <a:pt x="316" y="164"/>
                    <a:pt x="325" y="160"/>
                    <a:pt x="329" y="153"/>
                  </a:cubicBezTo>
                  <a:cubicBezTo>
                    <a:pt x="330" y="151"/>
                    <a:pt x="330" y="151"/>
                    <a:pt x="330" y="151"/>
                  </a:cubicBezTo>
                  <a:cubicBezTo>
                    <a:pt x="333" y="143"/>
                    <a:pt x="330" y="134"/>
                    <a:pt x="322" y="130"/>
                  </a:cubicBezTo>
                  <a:cubicBezTo>
                    <a:pt x="204" y="66"/>
                    <a:pt x="204" y="66"/>
                    <a:pt x="204" y="66"/>
                  </a:cubicBezTo>
                  <a:moveTo>
                    <a:pt x="89" y="22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2" y="36"/>
                    <a:pt x="0" y="108"/>
                    <a:pt x="0" y="108"/>
                  </a:cubicBezTo>
                  <a:cubicBezTo>
                    <a:pt x="49" y="133"/>
                    <a:pt x="49" y="133"/>
                    <a:pt x="49" y="133"/>
                  </a:cubicBezTo>
                  <a:moveTo>
                    <a:pt x="306" y="122"/>
                  </a:moveTo>
                  <a:cubicBezTo>
                    <a:pt x="310" y="124"/>
                    <a:pt x="344" y="117"/>
                    <a:pt x="344" y="117"/>
                  </a:cubicBezTo>
                  <a:cubicBezTo>
                    <a:pt x="344" y="117"/>
                    <a:pt x="347" y="73"/>
                    <a:pt x="316" y="41"/>
                  </a:cubicBezTo>
                  <a:cubicBezTo>
                    <a:pt x="316" y="41"/>
                    <a:pt x="299" y="50"/>
                    <a:pt x="287" y="48"/>
                  </a:cubicBezTo>
                  <a:cubicBezTo>
                    <a:pt x="275" y="46"/>
                    <a:pt x="233" y="32"/>
                    <a:pt x="227" y="29"/>
                  </a:cubicBezTo>
                  <a:cubicBezTo>
                    <a:pt x="223" y="27"/>
                    <a:pt x="216" y="24"/>
                    <a:pt x="210" y="24"/>
                  </a:cubicBezTo>
                  <a:cubicBezTo>
                    <a:pt x="200" y="25"/>
                    <a:pt x="158" y="33"/>
                    <a:pt x="155" y="33"/>
                  </a:cubicBezTo>
                  <a:cubicBezTo>
                    <a:pt x="153" y="34"/>
                    <a:pt x="146" y="34"/>
                    <a:pt x="143" y="38"/>
                  </a:cubicBezTo>
                  <a:cubicBezTo>
                    <a:pt x="139" y="41"/>
                    <a:pt x="118" y="65"/>
                    <a:pt x="116" y="66"/>
                  </a:cubicBezTo>
                  <a:cubicBezTo>
                    <a:pt x="115" y="67"/>
                    <a:pt x="112" y="71"/>
                    <a:pt x="115" y="74"/>
                  </a:cubicBezTo>
                  <a:cubicBezTo>
                    <a:pt x="117" y="77"/>
                    <a:pt x="128" y="85"/>
                    <a:pt x="140" y="81"/>
                  </a:cubicBezTo>
                  <a:cubicBezTo>
                    <a:pt x="151" y="77"/>
                    <a:pt x="163" y="70"/>
                    <a:pt x="168" y="62"/>
                  </a:cubicBezTo>
                  <a:cubicBezTo>
                    <a:pt x="168" y="62"/>
                    <a:pt x="197" y="65"/>
                    <a:pt x="204" y="66"/>
                  </a:cubicBezTo>
                  <a:moveTo>
                    <a:pt x="355" y="133"/>
                  </a:moveTo>
                  <a:cubicBezTo>
                    <a:pt x="401" y="108"/>
                    <a:pt x="401" y="108"/>
                    <a:pt x="401" y="108"/>
                  </a:cubicBezTo>
                  <a:cubicBezTo>
                    <a:pt x="401" y="108"/>
                    <a:pt x="401" y="30"/>
                    <a:pt x="353" y="3"/>
                  </a:cubicBezTo>
                  <a:cubicBezTo>
                    <a:pt x="316" y="24"/>
                    <a:pt x="316" y="24"/>
                    <a:pt x="316" y="24"/>
                  </a:cubicBezTo>
                  <a:moveTo>
                    <a:pt x="30" y="85"/>
                  </a:moveTo>
                  <a:cubicBezTo>
                    <a:pt x="24" y="85"/>
                    <a:pt x="20" y="90"/>
                    <a:pt x="20" y="96"/>
                  </a:cubicBezTo>
                  <a:cubicBezTo>
                    <a:pt x="20" y="101"/>
                    <a:pt x="24" y="106"/>
                    <a:pt x="30" y="106"/>
                  </a:cubicBezTo>
                  <a:cubicBezTo>
                    <a:pt x="36" y="106"/>
                    <a:pt x="40" y="101"/>
                    <a:pt x="40" y="96"/>
                  </a:cubicBezTo>
                  <a:cubicBezTo>
                    <a:pt x="40" y="90"/>
                    <a:pt x="36" y="85"/>
                    <a:pt x="30" y="85"/>
                  </a:cubicBezTo>
                  <a:close/>
                  <a:moveTo>
                    <a:pt x="377" y="82"/>
                  </a:moveTo>
                  <a:cubicBezTo>
                    <a:pt x="371" y="82"/>
                    <a:pt x="366" y="86"/>
                    <a:pt x="366" y="92"/>
                  </a:cubicBezTo>
                  <a:cubicBezTo>
                    <a:pt x="366" y="97"/>
                    <a:pt x="371" y="102"/>
                    <a:pt x="377" y="102"/>
                  </a:cubicBezTo>
                  <a:cubicBezTo>
                    <a:pt x="382" y="102"/>
                    <a:pt x="387" y="97"/>
                    <a:pt x="387" y="92"/>
                  </a:cubicBezTo>
                  <a:cubicBezTo>
                    <a:pt x="387" y="86"/>
                    <a:pt x="382" y="82"/>
                    <a:pt x="377" y="82"/>
                  </a:cubicBez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grpSp>
        <p:nvGrpSpPr>
          <p:cNvPr id="17" name="Grupa 16"/>
          <p:cNvGrpSpPr/>
          <p:nvPr/>
        </p:nvGrpSpPr>
        <p:grpSpPr>
          <a:xfrm>
            <a:off x="5255486" y="1661695"/>
            <a:ext cx="2950641" cy="1421812"/>
            <a:chOff x="5255486" y="1661695"/>
            <a:chExt cx="2950641" cy="1421812"/>
          </a:xfrm>
        </p:grpSpPr>
        <p:sp>
          <p:nvSpPr>
            <p:cNvPr id="13" name="Dowolny kształt 12"/>
            <p:cNvSpPr/>
            <p:nvPr/>
          </p:nvSpPr>
          <p:spPr>
            <a:xfrm>
              <a:off x="6142703" y="1661695"/>
              <a:ext cx="2063424" cy="1421812"/>
            </a:xfrm>
            <a:custGeom>
              <a:avLst/>
              <a:gdLst>
                <a:gd name="connsiteX0" fmla="*/ 0 w 2589621"/>
                <a:gd name="connsiteY0" fmla="*/ 0 h 1553772"/>
                <a:gd name="connsiteX1" fmla="*/ 2589621 w 2589621"/>
                <a:gd name="connsiteY1" fmla="*/ 0 h 1553772"/>
                <a:gd name="connsiteX2" fmla="*/ 2589621 w 2589621"/>
                <a:gd name="connsiteY2" fmla="*/ 1553772 h 1553772"/>
                <a:gd name="connsiteX3" fmla="*/ 0 w 2589621"/>
                <a:gd name="connsiteY3" fmla="*/ 1553772 h 1553772"/>
                <a:gd name="connsiteX4" fmla="*/ 0 w 2589621"/>
                <a:gd name="connsiteY4" fmla="*/ 0 h 15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9621" h="1553772">
                  <a:moveTo>
                    <a:pt x="0" y="0"/>
                  </a:moveTo>
                  <a:lnTo>
                    <a:pt x="2589621" y="0"/>
                  </a:lnTo>
                  <a:lnTo>
                    <a:pt x="2589621" y="1553772"/>
                  </a:lnTo>
                  <a:lnTo>
                    <a:pt x="0" y="15537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76200" rIns="144000" bIns="76200" numCol="1" spcCol="1270" anchor="ctr" anchorCtr="0">
              <a:noAutofit/>
            </a:bodyPr>
            <a:lstStyle/>
            <a:p>
              <a:pPr lvl="0" defTabSz="889000" rtl="0"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>
                  <a:solidFill>
                    <a:schemeClr val="accent2"/>
                  </a:solidFill>
                </a:rPr>
                <a:t>Prywatna opieka medyczna</a:t>
              </a:r>
              <a:endParaRPr lang="pl-PL" sz="2400" kern="1200" dirty="0">
                <a:solidFill>
                  <a:schemeClr val="accent2"/>
                </a:solidFill>
              </a:endParaRPr>
            </a:p>
          </p:txBody>
        </p:sp>
        <p:grpSp>
          <p:nvGrpSpPr>
            <p:cNvPr id="15" name="Grupa 14"/>
            <p:cNvGrpSpPr/>
            <p:nvPr/>
          </p:nvGrpSpPr>
          <p:grpSpPr>
            <a:xfrm>
              <a:off x="5255486" y="1661695"/>
              <a:ext cx="2948022" cy="1421812"/>
              <a:chOff x="5255486" y="1661695"/>
              <a:chExt cx="2948022" cy="1421812"/>
            </a:xfrm>
          </p:grpSpPr>
          <p:sp>
            <p:nvSpPr>
              <p:cNvPr id="28" name="Freeform 15"/>
              <p:cNvSpPr>
                <a:spLocks noEditPoints="1"/>
              </p:cNvSpPr>
              <p:nvPr/>
            </p:nvSpPr>
            <p:spPr bwMode="auto">
              <a:xfrm rot="5400000" flipH="1">
                <a:off x="6245523" y="1125521"/>
                <a:ext cx="1421812" cy="2494159"/>
              </a:xfrm>
              <a:custGeom>
                <a:avLst/>
                <a:gdLst>
                  <a:gd name="T0" fmla="*/ 1585 w 1585"/>
                  <a:gd name="T1" fmla="*/ 443 h 1890"/>
                  <a:gd name="T2" fmla="*/ 1585 w 1585"/>
                  <a:gd name="T3" fmla="*/ 1890 h 1890"/>
                  <a:gd name="T4" fmla="*/ 0 w 1585"/>
                  <a:gd name="T5" fmla="*/ 1890 h 1890"/>
                  <a:gd name="T6" fmla="*/ 0 w 1585"/>
                  <a:gd name="T7" fmla="*/ 0 h 1890"/>
                  <a:gd name="T8" fmla="*/ 1585 w 1585"/>
                  <a:gd name="T9" fmla="*/ 0 h 1890"/>
                  <a:gd name="T10" fmla="*/ 1585 w 1585"/>
                  <a:gd name="T11" fmla="*/ 222 h 1890"/>
                  <a:gd name="T12" fmla="*/ 1585 w 1585"/>
                  <a:gd name="T13" fmla="*/ 336 h 1890"/>
                  <a:gd name="T14" fmla="*/ 1585 w 1585"/>
                  <a:gd name="T15" fmla="*/ 289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5" h="1890">
                    <a:moveTo>
                      <a:pt x="1585" y="443"/>
                    </a:moveTo>
                    <a:lnTo>
                      <a:pt x="1585" y="1890"/>
                    </a:lnTo>
                    <a:lnTo>
                      <a:pt x="0" y="1890"/>
                    </a:lnTo>
                    <a:lnTo>
                      <a:pt x="0" y="0"/>
                    </a:lnTo>
                    <a:lnTo>
                      <a:pt x="1585" y="0"/>
                    </a:lnTo>
                    <a:lnTo>
                      <a:pt x="1585" y="222"/>
                    </a:lnTo>
                    <a:moveTo>
                      <a:pt x="1585" y="336"/>
                    </a:moveTo>
                    <a:lnTo>
                      <a:pt x="1585" y="289"/>
                    </a:lnTo>
                  </a:path>
                </a:pathLst>
              </a:custGeom>
              <a:noFill/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/>
              </a:p>
            </p:txBody>
          </p:sp>
          <p:sp>
            <p:nvSpPr>
              <p:cNvPr id="29" name="Freeform 5"/>
              <p:cNvSpPr>
                <a:spLocks noEditPoints="1"/>
              </p:cNvSpPr>
              <p:nvPr/>
            </p:nvSpPr>
            <p:spPr bwMode="auto">
              <a:xfrm>
                <a:off x="5255486" y="1929846"/>
                <a:ext cx="888219" cy="885509"/>
              </a:xfrm>
              <a:custGeom>
                <a:avLst/>
                <a:gdLst>
                  <a:gd name="T0" fmla="*/ 251 w 274"/>
                  <a:gd name="T1" fmla="*/ 61 h 274"/>
                  <a:gd name="T2" fmla="*/ 251 w 274"/>
                  <a:gd name="T3" fmla="*/ 61 h 274"/>
                  <a:gd name="T4" fmla="*/ 234 w 274"/>
                  <a:gd name="T5" fmla="*/ 41 h 274"/>
                  <a:gd name="T6" fmla="*/ 224 w 274"/>
                  <a:gd name="T7" fmla="*/ 31 h 274"/>
                  <a:gd name="T8" fmla="*/ 189 w 274"/>
                  <a:gd name="T9" fmla="*/ 11 h 274"/>
                  <a:gd name="T10" fmla="*/ 137 w 274"/>
                  <a:gd name="T11" fmla="*/ 0 h 274"/>
                  <a:gd name="T12" fmla="*/ 0 w 274"/>
                  <a:gd name="T13" fmla="*/ 137 h 274"/>
                  <a:gd name="T14" fmla="*/ 137 w 274"/>
                  <a:gd name="T15" fmla="*/ 274 h 274"/>
                  <a:gd name="T16" fmla="*/ 274 w 274"/>
                  <a:gd name="T17" fmla="*/ 137 h 274"/>
                  <a:gd name="T18" fmla="*/ 251 w 274"/>
                  <a:gd name="T19" fmla="*/ 61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" h="274">
                    <a:moveTo>
                      <a:pt x="251" y="61"/>
                    </a:moveTo>
                    <a:cubicBezTo>
                      <a:pt x="251" y="61"/>
                      <a:pt x="251" y="61"/>
                      <a:pt x="251" y="61"/>
                    </a:cubicBezTo>
                    <a:moveTo>
                      <a:pt x="234" y="41"/>
                    </a:moveTo>
                    <a:cubicBezTo>
                      <a:pt x="231" y="37"/>
                      <a:pt x="227" y="34"/>
                      <a:pt x="224" y="31"/>
                    </a:cubicBezTo>
                    <a:moveTo>
                      <a:pt x="189" y="11"/>
                    </a:moveTo>
                    <a:cubicBezTo>
                      <a:pt x="173" y="4"/>
                      <a:pt x="156" y="0"/>
                      <a:pt x="137" y="0"/>
                    </a:cubicBezTo>
                    <a:cubicBezTo>
                      <a:pt x="61" y="0"/>
                      <a:pt x="0" y="62"/>
                      <a:pt x="0" y="137"/>
                    </a:cubicBezTo>
                    <a:cubicBezTo>
                      <a:pt x="0" y="213"/>
                      <a:pt x="61" y="274"/>
                      <a:pt x="137" y="274"/>
                    </a:cubicBezTo>
                    <a:cubicBezTo>
                      <a:pt x="213" y="274"/>
                      <a:pt x="274" y="213"/>
                      <a:pt x="274" y="137"/>
                    </a:cubicBezTo>
                    <a:cubicBezTo>
                      <a:pt x="274" y="109"/>
                      <a:pt x="265" y="83"/>
                      <a:pt x="251" y="61"/>
                    </a:cubicBezTo>
                  </a:path>
                </a:pathLst>
              </a:custGeom>
              <a:solidFill>
                <a:schemeClr val="bg1"/>
              </a:solidFill>
              <a:ln w="31750" cap="rnd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l-PL" sz="40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A9BE7CC7-9FCF-4E78-B921-1871F9154D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291" y="2162655"/>
              <a:ext cx="592608" cy="534864"/>
            </a:xfrm>
            <a:custGeom>
              <a:avLst/>
              <a:gdLst>
                <a:gd name="T0" fmla="*/ 453 w 525"/>
                <a:gd name="T1" fmla="*/ 278 h 472"/>
                <a:gd name="T2" fmla="*/ 377 w 525"/>
                <a:gd name="T3" fmla="*/ 346 h 472"/>
                <a:gd name="T4" fmla="*/ 261 w 525"/>
                <a:gd name="T5" fmla="*/ 472 h 472"/>
                <a:gd name="T6" fmla="*/ 145 w 525"/>
                <a:gd name="T7" fmla="*/ 345 h 472"/>
                <a:gd name="T8" fmla="*/ 51 w 525"/>
                <a:gd name="T9" fmla="*/ 254 h 472"/>
                <a:gd name="T10" fmla="*/ 39 w 525"/>
                <a:gd name="T11" fmla="*/ 238 h 472"/>
                <a:gd name="T12" fmla="*/ 15 w 525"/>
                <a:gd name="T13" fmla="*/ 191 h 472"/>
                <a:gd name="T14" fmla="*/ 22 w 525"/>
                <a:gd name="T15" fmla="*/ 80 h 472"/>
                <a:gd name="T16" fmla="*/ 134 w 525"/>
                <a:gd name="T17" fmla="*/ 6 h 472"/>
                <a:gd name="T18" fmla="*/ 263 w 525"/>
                <a:gd name="T19" fmla="*/ 91 h 472"/>
                <a:gd name="T20" fmla="*/ 392 w 525"/>
                <a:gd name="T21" fmla="*/ 8 h 472"/>
                <a:gd name="T22" fmla="*/ 503 w 525"/>
                <a:gd name="T23" fmla="*/ 82 h 472"/>
                <a:gd name="T24" fmla="*/ 514 w 525"/>
                <a:gd name="T25" fmla="*/ 113 h 472"/>
                <a:gd name="T26" fmla="*/ 439 w 525"/>
                <a:gd name="T27" fmla="*/ 206 h 472"/>
                <a:gd name="T28" fmla="*/ 438 w 525"/>
                <a:gd name="T29" fmla="*/ 206 h 472"/>
                <a:gd name="T30" fmla="*/ 416 w 525"/>
                <a:gd name="T31" fmla="*/ 150 h 472"/>
                <a:gd name="T32" fmla="*/ 400 w 525"/>
                <a:gd name="T33" fmla="*/ 206 h 472"/>
                <a:gd name="T34" fmla="*/ 385 w 525"/>
                <a:gd name="T35" fmla="*/ 262 h 472"/>
                <a:gd name="T36" fmla="*/ 363 w 525"/>
                <a:gd name="T37" fmla="*/ 206 h 472"/>
                <a:gd name="T38" fmla="*/ 347 w 525"/>
                <a:gd name="T39" fmla="*/ 206 h 472"/>
                <a:gd name="T40" fmla="*/ 330 w 525"/>
                <a:gd name="T41" fmla="*/ 206 h 472"/>
                <a:gd name="T42" fmla="*/ 308 w 525"/>
                <a:gd name="T43" fmla="*/ 150 h 472"/>
                <a:gd name="T44" fmla="*/ 293 w 525"/>
                <a:gd name="T45" fmla="*/ 206 h 472"/>
                <a:gd name="T46" fmla="*/ 277 w 525"/>
                <a:gd name="T47" fmla="*/ 262 h 472"/>
                <a:gd name="T48" fmla="*/ 255 w 525"/>
                <a:gd name="T49" fmla="*/ 206 h 472"/>
                <a:gd name="T50" fmla="*/ 205 w 525"/>
                <a:gd name="T51" fmla="*/ 206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25" h="472">
                  <a:moveTo>
                    <a:pt x="453" y="278"/>
                  </a:moveTo>
                  <a:cubicBezTo>
                    <a:pt x="432" y="299"/>
                    <a:pt x="405" y="323"/>
                    <a:pt x="377" y="346"/>
                  </a:cubicBezTo>
                  <a:cubicBezTo>
                    <a:pt x="377" y="346"/>
                    <a:pt x="283" y="422"/>
                    <a:pt x="261" y="472"/>
                  </a:cubicBezTo>
                  <a:cubicBezTo>
                    <a:pt x="238" y="421"/>
                    <a:pt x="145" y="345"/>
                    <a:pt x="145" y="345"/>
                  </a:cubicBezTo>
                  <a:cubicBezTo>
                    <a:pt x="108" y="314"/>
                    <a:pt x="71" y="277"/>
                    <a:pt x="51" y="254"/>
                  </a:cubicBezTo>
                  <a:cubicBezTo>
                    <a:pt x="47" y="249"/>
                    <a:pt x="42" y="244"/>
                    <a:pt x="39" y="238"/>
                  </a:cubicBezTo>
                  <a:cubicBezTo>
                    <a:pt x="29" y="224"/>
                    <a:pt x="21" y="208"/>
                    <a:pt x="15" y="191"/>
                  </a:cubicBezTo>
                  <a:cubicBezTo>
                    <a:pt x="0" y="144"/>
                    <a:pt x="8" y="107"/>
                    <a:pt x="22" y="80"/>
                  </a:cubicBezTo>
                  <a:cubicBezTo>
                    <a:pt x="44" y="37"/>
                    <a:pt x="87" y="9"/>
                    <a:pt x="134" y="6"/>
                  </a:cubicBezTo>
                  <a:cubicBezTo>
                    <a:pt x="224" y="0"/>
                    <a:pt x="263" y="91"/>
                    <a:pt x="263" y="91"/>
                  </a:cubicBezTo>
                  <a:cubicBezTo>
                    <a:pt x="263" y="91"/>
                    <a:pt x="303" y="1"/>
                    <a:pt x="392" y="8"/>
                  </a:cubicBezTo>
                  <a:cubicBezTo>
                    <a:pt x="439" y="11"/>
                    <a:pt x="482" y="40"/>
                    <a:pt x="503" y="82"/>
                  </a:cubicBezTo>
                  <a:cubicBezTo>
                    <a:pt x="508" y="92"/>
                    <a:pt x="512" y="103"/>
                    <a:pt x="514" y="113"/>
                  </a:cubicBezTo>
                  <a:cubicBezTo>
                    <a:pt x="525" y="161"/>
                    <a:pt x="488" y="206"/>
                    <a:pt x="439" y="206"/>
                  </a:cubicBezTo>
                  <a:cubicBezTo>
                    <a:pt x="438" y="206"/>
                    <a:pt x="438" y="206"/>
                    <a:pt x="438" y="206"/>
                  </a:cubicBezTo>
                  <a:cubicBezTo>
                    <a:pt x="416" y="150"/>
                    <a:pt x="416" y="150"/>
                    <a:pt x="416" y="150"/>
                  </a:cubicBezTo>
                  <a:cubicBezTo>
                    <a:pt x="400" y="206"/>
                    <a:pt x="400" y="206"/>
                    <a:pt x="400" y="206"/>
                  </a:cubicBezTo>
                  <a:cubicBezTo>
                    <a:pt x="385" y="262"/>
                    <a:pt x="385" y="262"/>
                    <a:pt x="385" y="262"/>
                  </a:cubicBezTo>
                  <a:cubicBezTo>
                    <a:pt x="363" y="206"/>
                    <a:pt x="363" y="206"/>
                    <a:pt x="363" y="206"/>
                  </a:cubicBezTo>
                  <a:cubicBezTo>
                    <a:pt x="347" y="206"/>
                    <a:pt x="347" y="206"/>
                    <a:pt x="347" y="206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08" y="150"/>
                    <a:pt x="308" y="150"/>
                    <a:pt x="308" y="150"/>
                  </a:cubicBezTo>
                  <a:cubicBezTo>
                    <a:pt x="293" y="206"/>
                    <a:pt x="293" y="206"/>
                    <a:pt x="293" y="206"/>
                  </a:cubicBezTo>
                  <a:cubicBezTo>
                    <a:pt x="277" y="262"/>
                    <a:pt x="277" y="262"/>
                    <a:pt x="277" y="262"/>
                  </a:cubicBezTo>
                  <a:cubicBezTo>
                    <a:pt x="255" y="206"/>
                    <a:pt x="255" y="206"/>
                    <a:pt x="255" y="206"/>
                  </a:cubicBezTo>
                  <a:cubicBezTo>
                    <a:pt x="205" y="206"/>
                    <a:pt x="205" y="206"/>
                    <a:pt x="205" y="206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grpSp>
        <p:nvGrpSpPr>
          <p:cNvPr id="18" name="Grupa 17"/>
          <p:cNvGrpSpPr/>
          <p:nvPr/>
        </p:nvGrpSpPr>
        <p:grpSpPr>
          <a:xfrm>
            <a:off x="8505250" y="1661695"/>
            <a:ext cx="2967387" cy="1421812"/>
            <a:chOff x="8505250" y="1661695"/>
            <a:chExt cx="2967387" cy="1421812"/>
          </a:xfrm>
        </p:grpSpPr>
        <p:sp>
          <p:nvSpPr>
            <p:cNvPr id="14" name="Dowolny kształt 13"/>
            <p:cNvSpPr/>
            <p:nvPr/>
          </p:nvSpPr>
          <p:spPr>
            <a:xfrm>
              <a:off x="9409213" y="1661695"/>
              <a:ext cx="2063424" cy="1421812"/>
            </a:xfrm>
            <a:custGeom>
              <a:avLst/>
              <a:gdLst>
                <a:gd name="connsiteX0" fmla="*/ 0 w 2589621"/>
                <a:gd name="connsiteY0" fmla="*/ 0 h 1553772"/>
                <a:gd name="connsiteX1" fmla="*/ 2589621 w 2589621"/>
                <a:gd name="connsiteY1" fmla="*/ 0 h 1553772"/>
                <a:gd name="connsiteX2" fmla="*/ 2589621 w 2589621"/>
                <a:gd name="connsiteY2" fmla="*/ 1553772 h 1553772"/>
                <a:gd name="connsiteX3" fmla="*/ 0 w 2589621"/>
                <a:gd name="connsiteY3" fmla="*/ 1553772 h 1553772"/>
                <a:gd name="connsiteX4" fmla="*/ 0 w 2589621"/>
                <a:gd name="connsiteY4" fmla="*/ 0 h 15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9621" h="1553772">
                  <a:moveTo>
                    <a:pt x="0" y="0"/>
                  </a:moveTo>
                  <a:lnTo>
                    <a:pt x="2589621" y="0"/>
                  </a:lnTo>
                  <a:lnTo>
                    <a:pt x="2589621" y="1553772"/>
                  </a:lnTo>
                  <a:lnTo>
                    <a:pt x="0" y="15537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76200" rIns="144000" bIns="76200" numCol="1" spcCol="1270" anchor="ctr" anchorCtr="0">
              <a:noAutofit/>
            </a:bodyPr>
            <a:lstStyle/>
            <a:p>
              <a:pPr lvl="0" defTabSz="889000" rtl="0"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>
                  <a:solidFill>
                    <a:schemeClr val="accent2"/>
                  </a:solidFill>
                </a:rPr>
                <a:t>Rozwój</a:t>
              </a:r>
              <a:endParaRPr lang="pl-PL" sz="2400" kern="1200" dirty="0">
                <a:solidFill>
                  <a:schemeClr val="accent2"/>
                </a:solidFill>
              </a:endParaRPr>
            </a:p>
          </p:txBody>
        </p:sp>
        <p:grpSp>
          <p:nvGrpSpPr>
            <p:cNvPr id="30" name="Grupa 29"/>
            <p:cNvGrpSpPr/>
            <p:nvPr/>
          </p:nvGrpSpPr>
          <p:grpSpPr>
            <a:xfrm>
              <a:off x="8505250" y="1661695"/>
              <a:ext cx="2951724" cy="1421812"/>
              <a:chOff x="4386729" y="1127410"/>
              <a:chExt cx="3225675" cy="1553772"/>
            </a:xfrm>
          </p:grpSpPr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 rot="5400000" flipH="1">
                <a:off x="5472696" y="541473"/>
                <a:ext cx="1553772" cy="2725645"/>
              </a:xfrm>
              <a:custGeom>
                <a:avLst/>
                <a:gdLst>
                  <a:gd name="T0" fmla="*/ 1585 w 1585"/>
                  <a:gd name="T1" fmla="*/ 443 h 1890"/>
                  <a:gd name="T2" fmla="*/ 1585 w 1585"/>
                  <a:gd name="T3" fmla="*/ 1890 h 1890"/>
                  <a:gd name="T4" fmla="*/ 0 w 1585"/>
                  <a:gd name="T5" fmla="*/ 1890 h 1890"/>
                  <a:gd name="T6" fmla="*/ 0 w 1585"/>
                  <a:gd name="T7" fmla="*/ 0 h 1890"/>
                  <a:gd name="T8" fmla="*/ 1585 w 1585"/>
                  <a:gd name="T9" fmla="*/ 0 h 1890"/>
                  <a:gd name="T10" fmla="*/ 1585 w 1585"/>
                  <a:gd name="T11" fmla="*/ 222 h 1890"/>
                  <a:gd name="T12" fmla="*/ 1585 w 1585"/>
                  <a:gd name="T13" fmla="*/ 336 h 1890"/>
                  <a:gd name="T14" fmla="*/ 1585 w 1585"/>
                  <a:gd name="T15" fmla="*/ 289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5" h="1890">
                    <a:moveTo>
                      <a:pt x="1585" y="443"/>
                    </a:moveTo>
                    <a:lnTo>
                      <a:pt x="1585" y="1890"/>
                    </a:lnTo>
                    <a:lnTo>
                      <a:pt x="0" y="1890"/>
                    </a:lnTo>
                    <a:lnTo>
                      <a:pt x="0" y="0"/>
                    </a:lnTo>
                    <a:lnTo>
                      <a:pt x="1585" y="0"/>
                    </a:lnTo>
                    <a:lnTo>
                      <a:pt x="1585" y="222"/>
                    </a:lnTo>
                    <a:moveTo>
                      <a:pt x="1585" y="336"/>
                    </a:moveTo>
                    <a:lnTo>
                      <a:pt x="1585" y="289"/>
                    </a:lnTo>
                  </a:path>
                </a:pathLst>
              </a:custGeom>
              <a:noFill/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/>
              </a:p>
            </p:txBody>
          </p:sp>
          <p:sp>
            <p:nvSpPr>
              <p:cNvPr id="32" name="Freeform 5"/>
              <p:cNvSpPr>
                <a:spLocks noEditPoints="1"/>
              </p:cNvSpPr>
              <p:nvPr/>
            </p:nvSpPr>
            <p:spPr bwMode="auto">
              <a:xfrm>
                <a:off x="4386729" y="1420448"/>
                <a:ext cx="970656" cy="967694"/>
              </a:xfrm>
              <a:custGeom>
                <a:avLst/>
                <a:gdLst>
                  <a:gd name="T0" fmla="*/ 251 w 274"/>
                  <a:gd name="T1" fmla="*/ 61 h 274"/>
                  <a:gd name="T2" fmla="*/ 251 w 274"/>
                  <a:gd name="T3" fmla="*/ 61 h 274"/>
                  <a:gd name="T4" fmla="*/ 234 w 274"/>
                  <a:gd name="T5" fmla="*/ 41 h 274"/>
                  <a:gd name="T6" fmla="*/ 224 w 274"/>
                  <a:gd name="T7" fmla="*/ 31 h 274"/>
                  <a:gd name="T8" fmla="*/ 189 w 274"/>
                  <a:gd name="T9" fmla="*/ 11 h 274"/>
                  <a:gd name="T10" fmla="*/ 137 w 274"/>
                  <a:gd name="T11" fmla="*/ 0 h 274"/>
                  <a:gd name="T12" fmla="*/ 0 w 274"/>
                  <a:gd name="T13" fmla="*/ 137 h 274"/>
                  <a:gd name="T14" fmla="*/ 137 w 274"/>
                  <a:gd name="T15" fmla="*/ 274 h 274"/>
                  <a:gd name="T16" fmla="*/ 274 w 274"/>
                  <a:gd name="T17" fmla="*/ 137 h 274"/>
                  <a:gd name="T18" fmla="*/ 251 w 274"/>
                  <a:gd name="T19" fmla="*/ 61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" h="274">
                    <a:moveTo>
                      <a:pt x="251" y="61"/>
                    </a:moveTo>
                    <a:cubicBezTo>
                      <a:pt x="251" y="61"/>
                      <a:pt x="251" y="61"/>
                      <a:pt x="251" y="61"/>
                    </a:cubicBezTo>
                    <a:moveTo>
                      <a:pt x="234" y="41"/>
                    </a:moveTo>
                    <a:cubicBezTo>
                      <a:pt x="231" y="37"/>
                      <a:pt x="227" y="34"/>
                      <a:pt x="224" y="31"/>
                    </a:cubicBezTo>
                    <a:moveTo>
                      <a:pt x="189" y="11"/>
                    </a:moveTo>
                    <a:cubicBezTo>
                      <a:pt x="173" y="4"/>
                      <a:pt x="156" y="0"/>
                      <a:pt x="137" y="0"/>
                    </a:cubicBezTo>
                    <a:cubicBezTo>
                      <a:pt x="61" y="0"/>
                      <a:pt x="0" y="62"/>
                      <a:pt x="0" y="137"/>
                    </a:cubicBezTo>
                    <a:cubicBezTo>
                      <a:pt x="0" y="213"/>
                      <a:pt x="61" y="274"/>
                      <a:pt x="137" y="274"/>
                    </a:cubicBezTo>
                    <a:cubicBezTo>
                      <a:pt x="213" y="274"/>
                      <a:pt x="274" y="213"/>
                      <a:pt x="274" y="137"/>
                    </a:cubicBezTo>
                    <a:cubicBezTo>
                      <a:pt x="274" y="109"/>
                      <a:pt x="265" y="83"/>
                      <a:pt x="251" y="61"/>
                    </a:cubicBezTo>
                  </a:path>
                </a:pathLst>
              </a:custGeom>
              <a:solidFill>
                <a:schemeClr val="bg1"/>
              </a:solidFill>
              <a:ln w="31750" cap="rnd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l-PL" sz="40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57" name="Freeform 58"/>
            <p:cNvSpPr>
              <a:spLocks noEditPoints="1"/>
            </p:cNvSpPr>
            <p:nvPr/>
          </p:nvSpPr>
          <p:spPr bwMode="auto">
            <a:xfrm>
              <a:off x="8715508" y="2189110"/>
              <a:ext cx="511532" cy="368622"/>
            </a:xfrm>
            <a:custGeom>
              <a:avLst/>
              <a:gdLst>
                <a:gd name="T0" fmla="*/ 383 w 383"/>
                <a:gd name="T1" fmla="*/ 276 h 276"/>
                <a:gd name="T2" fmla="*/ 0 w 383"/>
                <a:gd name="T3" fmla="*/ 276 h 276"/>
                <a:gd name="T4" fmla="*/ 0 w 383"/>
                <a:gd name="T5" fmla="*/ 0 h 276"/>
                <a:gd name="T6" fmla="*/ 46 w 383"/>
                <a:gd name="T7" fmla="*/ 223 h 276"/>
                <a:gd name="T8" fmla="*/ 103 w 383"/>
                <a:gd name="T9" fmla="*/ 125 h 276"/>
                <a:gd name="T10" fmla="*/ 157 w 383"/>
                <a:gd name="T11" fmla="*/ 174 h 276"/>
                <a:gd name="T12" fmla="*/ 201 w 383"/>
                <a:gd name="T13" fmla="*/ 89 h 276"/>
                <a:gd name="T14" fmla="*/ 256 w 383"/>
                <a:gd name="T15" fmla="*/ 148 h 276"/>
                <a:gd name="T16" fmla="*/ 320 w 383"/>
                <a:gd name="T17" fmla="*/ 40 h 276"/>
                <a:gd name="T18" fmla="*/ 338 w 383"/>
                <a:gd name="T19" fmla="*/ 93 h 276"/>
                <a:gd name="T20" fmla="*/ 324 w 383"/>
                <a:gd name="T21" fmla="*/ 33 h 276"/>
                <a:gd name="T22" fmla="*/ 264 w 383"/>
                <a:gd name="T23" fmla="*/ 47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3" h="276">
                  <a:moveTo>
                    <a:pt x="383" y="276"/>
                  </a:moveTo>
                  <a:lnTo>
                    <a:pt x="0" y="276"/>
                  </a:lnTo>
                  <a:lnTo>
                    <a:pt x="0" y="0"/>
                  </a:lnTo>
                  <a:moveTo>
                    <a:pt x="46" y="223"/>
                  </a:moveTo>
                  <a:lnTo>
                    <a:pt x="103" y="125"/>
                  </a:lnTo>
                  <a:lnTo>
                    <a:pt x="157" y="174"/>
                  </a:lnTo>
                  <a:lnTo>
                    <a:pt x="201" y="89"/>
                  </a:lnTo>
                  <a:lnTo>
                    <a:pt x="256" y="148"/>
                  </a:lnTo>
                  <a:lnTo>
                    <a:pt x="320" y="40"/>
                  </a:lnTo>
                  <a:moveTo>
                    <a:pt x="338" y="93"/>
                  </a:moveTo>
                  <a:lnTo>
                    <a:pt x="324" y="33"/>
                  </a:lnTo>
                  <a:lnTo>
                    <a:pt x="264" y="47"/>
                  </a:ln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79190" y="116068"/>
            <a:ext cx="7868376" cy="972000"/>
          </a:xfrm>
        </p:spPr>
        <p:txBody>
          <a:bodyPr>
            <a:normAutofit/>
          </a:bodyPr>
          <a:lstStyle/>
          <a:p>
            <a:r>
              <a:rPr lang="pl-PL" sz="5400">
                <a:solidFill>
                  <a:schemeClr val="accent2"/>
                </a:solidFill>
              </a:rPr>
              <a:t>NAZWA STANOWISKA</a:t>
            </a:r>
            <a:endParaRPr lang="pl-PL" sz="5400" dirty="0">
              <a:solidFill>
                <a:schemeClr val="accent2"/>
              </a:solidFill>
            </a:endParaRPr>
          </a:p>
        </p:txBody>
      </p:sp>
      <p:grpSp>
        <p:nvGrpSpPr>
          <p:cNvPr id="53" name="Grupa 52"/>
          <p:cNvGrpSpPr/>
          <p:nvPr/>
        </p:nvGrpSpPr>
        <p:grpSpPr>
          <a:xfrm>
            <a:off x="0" y="1911067"/>
            <a:ext cx="1807806" cy="917298"/>
            <a:chOff x="0" y="3255984"/>
            <a:chExt cx="1807806" cy="917298"/>
          </a:xfrm>
        </p:grpSpPr>
        <p:sp>
          <p:nvSpPr>
            <p:cNvPr id="46" name="Freeform 22"/>
            <p:cNvSpPr>
              <a:spLocks noEditPoints="1"/>
            </p:cNvSpPr>
            <p:nvPr/>
          </p:nvSpPr>
          <p:spPr bwMode="auto">
            <a:xfrm>
              <a:off x="0" y="3255984"/>
              <a:ext cx="1807806" cy="917298"/>
            </a:xfrm>
            <a:custGeom>
              <a:avLst/>
              <a:gdLst>
                <a:gd name="T0" fmla="*/ 931 w 969"/>
                <a:gd name="T1" fmla="*/ 102 h 327"/>
                <a:gd name="T2" fmla="*/ 969 w 969"/>
                <a:gd name="T3" fmla="*/ 164 h 327"/>
                <a:gd name="T4" fmla="*/ 868 w 969"/>
                <a:gd name="T5" fmla="*/ 327 h 327"/>
                <a:gd name="T6" fmla="*/ 0 w 969"/>
                <a:gd name="T7" fmla="*/ 327 h 327"/>
                <a:gd name="T8" fmla="*/ 0 w 969"/>
                <a:gd name="T9" fmla="*/ 0 h 327"/>
                <a:gd name="T10" fmla="*/ 868 w 969"/>
                <a:gd name="T11" fmla="*/ 0 h 327"/>
                <a:gd name="T12" fmla="*/ 892 w 969"/>
                <a:gd name="T13" fmla="*/ 39 h 327"/>
                <a:gd name="T14" fmla="*/ 905 w 969"/>
                <a:gd name="T15" fmla="*/ 61 h 327"/>
                <a:gd name="T16" fmla="*/ 914 w 969"/>
                <a:gd name="T17" fmla="*/ 75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9" h="327">
                  <a:moveTo>
                    <a:pt x="931" y="102"/>
                  </a:moveTo>
                  <a:lnTo>
                    <a:pt x="969" y="164"/>
                  </a:lnTo>
                  <a:lnTo>
                    <a:pt x="868" y="327"/>
                  </a:lnTo>
                  <a:lnTo>
                    <a:pt x="0" y="327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892" y="39"/>
                  </a:lnTo>
                  <a:moveTo>
                    <a:pt x="905" y="61"/>
                  </a:moveTo>
                  <a:lnTo>
                    <a:pt x="914" y="75"/>
                  </a:lnTo>
                </a:path>
              </a:pathLst>
            </a:custGeom>
            <a:noFill/>
            <a:ln w="31750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pole tekstowe 50"/>
            <p:cNvSpPr txBox="1"/>
            <p:nvPr/>
          </p:nvSpPr>
          <p:spPr>
            <a:xfrm>
              <a:off x="229647" y="3354593"/>
              <a:ext cx="1401857" cy="720080"/>
            </a:xfrm>
            <a:prstGeom prst="rect">
              <a:avLst/>
            </a:prstGeom>
            <a:noFill/>
          </p:spPr>
          <p:txBody>
            <a:bodyPr wrap="square" lIns="144000" tIns="108000" rIns="144000" bIns="108000" rtlCol="0" anchor="ctr">
              <a:noAutofit/>
            </a:bodyPr>
            <a:lstStyle/>
            <a:p>
              <a:r>
                <a:rPr lang="pl-PL" sz="2000"/>
                <a:t>Dlaczego warto?</a:t>
              </a:r>
              <a:endParaRPr lang="pl-PL" sz="2000" dirty="0" err="1"/>
            </a:p>
          </p:txBody>
        </p:sp>
      </p:grpSp>
      <p:sp>
        <p:nvSpPr>
          <p:cNvPr id="54" name="pole tekstowe 53"/>
          <p:cNvSpPr txBox="1"/>
          <p:nvPr/>
        </p:nvSpPr>
        <p:spPr>
          <a:xfrm>
            <a:off x="3100908" y="5134142"/>
            <a:ext cx="5102601" cy="11031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2000" tIns="50800" rIns="72000" bIns="50800" numCol="1" spcCol="38100" rtlCol="0" anchor="ctr">
            <a:noAutofit/>
          </a:bodyPr>
          <a:lstStyle/>
          <a:p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Zgłoszenia na </a:t>
            </a:r>
            <a:r>
              <a:rPr lang="pl-PL" sz="2400">
                <a:solidFill>
                  <a:schemeClr val="tx1">
                    <a:lumMod val="65000"/>
                    <a:lumOff val="35000"/>
                  </a:schemeClr>
                </a:solidFill>
              </a:rPr>
              <a:t>adres…</a:t>
            </a: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sym typeface="Arial"/>
            </a:endParaRPr>
          </a:p>
        </p:txBody>
      </p:sp>
      <p:grpSp>
        <p:nvGrpSpPr>
          <p:cNvPr id="58" name="Grupa 57"/>
          <p:cNvGrpSpPr/>
          <p:nvPr/>
        </p:nvGrpSpPr>
        <p:grpSpPr>
          <a:xfrm>
            <a:off x="0" y="5227078"/>
            <a:ext cx="1807806" cy="917298"/>
            <a:chOff x="0" y="4936342"/>
            <a:chExt cx="1807806" cy="917298"/>
          </a:xfrm>
        </p:grpSpPr>
        <p:sp>
          <p:nvSpPr>
            <p:cNvPr id="59" name="Freeform 22"/>
            <p:cNvSpPr>
              <a:spLocks noEditPoints="1"/>
            </p:cNvSpPr>
            <p:nvPr/>
          </p:nvSpPr>
          <p:spPr bwMode="auto">
            <a:xfrm>
              <a:off x="0" y="4936342"/>
              <a:ext cx="1807806" cy="917298"/>
            </a:xfrm>
            <a:custGeom>
              <a:avLst/>
              <a:gdLst>
                <a:gd name="T0" fmla="*/ 931 w 969"/>
                <a:gd name="T1" fmla="*/ 102 h 327"/>
                <a:gd name="T2" fmla="*/ 969 w 969"/>
                <a:gd name="T3" fmla="*/ 164 h 327"/>
                <a:gd name="T4" fmla="*/ 868 w 969"/>
                <a:gd name="T5" fmla="*/ 327 h 327"/>
                <a:gd name="T6" fmla="*/ 0 w 969"/>
                <a:gd name="T7" fmla="*/ 327 h 327"/>
                <a:gd name="T8" fmla="*/ 0 w 969"/>
                <a:gd name="T9" fmla="*/ 0 h 327"/>
                <a:gd name="T10" fmla="*/ 868 w 969"/>
                <a:gd name="T11" fmla="*/ 0 h 327"/>
                <a:gd name="T12" fmla="*/ 892 w 969"/>
                <a:gd name="T13" fmla="*/ 39 h 327"/>
                <a:gd name="T14" fmla="*/ 905 w 969"/>
                <a:gd name="T15" fmla="*/ 61 h 327"/>
                <a:gd name="T16" fmla="*/ 914 w 969"/>
                <a:gd name="T17" fmla="*/ 75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9" h="327">
                  <a:moveTo>
                    <a:pt x="931" y="102"/>
                  </a:moveTo>
                  <a:lnTo>
                    <a:pt x="969" y="164"/>
                  </a:lnTo>
                  <a:lnTo>
                    <a:pt x="868" y="327"/>
                  </a:lnTo>
                  <a:lnTo>
                    <a:pt x="0" y="327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892" y="39"/>
                  </a:lnTo>
                  <a:moveTo>
                    <a:pt x="905" y="61"/>
                  </a:moveTo>
                  <a:lnTo>
                    <a:pt x="914" y="75"/>
                  </a:lnTo>
                </a:path>
              </a:pathLst>
            </a:custGeom>
            <a:noFill/>
            <a:ln w="31750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pole tekstowe 59"/>
            <p:cNvSpPr txBox="1"/>
            <p:nvPr/>
          </p:nvSpPr>
          <p:spPr>
            <a:xfrm>
              <a:off x="229647" y="5034951"/>
              <a:ext cx="1578159" cy="720080"/>
            </a:xfrm>
            <a:prstGeom prst="rect">
              <a:avLst/>
            </a:prstGeom>
            <a:noFill/>
          </p:spPr>
          <p:txBody>
            <a:bodyPr wrap="square" lIns="144000" tIns="108000" rIns="144000" bIns="108000" rtlCol="0" anchor="ctr">
              <a:noAutofit/>
            </a:bodyPr>
            <a:lstStyle/>
            <a:p>
              <a:r>
                <a:rPr lang="pl-PL" sz="2000"/>
                <a:t>Zgłoszenia</a:t>
              </a:r>
              <a:endParaRPr lang="pl-PL" sz="2000" dirty="0" err="1"/>
            </a:p>
          </p:txBody>
        </p:sp>
      </p:grpSp>
      <p:grpSp>
        <p:nvGrpSpPr>
          <p:cNvPr id="34" name="Grupa 33"/>
          <p:cNvGrpSpPr/>
          <p:nvPr/>
        </p:nvGrpSpPr>
        <p:grpSpPr>
          <a:xfrm>
            <a:off x="2012063" y="5242973"/>
            <a:ext cx="888220" cy="885509"/>
            <a:chOff x="2012063" y="5242973"/>
            <a:chExt cx="888220" cy="885509"/>
          </a:xfrm>
        </p:grpSpPr>
        <p:sp>
          <p:nvSpPr>
            <p:cNvPr id="62" name="Freeform 5"/>
            <p:cNvSpPr>
              <a:spLocks noEditPoints="1"/>
            </p:cNvSpPr>
            <p:nvPr/>
          </p:nvSpPr>
          <p:spPr bwMode="auto">
            <a:xfrm>
              <a:off x="2012063" y="5242973"/>
              <a:ext cx="888220" cy="885509"/>
            </a:xfrm>
            <a:custGeom>
              <a:avLst/>
              <a:gdLst>
                <a:gd name="T0" fmla="*/ 251 w 274"/>
                <a:gd name="T1" fmla="*/ 61 h 274"/>
                <a:gd name="T2" fmla="*/ 251 w 274"/>
                <a:gd name="T3" fmla="*/ 61 h 274"/>
                <a:gd name="T4" fmla="*/ 234 w 274"/>
                <a:gd name="T5" fmla="*/ 41 h 274"/>
                <a:gd name="T6" fmla="*/ 224 w 274"/>
                <a:gd name="T7" fmla="*/ 31 h 274"/>
                <a:gd name="T8" fmla="*/ 189 w 274"/>
                <a:gd name="T9" fmla="*/ 11 h 274"/>
                <a:gd name="T10" fmla="*/ 137 w 274"/>
                <a:gd name="T11" fmla="*/ 0 h 274"/>
                <a:gd name="T12" fmla="*/ 0 w 274"/>
                <a:gd name="T13" fmla="*/ 137 h 274"/>
                <a:gd name="T14" fmla="*/ 137 w 274"/>
                <a:gd name="T15" fmla="*/ 274 h 274"/>
                <a:gd name="T16" fmla="*/ 274 w 274"/>
                <a:gd name="T17" fmla="*/ 137 h 274"/>
                <a:gd name="T18" fmla="*/ 251 w 274"/>
                <a:gd name="T19" fmla="*/ 61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4" h="274">
                  <a:moveTo>
                    <a:pt x="251" y="61"/>
                  </a:moveTo>
                  <a:cubicBezTo>
                    <a:pt x="251" y="61"/>
                    <a:pt x="251" y="61"/>
                    <a:pt x="251" y="61"/>
                  </a:cubicBezTo>
                  <a:moveTo>
                    <a:pt x="234" y="41"/>
                  </a:moveTo>
                  <a:cubicBezTo>
                    <a:pt x="231" y="37"/>
                    <a:pt x="227" y="34"/>
                    <a:pt x="224" y="31"/>
                  </a:cubicBezTo>
                  <a:moveTo>
                    <a:pt x="189" y="11"/>
                  </a:moveTo>
                  <a:cubicBezTo>
                    <a:pt x="173" y="4"/>
                    <a:pt x="156" y="0"/>
                    <a:pt x="137" y="0"/>
                  </a:cubicBezTo>
                  <a:cubicBezTo>
                    <a:pt x="61" y="0"/>
                    <a:pt x="0" y="62"/>
                    <a:pt x="0" y="137"/>
                  </a:cubicBezTo>
                  <a:cubicBezTo>
                    <a:pt x="0" y="213"/>
                    <a:pt x="61" y="274"/>
                    <a:pt x="137" y="274"/>
                  </a:cubicBezTo>
                  <a:cubicBezTo>
                    <a:pt x="213" y="274"/>
                    <a:pt x="274" y="213"/>
                    <a:pt x="274" y="137"/>
                  </a:cubicBezTo>
                  <a:cubicBezTo>
                    <a:pt x="274" y="109"/>
                    <a:pt x="265" y="83"/>
                    <a:pt x="251" y="61"/>
                  </a:cubicBezTo>
                </a:path>
              </a:pathLst>
            </a:custGeom>
            <a:solidFill>
              <a:schemeClr val="bg1"/>
            </a:solidFill>
            <a:ln w="31750" cap="rnd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 sz="4000" dirty="0">
                <a:solidFill>
                  <a:schemeClr val="tx2"/>
                </a:solidFill>
              </a:endParaRPr>
            </a:p>
          </p:txBody>
        </p:sp>
        <p:sp>
          <p:nvSpPr>
            <p:cNvPr id="61" name="Freeform 5"/>
            <p:cNvSpPr>
              <a:spLocks noEditPoints="1"/>
            </p:cNvSpPr>
            <p:nvPr/>
          </p:nvSpPr>
          <p:spPr bwMode="auto">
            <a:xfrm>
              <a:off x="2212688" y="5513958"/>
              <a:ext cx="486970" cy="343538"/>
            </a:xfrm>
            <a:custGeom>
              <a:avLst/>
              <a:gdLst>
                <a:gd name="T0" fmla="*/ 260 w 292"/>
                <a:gd name="T1" fmla="*/ 26 h 205"/>
                <a:gd name="T2" fmla="*/ 161 w 292"/>
                <a:gd name="T3" fmla="*/ 96 h 205"/>
                <a:gd name="T4" fmla="*/ 126 w 292"/>
                <a:gd name="T5" fmla="*/ 96 h 205"/>
                <a:gd name="T6" fmla="*/ 7 w 292"/>
                <a:gd name="T7" fmla="*/ 8 h 205"/>
                <a:gd name="T8" fmla="*/ 7 w 292"/>
                <a:gd name="T9" fmla="*/ 200 h 205"/>
                <a:gd name="T10" fmla="*/ 101 w 292"/>
                <a:gd name="T11" fmla="*/ 101 h 205"/>
                <a:gd name="T12" fmla="*/ 191 w 292"/>
                <a:gd name="T13" fmla="*/ 101 h 205"/>
                <a:gd name="T14" fmla="*/ 286 w 292"/>
                <a:gd name="T15" fmla="*/ 200 h 205"/>
                <a:gd name="T16" fmla="*/ 292 w 292"/>
                <a:gd name="T17" fmla="*/ 19 h 205"/>
                <a:gd name="T18" fmla="*/ 274 w 292"/>
                <a:gd name="T19" fmla="*/ 0 h 205"/>
                <a:gd name="T20" fmla="*/ 19 w 292"/>
                <a:gd name="T21" fmla="*/ 0 h 205"/>
                <a:gd name="T22" fmla="*/ 0 w 292"/>
                <a:gd name="T23" fmla="*/ 19 h 205"/>
                <a:gd name="T24" fmla="*/ 0 w 292"/>
                <a:gd name="T25" fmla="*/ 187 h 205"/>
                <a:gd name="T26" fmla="*/ 19 w 292"/>
                <a:gd name="T27" fmla="*/ 205 h 205"/>
                <a:gd name="T28" fmla="*/ 274 w 292"/>
                <a:gd name="T29" fmla="*/ 205 h 205"/>
                <a:gd name="T30" fmla="*/ 292 w 292"/>
                <a:gd name="T31" fmla="*/ 187 h 205"/>
                <a:gd name="T32" fmla="*/ 292 w 292"/>
                <a:gd name="T33" fmla="*/ 1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2" h="205">
                  <a:moveTo>
                    <a:pt x="260" y="26"/>
                  </a:moveTo>
                  <a:cubicBezTo>
                    <a:pt x="161" y="96"/>
                    <a:pt x="161" y="96"/>
                    <a:pt x="161" y="96"/>
                  </a:cubicBezTo>
                  <a:cubicBezTo>
                    <a:pt x="151" y="103"/>
                    <a:pt x="136" y="103"/>
                    <a:pt x="126" y="96"/>
                  </a:cubicBezTo>
                  <a:cubicBezTo>
                    <a:pt x="7" y="8"/>
                    <a:pt x="7" y="8"/>
                    <a:pt x="7" y="8"/>
                  </a:cubicBezTo>
                  <a:moveTo>
                    <a:pt x="7" y="200"/>
                  </a:moveTo>
                  <a:cubicBezTo>
                    <a:pt x="101" y="101"/>
                    <a:pt x="101" y="101"/>
                    <a:pt x="101" y="101"/>
                  </a:cubicBezTo>
                  <a:moveTo>
                    <a:pt x="191" y="101"/>
                  </a:moveTo>
                  <a:cubicBezTo>
                    <a:pt x="286" y="200"/>
                    <a:pt x="286" y="200"/>
                    <a:pt x="286" y="200"/>
                  </a:cubicBezTo>
                  <a:moveTo>
                    <a:pt x="292" y="19"/>
                  </a:moveTo>
                  <a:cubicBezTo>
                    <a:pt x="292" y="9"/>
                    <a:pt x="284" y="0"/>
                    <a:pt x="274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97"/>
                    <a:pt x="9" y="205"/>
                    <a:pt x="19" y="205"/>
                  </a:cubicBezTo>
                  <a:cubicBezTo>
                    <a:pt x="274" y="205"/>
                    <a:pt x="274" y="205"/>
                    <a:pt x="274" y="205"/>
                  </a:cubicBezTo>
                  <a:cubicBezTo>
                    <a:pt x="284" y="205"/>
                    <a:pt x="292" y="197"/>
                    <a:pt x="292" y="187"/>
                  </a:cubicBezTo>
                  <a:lnTo>
                    <a:pt x="292" y="19"/>
                  </a:ln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sp>
        <p:nvSpPr>
          <p:cNvPr id="43" name="Freeform 22"/>
          <p:cNvSpPr>
            <a:spLocks noEditPoints="1"/>
          </p:cNvSpPr>
          <p:nvPr/>
        </p:nvSpPr>
        <p:spPr bwMode="auto">
          <a:xfrm rot="5400000">
            <a:off x="9991148" y="-326738"/>
            <a:ext cx="1746132" cy="1327515"/>
          </a:xfrm>
          <a:custGeom>
            <a:avLst/>
            <a:gdLst>
              <a:gd name="T0" fmla="*/ 931 w 969"/>
              <a:gd name="T1" fmla="*/ 102 h 327"/>
              <a:gd name="T2" fmla="*/ 969 w 969"/>
              <a:gd name="T3" fmla="*/ 164 h 327"/>
              <a:gd name="T4" fmla="*/ 868 w 969"/>
              <a:gd name="T5" fmla="*/ 327 h 327"/>
              <a:gd name="T6" fmla="*/ 0 w 969"/>
              <a:gd name="T7" fmla="*/ 327 h 327"/>
              <a:gd name="T8" fmla="*/ 0 w 969"/>
              <a:gd name="T9" fmla="*/ 0 h 327"/>
              <a:gd name="T10" fmla="*/ 868 w 969"/>
              <a:gd name="T11" fmla="*/ 0 h 327"/>
              <a:gd name="T12" fmla="*/ 892 w 969"/>
              <a:gd name="T13" fmla="*/ 39 h 327"/>
              <a:gd name="T14" fmla="*/ 905 w 969"/>
              <a:gd name="T15" fmla="*/ 61 h 327"/>
              <a:gd name="T16" fmla="*/ 914 w 969"/>
              <a:gd name="T17" fmla="*/ 75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9" h="327">
                <a:moveTo>
                  <a:pt x="931" y="102"/>
                </a:moveTo>
                <a:lnTo>
                  <a:pt x="969" y="164"/>
                </a:lnTo>
                <a:lnTo>
                  <a:pt x="868" y="327"/>
                </a:lnTo>
                <a:lnTo>
                  <a:pt x="0" y="327"/>
                </a:lnTo>
                <a:lnTo>
                  <a:pt x="0" y="0"/>
                </a:lnTo>
                <a:lnTo>
                  <a:pt x="868" y="0"/>
                </a:lnTo>
                <a:lnTo>
                  <a:pt x="892" y="39"/>
                </a:lnTo>
                <a:moveTo>
                  <a:pt x="905" y="61"/>
                </a:moveTo>
                <a:lnTo>
                  <a:pt x="914" y="75"/>
                </a:lnTo>
              </a:path>
            </a:pathLst>
          </a:custGeom>
          <a:noFill/>
          <a:ln w="317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grpSp>
        <p:nvGrpSpPr>
          <p:cNvPr id="27" name="Grupa 26"/>
          <p:cNvGrpSpPr/>
          <p:nvPr/>
        </p:nvGrpSpPr>
        <p:grpSpPr>
          <a:xfrm>
            <a:off x="2016529" y="3389068"/>
            <a:ext cx="2948023" cy="1427579"/>
            <a:chOff x="2016529" y="3389068"/>
            <a:chExt cx="2948023" cy="1427579"/>
          </a:xfrm>
        </p:grpSpPr>
        <p:sp>
          <p:nvSpPr>
            <p:cNvPr id="11" name="Dowolny kształt 10"/>
            <p:cNvSpPr/>
            <p:nvPr/>
          </p:nvSpPr>
          <p:spPr>
            <a:xfrm>
              <a:off x="2901128" y="3389068"/>
              <a:ext cx="2063424" cy="1421812"/>
            </a:xfrm>
            <a:custGeom>
              <a:avLst/>
              <a:gdLst>
                <a:gd name="connsiteX0" fmla="*/ 0 w 2589621"/>
                <a:gd name="connsiteY0" fmla="*/ 0 h 1553772"/>
                <a:gd name="connsiteX1" fmla="*/ 2589621 w 2589621"/>
                <a:gd name="connsiteY1" fmla="*/ 0 h 1553772"/>
                <a:gd name="connsiteX2" fmla="*/ 2589621 w 2589621"/>
                <a:gd name="connsiteY2" fmla="*/ 1553772 h 1553772"/>
                <a:gd name="connsiteX3" fmla="*/ 0 w 2589621"/>
                <a:gd name="connsiteY3" fmla="*/ 1553772 h 1553772"/>
                <a:gd name="connsiteX4" fmla="*/ 0 w 2589621"/>
                <a:gd name="connsiteY4" fmla="*/ 0 h 15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9621" h="1553772">
                  <a:moveTo>
                    <a:pt x="0" y="0"/>
                  </a:moveTo>
                  <a:lnTo>
                    <a:pt x="2589621" y="0"/>
                  </a:lnTo>
                  <a:lnTo>
                    <a:pt x="2589621" y="1553772"/>
                  </a:lnTo>
                  <a:lnTo>
                    <a:pt x="0" y="15537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76200" rIns="144000" bIns="76200" numCol="1" spcCol="1270" anchor="ctr" anchorCtr="0">
              <a:noAutofit/>
            </a:bodyPr>
            <a:lstStyle/>
            <a:p>
              <a:pPr lvl="0" defTabSz="889000" rtl="0"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>
                  <a:solidFill>
                    <a:schemeClr val="accent2"/>
                  </a:solidFill>
                </a:rPr>
                <a:t>Elastyczny czas pracy</a:t>
              </a:r>
              <a:endParaRPr lang="pl-PL" sz="2400" kern="1200" dirty="0">
                <a:solidFill>
                  <a:schemeClr val="accent2"/>
                </a:solidFill>
              </a:endParaRPr>
            </a:p>
          </p:txBody>
        </p:sp>
        <p:grpSp>
          <p:nvGrpSpPr>
            <p:cNvPr id="21" name="Grupa 20"/>
            <p:cNvGrpSpPr/>
            <p:nvPr/>
          </p:nvGrpSpPr>
          <p:grpSpPr>
            <a:xfrm>
              <a:off x="2016529" y="3394835"/>
              <a:ext cx="2948022" cy="1421812"/>
              <a:chOff x="858144" y="1127410"/>
              <a:chExt cx="3221631" cy="1553772"/>
            </a:xfrm>
          </p:grpSpPr>
          <p:sp>
            <p:nvSpPr>
              <p:cNvPr id="22" name="Freeform 15"/>
              <p:cNvSpPr>
                <a:spLocks noEditPoints="1"/>
              </p:cNvSpPr>
              <p:nvPr/>
            </p:nvSpPr>
            <p:spPr bwMode="auto">
              <a:xfrm rot="5400000" flipH="1">
                <a:off x="1940067" y="541473"/>
                <a:ext cx="1553772" cy="2725645"/>
              </a:xfrm>
              <a:custGeom>
                <a:avLst/>
                <a:gdLst>
                  <a:gd name="T0" fmla="*/ 1585 w 1585"/>
                  <a:gd name="T1" fmla="*/ 443 h 1890"/>
                  <a:gd name="T2" fmla="*/ 1585 w 1585"/>
                  <a:gd name="T3" fmla="*/ 1890 h 1890"/>
                  <a:gd name="T4" fmla="*/ 0 w 1585"/>
                  <a:gd name="T5" fmla="*/ 1890 h 1890"/>
                  <a:gd name="T6" fmla="*/ 0 w 1585"/>
                  <a:gd name="T7" fmla="*/ 0 h 1890"/>
                  <a:gd name="T8" fmla="*/ 1585 w 1585"/>
                  <a:gd name="T9" fmla="*/ 0 h 1890"/>
                  <a:gd name="T10" fmla="*/ 1585 w 1585"/>
                  <a:gd name="T11" fmla="*/ 222 h 1890"/>
                  <a:gd name="T12" fmla="*/ 1585 w 1585"/>
                  <a:gd name="T13" fmla="*/ 336 h 1890"/>
                  <a:gd name="T14" fmla="*/ 1585 w 1585"/>
                  <a:gd name="T15" fmla="*/ 289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5" h="1890">
                    <a:moveTo>
                      <a:pt x="1585" y="443"/>
                    </a:moveTo>
                    <a:lnTo>
                      <a:pt x="1585" y="1890"/>
                    </a:lnTo>
                    <a:lnTo>
                      <a:pt x="0" y="1890"/>
                    </a:lnTo>
                    <a:lnTo>
                      <a:pt x="0" y="0"/>
                    </a:lnTo>
                    <a:lnTo>
                      <a:pt x="1585" y="0"/>
                    </a:lnTo>
                    <a:lnTo>
                      <a:pt x="1585" y="222"/>
                    </a:lnTo>
                    <a:moveTo>
                      <a:pt x="1585" y="336"/>
                    </a:moveTo>
                    <a:lnTo>
                      <a:pt x="1585" y="289"/>
                    </a:lnTo>
                  </a:path>
                </a:pathLst>
              </a:custGeom>
              <a:noFill/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/>
              </a:p>
            </p:txBody>
          </p:sp>
          <p:sp>
            <p:nvSpPr>
              <p:cNvPr id="23" name="Freeform 5"/>
              <p:cNvSpPr>
                <a:spLocks noEditPoints="1"/>
              </p:cNvSpPr>
              <p:nvPr/>
            </p:nvSpPr>
            <p:spPr bwMode="auto">
              <a:xfrm>
                <a:off x="858144" y="1420448"/>
                <a:ext cx="970656" cy="967694"/>
              </a:xfrm>
              <a:custGeom>
                <a:avLst/>
                <a:gdLst>
                  <a:gd name="T0" fmla="*/ 251 w 274"/>
                  <a:gd name="T1" fmla="*/ 61 h 274"/>
                  <a:gd name="T2" fmla="*/ 251 w 274"/>
                  <a:gd name="T3" fmla="*/ 61 h 274"/>
                  <a:gd name="T4" fmla="*/ 234 w 274"/>
                  <a:gd name="T5" fmla="*/ 41 h 274"/>
                  <a:gd name="T6" fmla="*/ 224 w 274"/>
                  <a:gd name="T7" fmla="*/ 31 h 274"/>
                  <a:gd name="T8" fmla="*/ 189 w 274"/>
                  <a:gd name="T9" fmla="*/ 11 h 274"/>
                  <a:gd name="T10" fmla="*/ 137 w 274"/>
                  <a:gd name="T11" fmla="*/ 0 h 274"/>
                  <a:gd name="T12" fmla="*/ 0 w 274"/>
                  <a:gd name="T13" fmla="*/ 137 h 274"/>
                  <a:gd name="T14" fmla="*/ 137 w 274"/>
                  <a:gd name="T15" fmla="*/ 274 h 274"/>
                  <a:gd name="T16" fmla="*/ 274 w 274"/>
                  <a:gd name="T17" fmla="*/ 137 h 274"/>
                  <a:gd name="T18" fmla="*/ 251 w 274"/>
                  <a:gd name="T19" fmla="*/ 61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" h="274">
                    <a:moveTo>
                      <a:pt x="251" y="61"/>
                    </a:moveTo>
                    <a:cubicBezTo>
                      <a:pt x="251" y="61"/>
                      <a:pt x="251" y="61"/>
                      <a:pt x="251" y="61"/>
                    </a:cubicBezTo>
                    <a:moveTo>
                      <a:pt x="234" y="41"/>
                    </a:moveTo>
                    <a:cubicBezTo>
                      <a:pt x="231" y="37"/>
                      <a:pt x="227" y="34"/>
                      <a:pt x="224" y="31"/>
                    </a:cubicBezTo>
                    <a:moveTo>
                      <a:pt x="189" y="11"/>
                    </a:moveTo>
                    <a:cubicBezTo>
                      <a:pt x="173" y="4"/>
                      <a:pt x="156" y="0"/>
                      <a:pt x="137" y="0"/>
                    </a:cubicBezTo>
                    <a:cubicBezTo>
                      <a:pt x="61" y="0"/>
                      <a:pt x="0" y="62"/>
                      <a:pt x="0" y="137"/>
                    </a:cubicBezTo>
                    <a:cubicBezTo>
                      <a:pt x="0" y="213"/>
                      <a:pt x="61" y="274"/>
                      <a:pt x="137" y="274"/>
                    </a:cubicBezTo>
                    <a:cubicBezTo>
                      <a:pt x="213" y="274"/>
                      <a:pt x="274" y="213"/>
                      <a:pt x="274" y="137"/>
                    </a:cubicBezTo>
                    <a:cubicBezTo>
                      <a:pt x="274" y="109"/>
                      <a:pt x="265" y="83"/>
                      <a:pt x="251" y="61"/>
                    </a:cubicBezTo>
                  </a:path>
                </a:pathLst>
              </a:custGeom>
              <a:solidFill>
                <a:schemeClr val="bg1"/>
              </a:solidFill>
              <a:ln w="31750" cap="rnd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l-PL" sz="40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48" name="Freeform 22"/>
            <p:cNvSpPr>
              <a:spLocks noEditPoints="1"/>
            </p:cNvSpPr>
            <p:nvPr/>
          </p:nvSpPr>
          <p:spPr bwMode="auto">
            <a:xfrm>
              <a:off x="2221824" y="3869486"/>
              <a:ext cx="473914" cy="473914"/>
            </a:xfrm>
            <a:custGeom>
              <a:avLst/>
              <a:gdLst>
                <a:gd name="T0" fmla="*/ 244 w 244"/>
                <a:gd name="T1" fmla="*/ 60 h 244"/>
                <a:gd name="T2" fmla="*/ 244 w 244"/>
                <a:gd name="T3" fmla="*/ 220 h 244"/>
                <a:gd name="T4" fmla="*/ 220 w 244"/>
                <a:gd name="T5" fmla="*/ 244 h 244"/>
                <a:gd name="T6" fmla="*/ 24 w 244"/>
                <a:gd name="T7" fmla="*/ 244 h 244"/>
                <a:gd name="T8" fmla="*/ 0 w 244"/>
                <a:gd name="T9" fmla="*/ 220 h 244"/>
                <a:gd name="T10" fmla="*/ 0 w 244"/>
                <a:gd name="T11" fmla="*/ 24 h 244"/>
                <a:gd name="T12" fmla="*/ 24 w 244"/>
                <a:gd name="T13" fmla="*/ 0 h 244"/>
                <a:gd name="T14" fmla="*/ 220 w 244"/>
                <a:gd name="T15" fmla="*/ 0 h 244"/>
                <a:gd name="T16" fmla="*/ 244 w 244"/>
                <a:gd name="T17" fmla="*/ 24 h 244"/>
                <a:gd name="T18" fmla="*/ 134 w 244"/>
                <a:gd name="T19" fmla="*/ 27 h 244"/>
                <a:gd name="T20" fmla="*/ 111 w 244"/>
                <a:gd name="T21" fmla="*/ 27 h 244"/>
                <a:gd name="T22" fmla="*/ 111 w 244"/>
                <a:gd name="T23" fmla="*/ 51 h 244"/>
                <a:gd name="T24" fmla="*/ 134 w 244"/>
                <a:gd name="T25" fmla="*/ 51 h 244"/>
                <a:gd name="T26" fmla="*/ 134 w 244"/>
                <a:gd name="T27" fmla="*/ 27 h 244"/>
                <a:gd name="T28" fmla="*/ 134 w 244"/>
                <a:gd name="T29" fmla="*/ 193 h 244"/>
                <a:gd name="T30" fmla="*/ 111 w 244"/>
                <a:gd name="T31" fmla="*/ 193 h 244"/>
                <a:gd name="T32" fmla="*/ 111 w 244"/>
                <a:gd name="T33" fmla="*/ 217 h 244"/>
                <a:gd name="T34" fmla="*/ 134 w 244"/>
                <a:gd name="T35" fmla="*/ 217 h 244"/>
                <a:gd name="T36" fmla="*/ 134 w 244"/>
                <a:gd name="T37" fmla="*/ 193 h 244"/>
                <a:gd name="T38" fmla="*/ 217 w 244"/>
                <a:gd name="T39" fmla="*/ 134 h 244"/>
                <a:gd name="T40" fmla="*/ 217 w 244"/>
                <a:gd name="T41" fmla="*/ 110 h 244"/>
                <a:gd name="T42" fmla="*/ 194 w 244"/>
                <a:gd name="T43" fmla="*/ 110 h 244"/>
                <a:gd name="T44" fmla="*/ 194 w 244"/>
                <a:gd name="T45" fmla="*/ 134 h 244"/>
                <a:gd name="T46" fmla="*/ 217 w 244"/>
                <a:gd name="T47" fmla="*/ 134 h 244"/>
                <a:gd name="T48" fmla="*/ 51 w 244"/>
                <a:gd name="T49" fmla="*/ 134 h 244"/>
                <a:gd name="T50" fmla="*/ 51 w 244"/>
                <a:gd name="T51" fmla="*/ 110 h 244"/>
                <a:gd name="T52" fmla="*/ 28 w 244"/>
                <a:gd name="T53" fmla="*/ 110 h 244"/>
                <a:gd name="T54" fmla="*/ 28 w 244"/>
                <a:gd name="T55" fmla="*/ 134 h 244"/>
                <a:gd name="T56" fmla="*/ 51 w 244"/>
                <a:gd name="T57" fmla="*/ 134 h 244"/>
                <a:gd name="T58" fmla="*/ 122 w 244"/>
                <a:gd name="T59" fmla="*/ 116 h 244"/>
                <a:gd name="T60" fmla="*/ 113 w 244"/>
                <a:gd name="T61" fmla="*/ 125 h 244"/>
                <a:gd name="T62" fmla="*/ 122 w 244"/>
                <a:gd name="T63" fmla="*/ 134 h 244"/>
                <a:gd name="T64" fmla="*/ 132 w 244"/>
                <a:gd name="T65" fmla="*/ 125 h 244"/>
                <a:gd name="T66" fmla="*/ 122 w 244"/>
                <a:gd name="T67" fmla="*/ 116 h 244"/>
                <a:gd name="T68" fmla="*/ 122 w 244"/>
                <a:gd name="T69" fmla="*/ 125 h 244"/>
                <a:gd name="T70" fmla="*/ 88 w 244"/>
                <a:gd name="T71" fmla="*/ 73 h 244"/>
                <a:gd name="T72" fmla="*/ 122 w 244"/>
                <a:gd name="T73" fmla="*/ 125 h 244"/>
                <a:gd name="T74" fmla="*/ 199 w 244"/>
                <a:gd name="T75" fmla="*/ 5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4" h="244">
                  <a:moveTo>
                    <a:pt x="244" y="60"/>
                  </a:moveTo>
                  <a:cubicBezTo>
                    <a:pt x="244" y="220"/>
                    <a:pt x="244" y="220"/>
                    <a:pt x="244" y="220"/>
                  </a:cubicBezTo>
                  <a:cubicBezTo>
                    <a:pt x="244" y="233"/>
                    <a:pt x="233" y="244"/>
                    <a:pt x="220" y="244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11" y="244"/>
                    <a:pt x="0" y="233"/>
                    <a:pt x="0" y="22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33" y="0"/>
                    <a:pt x="244" y="11"/>
                    <a:pt x="244" y="24"/>
                  </a:cubicBezTo>
                  <a:moveTo>
                    <a:pt x="134" y="27"/>
                  </a:moveTo>
                  <a:cubicBezTo>
                    <a:pt x="111" y="27"/>
                    <a:pt x="111" y="27"/>
                    <a:pt x="111" y="27"/>
                  </a:cubicBezTo>
                  <a:cubicBezTo>
                    <a:pt x="111" y="51"/>
                    <a:pt x="111" y="51"/>
                    <a:pt x="111" y="51"/>
                  </a:cubicBezTo>
                  <a:cubicBezTo>
                    <a:pt x="134" y="51"/>
                    <a:pt x="134" y="51"/>
                    <a:pt x="134" y="51"/>
                  </a:cubicBezTo>
                  <a:lnTo>
                    <a:pt x="134" y="27"/>
                  </a:lnTo>
                  <a:close/>
                  <a:moveTo>
                    <a:pt x="134" y="193"/>
                  </a:moveTo>
                  <a:cubicBezTo>
                    <a:pt x="111" y="193"/>
                    <a:pt x="111" y="193"/>
                    <a:pt x="111" y="193"/>
                  </a:cubicBezTo>
                  <a:cubicBezTo>
                    <a:pt x="111" y="217"/>
                    <a:pt x="111" y="217"/>
                    <a:pt x="111" y="217"/>
                  </a:cubicBezTo>
                  <a:cubicBezTo>
                    <a:pt x="134" y="217"/>
                    <a:pt x="134" y="217"/>
                    <a:pt x="134" y="217"/>
                  </a:cubicBezTo>
                  <a:lnTo>
                    <a:pt x="134" y="193"/>
                  </a:lnTo>
                  <a:close/>
                  <a:moveTo>
                    <a:pt x="217" y="134"/>
                  </a:moveTo>
                  <a:cubicBezTo>
                    <a:pt x="217" y="110"/>
                    <a:pt x="217" y="110"/>
                    <a:pt x="217" y="110"/>
                  </a:cubicBezTo>
                  <a:cubicBezTo>
                    <a:pt x="194" y="110"/>
                    <a:pt x="194" y="110"/>
                    <a:pt x="194" y="110"/>
                  </a:cubicBezTo>
                  <a:cubicBezTo>
                    <a:pt x="194" y="134"/>
                    <a:pt x="194" y="134"/>
                    <a:pt x="194" y="134"/>
                  </a:cubicBezTo>
                  <a:lnTo>
                    <a:pt x="217" y="134"/>
                  </a:lnTo>
                  <a:close/>
                  <a:moveTo>
                    <a:pt x="51" y="134"/>
                  </a:moveTo>
                  <a:cubicBezTo>
                    <a:pt x="51" y="110"/>
                    <a:pt x="51" y="110"/>
                    <a:pt x="51" y="110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28" y="134"/>
                    <a:pt x="28" y="134"/>
                    <a:pt x="28" y="134"/>
                  </a:cubicBezTo>
                  <a:lnTo>
                    <a:pt x="51" y="134"/>
                  </a:lnTo>
                  <a:close/>
                  <a:moveTo>
                    <a:pt x="122" y="116"/>
                  </a:moveTo>
                  <a:cubicBezTo>
                    <a:pt x="117" y="116"/>
                    <a:pt x="113" y="120"/>
                    <a:pt x="113" y="125"/>
                  </a:cubicBezTo>
                  <a:cubicBezTo>
                    <a:pt x="113" y="130"/>
                    <a:pt x="117" y="134"/>
                    <a:pt x="122" y="134"/>
                  </a:cubicBezTo>
                  <a:cubicBezTo>
                    <a:pt x="127" y="134"/>
                    <a:pt x="132" y="130"/>
                    <a:pt x="132" y="125"/>
                  </a:cubicBezTo>
                  <a:cubicBezTo>
                    <a:pt x="132" y="120"/>
                    <a:pt x="127" y="116"/>
                    <a:pt x="122" y="116"/>
                  </a:cubicBezTo>
                  <a:close/>
                  <a:moveTo>
                    <a:pt x="122" y="125"/>
                  </a:moveTo>
                  <a:cubicBezTo>
                    <a:pt x="88" y="73"/>
                    <a:pt x="88" y="73"/>
                    <a:pt x="88" y="73"/>
                  </a:cubicBezTo>
                  <a:moveTo>
                    <a:pt x="122" y="125"/>
                  </a:moveTo>
                  <a:cubicBezTo>
                    <a:pt x="199" y="54"/>
                    <a:pt x="199" y="54"/>
                    <a:pt x="199" y="54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5271392" y="3389068"/>
            <a:ext cx="2951724" cy="1421812"/>
            <a:chOff x="5271392" y="3389068"/>
            <a:chExt cx="2951724" cy="1421812"/>
          </a:xfrm>
        </p:grpSpPr>
        <p:grpSp>
          <p:nvGrpSpPr>
            <p:cNvPr id="5" name="Grupa 4"/>
            <p:cNvGrpSpPr/>
            <p:nvPr/>
          </p:nvGrpSpPr>
          <p:grpSpPr>
            <a:xfrm>
              <a:off x="5271392" y="3389068"/>
              <a:ext cx="2951724" cy="1421812"/>
              <a:chOff x="4386729" y="1127410"/>
              <a:chExt cx="3225675" cy="1553772"/>
            </a:xfrm>
            <a:solidFill>
              <a:schemeClr val="bg1"/>
            </a:solidFill>
          </p:grpSpPr>
          <p:sp>
            <p:nvSpPr>
              <p:cNvPr id="6" name="Freeform 15"/>
              <p:cNvSpPr>
                <a:spLocks noEditPoints="1"/>
              </p:cNvSpPr>
              <p:nvPr/>
            </p:nvSpPr>
            <p:spPr bwMode="auto">
              <a:xfrm rot="5400000" flipH="1">
                <a:off x="5472696" y="541473"/>
                <a:ext cx="1553772" cy="2725645"/>
              </a:xfrm>
              <a:custGeom>
                <a:avLst/>
                <a:gdLst>
                  <a:gd name="T0" fmla="*/ 1585 w 1585"/>
                  <a:gd name="T1" fmla="*/ 443 h 1890"/>
                  <a:gd name="T2" fmla="*/ 1585 w 1585"/>
                  <a:gd name="T3" fmla="*/ 1890 h 1890"/>
                  <a:gd name="T4" fmla="*/ 0 w 1585"/>
                  <a:gd name="T5" fmla="*/ 1890 h 1890"/>
                  <a:gd name="T6" fmla="*/ 0 w 1585"/>
                  <a:gd name="T7" fmla="*/ 0 h 1890"/>
                  <a:gd name="T8" fmla="*/ 1585 w 1585"/>
                  <a:gd name="T9" fmla="*/ 0 h 1890"/>
                  <a:gd name="T10" fmla="*/ 1585 w 1585"/>
                  <a:gd name="T11" fmla="*/ 222 h 1890"/>
                  <a:gd name="T12" fmla="*/ 1585 w 1585"/>
                  <a:gd name="T13" fmla="*/ 336 h 1890"/>
                  <a:gd name="T14" fmla="*/ 1585 w 1585"/>
                  <a:gd name="T15" fmla="*/ 289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5" h="1890">
                    <a:moveTo>
                      <a:pt x="1585" y="443"/>
                    </a:moveTo>
                    <a:lnTo>
                      <a:pt x="1585" y="1890"/>
                    </a:lnTo>
                    <a:lnTo>
                      <a:pt x="0" y="1890"/>
                    </a:lnTo>
                    <a:lnTo>
                      <a:pt x="0" y="0"/>
                    </a:lnTo>
                    <a:lnTo>
                      <a:pt x="1585" y="0"/>
                    </a:lnTo>
                    <a:lnTo>
                      <a:pt x="1585" y="222"/>
                    </a:lnTo>
                    <a:moveTo>
                      <a:pt x="1585" y="336"/>
                    </a:moveTo>
                    <a:lnTo>
                      <a:pt x="1585" y="289"/>
                    </a:lnTo>
                  </a:path>
                </a:pathLst>
              </a:custGeom>
              <a:solidFill>
                <a:srgbClr val="FFFFFF"/>
              </a:solidFill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/>
              </a:p>
            </p:txBody>
          </p:sp>
          <p:sp>
            <p:nvSpPr>
              <p:cNvPr id="7" name="Freeform 5"/>
              <p:cNvSpPr>
                <a:spLocks noEditPoints="1"/>
              </p:cNvSpPr>
              <p:nvPr/>
            </p:nvSpPr>
            <p:spPr bwMode="auto">
              <a:xfrm>
                <a:off x="4386729" y="1420448"/>
                <a:ext cx="970656" cy="967694"/>
              </a:xfrm>
              <a:custGeom>
                <a:avLst/>
                <a:gdLst>
                  <a:gd name="T0" fmla="*/ 251 w 274"/>
                  <a:gd name="T1" fmla="*/ 61 h 274"/>
                  <a:gd name="T2" fmla="*/ 251 w 274"/>
                  <a:gd name="T3" fmla="*/ 61 h 274"/>
                  <a:gd name="T4" fmla="*/ 234 w 274"/>
                  <a:gd name="T5" fmla="*/ 41 h 274"/>
                  <a:gd name="T6" fmla="*/ 224 w 274"/>
                  <a:gd name="T7" fmla="*/ 31 h 274"/>
                  <a:gd name="T8" fmla="*/ 189 w 274"/>
                  <a:gd name="T9" fmla="*/ 11 h 274"/>
                  <a:gd name="T10" fmla="*/ 137 w 274"/>
                  <a:gd name="T11" fmla="*/ 0 h 274"/>
                  <a:gd name="T12" fmla="*/ 0 w 274"/>
                  <a:gd name="T13" fmla="*/ 137 h 274"/>
                  <a:gd name="T14" fmla="*/ 137 w 274"/>
                  <a:gd name="T15" fmla="*/ 274 h 274"/>
                  <a:gd name="T16" fmla="*/ 274 w 274"/>
                  <a:gd name="T17" fmla="*/ 137 h 274"/>
                  <a:gd name="T18" fmla="*/ 251 w 274"/>
                  <a:gd name="T19" fmla="*/ 61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" h="274">
                    <a:moveTo>
                      <a:pt x="251" y="61"/>
                    </a:moveTo>
                    <a:cubicBezTo>
                      <a:pt x="251" y="61"/>
                      <a:pt x="251" y="61"/>
                      <a:pt x="251" y="61"/>
                    </a:cubicBezTo>
                    <a:moveTo>
                      <a:pt x="234" y="41"/>
                    </a:moveTo>
                    <a:cubicBezTo>
                      <a:pt x="231" y="37"/>
                      <a:pt x="227" y="34"/>
                      <a:pt x="224" y="31"/>
                    </a:cubicBezTo>
                    <a:moveTo>
                      <a:pt x="189" y="11"/>
                    </a:moveTo>
                    <a:cubicBezTo>
                      <a:pt x="173" y="4"/>
                      <a:pt x="156" y="0"/>
                      <a:pt x="137" y="0"/>
                    </a:cubicBezTo>
                    <a:cubicBezTo>
                      <a:pt x="61" y="0"/>
                      <a:pt x="0" y="62"/>
                      <a:pt x="0" y="137"/>
                    </a:cubicBezTo>
                    <a:cubicBezTo>
                      <a:pt x="0" y="213"/>
                      <a:pt x="61" y="274"/>
                      <a:pt x="137" y="274"/>
                    </a:cubicBezTo>
                    <a:cubicBezTo>
                      <a:pt x="213" y="274"/>
                      <a:pt x="274" y="213"/>
                      <a:pt x="274" y="137"/>
                    </a:cubicBezTo>
                    <a:cubicBezTo>
                      <a:pt x="274" y="109"/>
                      <a:pt x="265" y="83"/>
                      <a:pt x="251" y="61"/>
                    </a:cubicBezTo>
                  </a:path>
                </a:pathLst>
              </a:custGeom>
              <a:grpFill/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Dowolny kształt 8"/>
            <p:cNvSpPr/>
            <p:nvPr/>
          </p:nvSpPr>
          <p:spPr>
            <a:xfrm>
              <a:off x="6183509" y="3389068"/>
              <a:ext cx="2020000" cy="1421812"/>
            </a:xfrm>
            <a:custGeom>
              <a:avLst/>
              <a:gdLst>
                <a:gd name="connsiteX0" fmla="*/ 0 w 2589621"/>
                <a:gd name="connsiteY0" fmla="*/ 0 h 1553772"/>
                <a:gd name="connsiteX1" fmla="*/ 2589621 w 2589621"/>
                <a:gd name="connsiteY1" fmla="*/ 0 h 1553772"/>
                <a:gd name="connsiteX2" fmla="*/ 2589621 w 2589621"/>
                <a:gd name="connsiteY2" fmla="*/ 1553772 h 1553772"/>
                <a:gd name="connsiteX3" fmla="*/ 0 w 2589621"/>
                <a:gd name="connsiteY3" fmla="*/ 1553772 h 1553772"/>
                <a:gd name="connsiteX4" fmla="*/ 0 w 2589621"/>
                <a:gd name="connsiteY4" fmla="*/ 0 h 15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9621" h="1553772">
                  <a:moveTo>
                    <a:pt x="0" y="0"/>
                  </a:moveTo>
                  <a:lnTo>
                    <a:pt x="2589621" y="0"/>
                  </a:lnTo>
                  <a:lnTo>
                    <a:pt x="2589621" y="1553772"/>
                  </a:lnTo>
                  <a:lnTo>
                    <a:pt x="0" y="15537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76200" rIns="144000" bIns="76200" numCol="1" spcCol="1270" anchor="ctr" anchorCtr="0">
              <a:noAutofit/>
            </a:bodyPr>
            <a:lstStyle/>
            <a:p>
              <a:pPr lvl="0" defTabSz="889000" rtl="0"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>
                  <a:solidFill>
                    <a:schemeClr val="accent2"/>
                  </a:solidFill>
                </a:rPr>
                <a:t>Karta sportowa</a:t>
              </a:r>
              <a:endParaRPr lang="pl-PL" sz="2400" kern="1200" dirty="0">
                <a:solidFill>
                  <a:schemeClr val="accent2"/>
                </a:solidFill>
              </a:endParaRPr>
            </a:p>
          </p:txBody>
        </p:sp>
        <p:sp>
          <p:nvSpPr>
            <p:cNvPr id="64" name="Freeform 31">
              <a:extLst>
                <a:ext uri="{FF2B5EF4-FFF2-40B4-BE49-F238E27FC236}">
                  <a16:creationId xmlns:a16="http://schemas.microsoft.com/office/drawing/2014/main" id="{F5D6BC68-A63C-4F9D-A04A-412F401576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8097" y="3828732"/>
              <a:ext cx="539789" cy="517821"/>
            </a:xfrm>
            <a:custGeom>
              <a:avLst/>
              <a:gdLst>
                <a:gd name="T0" fmla="*/ 284 w 513"/>
                <a:gd name="T1" fmla="*/ 353 h 492"/>
                <a:gd name="T2" fmla="*/ 284 w 513"/>
                <a:gd name="T3" fmla="*/ 353 h 492"/>
                <a:gd name="T4" fmla="*/ 393 w 513"/>
                <a:gd name="T5" fmla="*/ 309 h 492"/>
                <a:gd name="T6" fmla="*/ 314 w 513"/>
                <a:gd name="T7" fmla="*/ 129 h 492"/>
                <a:gd name="T8" fmla="*/ 314 w 513"/>
                <a:gd name="T9" fmla="*/ 129 h 492"/>
                <a:gd name="T10" fmla="*/ 305 w 513"/>
                <a:gd name="T11" fmla="*/ 100 h 492"/>
                <a:gd name="T12" fmla="*/ 288 w 513"/>
                <a:gd name="T13" fmla="*/ 92 h 492"/>
                <a:gd name="T14" fmla="*/ 273 w 513"/>
                <a:gd name="T15" fmla="*/ 97 h 492"/>
                <a:gd name="T16" fmla="*/ 182 w 513"/>
                <a:gd name="T17" fmla="*/ 18 h 492"/>
                <a:gd name="T18" fmla="*/ 183 w 513"/>
                <a:gd name="T19" fmla="*/ 16 h 492"/>
                <a:gd name="T20" fmla="*/ 163 w 513"/>
                <a:gd name="T21" fmla="*/ 4 h 492"/>
                <a:gd name="T22" fmla="*/ 83 w 513"/>
                <a:gd name="T23" fmla="*/ 50 h 492"/>
                <a:gd name="T24" fmla="*/ 60 w 513"/>
                <a:gd name="T25" fmla="*/ 153 h 492"/>
                <a:gd name="T26" fmla="*/ 108 w 513"/>
                <a:gd name="T27" fmla="*/ 219 h 492"/>
                <a:gd name="T28" fmla="*/ 135 w 513"/>
                <a:gd name="T29" fmla="*/ 205 h 492"/>
                <a:gd name="T30" fmla="*/ 170 w 513"/>
                <a:gd name="T31" fmla="*/ 245 h 492"/>
                <a:gd name="T32" fmla="*/ 223 w 513"/>
                <a:gd name="T33" fmla="*/ 284 h 492"/>
                <a:gd name="T34" fmla="*/ 197 w 513"/>
                <a:gd name="T35" fmla="*/ 271 h 492"/>
                <a:gd name="T36" fmla="*/ 180 w 513"/>
                <a:gd name="T37" fmla="*/ 277 h 492"/>
                <a:gd name="T38" fmla="*/ 172 w 513"/>
                <a:gd name="T39" fmla="*/ 292 h 492"/>
                <a:gd name="T40" fmla="*/ 53 w 513"/>
                <a:gd name="T41" fmla="*/ 300 h 492"/>
                <a:gd name="T42" fmla="*/ 53 w 513"/>
                <a:gd name="T43" fmla="*/ 300 h 492"/>
                <a:gd name="T44" fmla="*/ 30 w 513"/>
                <a:gd name="T45" fmla="*/ 302 h 492"/>
                <a:gd name="T46" fmla="*/ 5 w 513"/>
                <a:gd name="T47" fmla="*/ 393 h 492"/>
                <a:gd name="T48" fmla="*/ 61 w 513"/>
                <a:gd name="T49" fmla="*/ 482 h 492"/>
                <a:gd name="T50" fmla="*/ 143 w 513"/>
                <a:gd name="T51" fmla="*/ 488 h 492"/>
                <a:gd name="T52" fmla="*/ 165 w 513"/>
                <a:gd name="T53" fmla="*/ 468 h 492"/>
                <a:gd name="T54" fmla="*/ 361 w 513"/>
                <a:gd name="T55" fmla="*/ 465 h 492"/>
                <a:gd name="T56" fmla="*/ 379 w 513"/>
                <a:gd name="T57" fmla="*/ 479 h 492"/>
                <a:gd name="T58" fmla="*/ 505 w 513"/>
                <a:gd name="T59" fmla="*/ 415 h 492"/>
                <a:gd name="T60" fmla="*/ 509 w 513"/>
                <a:gd name="T61" fmla="*/ 378 h 492"/>
                <a:gd name="T62" fmla="*/ 475 w 513"/>
                <a:gd name="T63" fmla="*/ 353 h 492"/>
                <a:gd name="T64" fmla="*/ 332 w 513"/>
                <a:gd name="T65" fmla="*/ 328 h 492"/>
                <a:gd name="T66" fmla="*/ 259 w 513"/>
                <a:gd name="T67" fmla="*/ 289 h 492"/>
                <a:gd name="T68" fmla="*/ 238 w 513"/>
                <a:gd name="T69" fmla="*/ 279 h 492"/>
                <a:gd name="T70" fmla="*/ 223 w 513"/>
                <a:gd name="T71" fmla="*/ 284 h 492"/>
                <a:gd name="T72" fmla="*/ 181 w 513"/>
                <a:gd name="T73" fmla="*/ 362 h 492"/>
                <a:gd name="T74" fmla="*/ 191 w 513"/>
                <a:gd name="T75" fmla="*/ 390 h 492"/>
                <a:gd name="T76" fmla="*/ 222 w 513"/>
                <a:gd name="T77" fmla="*/ 388 h 492"/>
                <a:gd name="T78" fmla="*/ 265 w 513"/>
                <a:gd name="T79" fmla="*/ 305 h 492"/>
                <a:gd name="T80" fmla="*/ 259 w 513"/>
                <a:gd name="T81" fmla="*/ 289 h 492"/>
                <a:gd name="T82" fmla="*/ 324 w 513"/>
                <a:gd name="T83" fmla="*/ 315 h 492"/>
                <a:gd name="T84" fmla="*/ 302 w 513"/>
                <a:gd name="T85" fmla="*/ 307 h 492"/>
                <a:gd name="T86" fmla="*/ 287 w 513"/>
                <a:gd name="T87" fmla="*/ 313 h 492"/>
                <a:gd name="T88" fmla="*/ 251 w 513"/>
                <a:gd name="T89" fmla="*/ 393 h 492"/>
                <a:gd name="T90" fmla="*/ 264 w 513"/>
                <a:gd name="T91" fmla="*/ 420 h 492"/>
                <a:gd name="T92" fmla="*/ 295 w 513"/>
                <a:gd name="T93" fmla="*/ 415 h 492"/>
                <a:gd name="T94" fmla="*/ 331 w 513"/>
                <a:gd name="T95" fmla="*/ 331 h 492"/>
                <a:gd name="T96" fmla="*/ 324 w 513"/>
                <a:gd name="T97" fmla="*/ 315 h 492"/>
                <a:gd name="T98" fmla="*/ 361 w 513"/>
                <a:gd name="T99" fmla="*/ 465 h 492"/>
                <a:gd name="T100" fmla="*/ 361 w 513"/>
                <a:gd name="T101" fmla="*/ 465 h 492"/>
                <a:gd name="T102" fmla="*/ 166 w 513"/>
                <a:gd name="T103" fmla="*/ 468 h 492"/>
                <a:gd name="T104" fmla="*/ 54 w 513"/>
                <a:gd name="T105" fmla="*/ 401 h 492"/>
                <a:gd name="T106" fmla="*/ 5 w 513"/>
                <a:gd name="T107" fmla="*/ 414 h 492"/>
                <a:gd name="T108" fmla="*/ 88 w 513"/>
                <a:gd name="T109" fmla="*/ 122 h 492"/>
                <a:gd name="T110" fmla="*/ 135 w 513"/>
                <a:gd name="T111" fmla="*/ 205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13" h="492">
                  <a:moveTo>
                    <a:pt x="284" y="353"/>
                  </a:moveTo>
                  <a:cubicBezTo>
                    <a:pt x="284" y="353"/>
                    <a:pt x="284" y="353"/>
                    <a:pt x="284" y="353"/>
                  </a:cubicBezTo>
                  <a:moveTo>
                    <a:pt x="393" y="309"/>
                  </a:moveTo>
                  <a:cubicBezTo>
                    <a:pt x="343" y="234"/>
                    <a:pt x="314" y="129"/>
                    <a:pt x="314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310" y="117"/>
                    <a:pt x="307" y="107"/>
                    <a:pt x="305" y="100"/>
                  </a:cubicBezTo>
                  <a:cubicBezTo>
                    <a:pt x="303" y="93"/>
                    <a:pt x="295" y="89"/>
                    <a:pt x="288" y="92"/>
                  </a:cubicBezTo>
                  <a:cubicBezTo>
                    <a:pt x="283" y="94"/>
                    <a:pt x="278" y="96"/>
                    <a:pt x="273" y="97"/>
                  </a:cubicBezTo>
                  <a:cubicBezTo>
                    <a:pt x="220" y="109"/>
                    <a:pt x="170" y="71"/>
                    <a:pt x="182" y="18"/>
                  </a:cubicBezTo>
                  <a:cubicBezTo>
                    <a:pt x="182" y="18"/>
                    <a:pt x="183" y="18"/>
                    <a:pt x="183" y="16"/>
                  </a:cubicBezTo>
                  <a:cubicBezTo>
                    <a:pt x="182" y="6"/>
                    <a:pt x="173" y="0"/>
                    <a:pt x="163" y="4"/>
                  </a:cubicBezTo>
                  <a:cubicBezTo>
                    <a:pt x="142" y="14"/>
                    <a:pt x="109" y="29"/>
                    <a:pt x="83" y="50"/>
                  </a:cubicBezTo>
                  <a:cubicBezTo>
                    <a:pt x="52" y="75"/>
                    <a:pt x="42" y="117"/>
                    <a:pt x="60" y="153"/>
                  </a:cubicBezTo>
                  <a:cubicBezTo>
                    <a:pt x="69" y="172"/>
                    <a:pt x="82" y="192"/>
                    <a:pt x="108" y="219"/>
                  </a:cubicBezTo>
                  <a:cubicBezTo>
                    <a:pt x="135" y="205"/>
                    <a:pt x="135" y="205"/>
                    <a:pt x="135" y="205"/>
                  </a:cubicBezTo>
                  <a:cubicBezTo>
                    <a:pt x="135" y="205"/>
                    <a:pt x="153" y="226"/>
                    <a:pt x="170" y="245"/>
                  </a:cubicBezTo>
                  <a:moveTo>
                    <a:pt x="223" y="284"/>
                  </a:moveTo>
                  <a:cubicBezTo>
                    <a:pt x="211" y="278"/>
                    <a:pt x="204" y="275"/>
                    <a:pt x="197" y="271"/>
                  </a:cubicBezTo>
                  <a:cubicBezTo>
                    <a:pt x="191" y="268"/>
                    <a:pt x="183" y="271"/>
                    <a:pt x="180" y="277"/>
                  </a:cubicBezTo>
                  <a:cubicBezTo>
                    <a:pt x="177" y="283"/>
                    <a:pt x="175" y="288"/>
                    <a:pt x="172" y="292"/>
                  </a:cubicBezTo>
                  <a:cubicBezTo>
                    <a:pt x="143" y="338"/>
                    <a:pt x="81" y="346"/>
                    <a:pt x="53" y="300"/>
                  </a:cubicBezTo>
                  <a:cubicBezTo>
                    <a:pt x="53" y="300"/>
                    <a:pt x="53" y="300"/>
                    <a:pt x="53" y="300"/>
                  </a:cubicBezTo>
                  <a:cubicBezTo>
                    <a:pt x="47" y="291"/>
                    <a:pt x="34" y="293"/>
                    <a:pt x="30" y="302"/>
                  </a:cubicBezTo>
                  <a:cubicBezTo>
                    <a:pt x="21" y="324"/>
                    <a:pt x="8" y="359"/>
                    <a:pt x="5" y="393"/>
                  </a:cubicBezTo>
                  <a:cubicBezTo>
                    <a:pt x="0" y="432"/>
                    <a:pt x="24" y="469"/>
                    <a:pt x="61" y="482"/>
                  </a:cubicBezTo>
                  <a:cubicBezTo>
                    <a:pt x="81" y="489"/>
                    <a:pt x="108" y="492"/>
                    <a:pt x="143" y="488"/>
                  </a:cubicBezTo>
                  <a:cubicBezTo>
                    <a:pt x="165" y="468"/>
                    <a:pt x="165" y="468"/>
                    <a:pt x="165" y="468"/>
                  </a:cubicBezTo>
                  <a:cubicBezTo>
                    <a:pt x="165" y="468"/>
                    <a:pt x="273" y="483"/>
                    <a:pt x="361" y="465"/>
                  </a:cubicBezTo>
                  <a:cubicBezTo>
                    <a:pt x="379" y="479"/>
                    <a:pt x="379" y="479"/>
                    <a:pt x="379" y="479"/>
                  </a:cubicBezTo>
                  <a:cubicBezTo>
                    <a:pt x="379" y="479"/>
                    <a:pt x="478" y="466"/>
                    <a:pt x="505" y="415"/>
                  </a:cubicBezTo>
                  <a:cubicBezTo>
                    <a:pt x="511" y="403"/>
                    <a:pt x="513" y="390"/>
                    <a:pt x="509" y="378"/>
                  </a:cubicBezTo>
                  <a:cubicBezTo>
                    <a:pt x="505" y="367"/>
                    <a:pt x="496" y="353"/>
                    <a:pt x="475" y="353"/>
                  </a:cubicBezTo>
                  <a:cubicBezTo>
                    <a:pt x="423" y="351"/>
                    <a:pt x="374" y="341"/>
                    <a:pt x="332" y="328"/>
                  </a:cubicBezTo>
                  <a:moveTo>
                    <a:pt x="259" y="289"/>
                  </a:moveTo>
                  <a:cubicBezTo>
                    <a:pt x="252" y="286"/>
                    <a:pt x="244" y="282"/>
                    <a:pt x="238" y="279"/>
                  </a:cubicBezTo>
                  <a:cubicBezTo>
                    <a:pt x="232" y="276"/>
                    <a:pt x="226" y="278"/>
                    <a:pt x="223" y="284"/>
                  </a:cubicBezTo>
                  <a:cubicBezTo>
                    <a:pt x="181" y="362"/>
                    <a:pt x="181" y="362"/>
                    <a:pt x="181" y="362"/>
                  </a:cubicBezTo>
                  <a:cubicBezTo>
                    <a:pt x="191" y="390"/>
                    <a:pt x="191" y="390"/>
                    <a:pt x="191" y="390"/>
                  </a:cubicBezTo>
                  <a:cubicBezTo>
                    <a:pt x="222" y="388"/>
                    <a:pt x="222" y="388"/>
                    <a:pt x="222" y="388"/>
                  </a:cubicBezTo>
                  <a:cubicBezTo>
                    <a:pt x="265" y="305"/>
                    <a:pt x="265" y="305"/>
                    <a:pt x="265" y="305"/>
                  </a:cubicBezTo>
                  <a:cubicBezTo>
                    <a:pt x="268" y="299"/>
                    <a:pt x="265" y="292"/>
                    <a:pt x="259" y="289"/>
                  </a:cubicBezTo>
                  <a:close/>
                  <a:moveTo>
                    <a:pt x="324" y="315"/>
                  </a:moveTo>
                  <a:cubicBezTo>
                    <a:pt x="317" y="313"/>
                    <a:pt x="308" y="310"/>
                    <a:pt x="302" y="307"/>
                  </a:cubicBezTo>
                  <a:cubicBezTo>
                    <a:pt x="296" y="305"/>
                    <a:pt x="290" y="308"/>
                    <a:pt x="287" y="313"/>
                  </a:cubicBezTo>
                  <a:cubicBezTo>
                    <a:pt x="251" y="393"/>
                    <a:pt x="251" y="393"/>
                    <a:pt x="251" y="393"/>
                  </a:cubicBezTo>
                  <a:cubicBezTo>
                    <a:pt x="264" y="420"/>
                    <a:pt x="264" y="420"/>
                    <a:pt x="264" y="420"/>
                  </a:cubicBezTo>
                  <a:cubicBezTo>
                    <a:pt x="295" y="415"/>
                    <a:pt x="295" y="415"/>
                    <a:pt x="295" y="415"/>
                  </a:cubicBezTo>
                  <a:cubicBezTo>
                    <a:pt x="331" y="331"/>
                    <a:pt x="331" y="331"/>
                    <a:pt x="331" y="331"/>
                  </a:cubicBezTo>
                  <a:cubicBezTo>
                    <a:pt x="334" y="325"/>
                    <a:pt x="331" y="317"/>
                    <a:pt x="324" y="315"/>
                  </a:cubicBezTo>
                  <a:close/>
                  <a:moveTo>
                    <a:pt x="361" y="465"/>
                  </a:moveTo>
                  <a:cubicBezTo>
                    <a:pt x="361" y="465"/>
                    <a:pt x="361" y="465"/>
                    <a:pt x="361" y="465"/>
                  </a:cubicBezTo>
                  <a:moveTo>
                    <a:pt x="166" y="468"/>
                  </a:moveTo>
                  <a:cubicBezTo>
                    <a:pt x="147" y="427"/>
                    <a:pt x="103" y="399"/>
                    <a:pt x="54" y="401"/>
                  </a:cubicBezTo>
                  <a:cubicBezTo>
                    <a:pt x="36" y="402"/>
                    <a:pt x="20" y="406"/>
                    <a:pt x="5" y="414"/>
                  </a:cubicBezTo>
                  <a:moveTo>
                    <a:pt x="88" y="122"/>
                  </a:moveTo>
                  <a:cubicBezTo>
                    <a:pt x="101" y="167"/>
                    <a:pt x="135" y="205"/>
                    <a:pt x="135" y="205"/>
                  </a:cubicBezTo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8515589" y="3389068"/>
            <a:ext cx="2964769" cy="1427579"/>
            <a:chOff x="8515589" y="3389068"/>
            <a:chExt cx="2964769" cy="1427579"/>
          </a:xfrm>
        </p:grpSpPr>
        <p:sp>
          <p:nvSpPr>
            <p:cNvPr id="12" name="Dowolny kształt 11"/>
            <p:cNvSpPr/>
            <p:nvPr/>
          </p:nvSpPr>
          <p:spPr>
            <a:xfrm>
              <a:off x="9416934" y="3389068"/>
              <a:ext cx="2063424" cy="1421812"/>
            </a:xfrm>
            <a:custGeom>
              <a:avLst/>
              <a:gdLst>
                <a:gd name="connsiteX0" fmla="*/ 0 w 2589621"/>
                <a:gd name="connsiteY0" fmla="*/ 0 h 1553772"/>
                <a:gd name="connsiteX1" fmla="*/ 2589621 w 2589621"/>
                <a:gd name="connsiteY1" fmla="*/ 0 h 1553772"/>
                <a:gd name="connsiteX2" fmla="*/ 2589621 w 2589621"/>
                <a:gd name="connsiteY2" fmla="*/ 1553772 h 1553772"/>
                <a:gd name="connsiteX3" fmla="*/ 0 w 2589621"/>
                <a:gd name="connsiteY3" fmla="*/ 1553772 h 1553772"/>
                <a:gd name="connsiteX4" fmla="*/ 0 w 2589621"/>
                <a:gd name="connsiteY4" fmla="*/ 0 h 15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9621" h="1553772">
                  <a:moveTo>
                    <a:pt x="0" y="0"/>
                  </a:moveTo>
                  <a:lnTo>
                    <a:pt x="2589621" y="0"/>
                  </a:lnTo>
                  <a:lnTo>
                    <a:pt x="2589621" y="1553772"/>
                  </a:lnTo>
                  <a:lnTo>
                    <a:pt x="0" y="15537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76200" rIns="144000" bIns="76200" numCol="1" spcCol="1270" anchor="ctr" anchorCtr="0">
              <a:noAutofit/>
            </a:bodyPr>
            <a:lstStyle/>
            <a:p>
              <a:pPr lvl="0" defTabSz="889000" rtl="0"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>
                  <a:solidFill>
                    <a:schemeClr val="accent2"/>
                  </a:solidFill>
                </a:rPr>
                <a:t>Fundusz socjalny</a:t>
              </a:r>
              <a:endParaRPr lang="pl-PL" sz="2400" kern="1200" dirty="0">
                <a:solidFill>
                  <a:schemeClr val="accent2"/>
                </a:solidFill>
              </a:endParaRPr>
            </a:p>
          </p:txBody>
        </p:sp>
        <p:grpSp>
          <p:nvGrpSpPr>
            <p:cNvPr id="24" name="Grupa 23"/>
            <p:cNvGrpSpPr/>
            <p:nvPr/>
          </p:nvGrpSpPr>
          <p:grpSpPr>
            <a:xfrm>
              <a:off x="8515589" y="3394835"/>
              <a:ext cx="2951724" cy="1421812"/>
              <a:chOff x="4386729" y="1127410"/>
              <a:chExt cx="3225675" cy="1553772"/>
            </a:xfrm>
          </p:grpSpPr>
          <p:sp>
            <p:nvSpPr>
              <p:cNvPr id="25" name="Freeform 15"/>
              <p:cNvSpPr>
                <a:spLocks noEditPoints="1"/>
              </p:cNvSpPr>
              <p:nvPr/>
            </p:nvSpPr>
            <p:spPr bwMode="auto">
              <a:xfrm rot="5400000" flipH="1">
                <a:off x="5472696" y="541473"/>
                <a:ext cx="1553772" cy="2725645"/>
              </a:xfrm>
              <a:custGeom>
                <a:avLst/>
                <a:gdLst>
                  <a:gd name="T0" fmla="*/ 1585 w 1585"/>
                  <a:gd name="T1" fmla="*/ 443 h 1890"/>
                  <a:gd name="T2" fmla="*/ 1585 w 1585"/>
                  <a:gd name="T3" fmla="*/ 1890 h 1890"/>
                  <a:gd name="T4" fmla="*/ 0 w 1585"/>
                  <a:gd name="T5" fmla="*/ 1890 h 1890"/>
                  <a:gd name="T6" fmla="*/ 0 w 1585"/>
                  <a:gd name="T7" fmla="*/ 0 h 1890"/>
                  <a:gd name="T8" fmla="*/ 1585 w 1585"/>
                  <a:gd name="T9" fmla="*/ 0 h 1890"/>
                  <a:gd name="T10" fmla="*/ 1585 w 1585"/>
                  <a:gd name="T11" fmla="*/ 222 h 1890"/>
                  <a:gd name="T12" fmla="*/ 1585 w 1585"/>
                  <a:gd name="T13" fmla="*/ 336 h 1890"/>
                  <a:gd name="T14" fmla="*/ 1585 w 1585"/>
                  <a:gd name="T15" fmla="*/ 289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5" h="1890">
                    <a:moveTo>
                      <a:pt x="1585" y="443"/>
                    </a:moveTo>
                    <a:lnTo>
                      <a:pt x="1585" y="1890"/>
                    </a:lnTo>
                    <a:lnTo>
                      <a:pt x="0" y="1890"/>
                    </a:lnTo>
                    <a:lnTo>
                      <a:pt x="0" y="0"/>
                    </a:lnTo>
                    <a:lnTo>
                      <a:pt x="1585" y="0"/>
                    </a:lnTo>
                    <a:lnTo>
                      <a:pt x="1585" y="222"/>
                    </a:lnTo>
                    <a:moveTo>
                      <a:pt x="1585" y="336"/>
                    </a:moveTo>
                    <a:lnTo>
                      <a:pt x="1585" y="289"/>
                    </a:lnTo>
                  </a:path>
                </a:pathLst>
              </a:custGeom>
              <a:noFill/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/>
              </a:p>
            </p:txBody>
          </p:sp>
          <p:sp>
            <p:nvSpPr>
              <p:cNvPr id="26" name="Freeform 5"/>
              <p:cNvSpPr>
                <a:spLocks noEditPoints="1"/>
              </p:cNvSpPr>
              <p:nvPr/>
            </p:nvSpPr>
            <p:spPr bwMode="auto">
              <a:xfrm>
                <a:off x="4386729" y="1420448"/>
                <a:ext cx="970656" cy="967694"/>
              </a:xfrm>
              <a:custGeom>
                <a:avLst/>
                <a:gdLst>
                  <a:gd name="T0" fmla="*/ 251 w 274"/>
                  <a:gd name="T1" fmla="*/ 61 h 274"/>
                  <a:gd name="T2" fmla="*/ 251 w 274"/>
                  <a:gd name="T3" fmla="*/ 61 h 274"/>
                  <a:gd name="T4" fmla="*/ 234 w 274"/>
                  <a:gd name="T5" fmla="*/ 41 h 274"/>
                  <a:gd name="T6" fmla="*/ 224 w 274"/>
                  <a:gd name="T7" fmla="*/ 31 h 274"/>
                  <a:gd name="T8" fmla="*/ 189 w 274"/>
                  <a:gd name="T9" fmla="*/ 11 h 274"/>
                  <a:gd name="T10" fmla="*/ 137 w 274"/>
                  <a:gd name="T11" fmla="*/ 0 h 274"/>
                  <a:gd name="T12" fmla="*/ 0 w 274"/>
                  <a:gd name="T13" fmla="*/ 137 h 274"/>
                  <a:gd name="T14" fmla="*/ 137 w 274"/>
                  <a:gd name="T15" fmla="*/ 274 h 274"/>
                  <a:gd name="T16" fmla="*/ 274 w 274"/>
                  <a:gd name="T17" fmla="*/ 137 h 274"/>
                  <a:gd name="T18" fmla="*/ 251 w 274"/>
                  <a:gd name="T19" fmla="*/ 61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" h="274">
                    <a:moveTo>
                      <a:pt x="251" y="61"/>
                    </a:moveTo>
                    <a:cubicBezTo>
                      <a:pt x="251" y="61"/>
                      <a:pt x="251" y="61"/>
                      <a:pt x="251" y="61"/>
                    </a:cubicBezTo>
                    <a:moveTo>
                      <a:pt x="234" y="41"/>
                    </a:moveTo>
                    <a:cubicBezTo>
                      <a:pt x="231" y="37"/>
                      <a:pt x="227" y="34"/>
                      <a:pt x="224" y="31"/>
                    </a:cubicBezTo>
                    <a:moveTo>
                      <a:pt x="189" y="11"/>
                    </a:moveTo>
                    <a:cubicBezTo>
                      <a:pt x="173" y="4"/>
                      <a:pt x="156" y="0"/>
                      <a:pt x="137" y="0"/>
                    </a:cubicBezTo>
                    <a:cubicBezTo>
                      <a:pt x="61" y="0"/>
                      <a:pt x="0" y="62"/>
                      <a:pt x="0" y="137"/>
                    </a:cubicBezTo>
                    <a:cubicBezTo>
                      <a:pt x="0" y="213"/>
                      <a:pt x="61" y="274"/>
                      <a:pt x="137" y="274"/>
                    </a:cubicBezTo>
                    <a:cubicBezTo>
                      <a:pt x="213" y="274"/>
                      <a:pt x="274" y="213"/>
                      <a:pt x="274" y="137"/>
                    </a:cubicBezTo>
                    <a:cubicBezTo>
                      <a:pt x="274" y="109"/>
                      <a:pt x="265" y="83"/>
                      <a:pt x="251" y="61"/>
                    </a:cubicBezTo>
                  </a:path>
                </a:pathLst>
              </a:custGeom>
              <a:solidFill>
                <a:schemeClr val="bg1"/>
              </a:solidFill>
              <a:ln w="31750" cap="rnd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l-PL" sz="40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66" name="Freeform 61"/>
            <p:cNvSpPr>
              <a:spLocks noEditPoints="1"/>
            </p:cNvSpPr>
            <p:nvPr/>
          </p:nvSpPr>
          <p:spPr bwMode="auto">
            <a:xfrm>
              <a:off x="8728953" y="3853678"/>
              <a:ext cx="439720" cy="456494"/>
            </a:xfrm>
            <a:custGeom>
              <a:avLst/>
              <a:gdLst>
                <a:gd name="T0" fmla="*/ 46 w 263"/>
                <a:gd name="T1" fmla="*/ 89 h 273"/>
                <a:gd name="T2" fmla="*/ 181 w 263"/>
                <a:gd name="T3" fmla="*/ 0 h 273"/>
                <a:gd name="T4" fmla="*/ 219 w 263"/>
                <a:gd name="T5" fmla="*/ 61 h 273"/>
                <a:gd name="T6" fmla="*/ 212 w 263"/>
                <a:gd name="T7" fmla="*/ 89 h 273"/>
                <a:gd name="T8" fmla="*/ 178 w 263"/>
                <a:gd name="T9" fmla="*/ 34 h 273"/>
                <a:gd name="T10" fmla="*/ 98 w 263"/>
                <a:gd name="T11" fmla="*/ 89 h 273"/>
                <a:gd name="T12" fmla="*/ 228 w 263"/>
                <a:gd name="T13" fmla="*/ 178 h 273"/>
                <a:gd name="T14" fmla="*/ 225 w 263"/>
                <a:gd name="T15" fmla="*/ 181 h 273"/>
                <a:gd name="T16" fmla="*/ 228 w 263"/>
                <a:gd name="T17" fmla="*/ 185 h 273"/>
                <a:gd name="T18" fmla="*/ 232 w 263"/>
                <a:gd name="T19" fmla="*/ 181 h 273"/>
                <a:gd name="T20" fmla="*/ 228 w 263"/>
                <a:gd name="T21" fmla="*/ 178 h 273"/>
                <a:gd name="T22" fmla="*/ 263 w 263"/>
                <a:gd name="T23" fmla="*/ 121 h 273"/>
                <a:gd name="T24" fmla="*/ 263 w 263"/>
                <a:gd name="T25" fmla="*/ 108 h 273"/>
                <a:gd name="T26" fmla="*/ 245 w 263"/>
                <a:gd name="T27" fmla="*/ 89 h 273"/>
                <a:gd name="T28" fmla="*/ 18 w 263"/>
                <a:gd name="T29" fmla="*/ 89 h 273"/>
                <a:gd name="T30" fmla="*/ 0 w 263"/>
                <a:gd name="T31" fmla="*/ 108 h 273"/>
                <a:gd name="T32" fmla="*/ 0 w 263"/>
                <a:gd name="T33" fmla="*/ 254 h 273"/>
                <a:gd name="T34" fmla="*/ 18 w 263"/>
                <a:gd name="T35" fmla="*/ 273 h 273"/>
                <a:gd name="T36" fmla="*/ 245 w 263"/>
                <a:gd name="T37" fmla="*/ 273 h 273"/>
                <a:gd name="T38" fmla="*/ 263 w 263"/>
                <a:gd name="T39" fmla="*/ 254 h 273"/>
                <a:gd name="T40" fmla="*/ 263 w 263"/>
                <a:gd name="T41" fmla="*/ 169 h 273"/>
                <a:gd name="T42" fmla="*/ 263 w 263"/>
                <a:gd name="T43" fmla="*/ 150 h 273"/>
                <a:gd name="T44" fmla="*/ 263 w 263"/>
                <a:gd name="T45" fmla="*/ 150 h 273"/>
                <a:gd name="T46" fmla="*/ 193 w 263"/>
                <a:gd name="T47" fmla="*/ 150 h 273"/>
                <a:gd name="T48" fmla="*/ 193 w 263"/>
                <a:gd name="T49" fmla="*/ 212 h 273"/>
                <a:gd name="T50" fmla="*/ 263 w 263"/>
                <a:gd name="T51" fmla="*/ 212 h 273"/>
                <a:gd name="T52" fmla="*/ 263 w 263"/>
                <a:gd name="T53" fmla="*/ 15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63" h="273">
                  <a:moveTo>
                    <a:pt x="46" y="89"/>
                  </a:moveTo>
                  <a:cubicBezTo>
                    <a:pt x="88" y="73"/>
                    <a:pt x="134" y="55"/>
                    <a:pt x="181" y="0"/>
                  </a:cubicBezTo>
                  <a:cubicBezTo>
                    <a:pt x="193" y="19"/>
                    <a:pt x="206" y="40"/>
                    <a:pt x="219" y="61"/>
                  </a:cubicBezTo>
                  <a:moveTo>
                    <a:pt x="212" y="89"/>
                  </a:moveTo>
                  <a:cubicBezTo>
                    <a:pt x="201" y="71"/>
                    <a:pt x="189" y="52"/>
                    <a:pt x="178" y="34"/>
                  </a:cubicBezTo>
                  <a:cubicBezTo>
                    <a:pt x="155" y="59"/>
                    <a:pt x="128" y="76"/>
                    <a:pt x="98" y="89"/>
                  </a:cubicBezTo>
                  <a:moveTo>
                    <a:pt x="228" y="178"/>
                  </a:moveTo>
                  <a:cubicBezTo>
                    <a:pt x="226" y="178"/>
                    <a:pt x="225" y="179"/>
                    <a:pt x="225" y="181"/>
                  </a:cubicBezTo>
                  <a:cubicBezTo>
                    <a:pt x="225" y="183"/>
                    <a:pt x="226" y="185"/>
                    <a:pt x="228" y="185"/>
                  </a:cubicBezTo>
                  <a:cubicBezTo>
                    <a:pt x="230" y="185"/>
                    <a:pt x="232" y="183"/>
                    <a:pt x="232" y="181"/>
                  </a:cubicBezTo>
                  <a:cubicBezTo>
                    <a:pt x="232" y="179"/>
                    <a:pt x="230" y="178"/>
                    <a:pt x="228" y="178"/>
                  </a:cubicBezTo>
                  <a:close/>
                  <a:moveTo>
                    <a:pt x="263" y="121"/>
                  </a:moveTo>
                  <a:cubicBezTo>
                    <a:pt x="263" y="113"/>
                    <a:pt x="263" y="108"/>
                    <a:pt x="263" y="108"/>
                  </a:cubicBezTo>
                  <a:cubicBezTo>
                    <a:pt x="263" y="98"/>
                    <a:pt x="255" y="89"/>
                    <a:pt x="245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8" y="89"/>
                    <a:pt x="0" y="98"/>
                    <a:pt x="0" y="108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264"/>
                    <a:pt x="8" y="273"/>
                    <a:pt x="18" y="273"/>
                  </a:cubicBezTo>
                  <a:cubicBezTo>
                    <a:pt x="245" y="273"/>
                    <a:pt x="245" y="273"/>
                    <a:pt x="245" y="273"/>
                  </a:cubicBezTo>
                  <a:cubicBezTo>
                    <a:pt x="255" y="273"/>
                    <a:pt x="263" y="264"/>
                    <a:pt x="263" y="254"/>
                  </a:cubicBezTo>
                  <a:cubicBezTo>
                    <a:pt x="263" y="169"/>
                    <a:pt x="263" y="169"/>
                    <a:pt x="263" y="169"/>
                  </a:cubicBezTo>
                  <a:cubicBezTo>
                    <a:pt x="263" y="166"/>
                    <a:pt x="263" y="159"/>
                    <a:pt x="263" y="150"/>
                  </a:cubicBezTo>
                  <a:moveTo>
                    <a:pt x="263" y="150"/>
                  </a:moveTo>
                  <a:cubicBezTo>
                    <a:pt x="193" y="150"/>
                    <a:pt x="193" y="150"/>
                    <a:pt x="193" y="150"/>
                  </a:cubicBezTo>
                  <a:cubicBezTo>
                    <a:pt x="193" y="212"/>
                    <a:pt x="193" y="212"/>
                    <a:pt x="193" y="212"/>
                  </a:cubicBezTo>
                  <a:cubicBezTo>
                    <a:pt x="263" y="212"/>
                    <a:pt x="263" y="212"/>
                    <a:pt x="263" y="212"/>
                  </a:cubicBezTo>
                  <a:lnTo>
                    <a:pt x="263" y="150"/>
                  </a:ln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grpSp>
        <p:nvGrpSpPr>
          <p:cNvPr id="37" name="Grupa 36"/>
          <p:cNvGrpSpPr/>
          <p:nvPr/>
        </p:nvGrpSpPr>
        <p:grpSpPr>
          <a:xfrm>
            <a:off x="8505249" y="5250831"/>
            <a:ext cx="2951725" cy="869792"/>
            <a:chOff x="8505249" y="5250831"/>
            <a:chExt cx="2951725" cy="869792"/>
          </a:xfrm>
        </p:grpSpPr>
        <p:sp>
          <p:nvSpPr>
            <p:cNvPr id="67" name="Freeform 5"/>
            <p:cNvSpPr>
              <a:spLocks noEditPoints="1"/>
            </p:cNvSpPr>
            <p:nvPr/>
          </p:nvSpPr>
          <p:spPr bwMode="auto">
            <a:xfrm flipH="1">
              <a:off x="8505249" y="5250831"/>
              <a:ext cx="2951725" cy="869792"/>
            </a:xfrm>
            <a:custGeom>
              <a:avLst/>
              <a:gdLst>
                <a:gd name="T0" fmla="*/ 1771 w 1793"/>
                <a:gd name="T1" fmla="*/ 157 h 526"/>
                <a:gd name="T2" fmla="*/ 1793 w 1793"/>
                <a:gd name="T3" fmla="*/ 263 h 526"/>
                <a:gd name="T4" fmla="*/ 1558 w 1793"/>
                <a:gd name="T5" fmla="*/ 524 h 526"/>
                <a:gd name="T6" fmla="*/ 1535 w 1793"/>
                <a:gd name="T7" fmla="*/ 525 h 526"/>
                <a:gd name="T8" fmla="*/ 1535 w 1793"/>
                <a:gd name="T9" fmla="*/ 526 h 526"/>
                <a:gd name="T10" fmla="*/ 1531 w 1793"/>
                <a:gd name="T11" fmla="*/ 526 h 526"/>
                <a:gd name="T12" fmla="*/ 0 w 1793"/>
                <a:gd name="T13" fmla="*/ 526 h 526"/>
                <a:gd name="T14" fmla="*/ 0 w 1793"/>
                <a:gd name="T15" fmla="*/ 0 h 526"/>
                <a:gd name="T16" fmla="*/ 1531 w 1793"/>
                <a:gd name="T17" fmla="*/ 0 h 526"/>
                <a:gd name="T18" fmla="*/ 1535 w 1793"/>
                <a:gd name="T19" fmla="*/ 0 h 526"/>
                <a:gd name="T20" fmla="*/ 1535 w 1793"/>
                <a:gd name="T21" fmla="*/ 1 h 526"/>
                <a:gd name="T22" fmla="*/ 1558 w 1793"/>
                <a:gd name="T23" fmla="*/ 2 h 526"/>
                <a:gd name="T24" fmla="*/ 1713 w 1793"/>
                <a:gd name="T25" fmla="*/ 73 h 526"/>
                <a:gd name="T26" fmla="*/ 1749 w 1793"/>
                <a:gd name="T27" fmla="*/ 117 h 526"/>
                <a:gd name="T28" fmla="*/ 1733 w 1793"/>
                <a:gd name="T29" fmla="*/ 9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93" h="526">
                  <a:moveTo>
                    <a:pt x="1771" y="157"/>
                  </a:moveTo>
                  <a:cubicBezTo>
                    <a:pt x="1785" y="189"/>
                    <a:pt x="1793" y="225"/>
                    <a:pt x="1793" y="263"/>
                  </a:cubicBezTo>
                  <a:cubicBezTo>
                    <a:pt x="1793" y="399"/>
                    <a:pt x="1690" y="511"/>
                    <a:pt x="1558" y="524"/>
                  </a:cubicBezTo>
                  <a:cubicBezTo>
                    <a:pt x="1535" y="525"/>
                    <a:pt x="1535" y="525"/>
                    <a:pt x="1535" y="525"/>
                  </a:cubicBezTo>
                  <a:cubicBezTo>
                    <a:pt x="1535" y="526"/>
                    <a:pt x="1535" y="526"/>
                    <a:pt x="1535" y="526"/>
                  </a:cubicBezTo>
                  <a:cubicBezTo>
                    <a:pt x="1531" y="526"/>
                    <a:pt x="1531" y="526"/>
                    <a:pt x="1531" y="526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31" y="0"/>
                    <a:pt x="1531" y="0"/>
                    <a:pt x="1531" y="0"/>
                  </a:cubicBezTo>
                  <a:cubicBezTo>
                    <a:pt x="1535" y="0"/>
                    <a:pt x="1535" y="0"/>
                    <a:pt x="1535" y="0"/>
                  </a:cubicBezTo>
                  <a:cubicBezTo>
                    <a:pt x="1535" y="1"/>
                    <a:pt x="1535" y="1"/>
                    <a:pt x="1535" y="1"/>
                  </a:cubicBezTo>
                  <a:cubicBezTo>
                    <a:pt x="1558" y="2"/>
                    <a:pt x="1558" y="2"/>
                    <a:pt x="1558" y="2"/>
                  </a:cubicBezTo>
                  <a:cubicBezTo>
                    <a:pt x="1618" y="8"/>
                    <a:pt x="1671" y="34"/>
                    <a:pt x="1713" y="73"/>
                  </a:cubicBezTo>
                  <a:moveTo>
                    <a:pt x="1749" y="117"/>
                  </a:moveTo>
                  <a:cubicBezTo>
                    <a:pt x="1744" y="109"/>
                    <a:pt x="1738" y="102"/>
                    <a:pt x="1733" y="95"/>
                  </a:cubicBezTo>
                </a:path>
              </a:pathLst>
            </a:custGeom>
            <a:solidFill>
              <a:schemeClr val="accent6"/>
            </a:solidFill>
            <a:ln w="31750" cap="rnd">
              <a:solidFill>
                <a:schemeClr val="accent6">
                  <a:lumMod val="50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8809879" y="5457719"/>
              <a:ext cx="2470697" cy="456017"/>
            </a:xfrm>
            <a:prstGeom prst="rect">
              <a:avLst/>
            </a:prstGeom>
            <a:noFill/>
          </p:spPr>
          <p:txBody>
            <a:bodyPr wrap="square" lIns="144000" tIns="108000" rIns="144000" bIns="108000" rtlCol="0" anchor="ctr">
              <a:noAutofit/>
            </a:bodyPr>
            <a:lstStyle/>
            <a:p>
              <a:pPr algn="ctr"/>
              <a:r>
                <a:rPr lang="pl-PL" sz="3600">
                  <a:solidFill>
                    <a:schemeClr val="bg1"/>
                  </a:solidFill>
                </a:rPr>
                <a:t>Aplikuj</a:t>
              </a:r>
              <a:endParaRPr lang="pl-PL" sz="3600" dirty="0" err="1">
                <a:solidFill>
                  <a:schemeClr val="bg1"/>
                </a:solidFill>
              </a:endParaRPr>
            </a:p>
          </p:txBody>
        </p:sp>
      </p:grpSp>
      <p:sp>
        <p:nvSpPr>
          <p:cNvPr id="41" name="Freeform 5"/>
          <p:cNvSpPr>
            <a:spLocks noEditPoints="1"/>
          </p:cNvSpPr>
          <p:nvPr/>
        </p:nvSpPr>
        <p:spPr bwMode="auto">
          <a:xfrm>
            <a:off x="10516347" y="244823"/>
            <a:ext cx="653694" cy="753372"/>
          </a:xfrm>
          <a:custGeom>
            <a:avLst/>
            <a:gdLst>
              <a:gd name="T0" fmla="*/ 99 w 236"/>
              <a:gd name="T1" fmla="*/ 272 h 272"/>
              <a:gd name="T2" fmla="*/ 93 w 236"/>
              <a:gd name="T3" fmla="*/ 240 h 272"/>
              <a:gd name="T4" fmla="*/ 57 w 236"/>
              <a:gd name="T5" fmla="*/ 246 h 272"/>
              <a:gd name="T6" fmla="*/ 31 w 236"/>
              <a:gd name="T7" fmla="*/ 216 h 272"/>
              <a:gd name="T8" fmla="*/ 29 w 236"/>
              <a:gd name="T9" fmla="*/ 207 h 272"/>
              <a:gd name="T10" fmla="*/ 23 w 236"/>
              <a:gd name="T11" fmla="*/ 204 h 272"/>
              <a:gd name="T12" fmla="*/ 26 w 236"/>
              <a:gd name="T13" fmla="*/ 194 h 272"/>
              <a:gd name="T14" fmla="*/ 21 w 236"/>
              <a:gd name="T15" fmla="*/ 189 h 272"/>
              <a:gd name="T16" fmla="*/ 24 w 236"/>
              <a:gd name="T17" fmla="*/ 182 h 272"/>
              <a:gd name="T18" fmla="*/ 24 w 236"/>
              <a:gd name="T19" fmla="*/ 176 h 272"/>
              <a:gd name="T20" fmla="*/ 14 w 236"/>
              <a:gd name="T21" fmla="*/ 169 h 272"/>
              <a:gd name="T22" fmla="*/ 6 w 236"/>
              <a:gd name="T23" fmla="*/ 150 h 272"/>
              <a:gd name="T24" fmla="*/ 26 w 236"/>
              <a:gd name="T25" fmla="*/ 111 h 272"/>
              <a:gd name="T26" fmla="*/ 26 w 236"/>
              <a:gd name="T27" fmla="*/ 101 h 272"/>
              <a:gd name="T28" fmla="*/ 135 w 236"/>
              <a:gd name="T29" fmla="*/ 0 h 272"/>
              <a:gd name="T30" fmla="*/ 236 w 236"/>
              <a:gd name="T31" fmla="*/ 101 h 272"/>
              <a:gd name="T32" fmla="*/ 204 w 236"/>
              <a:gd name="T33" fmla="*/ 174 h 272"/>
              <a:gd name="T34" fmla="*/ 201 w 236"/>
              <a:gd name="T35" fmla="*/ 272 h 272"/>
              <a:gd name="T36" fmla="*/ 142 w 236"/>
              <a:gd name="T37" fmla="*/ 115 h 272"/>
              <a:gd name="T38" fmla="*/ 148 w 236"/>
              <a:gd name="T39" fmla="*/ 106 h 272"/>
              <a:gd name="T40" fmla="*/ 164 w 236"/>
              <a:gd name="T41" fmla="*/ 74 h 272"/>
              <a:gd name="T42" fmla="*/ 128 w 236"/>
              <a:gd name="T43" fmla="*/ 45 h 272"/>
              <a:gd name="T44" fmla="*/ 97 w 236"/>
              <a:gd name="T45" fmla="*/ 53 h 272"/>
              <a:gd name="T46" fmla="*/ 103 w 236"/>
              <a:gd name="T47" fmla="*/ 73 h 272"/>
              <a:gd name="T48" fmla="*/ 122 w 236"/>
              <a:gd name="T49" fmla="*/ 68 h 272"/>
              <a:gd name="T50" fmla="*/ 135 w 236"/>
              <a:gd name="T51" fmla="*/ 79 h 272"/>
              <a:gd name="T52" fmla="*/ 124 w 236"/>
              <a:gd name="T53" fmla="*/ 98 h 272"/>
              <a:gd name="T54" fmla="*/ 113 w 236"/>
              <a:gd name="T55" fmla="*/ 128 h 272"/>
              <a:gd name="T56" fmla="*/ 114 w 236"/>
              <a:gd name="T57" fmla="*/ 132 h 272"/>
              <a:gd name="T58" fmla="*/ 138 w 236"/>
              <a:gd name="T59" fmla="*/ 132 h 272"/>
              <a:gd name="T60" fmla="*/ 125 w 236"/>
              <a:gd name="T61" fmla="*/ 183 h 272"/>
              <a:gd name="T62" fmla="*/ 109 w 236"/>
              <a:gd name="T63" fmla="*/ 166 h 272"/>
              <a:gd name="T64" fmla="*/ 125 w 236"/>
              <a:gd name="T65" fmla="*/ 149 h 272"/>
              <a:gd name="T66" fmla="*/ 142 w 236"/>
              <a:gd name="T67" fmla="*/ 166 h 272"/>
              <a:gd name="T68" fmla="*/ 126 w 236"/>
              <a:gd name="T69" fmla="*/ 183 h 272"/>
              <a:gd name="T70" fmla="*/ 125 w 236"/>
              <a:gd name="T71" fmla="*/ 183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6" h="272">
                <a:moveTo>
                  <a:pt x="99" y="272"/>
                </a:moveTo>
                <a:cubicBezTo>
                  <a:pt x="99" y="272"/>
                  <a:pt x="104" y="238"/>
                  <a:pt x="93" y="240"/>
                </a:cubicBezTo>
                <a:cubicBezTo>
                  <a:pt x="79" y="243"/>
                  <a:pt x="57" y="246"/>
                  <a:pt x="57" y="246"/>
                </a:cubicBezTo>
                <a:cubicBezTo>
                  <a:pt x="31" y="249"/>
                  <a:pt x="25" y="232"/>
                  <a:pt x="31" y="216"/>
                </a:cubicBezTo>
                <a:cubicBezTo>
                  <a:pt x="33" y="212"/>
                  <a:pt x="32" y="209"/>
                  <a:pt x="29" y="207"/>
                </a:cubicBezTo>
                <a:cubicBezTo>
                  <a:pt x="28" y="207"/>
                  <a:pt x="27" y="206"/>
                  <a:pt x="23" y="204"/>
                </a:cubicBezTo>
                <a:cubicBezTo>
                  <a:pt x="20" y="201"/>
                  <a:pt x="22" y="194"/>
                  <a:pt x="26" y="194"/>
                </a:cubicBezTo>
                <a:cubicBezTo>
                  <a:pt x="23" y="194"/>
                  <a:pt x="20" y="192"/>
                  <a:pt x="21" y="189"/>
                </a:cubicBezTo>
                <a:cubicBezTo>
                  <a:pt x="21" y="188"/>
                  <a:pt x="23" y="185"/>
                  <a:pt x="24" y="182"/>
                </a:cubicBezTo>
                <a:cubicBezTo>
                  <a:pt x="26" y="179"/>
                  <a:pt x="25" y="177"/>
                  <a:pt x="24" y="176"/>
                </a:cubicBezTo>
                <a:cubicBezTo>
                  <a:pt x="22" y="173"/>
                  <a:pt x="14" y="169"/>
                  <a:pt x="14" y="169"/>
                </a:cubicBezTo>
                <a:cubicBezTo>
                  <a:pt x="5" y="166"/>
                  <a:pt x="0" y="159"/>
                  <a:pt x="6" y="150"/>
                </a:cubicBezTo>
                <a:cubicBezTo>
                  <a:pt x="14" y="140"/>
                  <a:pt x="25" y="123"/>
                  <a:pt x="26" y="111"/>
                </a:cubicBezTo>
                <a:cubicBezTo>
                  <a:pt x="26" y="108"/>
                  <a:pt x="26" y="105"/>
                  <a:pt x="26" y="101"/>
                </a:cubicBezTo>
                <a:cubicBezTo>
                  <a:pt x="22" y="42"/>
                  <a:pt x="79" y="0"/>
                  <a:pt x="135" y="0"/>
                </a:cubicBezTo>
                <a:cubicBezTo>
                  <a:pt x="191" y="0"/>
                  <a:pt x="236" y="45"/>
                  <a:pt x="236" y="101"/>
                </a:cubicBezTo>
                <a:cubicBezTo>
                  <a:pt x="236" y="130"/>
                  <a:pt x="218" y="161"/>
                  <a:pt x="204" y="174"/>
                </a:cubicBezTo>
                <a:cubicBezTo>
                  <a:pt x="177" y="198"/>
                  <a:pt x="201" y="272"/>
                  <a:pt x="201" y="272"/>
                </a:cubicBezTo>
                <a:moveTo>
                  <a:pt x="142" y="115"/>
                </a:moveTo>
                <a:cubicBezTo>
                  <a:pt x="143" y="112"/>
                  <a:pt x="145" y="109"/>
                  <a:pt x="148" y="106"/>
                </a:cubicBezTo>
                <a:cubicBezTo>
                  <a:pt x="155" y="98"/>
                  <a:pt x="164" y="89"/>
                  <a:pt x="164" y="74"/>
                </a:cubicBezTo>
                <a:cubicBezTo>
                  <a:pt x="164" y="59"/>
                  <a:pt x="153" y="45"/>
                  <a:pt x="128" y="45"/>
                </a:cubicBezTo>
                <a:cubicBezTo>
                  <a:pt x="115" y="45"/>
                  <a:pt x="104" y="49"/>
                  <a:pt x="97" y="53"/>
                </a:cubicBezTo>
                <a:cubicBezTo>
                  <a:pt x="103" y="73"/>
                  <a:pt x="103" y="73"/>
                  <a:pt x="103" y="73"/>
                </a:cubicBezTo>
                <a:cubicBezTo>
                  <a:pt x="108" y="70"/>
                  <a:pt x="115" y="68"/>
                  <a:pt x="122" y="68"/>
                </a:cubicBezTo>
                <a:cubicBezTo>
                  <a:pt x="131" y="68"/>
                  <a:pt x="135" y="72"/>
                  <a:pt x="135" y="79"/>
                </a:cubicBezTo>
                <a:cubicBezTo>
                  <a:pt x="135" y="85"/>
                  <a:pt x="130" y="91"/>
                  <a:pt x="124" y="98"/>
                </a:cubicBezTo>
                <a:cubicBezTo>
                  <a:pt x="116" y="108"/>
                  <a:pt x="113" y="118"/>
                  <a:pt x="113" y="128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38" y="132"/>
                  <a:pt x="138" y="132"/>
                  <a:pt x="138" y="132"/>
                </a:cubicBezTo>
                <a:moveTo>
                  <a:pt x="125" y="183"/>
                </a:moveTo>
                <a:cubicBezTo>
                  <a:pt x="115" y="183"/>
                  <a:pt x="109" y="176"/>
                  <a:pt x="109" y="166"/>
                </a:cubicBezTo>
                <a:cubicBezTo>
                  <a:pt x="109" y="156"/>
                  <a:pt x="116" y="149"/>
                  <a:pt x="125" y="149"/>
                </a:cubicBezTo>
                <a:cubicBezTo>
                  <a:pt x="135" y="149"/>
                  <a:pt x="142" y="156"/>
                  <a:pt x="142" y="166"/>
                </a:cubicBezTo>
                <a:cubicBezTo>
                  <a:pt x="142" y="176"/>
                  <a:pt x="136" y="183"/>
                  <a:pt x="126" y="183"/>
                </a:cubicBezTo>
                <a:lnTo>
                  <a:pt x="125" y="183"/>
                </a:lnTo>
                <a:close/>
              </a:path>
            </a:pathLst>
          </a:custGeom>
          <a:noFill/>
          <a:ln w="25400" cap="rnd">
            <a:solidFill>
              <a:schemeClr val="accent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2" name="Symbol zastępczy stopki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Designed by Prezentio.com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779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0" y="-21772"/>
            <a:ext cx="12192000" cy="6879772"/>
            <a:chOff x="0" y="-21772"/>
            <a:chExt cx="12192000" cy="6879772"/>
          </a:xfrm>
        </p:grpSpPr>
        <p:pic>
          <p:nvPicPr>
            <p:cNvPr id="4" name="Obraz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63" name="Prostokąt 62"/>
            <p:cNvSpPr/>
            <p:nvPr/>
          </p:nvSpPr>
          <p:spPr>
            <a:xfrm>
              <a:off x="0" y="-21772"/>
              <a:ext cx="12192000" cy="6879772"/>
            </a:xfrm>
            <a:prstGeom prst="rect">
              <a:avLst/>
            </a:prstGeom>
            <a:solidFill>
              <a:schemeClr val="tx1">
                <a:alpha val="8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 err="1"/>
            </a:p>
          </p:txBody>
        </p:sp>
      </p:grpSp>
      <p:grpSp>
        <p:nvGrpSpPr>
          <p:cNvPr id="16" name="Grupa 15"/>
          <p:cNvGrpSpPr/>
          <p:nvPr/>
        </p:nvGrpSpPr>
        <p:grpSpPr>
          <a:xfrm>
            <a:off x="2021627" y="1661694"/>
            <a:ext cx="2951724" cy="1427578"/>
            <a:chOff x="2021627" y="1661694"/>
            <a:chExt cx="2951724" cy="1427578"/>
          </a:xfrm>
        </p:grpSpPr>
        <p:sp>
          <p:nvSpPr>
            <p:cNvPr id="33" name="Dowolny kształt 32"/>
            <p:cNvSpPr/>
            <p:nvPr/>
          </p:nvSpPr>
          <p:spPr>
            <a:xfrm>
              <a:off x="2905982" y="1661694"/>
              <a:ext cx="2063424" cy="1421812"/>
            </a:xfrm>
            <a:custGeom>
              <a:avLst/>
              <a:gdLst>
                <a:gd name="connsiteX0" fmla="*/ 0 w 2589621"/>
                <a:gd name="connsiteY0" fmla="*/ 0 h 1553772"/>
                <a:gd name="connsiteX1" fmla="*/ 2589621 w 2589621"/>
                <a:gd name="connsiteY1" fmla="*/ 0 h 1553772"/>
                <a:gd name="connsiteX2" fmla="*/ 2589621 w 2589621"/>
                <a:gd name="connsiteY2" fmla="*/ 1553772 h 1553772"/>
                <a:gd name="connsiteX3" fmla="*/ 0 w 2589621"/>
                <a:gd name="connsiteY3" fmla="*/ 1553772 h 1553772"/>
                <a:gd name="connsiteX4" fmla="*/ 0 w 2589621"/>
                <a:gd name="connsiteY4" fmla="*/ 0 h 15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9621" h="1553772">
                  <a:moveTo>
                    <a:pt x="0" y="0"/>
                  </a:moveTo>
                  <a:lnTo>
                    <a:pt x="2589621" y="0"/>
                  </a:lnTo>
                  <a:lnTo>
                    <a:pt x="2589621" y="1553772"/>
                  </a:lnTo>
                  <a:lnTo>
                    <a:pt x="0" y="15537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76200" rIns="144000" bIns="76200" numCol="1" spcCol="1270" anchor="ctr" anchorCtr="0">
              <a:noAutofit/>
            </a:bodyPr>
            <a:lstStyle/>
            <a:p>
              <a:pPr lvl="0" defTabSz="889000" rtl="0"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>
                  <a:solidFill>
                    <a:schemeClr val="bg1"/>
                  </a:solidFill>
                </a:rPr>
                <a:t>Umowa </a:t>
              </a:r>
              <a:br>
                <a:rPr lang="pl-PL" sz="2400" kern="1200">
                  <a:solidFill>
                    <a:schemeClr val="bg1"/>
                  </a:solidFill>
                </a:rPr>
              </a:br>
              <a:r>
                <a:rPr lang="pl-PL" sz="2400" kern="1200">
                  <a:solidFill>
                    <a:schemeClr val="bg1"/>
                  </a:solidFill>
                </a:rPr>
                <a:t>o pracę</a:t>
              </a:r>
              <a:endParaRPr lang="pl-PL" sz="2400" kern="1200" dirty="0">
                <a:solidFill>
                  <a:schemeClr val="bg1"/>
                </a:solidFill>
              </a:endParaRPr>
            </a:p>
          </p:txBody>
        </p:sp>
        <p:grpSp>
          <p:nvGrpSpPr>
            <p:cNvPr id="10" name="Grupa 9"/>
            <p:cNvGrpSpPr/>
            <p:nvPr/>
          </p:nvGrpSpPr>
          <p:grpSpPr>
            <a:xfrm>
              <a:off x="2021627" y="1667460"/>
              <a:ext cx="2951724" cy="1421812"/>
              <a:chOff x="2021627" y="1667460"/>
              <a:chExt cx="2951724" cy="1421812"/>
            </a:xfrm>
          </p:grpSpPr>
          <p:sp>
            <p:nvSpPr>
              <p:cNvPr id="35" name="Freeform 15"/>
              <p:cNvSpPr>
                <a:spLocks noEditPoints="1"/>
              </p:cNvSpPr>
              <p:nvPr/>
            </p:nvSpPr>
            <p:spPr bwMode="auto">
              <a:xfrm rot="5400000" flipH="1">
                <a:off x="3015365" y="1131285"/>
                <a:ext cx="1421812" cy="2494161"/>
              </a:xfrm>
              <a:custGeom>
                <a:avLst/>
                <a:gdLst>
                  <a:gd name="T0" fmla="*/ 1585 w 1585"/>
                  <a:gd name="T1" fmla="*/ 443 h 1890"/>
                  <a:gd name="T2" fmla="*/ 1585 w 1585"/>
                  <a:gd name="T3" fmla="*/ 1890 h 1890"/>
                  <a:gd name="T4" fmla="*/ 0 w 1585"/>
                  <a:gd name="T5" fmla="*/ 1890 h 1890"/>
                  <a:gd name="T6" fmla="*/ 0 w 1585"/>
                  <a:gd name="T7" fmla="*/ 0 h 1890"/>
                  <a:gd name="T8" fmla="*/ 1585 w 1585"/>
                  <a:gd name="T9" fmla="*/ 0 h 1890"/>
                  <a:gd name="T10" fmla="*/ 1585 w 1585"/>
                  <a:gd name="T11" fmla="*/ 222 h 1890"/>
                  <a:gd name="T12" fmla="*/ 1585 w 1585"/>
                  <a:gd name="T13" fmla="*/ 336 h 1890"/>
                  <a:gd name="T14" fmla="*/ 1585 w 1585"/>
                  <a:gd name="T15" fmla="*/ 289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5" h="1890">
                    <a:moveTo>
                      <a:pt x="1585" y="443"/>
                    </a:moveTo>
                    <a:lnTo>
                      <a:pt x="1585" y="1890"/>
                    </a:lnTo>
                    <a:lnTo>
                      <a:pt x="0" y="1890"/>
                    </a:lnTo>
                    <a:lnTo>
                      <a:pt x="0" y="0"/>
                    </a:lnTo>
                    <a:lnTo>
                      <a:pt x="1585" y="0"/>
                    </a:lnTo>
                    <a:lnTo>
                      <a:pt x="1585" y="222"/>
                    </a:lnTo>
                    <a:moveTo>
                      <a:pt x="1585" y="336"/>
                    </a:moveTo>
                    <a:lnTo>
                      <a:pt x="1585" y="289"/>
                    </a:lnTo>
                  </a:path>
                </a:pathLst>
              </a:custGeom>
              <a:noFill/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/>
              </a:p>
            </p:txBody>
          </p:sp>
          <p:sp>
            <p:nvSpPr>
              <p:cNvPr id="36" name="Freeform 5"/>
              <p:cNvSpPr>
                <a:spLocks noEditPoints="1"/>
              </p:cNvSpPr>
              <p:nvPr/>
            </p:nvSpPr>
            <p:spPr bwMode="auto">
              <a:xfrm>
                <a:off x="2021627" y="1935611"/>
                <a:ext cx="888220" cy="885509"/>
              </a:xfrm>
              <a:custGeom>
                <a:avLst/>
                <a:gdLst>
                  <a:gd name="T0" fmla="*/ 251 w 274"/>
                  <a:gd name="T1" fmla="*/ 61 h 274"/>
                  <a:gd name="T2" fmla="*/ 251 w 274"/>
                  <a:gd name="T3" fmla="*/ 61 h 274"/>
                  <a:gd name="T4" fmla="*/ 234 w 274"/>
                  <a:gd name="T5" fmla="*/ 41 h 274"/>
                  <a:gd name="T6" fmla="*/ 224 w 274"/>
                  <a:gd name="T7" fmla="*/ 31 h 274"/>
                  <a:gd name="T8" fmla="*/ 189 w 274"/>
                  <a:gd name="T9" fmla="*/ 11 h 274"/>
                  <a:gd name="T10" fmla="*/ 137 w 274"/>
                  <a:gd name="T11" fmla="*/ 0 h 274"/>
                  <a:gd name="T12" fmla="*/ 0 w 274"/>
                  <a:gd name="T13" fmla="*/ 137 h 274"/>
                  <a:gd name="T14" fmla="*/ 137 w 274"/>
                  <a:gd name="T15" fmla="*/ 274 h 274"/>
                  <a:gd name="T16" fmla="*/ 274 w 274"/>
                  <a:gd name="T17" fmla="*/ 137 h 274"/>
                  <a:gd name="T18" fmla="*/ 251 w 274"/>
                  <a:gd name="T19" fmla="*/ 61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" h="274">
                    <a:moveTo>
                      <a:pt x="251" y="61"/>
                    </a:moveTo>
                    <a:cubicBezTo>
                      <a:pt x="251" y="61"/>
                      <a:pt x="251" y="61"/>
                      <a:pt x="251" y="61"/>
                    </a:cubicBezTo>
                    <a:moveTo>
                      <a:pt x="234" y="41"/>
                    </a:moveTo>
                    <a:cubicBezTo>
                      <a:pt x="231" y="37"/>
                      <a:pt x="227" y="34"/>
                      <a:pt x="224" y="31"/>
                    </a:cubicBezTo>
                    <a:moveTo>
                      <a:pt x="189" y="11"/>
                    </a:moveTo>
                    <a:cubicBezTo>
                      <a:pt x="173" y="4"/>
                      <a:pt x="156" y="0"/>
                      <a:pt x="137" y="0"/>
                    </a:cubicBezTo>
                    <a:cubicBezTo>
                      <a:pt x="61" y="0"/>
                      <a:pt x="0" y="62"/>
                      <a:pt x="0" y="137"/>
                    </a:cubicBezTo>
                    <a:cubicBezTo>
                      <a:pt x="0" y="213"/>
                      <a:pt x="61" y="274"/>
                      <a:pt x="137" y="274"/>
                    </a:cubicBezTo>
                    <a:cubicBezTo>
                      <a:pt x="213" y="274"/>
                      <a:pt x="274" y="213"/>
                      <a:pt x="274" y="137"/>
                    </a:cubicBezTo>
                    <a:cubicBezTo>
                      <a:pt x="274" y="109"/>
                      <a:pt x="265" y="83"/>
                      <a:pt x="251" y="61"/>
                    </a:cubicBezTo>
                  </a:path>
                </a:pathLst>
              </a:custGeom>
              <a:solidFill>
                <a:schemeClr val="tx1"/>
              </a:solidFill>
              <a:ln w="31750" cap="rnd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l-PL" sz="40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55" name="Freeform 64"/>
            <p:cNvSpPr>
              <a:spLocks noEditPoints="1"/>
            </p:cNvSpPr>
            <p:nvPr/>
          </p:nvSpPr>
          <p:spPr bwMode="auto">
            <a:xfrm>
              <a:off x="2145470" y="2241173"/>
              <a:ext cx="621406" cy="362858"/>
            </a:xfrm>
            <a:custGeom>
              <a:avLst/>
              <a:gdLst>
                <a:gd name="T0" fmla="*/ 85 w 401"/>
                <a:gd name="T1" fmla="*/ 132 h 234"/>
                <a:gd name="T2" fmla="*/ 96 w 401"/>
                <a:gd name="T3" fmla="*/ 41 h 234"/>
                <a:gd name="T4" fmla="*/ 158 w 401"/>
                <a:gd name="T5" fmla="*/ 156 h 234"/>
                <a:gd name="T6" fmla="*/ 127 w 401"/>
                <a:gd name="T7" fmla="*/ 180 h 234"/>
                <a:gd name="T8" fmla="*/ 135 w 401"/>
                <a:gd name="T9" fmla="*/ 196 h 234"/>
                <a:gd name="T10" fmla="*/ 166 w 401"/>
                <a:gd name="T11" fmla="*/ 172 h 234"/>
                <a:gd name="T12" fmla="*/ 158 w 401"/>
                <a:gd name="T13" fmla="*/ 156 h 234"/>
                <a:gd name="T14" fmla="*/ 164 w 401"/>
                <a:gd name="T15" fmla="*/ 174 h 234"/>
                <a:gd name="T16" fmla="*/ 156 w 401"/>
                <a:gd name="T17" fmla="*/ 211 h 234"/>
                <a:gd name="T18" fmla="*/ 173 w 401"/>
                <a:gd name="T19" fmla="*/ 210 h 234"/>
                <a:gd name="T20" fmla="*/ 182 w 401"/>
                <a:gd name="T21" fmla="*/ 173 h 234"/>
                <a:gd name="T22" fmla="*/ 199 w 401"/>
                <a:gd name="T23" fmla="*/ 191 h 234"/>
                <a:gd name="T24" fmla="*/ 174 w 401"/>
                <a:gd name="T25" fmla="*/ 210 h 234"/>
                <a:gd name="T26" fmla="*/ 180 w 401"/>
                <a:gd name="T27" fmla="*/ 225 h 234"/>
                <a:gd name="T28" fmla="*/ 206 w 401"/>
                <a:gd name="T29" fmla="*/ 207 h 234"/>
                <a:gd name="T30" fmla="*/ 199 w 401"/>
                <a:gd name="T31" fmla="*/ 191 h 234"/>
                <a:gd name="T32" fmla="*/ 123 w 401"/>
                <a:gd name="T33" fmla="*/ 142 h 234"/>
                <a:gd name="T34" fmla="*/ 113 w 401"/>
                <a:gd name="T35" fmla="*/ 179 h 234"/>
                <a:gd name="T36" fmla="*/ 129 w 401"/>
                <a:gd name="T37" fmla="*/ 177 h 234"/>
                <a:gd name="T38" fmla="*/ 139 w 401"/>
                <a:gd name="T39" fmla="*/ 140 h 234"/>
                <a:gd name="T40" fmla="*/ 214 w 401"/>
                <a:gd name="T41" fmla="*/ 225 h 234"/>
                <a:gd name="T42" fmla="*/ 247 w 401"/>
                <a:gd name="T43" fmla="*/ 223 h 234"/>
                <a:gd name="T44" fmla="*/ 235 w 401"/>
                <a:gd name="T45" fmla="*/ 198 h 234"/>
                <a:gd name="T46" fmla="*/ 275 w 401"/>
                <a:gd name="T47" fmla="*/ 200 h 234"/>
                <a:gd name="T48" fmla="*/ 266 w 401"/>
                <a:gd name="T49" fmla="*/ 177 h 234"/>
                <a:gd name="T50" fmla="*/ 305 w 401"/>
                <a:gd name="T51" fmla="*/ 178 h 234"/>
                <a:gd name="T52" fmla="*/ 291 w 401"/>
                <a:gd name="T53" fmla="*/ 151 h 234"/>
                <a:gd name="T54" fmla="*/ 329 w 401"/>
                <a:gd name="T55" fmla="*/ 153 h 234"/>
                <a:gd name="T56" fmla="*/ 322 w 401"/>
                <a:gd name="T57" fmla="*/ 130 h 234"/>
                <a:gd name="T58" fmla="*/ 89 w 401"/>
                <a:gd name="T59" fmla="*/ 22 h 234"/>
                <a:gd name="T60" fmla="*/ 0 w 401"/>
                <a:gd name="T61" fmla="*/ 108 h 234"/>
                <a:gd name="T62" fmla="*/ 306 w 401"/>
                <a:gd name="T63" fmla="*/ 122 h 234"/>
                <a:gd name="T64" fmla="*/ 316 w 401"/>
                <a:gd name="T65" fmla="*/ 41 h 234"/>
                <a:gd name="T66" fmla="*/ 227 w 401"/>
                <a:gd name="T67" fmla="*/ 29 h 234"/>
                <a:gd name="T68" fmla="*/ 155 w 401"/>
                <a:gd name="T69" fmla="*/ 33 h 234"/>
                <a:gd name="T70" fmla="*/ 116 w 401"/>
                <a:gd name="T71" fmla="*/ 66 h 234"/>
                <a:gd name="T72" fmla="*/ 140 w 401"/>
                <a:gd name="T73" fmla="*/ 81 h 234"/>
                <a:gd name="T74" fmla="*/ 204 w 401"/>
                <a:gd name="T75" fmla="*/ 66 h 234"/>
                <a:gd name="T76" fmla="*/ 401 w 401"/>
                <a:gd name="T77" fmla="*/ 108 h 234"/>
                <a:gd name="T78" fmla="*/ 316 w 401"/>
                <a:gd name="T79" fmla="*/ 24 h 234"/>
                <a:gd name="T80" fmla="*/ 20 w 401"/>
                <a:gd name="T81" fmla="*/ 96 h 234"/>
                <a:gd name="T82" fmla="*/ 40 w 401"/>
                <a:gd name="T83" fmla="*/ 96 h 234"/>
                <a:gd name="T84" fmla="*/ 377 w 401"/>
                <a:gd name="T85" fmla="*/ 82 h 234"/>
                <a:gd name="T86" fmla="*/ 377 w 401"/>
                <a:gd name="T87" fmla="*/ 102 h 234"/>
                <a:gd name="T88" fmla="*/ 377 w 401"/>
                <a:gd name="T89" fmla="*/ 8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1" h="234">
                  <a:moveTo>
                    <a:pt x="100" y="144"/>
                  </a:moveTo>
                  <a:cubicBezTo>
                    <a:pt x="95" y="140"/>
                    <a:pt x="89" y="135"/>
                    <a:pt x="85" y="132"/>
                  </a:cubicBezTo>
                  <a:cubicBezTo>
                    <a:pt x="80" y="127"/>
                    <a:pt x="65" y="120"/>
                    <a:pt x="65" y="120"/>
                  </a:cubicBezTo>
                  <a:cubicBezTo>
                    <a:pt x="63" y="73"/>
                    <a:pt x="96" y="41"/>
                    <a:pt x="96" y="41"/>
                  </a:cubicBezTo>
                  <a:cubicBezTo>
                    <a:pt x="112" y="46"/>
                    <a:pt x="112" y="46"/>
                    <a:pt x="112" y="46"/>
                  </a:cubicBezTo>
                  <a:moveTo>
                    <a:pt x="158" y="156"/>
                  </a:moveTo>
                  <a:cubicBezTo>
                    <a:pt x="152" y="152"/>
                    <a:pt x="145" y="153"/>
                    <a:pt x="142" y="158"/>
                  </a:cubicBezTo>
                  <a:cubicBezTo>
                    <a:pt x="127" y="180"/>
                    <a:pt x="127" y="180"/>
                    <a:pt x="127" y="180"/>
                  </a:cubicBezTo>
                  <a:cubicBezTo>
                    <a:pt x="125" y="185"/>
                    <a:pt x="127" y="191"/>
                    <a:pt x="133" y="195"/>
                  </a:cubicBezTo>
                  <a:cubicBezTo>
                    <a:pt x="135" y="196"/>
                    <a:pt x="135" y="196"/>
                    <a:pt x="135" y="196"/>
                  </a:cubicBezTo>
                  <a:cubicBezTo>
                    <a:pt x="141" y="200"/>
                    <a:pt x="148" y="199"/>
                    <a:pt x="151" y="194"/>
                  </a:cubicBezTo>
                  <a:cubicBezTo>
                    <a:pt x="166" y="172"/>
                    <a:pt x="166" y="172"/>
                    <a:pt x="166" y="172"/>
                  </a:cubicBezTo>
                  <a:cubicBezTo>
                    <a:pt x="169" y="167"/>
                    <a:pt x="166" y="160"/>
                    <a:pt x="160" y="157"/>
                  </a:cubicBezTo>
                  <a:lnTo>
                    <a:pt x="158" y="156"/>
                  </a:lnTo>
                  <a:close/>
                  <a:moveTo>
                    <a:pt x="180" y="172"/>
                  </a:moveTo>
                  <a:cubicBezTo>
                    <a:pt x="174" y="168"/>
                    <a:pt x="167" y="169"/>
                    <a:pt x="164" y="174"/>
                  </a:cubicBezTo>
                  <a:cubicBezTo>
                    <a:pt x="150" y="196"/>
                    <a:pt x="150" y="196"/>
                    <a:pt x="150" y="196"/>
                  </a:cubicBezTo>
                  <a:cubicBezTo>
                    <a:pt x="147" y="201"/>
                    <a:pt x="150" y="208"/>
                    <a:pt x="156" y="211"/>
                  </a:cubicBezTo>
                  <a:cubicBezTo>
                    <a:pt x="157" y="212"/>
                    <a:pt x="157" y="212"/>
                    <a:pt x="157" y="212"/>
                  </a:cubicBezTo>
                  <a:cubicBezTo>
                    <a:pt x="163" y="216"/>
                    <a:pt x="170" y="215"/>
                    <a:pt x="173" y="210"/>
                  </a:cubicBezTo>
                  <a:cubicBezTo>
                    <a:pt x="188" y="188"/>
                    <a:pt x="188" y="188"/>
                    <a:pt x="188" y="188"/>
                  </a:cubicBezTo>
                  <a:cubicBezTo>
                    <a:pt x="190" y="183"/>
                    <a:pt x="188" y="176"/>
                    <a:pt x="182" y="173"/>
                  </a:cubicBezTo>
                  <a:lnTo>
                    <a:pt x="180" y="172"/>
                  </a:lnTo>
                  <a:close/>
                  <a:moveTo>
                    <a:pt x="199" y="191"/>
                  </a:moveTo>
                  <a:cubicBezTo>
                    <a:pt x="193" y="188"/>
                    <a:pt x="186" y="189"/>
                    <a:pt x="184" y="194"/>
                  </a:cubicBezTo>
                  <a:cubicBezTo>
                    <a:pt x="174" y="210"/>
                    <a:pt x="174" y="210"/>
                    <a:pt x="174" y="210"/>
                  </a:cubicBezTo>
                  <a:cubicBezTo>
                    <a:pt x="171" y="214"/>
                    <a:pt x="173" y="221"/>
                    <a:pt x="179" y="224"/>
                  </a:cubicBezTo>
                  <a:cubicBezTo>
                    <a:pt x="180" y="225"/>
                    <a:pt x="180" y="225"/>
                    <a:pt x="180" y="225"/>
                  </a:cubicBezTo>
                  <a:cubicBezTo>
                    <a:pt x="186" y="229"/>
                    <a:pt x="193" y="227"/>
                    <a:pt x="196" y="223"/>
                  </a:cubicBezTo>
                  <a:cubicBezTo>
                    <a:pt x="206" y="207"/>
                    <a:pt x="206" y="207"/>
                    <a:pt x="206" y="207"/>
                  </a:cubicBezTo>
                  <a:cubicBezTo>
                    <a:pt x="208" y="202"/>
                    <a:pt x="206" y="195"/>
                    <a:pt x="200" y="192"/>
                  </a:cubicBezTo>
                  <a:lnTo>
                    <a:pt x="199" y="191"/>
                  </a:lnTo>
                  <a:close/>
                  <a:moveTo>
                    <a:pt x="138" y="139"/>
                  </a:moveTo>
                  <a:cubicBezTo>
                    <a:pt x="132" y="136"/>
                    <a:pt x="125" y="137"/>
                    <a:pt x="123" y="142"/>
                  </a:cubicBezTo>
                  <a:cubicBezTo>
                    <a:pt x="108" y="164"/>
                    <a:pt x="108" y="164"/>
                    <a:pt x="108" y="164"/>
                  </a:cubicBezTo>
                  <a:cubicBezTo>
                    <a:pt x="105" y="169"/>
                    <a:pt x="107" y="175"/>
                    <a:pt x="113" y="179"/>
                  </a:cubicBezTo>
                  <a:cubicBezTo>
                    <a:pt x="114" y="180"/>
                    <a:pt x="114" y="180"/>
                    <a:pt x="114" y="180"/>
                  </a:cubicBezTo>
                  <a:cubicBezTo>
                    <a:pt x="120" y="183"/>
                    <a:pt x="126" y="182"/>
                    <a:pt x="129" y="177"/>
                  </a:cubicBezTo>
                  <a:cubicBezTo>
                    <a:pt x="144" y="154"/>
                    <a:pt x="144" y="154"/>
                    <a:pt x="144" y="154"/>
                  </a:cubicBezTo>
                  <a:cubicBezTo>
                    <a:pt x="147" y="150"/>
                    <a:pt x="145" y="143"/>
                    <a:pt x="139" y="140"/>
                  </a:cubicBezTo>
                  <a:lnTo>
                    <a:pt x="138" y="139"/>
                  </a:lnTo>
                  <a:close/>
                  <a:moveTo>
                    <a:pt x="214" y="225"/>
                  </a:moveTo>
                  <a:cubicBezTo>
                    <a:pt x="227" y="231"/>
                    <a:pt x="227" y="231"/>
                    <a:pt x="227" y="231"/>
                  </a:cubicBezTo>
                  <a:cubicBezTo>
                    <a:pt x="235" y="234"/>
                    <a:pt x="244" y="231"/>
                    <a:pt x="247" y="223"/>
                  </a:cubicBezTo>
                  <a:cubicBezTo>
                    <a:pt x="248" y="221"/>
                    <a:pt x="248" y="221"/>
                    <a:pt x="248" y="221"/>
                  </a:cubicBezTo>
                  <a:cubicBezTo>
                    <a:pt x="251" y="212"/>
                    <a:pt x="241" y="202"/>
                    <a:pt x="235" y="198"/>
                  </a:cubicBezTo>
                  <a:cubicBezTo>
                    <a:pt x="255" y="208"/>
                    <a:pt x="255" y="208"/>
                    <a:pt x="255" y="208"/>
                  </a:cubicBezTo>
                  <a:cubicBezTo>
                    <a:pt x="263" y="212"/>
                    <a:pt x="272" y="208"/>
                    <a:pt x="275" y="200"/>
                  </a:cubicBezTo>
                  <a:cubicBezTo>
                    <a:pt x="276" y="198"/>
                    <a:pt x="276" y="198"/>
                    <a:pt x="276" y="198"/>
                  </a:cubicBezTo>
                  <a:cubicBezTo>
                    <a:pt x="278" y="190"/>
                    <a:pt x="272" y="181"/>
                    <a:pt x="266" y="177"/>
                  </a:cubicBezTo>
                  <a:cubicBezTo>
                    <a:pt x="285" y="186"/>
                    <a:pt x="285" y="186"/>
                    <a:pt x="285" y="186"/>
                  </a:cubicBezTo>
                  <a:cubicBezTo>
                    <a:pt x="293" y="189"/>
                    <a:pt x="302" y="186"/>
                    <a:pt x="305" y="178"/>
                  </a:cubicBezTo>
                  <a:cubicBezTo>
                    <a:pt x="306" y="176"/>
                    <a:pt x="306" y="176"/>
                    <a:pt x="306" y="176"/>
                  </a:cubicBezTo>
                  <a:cubicBezTo>
                    <a:pt x="312" y="165"/>
                    <a:pt x="297" y="155"/>
                    <a:pt x="291" y="151"/>
                  </a:cubicBezTo>
                  <a:cubicBezTo>
                    <a:pt x="308" y="160"/>
                    <a:pt x="308" y="160"/>
                    <a:pt x="308" y="160"/>
                  </a:cubicBezTo>
                  <a:cubicBezTo>
                    <a:pt x="316" y="164"/>
                    <a:pt x="325" y="160"/>
                    <a:pt x="329" y="153"/>
                  </a:cubicBezTo>
                  <a:cubicBezTo>
                    <a:pt x="330" y="151"/>
                    <a:pt x="330" y="151"/>
                    <a:pt x="330" y="151"/>
                  </a:cubicBezTo>
                  <a:cubicBezTo>
                    <a:pt x="333" y="143"/>
                    <a:pt x="330" y="134"/>
                    <a:pt x="322" y="130"/>
                  </a:cubicBezTo>
                  <a:cubicBezTo>
                    <a:pt x="204" y="66"/>
                    <a:pt x="204" y="66"/>
                    <a:pt x="204" y="66"/>
                  </a:cubicBezTo>
                  <a:moveTo>
                    <a:pt x="89" y="22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2" y="36"/>
                    <a:pt x="0" y="108"/>
                    <a:pt x="0" y="108"/>
                  </a:cubicBezTo>
                  <a:cubicBezTo>
                    <a:pt x="49" y="133"/>
                    <a:pt x="49" y="133"/>
                    <a:pt x="49" y="133"/>
                  </a:cubicBezTo>
                  <a:moveTo>
                    <a:pt x="306" y="122"/>
                  </a:moveTo>
                  <a:cubicBezTo>
                    <a:pt x="310" y="124"/>
                    <a:pt x="344" y="117"/>
                    <a:pt x="344" y="117"/>
                  </a:cubicBezTo>
                  <a:cubicBezTo>
                    <a:pt x="344" y="117"/>
                    <a:pt x="347" y="73"/>
                    <a:pt x="316" y="41"/>
                  </a:cubicBezTo>
                  <a:cubicBezTo>
                    <a:pt x="316" y="41"/>
                    <a:pt x="299" y="50"/>
                    <a:pt x="287" y="48"/>
                  </a:cubicBezTo>
                  <a:cubicBezTo>
                    <a:pt x="275" y="46"/>
                    <a:pt x="233" y="32"/>
                    <a:pt x="227" y="29"/>
                  </a:cubicBezTo>
                  <a:cubicBezTo>
                    <a:pt x="223" y="27"/>
                    <a:pt x="216" y="24"/>
                    <a:pt x="210" y="24"/>
                  </a:cubicBezTo>
                  <a:cubicBezTo>
                    <a:pt x="200" y="25"/>
                    <a:pt x="158" y="33"/>
                    <a:pt x="155" y="33"/>
                  </a:cubicBezTo>
                  <a:cubicBezTo>
                    <a:pt x="153" y="34"/>
                    <a:pt x="146" y="34"/>
                    <a:pt x="143" y="38"/>
                  </a:cubicBezTo>
                  <a:cubicBezTo>
                    <a:pt x="139" y="41"/>
                    <a:pt x="118" y="65"/>
                    <a:pt x="116" y="66"/>
                  </a:cubicBezTo>
                  <a:cubicBezTo>
                    <a:pt x="115" y="67"/>
                    <a:pt x="112" y="71"/>
                    <a:pt x="115" y="74"/>
                  </a:cubicBezTo>
                  <a:cubicBezTo>
                    <a:pt x="117" y="77"/>
                    <a:pt x="128" y="85"/>
                    <a:pt x="140" y="81"/>
                  </a:cubicBezTo>
                  <a:cubicBezTo>
                    <a:pt x="151" y="77"/>
                    <a:pt x="163" y="70"/>
                    <a:pt x="168" y="62"/>
                  </a:cubicBezTo>
                  <a:cubicBezTo>
                    <a:pt x="168" y="62"/>
                    <a:pt x="197" y="65"/>
                    <a:pt x="204" y="66"/>
                  </a:cubicBezTo>
                  <a:moveTo>
                    <a:pt x="355" y="133"/>
                  </a:moveTo>
                  <a:cubicBezTo>
                    <a:pt x="401" y="108"/>
                    <a:pt x="401" y="108"/>
                    <a:pt x="401" y="108"/>
                  </a:cubicBezTo>
                  <a:cubicBezTo>
                    <a:pt x="401" y="108"/>
                    <a:pt x="401" y="30"/>
                    <a:pt x="353" y="3"/>
                  </a:cubicBezTo>
                  <a:cubicBezTo>
                    <a:pt x="316" y="24"/>
                    <a:pt x="316" y="24"/>
                    <a:pt x="316" y="24"/>
                  </a:cubicBezTo>
                  <a:moveTo>
                    <a:pt x="30" y="85"/>
                  </a:moveTo>
                  <a:cubicBezTo>
                    <a:pt x="24" y="85"/>
                    <a:pt x="20" y="90"/>
                    <a:pt x="20" y="96"/>
                  </a:cubicBezTo>
                  <a:cubicBezTo>
                    <a:pt x="20" y="101"/>
                    <a:pt x="24" y="106"/>
                    <a:pt x="30" y="106"/>
                  </a:cubicBezTo>
                  <a:cubicBezTo>
                    <a:pt x="36" y="106"/>
                    <a:pt x="40" y="101"/>
                    <a:pt x="40" y="96"/>
                  </a:cubicBezTo>
                  <a:cubicBezTo>
                    <a:pt x="40" y="90"/>
                    <a:pt x="36" y="85"/>
                    <a:pt x="30" y="85"/>
                  </a:cubicBezTo>
                  <a:close/>
                  <a:moveTo>
                    <a:pt x="377" y="82"/>
                  </a:moveTo>
                  <a:cubicBezTo>
                    <a:pt x="371" y="82"/>
                    <a:pt x="366" y="86"/>
                    <a:pt x="366" y="92"/>
                  </a:cubicBezTo>
                  <a:cubicBezTo>
                    <a:pt x="366" y="97"/>
                    <a:pt x="371" y="102"/>
                    <a:pt x="377" y="102"/>
                  </a:cubicBezTo>
                  <a:cubicBezTo>
                    <a:pt x="382" y="102"/>
                    <a:pt x="387" y="97"/>
                    <a:pt x="387" y="92"/>
                  </a:cubicBezTo>
                  <a:cubicBezTo>
                    <a:pt x="387" y="86"/>
                    <a:pt x="382" y="82"/>
                    <a:pt x="377" y="82"/>
                  </a:cubicBezTo>
                  <a:close/>
                </a:path>
              </a:pathLst>
            </a:custGeom>
            <a:noFill/>
            <a:ln w="25400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grpSp>
        <p:nvGrpSpPr>
          <p:cNvPr id="17" name="Grupa 16"/>
          <p:cNvGrpSpPr/>
          <p:nvPr/>
        </p:nvGrpSpPr>
        <p:grpSpPr>
          <a:xfrm>
            <a:off x="5255486" y="1661695"/>
            <a:ext cx="2950641" cy="1421812"/>
            <a:chOff x="5255486" y="1661695"/>
            <a:chExt cx="2950641" cy="1421812"/>
          </a:xfrm>
        </p:grpSpPr>
        <p:sp>
          <p:nvSpPr>
            <p:cNvPr id="13" name="Dowolny kształt 12"/>
            <p:cNvSpPr/>
            <p:nvPr/>
          </p:nvSpPr>
          <p:spPr>
            <a:xfrm>
              <a:off x="6142703" y="1661695"/>
              <a:ext cx="2063424" cy="1421812"/>
            </a:xfrm>
            <a:custGeom>
              <a:avLst/>
              <a:gdLst>
                <a:gd name="connsiteX0" fmla="*/ 0 w 2589621"/>
                <a:gd name="connsiteY0" fmla="*/ 0 h 1553772"/>
                <a:gd name="connsiteX1" fmla="*/ 2589621 w 2589621"/>
                <a:gd name="connsiteY1" fmla="*/ 0 h 1553772"/>
                <a:gd name="connsiteX2" fmla="*/ 2589621 w 2589621"/>
                <a:gd name="connsiteY2" fmla="*/ 1553772 h 1553772"/>
                <a:gd name="connsiteX3" fmla="*/ 0 w 2589621"/>
                <a:gd name="connsiteY3" fmla="*/ 1553772 h 1553772"/>
                <a:gd name="connsiteX4" fmla="*/ 0 w 2589621"/>
                <a:gd name="connsiteY4" fmla="*/ 0 h 15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9621" h="1553772">
                  <a:moveTo>
                    <a:pt x="0" y="0"/>
                  </a:moveTo>
                  <a:lnTo>
                    <a:pt x="2589621" y="0"/>
                  </a:lnTo>
                  <a:lnTo>
                    <a:pt x="2589621" y="1553772"/>
                  </a:lnTo>
                  <a:lnTo>
                    <a:pt x="0" y="15537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76200" rIns="144000" bIns="76200" numCol="1" spcCol="1270" anchor="ctr" anchorCtr="0">
              <a:noAutofit/>
            </a:bodyPr>
            <a:lstStyle/>
            <a:p>
              <a:pPr lvl="0" defTabSz="889000" rtl="0"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>
                  <a:solidFill>
                    <a:schemeClr val="bg1"/>
                  </a:solidFill>
                </a:rPr>
                <a:t>Prywatna opieka medyczna</a:t>
              </a:r>
              <a:endParaRPr lang="pl-PL" sz="2400" kern="1200" dirty="0">
                <a:solidFill>
                  <a:schemeClr val="bg1"/>
                </a:solidFill>
              </a:endParaRPr>
            </a:p>
          </p:txBody>
        </p:sp>
        <p:grpSp>
          <p:nvGrpSpPr>
            <p:cNvPr id="15" name="Grupa 14"/>
            <p:cNvGrpSpPr/>
            <p:nvPr/>
          </p:nvGrpSpPr>
          <p:grpSpPr>
            <a:xfrm>
              <a:off x="5255486" y="1661695"/>
              <a:ext cx="2948022" cy="1421812"/>
              <a:chOff x="5255486" y="1661695"/>
              <a:chExt cx="2948022" cy="1421812"/>
            </a:xfrm>
          </p:grpSpPr>
          <p:sp>
            <p:nvSpPr>
              <p:cNvPr id="28" name="Freeform 15"/>
              <p:cNvSpPr>
                <a:spLocks noEditPoints="1"/>
              </p:cNvSpPr>
              <p:nvPr/>
            </p:nvSpPr>
            <p:spPr bwMode="auto">
              <a:xfrm rot="5400000" flipH="1">
                <a:off x="6245523" y="1125521"/>
                <a:ext cx="1421812" cy="2494159"/>
              </a:xfrm>
              <a:custGeom>
                <a:avLst/>
                <a:gdLst>
                  <a:gd name="T0" fmla="*/ 1585 w 1585"/>
                  <a:gd name="T1" fmla="*/ 443 h 1890"/>
                  <a:gd name="T2" fmla="*/ 1585 w 1585"/>
                  <a:gd name="T3" fmla="*/ 1890 h 1890"/>
                  <a:gd name="T4" fmla="*/ 0 w 1585"/>
                  <a:gd name="T5" fmla="*/ 1890 h 1890"/>
                  <a:gd name="T6" fmla="*/ 0 w 1585"/>
                  <a:gd name="T7" fmla="*/ 0 h 1890"/>
                  <a:gd name="T8" fmla="*/ 1585 w 1585"/>
                  <a:gd name="T9" fmla="*/ 0 h 1890"/>
                  <a:gd name="T10" fmla="*/ 1585 w 1585"/>
                  <a:gd name="T11" fmla="*/ 222 h 1890"/>
                  <a:gd name="T12" fmla="*/ 1585 w 1585"/>
                  <a:gd name="T13" fmla="*/ 336 h 1890"/>
                  <a:gd name="T14" fmla="*/ 1585 w 1585"/>
                  <a:gd name="T15" fmla="*/ 289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5" h="1890">
                    <a:moveTo>
                      <a:pt x="1585" y="443"/>
                    </a:moveTo>
                    <a:lnTo>
                      <a:pt x="1585" y="1890"/>
                    </a:lnTo>
                    <a:lnTo>
                      <a:pt x="0" y="1890"/>
                    </a:lnTo>
                    <a:lnTo>
                      <a:pt x="0" y="0"/>
                    </a:lnTo>
                    <a:lnTo>
                      <a:pt x="1585" y="0"/>
                    </a:lnTo>
                    <a:lnTo>
                      <a:pt x="1585" y="222"/>
                    </a:lnTo>
                    <a:moveTo>
                      <a:pt x="1585" y="336"/>
                    </a:moveTo>
                    <a:lnTo>
                      <a:pt x="1585" y="289"/>
                    </a:lnTo>
                  </a:path>
                </a:pathLst>
              </a:custGeom>
              <a:noFill/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/>
              </a:p>
            </p:txBody>
          </p:sp>
          <p:sp>
            <p:nvSpPr>
              <p:cNvPr id="29" name="Freeform 5"/>
              <p:cNvSpPr>
                <a:spLocks noEditPoints="1"/>
              </p:cNvSpPr>
              <p:nvPr/>
            </p:nvSpPr>
            <p:spPr bwMode="auto">
              <a:xfrm>
                <a:off x="5255486" y="1929846"/>
                <a:ext cx="888219" cy="885509"/>
              </a:xfrm>
              <a:custGeom>
                <a:avLst/>
                <a:gdLst>
                  <a:gd name="T0" fmla="*/ 251 w 274"/>
                  <a:gd name="T1" fmla="*/ 61 h 274"/>
                  <a:gd name="T2" fmla="*/ 251 w 274"/>
                  <a:gd name="T3" fmla="*/ 61 h 274"/>
                  <a:gd name="T4" fmla="*/ 234 w 274"/>
                  <a:gd name="T5" fmla="*/ 41 h 274"/>
                  <a:gd name="T6" fmla="*/ 224 w 274"/>
                  <a:gd name="T7" fmla="*/ 31 h 274"/>
                  <a:gd name="T8" fmla="*/ 189 w 274"/>
                  <a:gd name="T9" fmla="*/ 11 h 274"/>
                  <a:gd name="T10" fmla="*/ 137 w 274"/>
                  <a:gd name="T11" fmla="*/ 0 h 274"/>
                  <a:gd name="T12" fmla="*/ 0 w 274"/>
                  <a:gd name="T13" fmla="*/ 137 h 274"/>
                  <a:gd name="T14" fmla="*/ 137 w 274"/>
                  <a:gd name="T15" fmla="*/ 274 h 274"/>
                  <a:gd name="T16" fmla="*/ 274 w 274"/>
                  <a:gd name="T17" fmla="*/ 137 h 274"/>
                  <a:gd name="T18" fmla="*/ 251 w 274"/>
                  <a:gd name="T19" fmla="*/ 61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" h="274">
                    <a:moveTo>
                      <a:pt x="251" y="61"/>
                    </a:moveTo>
                    <a:cubicBezTo>
                      <a:pt x="251" y="61"/>
                      <a:pt x="251" y="61"/>
                      <a:pt x="251" y="61"/>
                    </a:cubicBezTo>
                    <a:moveTo>
                      <a:pt x="234" y="41"/>
                    </a:moveTo>
                    <a:cubicBezTo>
                      <a:pt x="231" y="37"/>
                      <a:pt x="227" y="34"/>
                      <a:pt x="224" y="31"/>
                    </a:cubicBezTo>
                    <a:moveTo>
                      <a:pt x="189" y="11"/>
                    </a:moveTo>
                    <a:cubicBezTo>
                      <a:pt x="173" y="4"/>
                      <a:pt x="156" y="0"/>
                      <a:pt x="137" y="0"/>
                    </a:cubicBezTo>
                    <a:cubicBezTo>
                      <a:pt x="61" y="0"/>
                      <a:pt x="0" y="62"/>
                      <a:pt x="0" y="137"/>
                    </a:cubicBezTo>
                    <a:cubicBezTo>
                      <a:pt x="0" y="213"/>
                      <a:pt x="61" y="274"/>
                      <a:pt x="137" y="274"/>
                    </a:cubicBezTo>
                    <a:cubicBezTo>
                      <a:pt x="213" y="274"/>
                      <a:pt x="274" y="213"/>
                      <a:pt x="274" y="137"/>
                    </a:cubicBezTo>
                    <a:cubicBezTo>
                      <a:pt x="274" y="109"/>
                      <a:pt x="265" y="83"/>
                      <a:pt x="251" y="61"/>
                    </a:cubicBezTo>
                  </a:path>
                </a:pathLst>
              </a:custGeom>
              <a:solidFill>
                <a:schemeClr val="tx1"/>
              </a:solidFill>
              <a:ln w="31750" cap="rnd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l-PL" sz="40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A9BE7CC7-9FCF-4E78-B921-1871F9154D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291" y="2162655"/>
              <a:ext cx="592608" cy="534864"/>
            </a:xfrm>
            <a:custGeom>
              <a:avLst/>
              <a:gdLst>
                <a:gd name="T0" fmla="*/ 453 w 525"/>
                <a:gd name="T1" fmla="*/ 278 h 472"/>
                <a:gd name="T2" fmla="*/ 377 w 525"/>
                <a:gd name="T3" fmla="*/ 346 h 472"/>
                <a:gd name="T4" fmla="*/ 261 w 525"/>
                <a:gd name="T5" fmla="*/ 472 h 472"/>
                <a:gd name="T6" fmla="*/ 145 w 525"/>
                <a:gd name="T7" fmla="*/ 345 h 472"/>
                <a:gd name="T8" fmla="*/ 51 w 525"/>
                <a:gd name="T9" fmla="*/ 254 h 472"/>
                <a:gd name="T10" fmla="*/ 39 w 525"/>
                <a:gd name="T11" fmla="*/ 238 h 472"/>
                <a:gd name="T12" fmla="*/ 15 w 525"/>
                <a:gd name="T13" fmla="*/ 191 h 472"/>
                <a:gd name="T14" fmla="*/ 22 w 525"/>
                <a:gd name="T15" fmla="*/ 80 h 472"/>
                <a:gd name="T16" fmla="*/ 134 w 525"/>
                <a:gd name="T17" fmla="*/ 6 h 472"/>
                <a:gd name="T18" fmla="*/ 263 w 525"/>
                <a:gd name="T19" fmla="*/ 91 h 472"/>
                <a:gd name="T20" fmla="*/ 392 w 525"/>
                <a:gd name="T21" fmla="*/ 8 h 472"/>
                <a:gd name="T22" fmla="*/ 503 w 525"/>
                <a:gd name="T23" fmla="*/ 82 h 472"/>
                <a:gd name="T24" fmla="*/ 514 w 525"/>
                <a:gd name="T25" fmla="*/ 113 h 472"/>
                <a:gd name="T26" fmla="*/ 439 w 525"/>
                <a:gd name="T27" fmla="*/ 206 h 472"/>
                <a:gd name="T28" fmla="*/ 438 w 525"/>
                <a:gd name="T29" fmla="*/ 206 h 472"/>
                <a:gd name="T30" fmla="*/ 416 w 525"/>
                <a:gd name="T31" fmla="*/ 150 h 472"/>
                <a:gd name="T32" fmla="*/ 400 w 525"/>
                <a:gd name="T33" fmla="*/ 206 h 472"/>
                <a:gd name="T34" fmla="*/ 385 w 525"/>
                <a:gd name="T35" fmla="*/ 262 h 472"/>
                <a:gd name="T36" fmla="*/ 363 w 525"/>
                <a:gd name="T37" fmla="*/ 206 h 472"/>
                <a:gd name="T38" fmla="*/ 347 w 525"/>
                <a:gd name="T39" fmla="*/ 206 h 472"/>
                <a:gd name="T40" fmla="*/ 330 w 525"/>
                <a:gd name="T41" fmla="*/ 206 h 472"/>
                <a:gd name="T42" fmla="*/ 308 w 525"/>
                <a:gd name="T43" fmla="*/ 150 h 472"/>
                <a:gd name="T44" fmla="*/ 293 w 525"/>
                <a:gd name="T45" fmla="*/ 206 h 472"/>
                <a:gd name="T46" fmla="*/ 277 w 525"/>
                <a:gd name="T47" fmla="*/ 262 h 472"/>
                <a:gd name="T48" fmla="*/ 255 w 525"/>
                <a:gd name="T49" fmla="*/ 206 h 472"/>
                <a:gd name="T50" fmla="*/ 205 w 525"/>
                <a:gd name="T51" fmla="*/ 206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25" h="472">
                  <a:moveTo>
                    <a:pt x="453" y="278"/>
                  </a:moveTo>
                  <a:cubicBezTo>
                    <a:pt x="432" y="299"/>
                    <a:pt x="405" y="323"/>
                    <a:pt x="377" y="346"/>
                  </a:cubicBezTo>
                  <a:cubicBezTo>
                    <a:pt x="377" y="346"/>
                    <a:pt x="283" y="422"/>
                    <a:pt x="261" y="472"/>
                  </a:cubicBezTo>
                  <a:cubicBezTo>
                    <a:pt x="238" y="421"/>
                    <a:pt x="145" y="345"/>
                    <a:pt x="145" y="345"/>
                  </a:cubicBezTo>
                  <a:cubicBezTo>
                    <a:pt x="108" y="314"/>
                    <a:pt x="71" y="277"/>
                    <a:pt x="51" y="254"/>
                  </a:cubicBezTo>
                  <a:cubicBezTo>
                    <a:pt x="47" y="249"/>
                    <a:pt x="42" y="244"/>
                    <a:pt x="39" y="238"/>
                  </a:cubicBezTo>
                  <a:cubicBezTo>
                    <a:pt x="29" y="224"/>
                    <a:pt x="21" y="208"/>
                    <a:pt x="15" y="191"/>
                  </a:cubicBezTo>
                  <a:cubicBezTo>
                    <a:pt x="0" y="144"/>
                    <a:pt x="8" y="107"/>
                    <a:pt x="22" y="80"/>
                  </a:cubicBezTo>
                  <a:cubicBezTo>
                    <a:pt x="44" y="37"/>
                    <a:pt x="87" y="9"/>
                    <a:pt x="134" y="6"/>
                  </a:cubicBezTo>
                  <a:cubicBezTo>
                    <a:pt x="224" y="0"/>
                    <a:pt x="263" y="91"/>
                    <a:pt x="263" y="91"/>
                  </a:cubicBezTo>
                  <a:cubicBezTo>
                    <a:pt x="263" y="91"/>
                    <a:pt x="303" y="1"/>
                    <a:pt x="392" y="8"/>
                  </a:cubicBezTo>
                  <a:cubicBezTo>
                    <a:pt x="439" y="11"/>
                    <a:pt x="482" y="40"/>
                    <a:pt x="503" y="82"/>
                  </a:cubicBezTo>
                  <a:cubicBezTo>
                    <a:pt x="508" y="92"/>
                    <a:pt x="512" y="103"/>
                    <a:pt x="514" y="113"/>
                  </a:cubicBezTo>
                  <a:cubicBezTo>
                    <a:pt x="525" y="161"/>
                    <a:pt x="488" y="206"/>
                    <a:pt x="439" y="206"/>
                  </a:cubicBezTo>
                  <a:cubicBezTo>
                    <a:pt x="438" y="206"/>
                    <a:pt x="438" y="206"/>
                    <a:pt x="438" y="206"/>
                  </a:cubicBezTo>
                  <a:cubicBezTo>
                    <a:pt x="416" y="150"/>
                    <a:pt x="416" y="150"/>
                    <a:pt x="416" y="150"/>
                  </a:cubicBezTo>
                  <a:cubicBezTo>
                    <a:pt x="400" y="206"/>
                    <a:pt x="400" y="206"/>
                    <a:pt x="400" y="206"/>
                  </a:cubicBezTo>
                  <a:cubicBezTo>
                    <a:pt x="385" y="262"/>
                    <a:pt x="385" y="262"/>
                    <a:pt x="385" y="262"/>
                  </a:cubicBezTo>
                  <a:cubicBezTo>
                    <a:pt x="363" y="206"/>
                    <a:pt x="363" y="206"/>
                    <a:pt x="363" y="206"/>
                  </a:cubicBezTo>
                  <a:cubicBezTo>
                    <a:pt x="347" y="206"/>
                    <a:pt x="347" y="206"/>
                    <a:pt x="347" y="206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08" y="150"/>
                    <a:pt x="308" y="150"/>
                    <a:pt x="308" y="150"/>
                  </a:cubicBezTo>
                  <a:cubicBezTo>
                    <a:pt x="293" y="206"/>
                    <a:pt x="293" y="206"/>
                    <a:pt x="293" y="206"/>
                  </a:cubicBezTo>
                  <a:cubicBezTo>
                    <a:pt x="277" y="262"/>
                    <a:pt x="277" y="262"/>
                    <a:pt x="277" y="262"/>
                  </a:cubicBezTo>
                  <a:cubicBezTo>
                    <a:pt x="255" y="206"/>
                    <a:pt x="255" y="206"/>
                    <a:pt x="255" y="206"/>
                  </a:cubicBezTo>
                  <a:cubicBezTo>
                    <a:pt x="205" y="206"/>
                    <a:pt x="205" y="206"/>
                    <a:pt x="205" y="206"/>
                  </a:cubicBezTo>
                </a:path>
              </a:pathLst>
            </a:custGeom>
            <a:noFill/>
            <a:ln w="25400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grpSp>
        <p:nvGrpSpPr>
          <p:cNvPr id="18" name="Grupa 17"/>
          <p:cNvGrpSpPr/>
          <p:nvPr/>
        </p:nvGrpSpPr>
        <p:grpSpPr>
          <a:xfrm>
            <a:off x="8505250" y="1661695"/>
            <a:ext cx="2967387" cy="1421812"/>
            <a:chOff x="8505250" y="1661695"/>
            <a:chExt cx="2967387" cy="1421812"/>
          </a:xfrm>
        </p:grpSpPr>
        <p:sp>
          <p:nvSpPr>
            <p:cNvPr id="14" name="Dowolny kształt 13"/>
            <p:cNvSpPr/>
            <p:nvPr/>
          </p:nvSpPr>
          <p:spPr>
            <a:xfrm>
              <a:off x="9409213" y="1661695"/>
              <a:ext cx="2063424" cy="1421812"/>
            </a:xfrm>
            <a:custGeom>
              <a:avLst/>
              <a:gdLst>
                <a:gd name="connsiteX0" fmla="*/ 0 w 2589621"/>
                <a:gd name="connsiteY0" fmla="*/ 0 h 1553772"/>
                <a:gd name="connsiteX1" fmla="*/ 2589621 w 2589621"/>
                <a:gd name="connsiteY1" fmla="*/ 0 h 1553772"/>
                <a:gd name="connsiteX2" fmla="*/ 2589621 w 2589621"/>
                <a:gd name="connsiteY2" fmla="*/ 1553772 h 1553772"/>
                <a:gd name="connsiteX3" fmla="*/ 0 w 2589621"/>
                <a:gd name="connsiteY3" fmla="*/ 1553772 h 1553772"/>
                <a:gd name="connsiteX4" fmla="*/ 0 w 2589621"/>
                <a:gd name="connsiteY4" fmla="*/ 0 h 15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9621" h="1553772">
                  <a:moveTo>
                    <a:pt x="0" y="0"/>
                  </a:moveTo>
                  <a:lnTo>
                    <a:pt x="2589621" y="0"/>
                  </a:lnTo>
                  <a:lnTo>
                    <a:pt x="2589621" y="1553772"/>
                  </a:lnTo>
                  <a:lnTo>
                    <a:pt x="0" y="15537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76200" rIns="144000" bIns="76200" numCol="1" spcCol="1270" anchor="ctr" anchorCtr="0">
              <a:noAutofit/>
            </a:bodyPr>
            <a:lstStyle/>
            <a:p>
              <a:pPr lvl="0" defTabSz="889000" rtl="0"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>
                  <a:solidFill>
                    <a:schemeClr val="bg1"/>
                  </a:solidFill>
                </a:rPr>
                <a:t>Rozwój</a:t>
              </a:r>
              <a:endParaRPr lang="pl-PL" sz="2400" kern="1200" dirty="0">
                <a:solidFill>
                  <a:schemeClr val="bg1"/>
                </a:solidFill>
              </a:endParaRPr>
            </a:p>
          </p:txBody>
        </p:sp>
        <p:grpSp>
          <p:nvGrpSpPr>
            <p:cNvPr id="30" name="Grupa 29"/>
            <p:cNvGrpSpPr/>
            <p:nvPr/>
          </p:nvGrpSpPr>
          <p:grpSpPr>
            <a:xfrm>
              <a:off x="8505250" y="1661695"/>
              <a:ext cx="2951724" cy="1421812"/>
              <a:chOff x="4386729" y="1127410"/>
              <a:chExt cx="3225675" cy="1553772"/>
            </a:xfrm>
          </p:grpSpPr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 rot="5400000" flipH="1">
                <a:off x="5472696" y="541473"/>
                <a:ext cx="1553772" cy="2725645"/>
              </a:xfrm>
              <a:custGeom>
                <a:avLst/>
                <a:gdLst>
                  <a:gd name="T0" fmla="*/ 1585 w 1585"/>
                  <a:gd name="T1" fmla="*/ 443 h 1890"/>
                  <a:gd name="T2" fmla="*/ 1585 w 1585"/>
                  <a:gd name="T3" fmla="*/ 1890 h 1890"/>
                  <a:gd name="T4" fmla="*/ 0 w 1585"/>
                  <a:gd name="T5" fmla="*/ 1890 h 1890"/>
                  <a:gd name="T6" fmla="*/ 0 w 1585"/>
                  <a:gd name="T7" fmla="*/ 0 h 1890"/>
                  <a:gd name="T8" fmla="*/ 1585 w 1585"/>
                  <a:gd name="T9" fmla="*/ 0 h 1890"/>
                  <a:gd name="T10" fmla="*/ 1585 w 1585"/>
                  <a:gd name="T11" fmla="*/ 222 h 1890"/>
                  <a:gd name="T12" fmla="*/ 1585 w 1585"/>
                  <a:gd name="T13" fmla="*/ 336 h 1890"/>
                  <a:gd name="T14" fmla="*/ 1585 w 1585"/>
                  <a:gd name="T15" fmla="*/ 289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5" h="1890">
                    <a:moveTo>
                      <a:pt x="1585" y="443"/>
                    </a:moveTo>
                    <a:lnTo>
                      <a:pt x="1585" y="1890"/>
                    </a:lnTo>
                    <a:lnTo>
                      <a:pt x="0" y="1890"/>
                    </a:lnTo>
                    <a:lnTo>
                      <a:pt x="0" y="0"/>
                    </a:lnTo>
                    <a:lnTo>
                      <a:pt x="1585" y="0"/>
                    </a:lnTo>
                    <a:lnTo>
                      <a:pt x="1585" y="222"/>
                    </a:lnTo>
                    <a:moveTo>
                      <a:pt x="1585" y="336"/>
                    </a:moveTo>
                    <a:lnTo>
                      <a:pt x="1585" y="289"/>
                    </a:lnTo>
                  </a:path>
                </a:pathLst>
              </a:custGeom>
              <a:noFill/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/>
              </a:p>
            </p:txBody>
          </p:sp>
          <p:sp>
            <p:nvSpPr>
              <p:cNvPr id="32" name="Freeform 5"/>
              <p:cNvSpPr>
                <a:spLocks noEditPoints="1"/>
              </p:cNvSpPr>
              <p:nvPr/>
            </p:nvSpPr>
            <p:spPr bwMode="auto">
              <a:xfrm>
                <a:off x="4386729" y="1420448"/>
                <a:ext cx="970656" cy="967694"/>
              </a:xfrm>
              <a:custGeom>
                <a:avLst/>
                <a:gdLst>
                  <a:gd name="T0" fmla="*/ 251 w 274"/>
                  <a:gd name="T1" fmla="*/ 61 h 274"/>
                  <a:gd name="T2" fmla="*/ 251 w 274"/>
                  <a:gd name="T3" fmla="*/ 61 h 274"/>
                  <a:gd name="T4" fmla="*/ 234 w 274"/>
                  <a:gd name="T5" fmla="*/ 41 h 274"/>
                  <a:gd name="T6" fmla="*/ 224 w 274"/>
                  <a:gd name="T7" fmla="*/ 31 h 274"/>
                  <a:gd name="T8" fmla="*/ 189 w 274"/>
                  <a:gd name="T9" fmla="*/ 11 h 274"/>
                  <a:gd name="T10" fmla="*/ 137 w 274"/>
                  <a:gd name="T11" fmla="*/ 0 h 274"/>
                  <a:gd name="T12" fmla="*/ 0 w 274"/>
                  <a:gd name="T13" fmla="*/ 137 h 274"/>
                  <a:gd name="T14" fmla="*/ 137 w 274"/>
                  <a:gd name="T15" fmla="*/ 274 h 274"/>
                  <a:gd name="T16" fmla="*/ 274 w 274"/>
                  <a:gd name="T17" fmla="*/ 137 h 274"/>
                  <a:gd name="T18" fmla="*/ 251 w 274"/>
                  <a:gd name="T19" fmla="*/ 61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" h="274">
                    <a:moveTo>
                      <a:pt x="251" y="61"/>
                    </a:moveTo>
                    <a:cubicBezTo>
                      <a:pt x="251" y="61"/>
                      <a:pt x="251" y="61"/>
                      <a:pt x="251" y="61"/>
                    </a:cubicBezTo>
                    <a:moveTo>
                      <a:pt x="234" y="41"/>
                    </a:moveTo>
                    <a:cubicBezTo>
                      <a:pt x="231" y="37"/>
                      <a:pt x="227" y="34"/>
                      <a:pt x="224" y="31"/>
                    </a:cubicBezTo>
                    <a:moveTo>
                      <a:pt x="189" y="11"/>
                    </a:moveTo>
                    <a:cubicBezTo>
                      <a:pt x="173" y="4"/>
                      <a:pt x="156" y="0"/>
                      <a:pt x="137" y="0"/>
                    </a:cubicBezTo>
                    <a:cubicBezTo>
                      <a:pt x="61" y="0"/>
                      <a:pt x="0" y="62"/>
                      <a:pt x="0" y="137"/>
                    </a:cubicBezTo>
                    <a:cubicBezTo>
                      <a:pt x="0" y="213"/>
                      <a:pt x="61" y="274"/>
                      <a:pt x="137" y="274"/>
                    </a:cubicBezTo>
                    <a:cubicBezTo>
                      <a:pt x="213" y="274"/>
                      <a:pt x="274" y="213"/>
                      <a:pt x="274" y="137"/>
                    </a:cubicBezTo>
                    <a:cubicBezTo>
                      <a:pt x="274" y="109"/>
                      <a:pt x="265" y="83"/>
                      <a:pt x="251" y="61"/>
                    </a:cubicBezTo>
                  </a:path>
                </a:pathLst>
              </a:custGeom>
              <a:solidFill>
                <a:schemeClr val="tx1"/>
              </a:solidFill>
              <a:ln w="31750" cap="rnd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l-PL" sz="40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57" name="Freeform 58"/>
            <p:cNvSpPr>
              <a:spLocks noEditPoints="1"/>
            </p:cNvSpPr>
            <p:nvPr/>
          </p:nvSpPr>
          <p:spPr bwMode="auto">
            <a:xfrm>
              <a:off x="8715508" y="2189110"/>
              <a:ext cx="511532" cy="368622"/>
            </a:xfrm>
            <a:custGeom>
              <a:avLst/>
              <a:gdLst>
                <a:gd name="T0" fmla="*/ 383 w 383"/>
                <a:gd name="T1" fmla="*/ 276 h 276"/>
                <a:gd name="T2" fmla="*/ 0 w 383"/>
                <a:gd name="T3" fmla="*/ 276 h 276"/>
                <a:gd name="T4" fmla="*/ 0 w 383"/>
                <a:gd name="T5" fmla="*/ 0 h 276"/>
                <a:gd name="T6" fmla="*/ 46 w 383"/>
                <a:gd name="T7" fmla="*/ 223 h 276"/>
                <a:gd name="T8" fmla="*/ 103 w 383"/>
                <a:gd name="T9" fmla="*/ 125 h 276"/>
                <a:gd name="T10" fmla="*/ 157 w 383"/>
                <a:gd name="T11" fmla="*/ 174 h 276"/>
                <a:gd name="T12" fmla="*/ 201 w 383"/>
                <a:gd name="T13" fmla="*/ 89 h 276"/>
                <a:gd name="T14" fmla="*/ 256 w 383"/>
                <a:gd name="T15" fmla="*/ 148 h 276"/>
                <a:gd name="T16" fmla="*/ 320 w 383"/>
                <a:gd name="T17" fmla="*/ 40 h 276"/>
                <a:gd name="T18" fmla="*/ 338 w 383"/>
                <a:gd name="T19" fmla="*/ 93 h 276"/>
                <a:gd name="T20" fmla="*/ 324 w 383"/>
                <a:gd name="T21" fmla="*/ 33 h 276"/>
                <a:gd name="T22" fmla="*/ 264 w 383"/>
                <a:gd name="T23" fmla="*/ 47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3" h="276">
                  <a:moveTo>
                    <a:pt x="383" y="276"/>
                  </a:moveTo>
                  <a:lnTo>
                    <a:pt x="0" y="276"/>
                  </a:lnTo>
                  <a:lnTo>
                    <a:pt x="0" y="0"/>
                  </a:lnTo>
                  <a:moveTo>
                    <a:pt x="46" y="223"/>
                  </a:moveTo>
                  <a:lnTo>
                    <a:pt x="103" y="125"/>
                  </a:lnTo>
                  <a:lnTo>
                    <a:pt x="157" y="174"/>
                  </a:lnTo>
                  <a:lnTo>
                    <a:pt x="201" y="89"/>
                  </a:lnTo>
                  <a:lnTo>
                    <a:pt x="256" y="148"/>
                  </a:lnTo>
                  <a:lnTo>
                    <a:pt x="320" y="40"/>
                  </a:lnTo>
                  <a:moveTo>
                    <a:pt x="338" y="93"/>
                  </a:moveTo>
                  <a:lnTo>
                    <a:pt x="324" y="33"/>
                  </a:lnTo>
                  <a:lnTo>
                    <a:pt x="264" y="47"/>
                  </a:lnTo>
                </a:path>
              </a:pathLst>
            </a:custGeom>
            <a:noFill/>
            <a:ln w="25400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79190" y="116068"/>
            <a:ext cx="7868376" cy="972000"/>
          </a:xfrm>
        </p:spPr>
        <p:txBody>
          <a:bodyPr>
            <a:normAutofit/>
          </a:bodyPr>
          <a:lstStyle/>
          <a:p>
            <a:r>
              <a:rPr lang="pl-PL" sz="5400">
                <a:solidFill>
                  <a:schemeClr val="bg1"/>
                </a:solidFill>
              </a:rPr>
              <a:t>NAZWA STANOWISKA</a:t>
            </a:r>
            <a:endParaRPr lang="pl-PL" sz="5400" dirty="0">
              <a:solidFill>
                <a:schemeClr val="bg1"/>
              </a:solidFill>
            </a:endParaRPr>
          </a:p>
        </p:txBody>
      </p:sp>
      <p:grpSp>
        <p:nvGrpSpPr>
          <p:cNvPr id="53" name="Grupa 52"/>
          <p:cNvGrpSpPr/>
          <p:nvPr/>
        </p:nvGrpSpPr>
        <p:grpSpPr>
          <a:xfrm>
            <a:off x="0" y="1911067"/>
            <a:ext cx="1807806" cy="917298"/>
            <a:chOff x="0" y="3255984"/>
            <a:chExt cx="1807806" cy="917298"/>
          </a:xfrm>
        </p:grpSpPr>
        <p:sp>
          <p:nvSpPr>
            <p:cNvPr id="46" name="Freeform 22"/>
            <p:cNvSpPr>
              <a:spLocks noEditPoints="1"/>
            </p:cNvSpPr>
            <p:nvPr/>
          </p:nvSpPr>
          <p:spPr bwMode="auto">
            <a:xfrm>
              <a:off x="0" y="3255984"/>
              <a:ext cx="1807806" cy="917298"/>
            </a:xfrm>
            <a:custGeom>
              <a:avLst/>
              <a:gdLst>
                <a:gd name="T0" fmla="*/ 931 w 969"/>
                <a:gd name="T1" fmla="*/ 102 h 327"/>
                <a:gd name="T2" fmla="*/ 969 w 969"/>
                <a:gd name="T3" fmla="*/ 164 h 327"/>
                <a:gd name="T4" fmla="*/ 868 w 969"/>
                <a:gd name="T5" fmla="*/ 327 h 327"/>
                <a:gd name="T6" fmla="*/ 0 w 969"/>
                <a:gd name="T7" fmla="*/ 327 h 327"/>
                <a:gd name="T8" fmla="*/ 0 w 969"/>
                <a:gd name="T9" fmla="*/ 0 h 327"/>
                <a:gd name="T10" fmla="*/ 868 w 969"/>
                <a:gd name="T11" fmla="*/ 0 h 327"/>
                <a:gd name="T12" fmla="*/ 892 w 969"/>
                <a:gd name="T13" fmla="*/ 39 h 327"/>
                <a:gd name="T14" fmla="*/ 905 w 969"/>
                <a:gd name="T15" fmla="*/ 61 h 327"/>
                <a:gd name="T16" fmla="*/ 914 w 969"/>
                <a:gd name="T17" fmla="*/ 75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9" h="327">
                  <a:moveTo>
                    <a:pt x="931" y="102"/>
                  </a:moveTo>
                  <a:lnTo>
                    <a:pt x="969" y="164"/>
                  </a:lnTo>
                  <a:lnTo>
                    <a:pt x="868" y="327"/>
                  </a:lnTo>
                  <a:lnTo>
                    <a:pt x="0" y="327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892" y="39"/>
                  </a:lnTo>
                  <a:moveTo>
                    <a:pt x="905" y="61"/>
                  </a:moveTo>
                  <a:lnTo>
                    <a:pt x="914" y="75"/>
                  </a:lnTo>
                </a:path>
              </a:pathLst>
            </a:custGeom>
            <a:noFill/>
            <a:ln w="31750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pole tekstowe 50"/>
            <p:cNvSpPr txBox="1"/>
            <p:nvPr/>
          </p:nvSpPr>
          <p:spPr>
            <a:xfrm>
              <a:off x="229647" y="3354593"/>
              <a:ext cx="1401857" cy="720080"/>
            </a:xfrm>
            <a:prstGeom prst="rect">
              <a:avLst/>
            </a:prstGeom>
            <a:noFill/>
          </p:spPr>
          <p:txBody>
            <a:bodyPr wrap="square" lIns="144000" tIns="108000" rIns="144000" bIns="108000" rtlCol="0" anchor="ctr">
              <a:noAutofit/>
            </a:bodyPr>
            <a:lstStyle/>
            <a:p>
              <a:r>
                <a:rPr lang="pl-PL" sz="2000">
                  <a:solidFill>
                    <a:schemeClr val="bg1"/>
                  </a:solidFill>
                </a:rPr>
                <a:t>Dlaczego warto?</a:t>
              </a:r>
              <a:endParaRPr lang="pl-PL" sz="2000" dirty="0" err="1">
                <a:solidFill>
                  <a:schemeClr val="bg1"/>
                </a:solidFill>
              </a:endParaRPr>
            </a:p>
          </p:txBody>
        </p:sp>
      </p:grpSp>
      <p:sp>
        <p:nvSpPr>
          <p:cNvPr id="54" name="pole tekstowe 53"/>
          <p:cNvSpPr txBox="1"/>
          <p:nvPr/>
        </p:nvSpPr>
        <p:spPr>
          <a:xfrm>
            <a:off x="3100908" y="5134142"/>
            <a:ext cx="5102601" cy="11031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2000" tIns="50800" rIns="72000" bIns="50800" numCol="1" spcCol="38100" rtlCol="0" anchor="ctr">
            <a:no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Zgłoszenia na </a:t>
            </a:r>
            <a:r>
              <a:rPr lang="pl-PL" sz="2400">
                <a:solidFill>
                  <a:schemeClr val="bg1"/>
                </a:solidFill>
              </a:rPr>
              <a:t>adres…</a:t>
            </a:r>
            <a:endParaRPr lang="pl-PL" sz="2400" dirty="0">
              <a:solidFill>
                <a:schemeClr val="bg1"/>
              </a:solidFill>
              <a:sym typeface="Arial"/>
            </a:endParaRPr>
          </a:p>
        </p:txBody>
      </p:sp>
      <p:grpSp>
        <p:nvGrpSpPr>
          <p:cNvPr id="58" name="Grupa 57"/>
          <p:cNvGrpSpPr/>
          <p:nvPr/>
        </p:nvGrpSpPr>
        <p:grpSpPr>
          <a:xfrm>
            <a:off x="0" y="5227078"/>
            <a:ext cx="1807806" cy="917298"/>
            <a:chOff x="0" y="4936342"/>
            <a:chExt cx="1807806" cy="917298"/>
          </a:xfrm>
        </p:grpSpPr>
        <p:sp>
          <p:nvSpPr>
            <p:cNvPr id="59" name="Freeform 22"/>
            <p:cNvSpPr>
              <a:spLocks noEditPoints="1"/>
            </p:cNvSpPr>
            <p:nvPr/>
          </p:nvSpPr>
          <p:spPr bwMode="auto">
            <a:xfrm>
              <a:off x="0" y="4936342"/>
              <a:ext cx="1807806" cy="917298"/>
            </a:xfrm>
            <a:custGeom>
              <a:avLst/>
              <a:gdLst>
                <a:gd name="T0" fmla="*/ 931 w 969"/>
                <a:gd name="T1" fmla="*/ 102 h 327"/>
                <a:gd name="T2" fmla="*/ 969 w 969"/>
                <a:gd name="T3" fmla="*/ 164 h 327"/>
                <a:gd name="T4" fmla="*/ 868 w 969"/>
                <a:gd name="T5" fmla="*/ 327 h 327"/>
                <a:gd name="T6" fmla="*/ 0 w 969"/>
                <a:gd name="T7" fmla="*/ 327 h 327"/>
                <a:gd name="T8" fmla="*/ 0 w 969"/>
                <a:gd name="T9" fmla="*/ 0 h 327"/>
                <a:gd name="T10" fmla="*/ 868 w 969"/>
                <a:gd name="T11" fmla="*/ 0 h 327"/>
                <a:gd name="T12" fmla="*/ 892 w 969"/>
                <a:gd name="T13" fmla="*/ 39 h 327"/>
                <a:gd name="T14" fmla="*/ 905 w 969"/>
                <a:gd name="T15" fmla="*/ 61 h 327"/>
                <a:gd name="T16" fmla="*/ 914 w 969"/>
                <a:gd name="T17" fmla="*/ 75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9" h="327">
                  <a:moveTo>
                    <a:pt x="931" y="102"/>
                  </a:moveTo>
                  <a:lnTo>
                    <a:pt x="969" y="164"/>
                  </a:lnTo>
                  <a:lnTo>
                    <a:pt x="868" y="327"/>
                  </a:lnTo>
                  <a:lnTo>
                    <a:pt x="0" y="327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892" y="39"/>
                  </a:lnTo>
                  <a:moveTo>
                    <a:pt x="905" y="61"/>
                  </a:moveTo>
                  <a:lnTo>
                    <a:pt x="914" y="75"/>
                  </a:lnTo>
                </a:path>
              </a:pathLst>
            </a:custGeom>
            <a:noFill/>
            <a:ln w="31750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pole tekstowe 59"/>
            <p:cNvSpPr txBox="1"/>
            <p:nvPr/>
          </p:nvSpPr>
          <p:spPr>
            <a:xfrm>
              <a:off x="229647" y="5034951"/>
              <a:ext cx="1578159" cy="720080"/>
            </a:xfrm>
            <a:prstGeom prst="rect">
              <a:avLst/>
            </a:prstGeom>
            <a:noFill/>
          </p:spPr>
          <p:txBody>
            <a:bodyPr wrap="square" lIns="144000" tIns="108000" rIns="144000" bIns="108000" rtlCol="0" anchor="ctr">
              <a:noAutofit/>
            </a:bodyPr>
            <a:lstStyle/>
            <a:p>
              <a:r>
                <a:rPr lang="pl-PL" sz="2000">
                  <a:solidFill>
                    <a:schemeClr val="bg1"/>
                  </a:solidFill>
                </a:rPr>
                <a:t>Zgłoszenia</a:t>
              </a:r>
              <a:endParaRPr lang="pl-PL" sz="2000" dirty="0" err="1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upa 33"/>
          <p:cNvGrpSpPr/>
          <p:nvPr/>
        </p:nvGrpSpPr>
        <p:grpSpPr>
          <a:xfrm>
            <a:off x="2012063" y="5242973"/>
            <a:ext cx="888220" cy="885509"/>
            <a:chOff x="2012063" y="5242973"/>
            <a:chExt cx="888220" cy="885509"/>
          </a:xfrm>
        </p:grpSpPr>
        <p:sp>
          <p:nvSpPr>
            <p:cNvPr id="62" name="Freeform 5"/>
            <p:cNvSpPr>
              <a:spLocks noEditPoints="1"/>
            </p:cNvSpPr>
            <p:nvPr/>
          </p:nvSpPr>
          <p:spPr bwMode="auto">
            <a:xfrm>
              <a:off x="2012063" y="5242973"/>
              <a:ext cx="888220" cy="885509"/>
            </a:xfrm>
            <a:custGeom>
              <a:avLst/>
              <a:gdLst>
                <a:gd name="T0" fmla="*/ 251 w 274"/>
                <a:gd name="T1" fmla="*/ 61 h 274"/>
                <a:gd name="T2" fmla="*/ 251 w 274"/>
                <a:gd name="T3" fmla="*/ 61 h 274"/>
                <a:gd name="T4" fmla="*/ 234 w 274"/>
                <a:gd name="T5" fmla="*/ 41 h 274"/>
                <a:gd name="T6" fmla="*/ 224 w 274"/>
                <a:gd name="T7" fmla="*/ 31 h 274"/>
                <a:gd name="T8" fmla="*/ 189 w 274"/>
                <a:gd name="T9" fmla="*/ 11 h 274"/>
                <a:gd name="T10" fmla="*/ 137 w 274"/>
                <a:gd name="T11" fmla="*/ 0 h 274"/>
                <a:gd name="T12" fmla="*/ 0 w 274"/>
                <a:gd name="T13" fmla="*/ 137 h 274"/>
                <a:gd name="T14" fmla="*/ 137 w 274"/>
                <a:gd name="T15" fmla="*/ 274 h 274"/>
                <a:gd name="T16" fmla="*/ 274 w 274"/>
                <a:gd name="T17" fmla="*/ 137 h 274"/>
                <a:gd name="T18" fmla="*/ 251 w 274"/>
                <a:gd name="T19" fmla="*/ 61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4" h="274">
                  <a:moveTo>
                    <a:pt x="251" y="61"/>
                  </a:moveTo>
                  <a:cubicBezTo>
                    <a:pt x="251" y="61"/>
                    <a:pt x="251" y="61"/>
                    <a:pt x="251" y="61"/>
                  </a:cubicBezTo>
                  <a:moveTo>
                    <a:pt x="234" y="41"/>
                  </a:moveTo>
                  <a:cubicBezTo>
                    <a:pt x="231" y="37"/>
                    <a:pt x="227" y="34"/>
                    <a:pt x="224" y="31"/>
                  </a:cubicBezTo>
                  <a:moveTo>
                    <a:pt x="189" y="11"/>
                  </a:moveTo>
                  <a:cubicBezTo>
                    <a:pt x="173" y="4"/>
                    <a:pt x="156" y="0"/>
                    <a:pt x="137" y="0"/>
                  </a:cubicBezTo>
                  <a:cubicBezTo>
                    <a:pt x="61" y="0"/>
                    <a:pt x="0" y="62"/>
                    <a:pt x="0" y="137"/>
                  </a:cubicBezTo>
                  <a:cubicBezTo>
                    <a:pt x="0" y="213"/>
                    <a:pt x="61" y="274"/>
                    <a:pt x="137" y="274"/>
                  </a:cubicBezTo>
                  <a:cubicBezTo>
                    <a:pt x="213" y="274"/>
                    <a:pt x="274" y="213"/>
                    <a:pt x="274" y="137"/>
                  </a:cubicBezTo>
                  <a:cubicBezTo>
                    <a:pt x="274" y="109"/>
                    <a:pt x="265" y="83"/>
                    <a:pt x="251" y="61"/>
                  </a:cubicBezTo>
                </a:path>
              </a:pathLst>
            </a:custGeom>
            <a:solidFill>
              <a:schemeClr val="tx1"/>
            </a:solidFill>
            <a:ln w="31750" cap="rnd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 sz="4000" dirty="0">
                <a:solidFill>
                  <a:schemeClr val="tx2"/>
                </a:solidFill>
              </a:endParaRPr>
            </a:p>
          </p:txBody>
        </p:sp>
        <p:sp>
          <p:nvSpPr>
            <p:cNvPr id="61" name="Freeform 5"/>
            <p:cNvSpPr>
              <a:spLocks noEditPoints="1"/>
            </p:cNvSpPr>
            <p:nvPr/>
          </p:nvSpPr>
          <p:spPr bwMode="auto">
            <a:xfrm>
              <a:off x="2212688" y="5513958"/>
              <a:ext cx="486970" cy="343538"/>
            </a:xfrm>
            <a:custGeom>
              <a:avLst/>
              <a:gdLst>
                <a:gd name="T0" fmla="*/ 260 w 292"/>
                <a:gd name="T1" fmla="*/ 26 h 205"/>
                <a:gd name="T2" fmla="*/ 161 w 292"/>
                <a:gd name="T3" fmla="*/ 96 h 205"/>
                <a:gd name="T4" fmla="*/ 126 w 292"/>
                <a:gd name="T5" fmla="*/ 96 h 205"/>
                <a:gd name="T6" fmla="*/ 7 w 292"/>
                <a:gd name="T7" fmla="*/ 8 h 205"/>
                <a:gd name="T8" fmla="*/ 7 w 292"/>
                <a:gd name="T9" fmla="*/ 200 h 205"/>
                <a:gd name="T10" fmla="*/ 101 w 292"/>
                <a:gd name="T11" fmla="*/ 101 h 205"/>
                <a:gd name="T12" fmla="*/ 191 w 292"/>
                <a:gd name="T13" fmla="*/ 101 h 205"/>
                <a:gd name="T14" fmla="*/ 286 w 292"/>
                <a:gd name="T15" fmla="*/ 200 h 205"/>
                <a:gd name="T16" fmla="*/ 292 w 292"/>
                <a:gd name="T17" fmla="*/ 19 h 205"/>
                <a:gd name="T18" fmla="*/ 274 w 292"/>
                <a:gd name="T19" fmla="*/ 0 h 205"/>
                <a:gd name="T20" fmla="*/ 19 w 292"/>
                <a:gd name="T21" fmla="*/ 0 h 205"/>
                <a:gd name="T22" fmla="*/ 0 w 292"/>
                <a:gd name="T23" fmla="*/ 19 h 205"/>
                <a:gd name="T24" fmla="*/ 0 w 292"/>
                <a:gd name="T25" fmla="*/ 187 h 205"/>
                <a:gd name="T26" fmla="*/ 19 w 292"/>
                <a:gd name="T27" fmla="*/ 205 h 205"/>
                <a:gd name="T28" fmla="*/ 274 w 292"/>
                <a:gd name="T29" fmla="*/ 205 h 205"/>
                <a:gd name="T30" fmla="*/ 292 w 292"/>
                <a:gd name="T31" fmla="*/ 187 h 205"/>
                <a:gd name="T32" fmla="*/ 292 w 292"/>
                <a:gd name="T33" fmla="*/ 1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2" h="205">
                  <a:moveTo>
                    <a:pt x="260" y="26"/>
                  </a:moveTo>
                  <a:cubicBezTo>
                    <a:pt x="161" y="96"/>
                    <a:pt x="161" y="96"/>
                    <a:pt x="161" y="96"/>
                  </a:cubicBezTo>
                  <a:cubicBezTo>
                    <a:pt x="151" y="103"/>
                    <a:pt x="136" y="103"/>
                    <a:pt x="126" y="96"/>
                  </a:cubicBezTo>
                  <a:cubicBezTo>
                    <a:pt x="7" y="8"/>
                    <a:pt x="7" y="8"/>
                    <a:pt x="7" y="8"/>
                  </a:cubicBezTo>
                  <a:moveTo>
                    <a:pt x="7" y="200"/>
                  </a:moveTo>
                  <a:cubicBezTo>
                    <a:pt x="101" y="101"/>
                    <a:pt x="101" y="101"/>
                    <a:pt x="101" y="101"/>
                  </a:cubicBezTo>
                  <a:moveTo>
                    <a:pt x="191" y="101"/>
                  </a:moveTo>
                  <a:cubicBezTo>
                    <a:pt x="286" y="200"/>
                    <a:pt x="286" y="200"/>
                    <a:pt x="286" y="200"/>
                  </a:cubicBezTo>
                  <a:moveTo>
                    <a:pt x="292" y="19"/>
                  </a:moveTo>
                  <a:cubicBezTo>
                    <a:pt x="292" y="9"/>
                    <a:pt x="284" y="0"/>
                    <a:pt x="274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97"/>
                    <a:pt x="9" y="205"/>
                    <a:pt x="19" y="205"/>
                  </a:cubicBezTo>
                  <a:cubicBezTo>
                    <a:pt x="274" y="205"/>
                    <a:pt x="274" y="205"/>
                    <a:pt x="274" y="205"/>
                  </a:cubicBezTo>
                  <a:cubicBezTo>
                    <a:pt x="284" y="205"/>
                    <a:pt x="292" y="197"/>
                    <a:pt x="292" y="187"/>
                  </a:cubicBezTo>
                  <a:lnTo>
                    <a:pt x="292" y="19"/>
                  </a:lnTo>
                  <a:close/>
                </a:path>
              </a:pathLst>
            </a:custGeom>
            <a:noFill/>
            <a:ln w="25400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sp>
        <p:nvSpPr>
          <p:cNvPr id="43" name="Freeform 22"/>
          <p:cNvSpPr>
            <a:spLocks noEditPoints="1"/>
          </p:cNvSpPr>
          <p:nvPr/>
        </p:nvSpPr>
        <p:spPr bwMode="auto">
          <a:xfrm rot="5400000">
            <a:off x="9991148" y="-326738"/>
            <a:ext cx="1746132" cy="1327515"/>
          </a:xfrm>
          <a:custGeom>
            <a:avLst/>
            <a:gdLst>
              <a:gd name="T0" fmla="*/ 931 w 969"/>
              <a:gd name="T1" fmla="*/ 102 h 327"/>
              <a:gd name="T2" fmla="*/ 969 w 969"/>
              <a:gd name="T3" fmla="*/ 164 h 327"/>
              <a:gd name="T4" fmla="*/ 868 w 969"/>
              <a:gd name="T5" fmla="*/ 327 h 327"/>
              <a:gd name="T6" fmla="*/ 0 w 969"/>
              <a:gd name="T7" fmla="*/ 327 h 327"/>
              <a:gd name="T8" fmla="*/ 0 w 969"/>
              <a:gd name="T9" fmla="*/ 0 h 327"/>
              <a:gd name="T10" fmla="*/ 868 w 969"/>
              <a:gd name="T11" fmla="*/ 0 h 327"/>
              <a:gd name="T12" fmla="*/ 892 w 969"/>
              <a:gd name="T13" fmla="*/ 39 h 327"/>
              <a:gd name="T14" fmla="*/ 905 w 969"/>
              <a:gd name="T15" fmla="*/ 61 h 327"/>
              <a:gd name="T16" fmla="*/ 914 w 969"/>
              <a:gd name="T17" fmla="*/ 75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9" h="327">
                <a:moveTo>
                  <a:pt x="931" y="102"/>
                </a:moveTo>
                <a:lnTo>
                  <a:pt x="969" y="164"/>
                </a:lnTo>
                <a:lnTo>
                  <a:pt x="868" y="327"/>
                </a:lnTo>
                <a:lnTo>
                  <a:pt x="0" y="327"/>
                </a:lnTo>
                <a:lnTo>
                  <a:pt x="0" y="0"/>
                </a:lnTo>
                <a:lnTo>
                  <a:pt x="868" y="0"/>
                </a:lnTo>
                <a:lnTo>
                  <a:pt x="892" y="39"/>
                </a:lnTo>
                <a:moveTo>
                  <a:pt x="905" y="61"/>
                </a:moveTo>
                <a:lnTo>
                  <a:pt x="914" y="75"/>
                </a:lnTo>
              </a:path>
            </a:pathLst>
          </a:custGeom>
          <a:noFill/>
          <a:ln w="31750" cap="rnd">
            <a:solidFill>
              <a:schemeClr val="bg2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grpSp>
        <p:nvGrpSpPr>
          <p:cNvPr id="27" name="Grupa 26"/>
          <p:cNvGrpSpPr/>
          <p:nvPr/>
        </p:nvGrpSpPr>
        <p:grpSpPr>
          <a:xfrm>
            <a:off x="2016529" y="3389068"/>
            <a:ext cx="2948023" cy="1427579"/>
            <a:chOff x="2016529" y="3389068"/>
            <a:chExt cx="2948023" cy="1427579"/>
          </a:xfrm>
        </p:grpSpPr>
        <p:sp>
          <p:nvSpPr>
            <p:cNvPr id="11" name="Dowolny kształt 10"/>
            <p:cNvSpPr/>
            <p:nvPr/>
          </p:nvSpPr>
          <p:spPr>
            <a:xfrm>
              <a:off x="2901128" y="3389068"/>
              <a:ext cx="2063424" cy="1421812"/>
            </a:xfrm>
            <a:custGeom>
              <a:avLst/>
              <a:gdLst>
                <a:gd name="connsiteX0" fmla="*/ 0 w 2589621"/>
                <a:gd name="connsiteY0" fmla="*/ 0 h 1553772"/>
                <a:gd name="connsiteX1" fmla="*/ 2589621 w 2589621"/>
                <a:gd name="connsiteY1" fmla="*/ 0 h 1553772"/>
                <a:gd name="connsiteX2" fmla="*/ 2589621 w 2589621"/>
                <a:gd name="connsiteY2" fmla="*/ 1553772 h 1553772"/>
                <a:gd name="connsiteX3" fmla="*/ 0 w 2589621"/>
                <a:gd name="connsiteY3" fmla="*/ 1553772 h 1553772"/>
                <a:gd name="connsiteX4" fmla="*/ 0 w 2589621"/>
                <a:gd name="connsiteY4" fmla="*/ 0 h 15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9621" h="1553772">
                  <a:moveTo>
                    <a:pt x="0" y="0"/>
                  </a:moveTo>
                  <a:lnTo>
                    <a:pt x="2589621" y="0"/>
                  </a:lnTo>
                  <a:lnTo>
                    <a:pt x="2589621" y="1553772"/>
                  </a:lnTo>
                  <a:lnTo>
                    <a:pt x="0" y="15537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76200" rIns="144000" bIns="76200" numCol="1" spcCol="1270" anchor="ctr" anchorCtr="0">
              <a:noAutofit/>
            </a:bodyPr>
            <a:lstStyle/>
            <a:p>
              <a:pPr lvl="0" defTabSz="889000" rtl="0"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>
                  <a:solidFill>
                    <a:schemeClr val="bg1"/>
                  </a:solidFill>
                </a:rPr>
                <a:t>Elastyczny czas pracy</a:t>
              </a:r>
              <a:endParaRPr lang="pl-PL" sz="2400" kern="1200" dirty="0">
                <a:solidFill>
                  <a:schemeClr val="bg1"/>
                </a:solidFill>
              </a:endParaRPr>
            </a:p>
          </p:txBody>
        </p:sp>
        <p:grpSp>
          <p:nvGrpSpPr>
            <p:cNvPr id="21" name="Grupa 20"/>
            <p:cNvGrpSpPr/>
            <p:nvPr/>
          </p:nvGrpSpPr>
          <p:grpSpPr>
            <a:xfrm>
              <a:off x="2016529" y="3394835"/>
              <a:ext cx="2948022" cy="1421812"/>
              <a:chOff x="858144" y="1127410"/>
              <a:chExt cx="3221631" cy="1553772"/>
            </a:xfrm>
          </p:grpSpPr>
          <p:sp>
            <p:nvSpPr>
              <p:cNvPr id="22" name="Freeform 15"/>
              <p:cNvSpPr>
                <a:spLocks noEditPoints="1"/>
              </p:cNvSpPr>
              <p:nvPr/>
            </p:nvSpPr>
            <p:spPr bwMode="auto">
              <a:xfrm rot="5400000" flipH="1">
                <a:off x="1940067" y="541473"/>
                <a:ext cx="1553772" cy="2725645"/>
              </a:xfrm>
              <a:custGeom>
                <a:avLst/>
                <a:gdLst>
                  <a:gd name="T0" fmla="*/ 1585 w 1585"/>
                  <a:gd name="T1" fmla="*/ 443 h 1890"/>
                  <a:gd name="T2" fmla="*/ 1585 w 1585"/>
                  <a:gd name="T3" fmla="*/ 1890 h 1890"/>
                  <a:gd name="T4" fmla="*/ 0 w 1585"/>
                  <a:gd name="T5" fmla="*/ 1890 h 1890"/>
                  <a:gd name="T6" fmla="*/ 0 w 1585"/>
                  <a:gd name="T7" fmla="*/ 0 h 1890"/>
                  <a:gd name="T8" fmla="*/ 1585 w 1585"/>
                  <a:gd name="T9" fmla="*/ 0 h 1890"/>
                  <a:gd name="T10" fmla="*/ 1585 w 1585"/>
                  <a:gd name="T11" fmla="*/ 222 h 1890"/>
                  <a:gd name="T12" fmla="*/ 1585 w 1585"/>
                  <a:gd name="T13" fmla="*/ 336 h 1890"/>
                  <a:gd name="T14" fmla="*/ 1585 w 1585"/>
                  <a:gd name="T15" fmla="*/ 289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5" h="1890">
                    <a:moveTo>
                      <a:pt x="1585" y="443"/>
                    </a:moveTo>
                    <a:lnTo>
                      <a:pt x="1585" y="1890"/>
                    </a:lnTo>
                    <a:lnTo>
                      <a:pt x="0" y="1890"/>
                    </a:lnTo>
                    <a:lnTo>
                      <a:pt x="0" y="0"/>
                    </a:lnTo>
                    <a:lnTo>
                      <a:pt x="1585" y="0"/>
                    </a:lnTo>
                    <a:lnTo>
                      <a:pt x="1585" y="222"/>
                    </a:lnTo>
                    <a:moveTo>
                      <a:pt x="1585" y="336"/>
                    </a:moveTo>
                    <a:lnTo>
                      <a:pt x="1585" y="289"/>
                    </a:lnTo>
                  </a:path>
                </a:pathLst>
              </a:custGeom>
              <a:noFill/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/>
              </a:p>
            </p:txBody>
          </p:sp>
          <p:sp>
            <p:nvSpPr>
              <p:cNvPr id="23" name="Freeform 5"/>
              <p:cNvSpPr>
                <a:spLocks noEditPoints="1"/>
              </p:cNvSpPr>
              <p:nvPr/>
            </p:nvSpPr>
            <p:spPr bwMode="auto">
              <a:xfrm>
                <a:off x="858144" y="1420448"/>
                <a:ext cx="970656" cy="967694"/>
              </a:xfrm>
              <a:custGeom>
                <a:avLst/>
                <a:gdLst>
                  <a:gd name="T0" fmla="*/ 251 w 274"/>
                  <a:gd name="T1" fmla="*/ 61 h 274"/>
                  <a:gd name="T2" fmla="*/ 251 w 274"/>
                  <a:gd name="T3" fmla="*/ 61 h 274"/>
                  <a:gd name="T4" fmla="*/ 234 w 274"/>
                  <a:gd name="T5" fmla="*/ 41 h 274"/>
                  <a:gd name="T6" fmla="*/ 224 w 274"/>
                  <a:gd name="T7" fmla="*/ 31 h 274"/>
                  <a:gd name="T8" fmla="*/ 189 w 274"/>
                  <a:gd name="T9" fmla="*/ 11 h 274"/>
                  <a:gd name="T10" fmla="*/ 137 w 274"/>
                  <a:gd name="T11" fmla="*/ 0 h 274"/>
                  <a:gd name="T12" fmla="*/ 0 w 274"/>
                  <a:gd name="T13" fmla="*/ 137 h 274"/>
                  <a:gd name="T14" fmla="*/ 137 w 274"/>
                  <a:gd name="T15" fmla="*/ 274 h 274"/>
                  <a:gd name="T16" fmla="*/ 274 w 274"/>
                  <a:gd name="T17" fmla="*/ 137 h 274"/>
                  <a:gd name="T18" fmla="*/ 251 w 274"/>
                  <a:gd name="T19" fmla="*/ 61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" h="274">
                    <a:moveTo>
                      <a:pt x="251" y="61"/>
                    </a:moveTo>
                    <a:cubicBezTo>
                      <a:pt x="251" y="61"/>
                      <a:pt x="251" y="61"/>
                      <a:pt x="251" y="61"/>
                    </a:cubicBezTo>
                    <a:moveTo>
                      <a:pt x="234" y="41"/>
                    </a:moveTo>
                    <a:cubicBezTo>
                      <a:pt x="231" y="37"/>
                      <a:pt x="227" y="34"/>
                      <a:pt x="224" y="31"/>
                    </a:cubicBezTo>
                    <a:moveTo>
                      <a:pt x="189" y="11"/>
                    </a:moveTo>
                    <a:cubicBezTo>
                      <a:pt x="173" y="4"/>
                      <a:pt x="156" y="0"/>
                      <a:pt x="137" y="0"/>
                    </a:cubicBezTo>
                    <a:cubicBezTo>
                      <a:pt x="61" y="0"/>
                      <a:pt x="0" y="62"/>
                      <a:pt x="0" y="137"/>
                    </a:cubicBezTo>
                    <a:cubicBezTo>
                      <a:pt x="0" y="213"/>
                      <a:pt x="61" y="274"/>
                      <a:pt x="137" y="274"/>
                    </a:cubicBezTo>
                    <a:cubicBezTo>
                      <a:pt x="213" y="274"/>
                      <a:pt x="274" y="213"/>
                      <a:pt x="274" y="137"/>
                    </a:cubicBezTo>
                    <a:cubicBezTo>
                      <a:pt x="274" y="109"/>
                      <a:pt x="265" y="83"/>
                      <a:pt x="251" y="61"/>
                    </a:cubicBezTo>
                  </a:path>
                </a:pathLst>
              </a:custGeom>
              <a:solidFill>
                <a:schemeClr val="tx1"/>
              </a:solidFill>
              <a:ln w="31750" cap="rnd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l-PL" sz="40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48" name="Freeform 22"/>
            <p:cNvSpPr>
              <a:spLocks noEditPoints="1"/>
            </p:cNvSpPr>
            <p:nvPr/>
          </p:nvSpPr>
          <p:spPr bwMode="auto">
            <a:xfrm>
              <a:off x="2221824" y="3869486"/>
              <a:ext cx="473914" cy="473914"/>
            </a:xfrm>
            <a:custGeom>
              <a:avLst/>
              <a:gdLst>
                <a:gd name="T0" fmla="*/ 244 w 244"/>
                <a:gd name="T1" fmla="*/ 60 h 244"/>
                <a:gd name="T2" fmla="*/ 244 w 244"/>
                <a:gd name="T3" fmla="*/ 220 h 244"/>
                <a:gd name="T4" fmla="*/ 220 w 244"/>
                <a:gd name="T5" fmla="*/ 244 h 244"/>
                <a:gd name="T6" fmla="*/ 24 w 244"/>
                <a:gd name="T7" fmla="*/ 244 h 244"/>
                <a:gd name="T8" fmla="*/ 0 w 244"/>
                <a:gd name="T9" fmla="*/ 220 h 244"/>
                <a:gd name="T10" fmla="*/ 0 w 244"/>
                <a:gd name="T11" fmla="*/ 24 h 244"/>
                <a:gd name="T12" fmla="*/ 24 w 244"/>
                <a:gd name="T13" fmla="*/ 0 h 244"/>
                <a:gd name="T14" fmla="*/ 220 w 244"/>
                <a:gd name="T15" fmla="*/ 0 h 244"/>
                <a:gd name="T16" fmla="*/ 244 w 244"/>
                <a:gd name="T17" fmla="*/ 24 h 244"/>
                <a:gd name="T18" fmla="*/ 134 w 244"/>
                <a:gd name="T19" fmla="*/ 27 h 244"/>
                <a:gd name="T20" fmla="*/ 111 w 244"/>
                <a:gd name="T21" fmla="*/ 27 h 244"/>
                <a:gd name="T22" fmla="*/ 111 w 244"/>
                <a:gd name="T23" fmla="*/ 51 h 244"/>
                <a:gd name="T24" fmla="*/ 134 w 244"/>
                <a:gd name="T25" fmla="*/ 51 h 244"/>
                <a:gd name="T26" fmla="*/ 134 w 244"/>
                <a:gd name="T27" fmla="*/ 27 h 244"/>
                <a:gd name="T28" fmla="*/ 134 w 244"/>
                <a:gd name="T29" fmla="*/ 193 h 244"/>
                <a:gd name="T30" fmla="*/ 111 w 244"/>
                <a:gd name="T31" fmla="*/ 193 h 244"/>
                <a:gd name="T32" fmla="*/ 111 w 244"/>
                <a:gd name="T33" fmla="*/ 217 h 244"/>
                <a:gd name="T34" fmla="*/ 134 w 244"/>
                <a:gd name="T35" fmla="*/ 217 h 244"/>
                <a:gd name="T36" fmla="*/ 134 w 244"/>
                <a:gd name="T37" fmla="*/ 193 h 244"/>
                <a:gd name="T38" fmla="*/ 217 w 244"/>
                <a:gd name="T39" fmla="*/ 134 h 244"/>
                <a:gd name="T40" fmla="*/ 217 w 244"/>
                <a:gd name="T41" fmla="*/ 110 h 244"/>
                <a:gd name="T42" fmla="*/ 194 w 244"/>
                <a:gd name="T43" fmla="*/ 110 h 244"/>
                <a:gd name="T44" fmla="*/ 194 w 244"/>
                <a:gd name="T45" fmla="*/ 134 h 244"/>
                <a:gd name="T46" fmla="*/ 217 w 244"/>
                <a:gd name="T47" fmla="*/ 134 h 244"/>
                <a:gd name="T48" fmla="*/ 51 w 244"/>
                <a:gd name="T49" fmla="*/ 134 h 244"/>
                <a:gd name="T50" fmla="*/ 51 w 244"/>
                <a:gd name="T51" fmla="*/ 110 h 244"/>
                <a:gd name="T52" fmla="*/ 28 w 244"/>
                <a:gd name="T53" fmla="*/ 110 h 244"/>
                <a:gd name="T54" fmla="*/ 28 w 244"/>
                <a:gd name="T55" fmla="*/ 134 h 244"/>
                <a:gd name="T56" fmla="*/ 51 w 244"/>
                <a:gd name="T57" fmla="*/ 134 h 244"/>
                <a:gd name="T58" fmla="*/ 122 w 244"/>
                <a:gd name="T59" fmla="*/ 116 h 244"/>
                <a:gd name="T60" fmla="*/ 113 w 244"/>
                <a:gd name="T61" fmla="*/ 125 h 244"/>
                <a:gd name="T62" fmla="*/ 122 w 244"/>
                <a:gd name="T63" fmla="*/ 134 h 244"/>
                <a:gd name="T64" fmla="*/ 132 w 244"/>
                <a:gd name="T65" fmla="*/ 125 h 244"/>
                <a:gd name="T66" fmla="*/ 122 w 244"/>
                <a:gd name="T67" fmla="*/ 116 h 244"/>
                <a:gd name="T68" fmla="*/ 122 w 244"/>
                <a:gd name="T69" fmla="*/ 125 h 244"/>
                <a:gd name="T70" fmla="*/ 88 w 244"/>
                <a:gd name="T71" fmla="*/ 73 h 244"/>
                <a:gd name="T72" fmla="*/ 122 w 244"/>
                <a:gd name="T73" fmla="*/ 125 h 244"/>
                <a:gd name="T74" fmla="*/ 199 w 244"/>
                <a:gd name="T75" fmla="*/ 5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4" h="244">
                  <a:moveTo>
                    <a:pt x="244" y="60"/>
                  </a:moveTo>
                  <a:cubicBezTo>
                    <a:pt x="244" y="220"/>
                    <a:pt x="244" y="220"/>
                    <a:pt x="244" y="220"/>
                  </a:cubicBezTo>
                  <a:cubicBezTo>
                    <a:pt x="244" y="233"/>
                    <a:pt x="233" y="244"/>
                    <a:pt x="220" y="244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11" y="244"/>
                    <a:pt x="0" y="233"/>
                    <a:pt x="0" y="22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33" y="0"/>
                    <a:pt x="244" y="11"/>
                    <a:pt x="244" y="24"/>
                  </a:cubicBezTo>
                  <a:moveTo>
                    <a:pt x="134" y="27"/>
                  </a:moveTo>
                  <a:cubicBezTo>
                    <a:pt x="111" y="27"/>
                    <a:pt x="111" y="27"/>
                    <a:pt x="111" y="27"/>
                  </a:cubicBezTo>
                  <a:cubicBezTo>
                    <a:pt x="111" y="51"/>
                    <a:pt x="111" y="51"/>
                    <a:pt x="111" y="51"/>
                  </a:cubicBezTo>
                  <a:cubicBezTo>
                    <a:pt x="134" y="51"/>
                    <a:pt x="134" y="51"/>
                    <a:pt x="134" y="51"/>
                  </a:cubicBezTo>
                  <a:lnTo>
                    <a:pt x="134" y="27"/>
                  </a:lnTo>
                  <a:close/>
                  <a:moveTo>
                    <a:pt x="134" y="193"/>
                  </a:moveTo>
                  <a:cubicBezTo>
                    <a:pt x="111" y="193"/>
                    <a:pt x="111" y="193"/>
                    <a:pt x="111" y="193"/>
                  </a:cubicBezTo>
                  <a:cubicBezTo>
                    <a:pt x="111" y="217"/>
                    <a:pt x="111" y="217"/>
                    <a:pt x="111" y="217"/>
                  </a:cubicBezTo>
                  <a:cubicBezTo>
                    <a:pt x="134" y="217"/>
                    <a:pt x="134" y="217"/>
                    <a:pt x="134" y="217"/>
                  </a:cubicBezTo>
                  <a:lnTo>
                    <a:pt x="134" y="193"/>
                  </a:lnTo>
                  <a:close/>
                  <a:moveTo>
                    <a:pt x="217" y="134"/>
                  </a:moveTo>
                  <a:cubicBezTo>
                    <a:pt x="217" y="110"/>
                    <a:pt x="217" y="110"/>
                    <a:pt x="217" y="110"/>
                  </a:cubicBezTo>
                  <a:cubicBezTo>
                    <a:pt x="194" y="110"/>
                    <a:pt x="194" y="110"/>
                    <a:pt x="194" y="110"/>
                  </a:cubicBezTo>
                  <a:cubicBezTo>
                    <a:pt x="194" y="134"/>
                    <a:pt x="194" y="134"/>
                    <a:pt x="194" y="134"/>
                  </a:cubicBezTo>
                  <a:lnTo>
                    <a:pt x="217" y="134"/>
                  </a:lnTo>
                  <a:close/>
                  <a:moveTo>
                    <a:pt x="51" y="134"/>
                  </a:moveTo>
                  <a:cubicBezTo>
                    <a:pt x="51" y="110"/>
                    <a:pt x="51" y="110"/>
                    <a:pt x="51" y="110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28" y="134"/>
                    <a:pt x="28" y="134"/>
                    <a:pt x="28" y="134"/>
                  </a:cubicBezTo>
                  <a:lnTo>
                    <a:pt x="51" y="134"/>
                  </a:lnTo>
                  <a:close/>
                  <a:moveTo>
                    <a:pt x="122" y="116"/>
                  </a:moveTo>
                  <a:cubicBezTo>
                    <a:pt x="117" y="116"/>
                    <a:pt x="113" y="120"/>
                    <a:pt x="113" y="125"/>
                  </a:cubicBezTo>
                  <a:cubicBezTo>
                    <a:pt x="113" y="130"/>
                    <a:pt x="117" y="134"/>
                    <a:pt x="122" y="134"/>
                  </a:cubicBezTo>
                  <a:cubicBezTo>
                    <a:pt x="127" y="134"/>
                    <a:pt x="132" y="130"/>
                    <a:pt x="132" y="125"/>
                  </a:cubicBezTo>
                  <a:cubicBezTo>
                    <a:pt x="132" y="120"/>
                    <a:pt x="127" y="116"/>
                    <a:pt x="122" y="116"/>
                  </a:cubicBezTo>
                  <a:close/>
                  <a:moveTo>
                    <a:pt x="122" y="125"/>
                  </a:moveTo>
                  <a:cubicBezTo>
                    <a:pt x="88" y="73"/>
                    <a:pt x="88" y="73"/>
                    <a:pt x="88" y="73"/>
                  </a:cubicBezTo>
                  <a:moveTo>
                    <a:pt x="122" y="125"/>
                  </a:moveTo>
                  <a:cubicBezTo>
                    <a:pt x="199" y="54"/>
                    <a:pt x="199" y="54"/>
                    <a:pt x="199" y="54"/>
                  </a:cubicBezTo>
                </a:path>
              </a:pathLst>
            </a:custGeom>
            <a:noFill/>
            <a:ln w="25400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5271392" y="3389068"/>
            <a:ext cx="2951724" cy="1421812"/>
            <a:chOff x="5271392" y="3389068"/>
            <a:chExt cx="2951724" cy="1421812"/>
          </a:xfrm>
        </p:grpSpPr>
        <p:grpSp>
          <p:nvGrpSpPr>
            <p:cNvPr id="5" name="Grupa 4"/>
            <p:cNvGrpSpPr/>
            <p:nvPr/>
          </p:nvGrpSpPr>
          <p:grpSpPr>
            <a:xfrm>
              <a:off x="5271392" y="3389068"/>
              <a:ext cx="2951724" cy="1421812"/>
              <a:chOff x="4386729" y="1127410"/>
              <a:chExt cx="3225675" cy="1553772"/>
            </a:xfrm>
            <a:solidFill>
              <a:schemeClr val="bg1"/>
            </a:solidFill>
          </p:grpSpPr>
          <p:sp>
            <p:nvSpPr>
              <p:cNvPr id="6" name="Freeform 15"/>
              <p:cNvSpPr>
                <a:spLocks noEditPoints="1"/>
              </p:cNvSpPr>
              <p:nvPr/>
            </p:nvSpPr>
            <p:spPr bwMode="auto">
              <a:xfrm rot="5400000" flipH="1">
                <a:off x="5472696" y="541473"/>
                <a:ext cx="1553772" cy="2725645"/>
              </a:xfrm>
              <a:custGeom>
                <a:avLst/>
                <a:gdLst>
                  <a:gd name="T0" fmla="*/ 1585 w 1585"/>
                  <a:gd name="T1" fmla="*/ 443 h 1890"/>
                  <a:gd name="T2" fmla="*/ 1585 w 1585"/>
                  <a:gd name="T3" fmla="*/ 1890 h 1890"/>
                  <a:gd name="T4" fmla="*/ 0 w 1585"/>
                  <a:gd name="T5" fmla="*/ 1890 h 1890"/>
                  <a:gd name="T6" fmla="*/ 0 w 1585"/>
                  <a:gd name="T7" fmla="*/ 0 h 1890"/>
                  <a:gd name="T8" fmla="*/ 1585 w 1585"/>
                  <a:gd name="T9" fmla="*/ 0 h 1890"/>
                  <a:gd name="T10" fmla="*/ 1585 w 1585"/>
                  <a:gd name="T11" fmla="*/ 222 h 1890"/>
                  <a:gd name="T12" fmla="*/ 1585 w 1585"/>
                  <a:gd name="T13" fmla="*/ 336 h 1890"/>
                  <a:gd name="T14" fmla="*/ 1585 w 1585"/>
                  <a:gd name="T15" fmla="*/ 289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5" h="1890">
                    <a:moveTo>
                      <a:pt x="1585" y="443"/>
                    </a:moveTo>
                    <a:lnTo>
                      <a:pt x="1585" y="1890"/>
                    </a:lnTo>
                    <a:lnTo>
                      <a:pt x="0" y="1890"/>
                    </a:lnTo>
                    <a:lnTo>
                      <a:pt x="0" y="0"/>
                    </a:lnTo>
                    <a:lnTo>
                      <a:pt x="1585" y="0"/>
                    </a:lnTo>
                    <a:lnTo>
                      <a:pt x="1585" y="222"/>
                    </a:lnTo>
                    <a:moveTo>
                      <a:pt x="1585" y="336"/>
                    </a:moveTo>
                    <a:lnTo>
                      <a:pt x="1585" y="289"/>
                    </a:lnTo>
                  </a:path>
                </a:pathLst>
              </a:custGeom>
              <a:noFill/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/>
              </a:p>
            </p:txBody>
          </p:sp>
          <p:sp>
            <p:nvSpPr>
              <p:cNvPr id="7" name="Freeform 5"/>
              <p:cNvSpPr>
                <a:spLocks noEditPoints="1"/>
              </p:cNvSpPr>
              <p:nvPr/>
            </p:nvSpPr>
            <p:spPr bwMode="auto">
              <a:xfrm>
                <a:off x="4386729" y="1420448"/>
                <a:ext cx="970656" cy="967694"/>
              </a:xfrm>
              <a:custGeom>
                <a:avLst/>
                <a:gdLst>
                  <a:gd name="T0" fmla="*/ 251 w 274"/>
                  <a:gd name="T1" fmla="*/ 61 h 274"/>
                  <a:gd name="T2" fmla="*/ 251 w 274"/>
                  <a:gd name="T3" fmla="*/ 61 h 274"/>
                  <a:gd name="T4" fmla="*/ 234 w 274"/>
                  <a:gd name="T5" fmla="*/ 41 h 274"/>
                  <a:gd name="T6" fmla="*/ 224 w 274"/>
                  <a:gd name="T7" fmla="*/ 31 h 274"/>
                  <a:gd name="T8" fmla="*/ 189 w 274"/>
                  <a:gd name="T9" fmla="*/ 11 h 274"/>
                  <a:gd name="T10" fmla="*/ 137 w 274"/>
                  <a:gd name="T11" fmla="*/ 0 h 274"/>
                  <a:gd name="T12" fmla="*/ 0 w 274"/>
                  <a:gd name="T13" fmla="*/ 137 h 274"/>
                  <a:gd name="T14" fmla="*/ 137 w 274"/>
                  <a:gd name="T15" fmla="*/ 274 h 274"/>
                  <a:gd name="T16" fmla="*/ 274 w 274"/>
                  <a:gd name="T17" fmla="*/ 137 h 274"/>
                  <a:gd name="T18" fmla="*/ 251 w 274"/>
                  <a:gd name="T19" fmla="*/ 61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" h="274">
                    <a:moveTo>
                      <a:pt x="251" y="61"/>
                    </a:moveTo>
                    <a:cubicBezTo>
                      <a:pt x="251" y="61"/>
                      <a:pt x="251" y="61"/>
                      <a:pt x="251" y="61"/>
                    </a:cubicBezTo>
                    <a:moveTo>
                      <a:pt x="234" y="41"/>
                    </a:moveTo>
                    <a:cubicBezTo>
                      <a:pt x="231" y="37"/>
                      <a:pt x="227" y="34"/>
                      <a:pt x="224" y="31"/>
                    </a:cubicBezTo>
                    <a:moveTo>
                      <a:pt x="189" y="11"/>
                    </a:moveTo>
                    <a:cubicBezTo>
                      <a:pt x="173" y="4"/>
                      <a:pt x="156" y="0"/>
                      <a:pt x="137" y="0"/>
                    </a:cubicBezTo>
                    <a:cubicBezTo>
                      <a:pt x="61" y="0"/>
                      <a:pt x="0" y="62"/>
                      <a:pt x="0" y="137"/>
                    </a:cubicBezTo>
                    <a:cubicBezTo>
                      <a:pt x="0" y="213"/>
                      <a:pt x="61" y="274"/>
                      <a:pt x="137" y="274"/>
                    </a:cubicBezTo>
                    <a:cubicBezTo>
                      <a:pt x="213" y="274"/>
                      <a:pt x="274" y="213"/>
                      <a:pt x="274" y="137"/>
                    </a:cubicBezTo>
                    <a:cubicBezTo>
                      <a:pt x="274" y="109"/>
                      <a:pt x="265" y="83"/>
                      <a:pt x="251" y="61"/>
                    </a:cubicBezTo>
                  </a:path>
                </a:pathLst>
              </a:custGeom>
              <a:solidFill>
                <a:schemeClr val="tx1"/>
              </a:solidFill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Dowolny kształt 8"/>
            <p:cNvSpPr/>
            <p:nvPr/>
          </p:nvSpPr>
          <p:spPr>
            <a:xfrm>
              <a:off x="6183509" y="3389068"/>
              <a:ext cx="2020000" cy="1421812"/>
            </a:xfrm>
            <a:custGeom>
              <a:avLst/>
              <a:gdLst>
                <a:gd name="connsiteX0" fmla="*/ 0 w 2589621"/>
                <a:gd name="connsiteY0" fmla="*/ 0 h 1553772"/>
                <a:gd name="connsiteX1" fmla="*/ 2589621 w 2589621"/>
                <a:gd name="connsiteY1" fmla="*/ 0 h 1553772"/>
                <a:gd name="connsiteX2" fmla="*/ 2589621 w 2589621"/>
                <a:gd name="connsiteY2" fmla="*/ 1553772 h 1553772"/>
                <a:gd name="connsiteX3" fmla="*/ 0 w 2589621"/>
                <a:gd name="connsiteY3" fmla="*/ 1553772 h 1553772"/>
                <a:gd name="connsiteX4" fmla="*/ 0 w 2589621"/>
                <a:gd name="connsiteY4" fmla="*/ 0 h 15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9621" h="1553772">
                  <a:moveTo>
                    <a:pt x="0" y="0"/>
                  </a:moveTo>
                  <a:lnTo>
                    <a:pt x="2589621" y="0"/>
                  </a:lnTo>
                  <a:lnTo>
                    <a:pt x="2589621" y="1553772"/>
                  </a:lnTo>
                  <a:lnTo>
                    <a:pt x="0" y="15537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76200" rIns="144000" bIns="76200" numCol="1" spcCol="1270" anchor="ctr" anchorCtr="0">
              <a:noAutofit/>
            </a:bodyPr>
            <a:lstStyle/>
            <a:p>
              <a:pPr lvl="0" defTabSz="889000" rtl="0"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>
                  <a:solidFill>
                    <a:schemeClr val="bg1"/>
                  </a:solidFill>
                </a:rPr>
                <a:t>Karta sportowa</a:t>
              </a:r>
              <a:endParaRPr lang="pl-PL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64" name="Freeform 31">
              <a:extLst>
                <a:ext uri="{FF2B5EF4-FFF2-40B4-BE49-F238E27FC236}">
                  <a16:creationId xmlns:a16="http://schemas.microsoft.com/office/drawing/2014/main" id="{F5D6BC68-A63C-4F9D-A04A-412F401576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8097" y="3828732"/>
              <a:ext cx="539789" cy="517821"/>
            </a:xfrm>
            <a:custGeom>
              <a:avLst/>
              <a:gdLst>
                <a:gd name="T0" fmla="*/ 284 w 513"/>
                <a:gd name="T1" fmla="*/ 353 h 492"/>
                <a:gd name="T2" fmla="*/ 284 w 513"/>
                <a:gd name="T3" fmla="*/ 353 h 492"/>
                <a:gd name="T4" fmla="*/ 393 w 513"/>
                <a:gd name="T5" fmla="*/ 309 h 492"/>
                <a:gd name="T6" fmla="*/ 314 w 513"/>
                <a:gd name="T7" fmla="*/ 129 h 492"/>
                <a:gd name="T8" fmla="*/ 314 w 513"/>
                <a:gd name="T9" fmla="*/ 129 h 492"/>
                <a:gd name="T10" fmla="*/ 305 w 513"/>
                <a:gd name="T11" fmla="*/ 100 h 492"/>
                <a:gd name="T12" fmla="*/ 288 w 513"/>
                <a:gd name="T13" fmla="*/ 92 h 492"/>
                <a:gd name="T14" fmla="*/ 273 w 513"/>
                <a:gd name="T15" fmla="*/ 97 h 492"/>
                <a:gd name="T16" fmla="*/ 182 w 513"/>
                <a:gd name="T17" fmla="*/ 18 h 492"/>
                <a:gd name="T18" fmla="*/ 183 w 513"/>
                <a:gd name="T19" fmla="*/ 16 h 492"/>
                <a:gd name="T20" fmla="*/ 163 w 513"/>
                <a:gd name="T21" fmla="*/ 4 h 492"/>
                <a:gd name="T22" fmla="*/ 83 w 513"/>
                <a:gd name="T23" fmla="*/ 50 h 492"/>
                <a:gd name="T24" fmla="*/ 60 w 513"/>
                <a:gd name="T25" fmla="*/ 153 h 492"/>
                <a:gd name="T26" fmla="*/ 108 w 513"/>
                <a:gd name="T27" fmla="*/ 219 h 492"/>
                <a:gd name="T28" fmla="*/ 135 w 513"/>
                <a:gd name="T29" fmla="*/ 205 h 492"/>
                <a:gd name="T30" fmla="*/ 170 w 513"/>
                <a:gd name="T31" fmla="*/ 245 h 492"/>
                <a:gd name="T32" fmla="*/ 223 w 513"/>
                <a:gd name="T33" fmla="*/ 284 h 492"/>
                <a:gd name="T34" fmla="*/ 197 w 513"/>
                <a:gd name="T35" fmla="*/ 271 h 492"/>
                <a:gd name="T36" fmla="*/ 180 w 513"/>
                <a:gd name="T37" fmla="*/ 277 h 492"/>
                <a:gd name="T38" fmla="*/ 172 w 513"/>
                <a:gd name="T39" fmla="*/ 292 h 492"/>
                <a:gd name="T40" fmla="*/ 53 w 513"/>
                <a:gd name="T41" fmla="*/ 300 h 492"/>
                <a:gd name="T42" fmla="*/ 53 w 513"/>
                <a:gd name="T43" fmla="*/ 300 h 492"/>
                <a:gd name="T44" fmla="*/ 30 w 513"/>
                <a:gd name="T45" fmla="*/ 302 h 492"/>
                <a:gd name="T46" fmla="*/ 5 w 513"/>
                <a:gd name="T47" fmla="*/ 393 h 492"/>
                <a:gd name="T48" fmla="*/ 61 w 513"/>
                <a:gd name="T49" fmla="*/ 482 h 492"/>
                <a:gd name="T50" fmla="*/ 143 w 513"/>
                <a:gd name="T51" fmla="*/ 488 h 492"/>
                <a:gd name="T52" fmla="*/ 165 w 513"/>
                <a:gd name="T53" fmla="*/ 468 h 492"/>
                <a:gd name="T54" fmla="*/ 361 w 513"/>
                <a:gd name="T55" fmla="*/ 465 h 492"/>
                <a:gd name="T56" fmla="*/ 379 w 513"/>
                <a:gd name="T57" fmla="*/ 479 h 492"/>
                <a:gd name="T58" fmla="*/ 505 w 513"/>
                <a:gd name="T59" fmla="*/ 415 h 492"/>
                <a:gd name="T60" fmla="*/ 509 w 513"/>
                <a:gd name="T61" fmla="*/ 378 h 492"/>
                <a:gd name="T62" fmla="*/ 475 w 513"/>
                <a:gd name="T63" fmla="*/ 353 h 492"/>
                <a:gd name="T64" fmla="*/ 332 w 513"/>
                <a:gd name="T65" fmla="*/ 328 h 492"/>
                <a:gd name="T66" fmla="*/ 259 w 513"/>
                <a:gd name="T67" fmla="*/ 289 h 492"/>
                <a:gd name="T68" fmla="*/ 238 w 513"/>
                <a:gd name="T69" fmla="*/ 279 h 492"/>
                <a:gd name="T70" fmla="*/ 223 w 513"/>
                <a:gd name="T71" fmla="*/ 284 h 492"/>
                <a:gd name="T72" fmla="*/ 181 w 513"/>
                <a:gd name="T73" fmla="*/ 362 h 492"/>
                <a:gd name="T74" fmla="*/ 191 w 513"/>
                <a:gd name="T75" fmla="*/ 390 h 492"/>
                <a:gd name="T76" fmla="*/ 222 w 513"/>
                <a:gd name="T77" fmla="*/ 388 h 492"/>
                <a:gd name="T78" fmla="*/ 265 w 513"/>
                <a:gd name="T79" fmla="*/ 305 h 492"/>
                <a:gd name="T80" fmla="*/ 259 w 513"/>
                <a:gd name="T81" fmla="*/ 289 h 492"/>
                <a:gd name="T82" fmla="*/ 324 w 513"/>
                <a:gd name="T83" fmla="*/ 315 h 492"/>
                <a:gd name="T84" fmla="*/ 302 w 513"/>
                <a:gd name="T85" fmla="*/ 307 h 492"/>
                <a:gd name="T86" fmla="*/ 287 w 513"/>
                <a:gd name="T87" fmla="*/ 313 h 492"/>
                <a:gd name="T88" fmla="*/ 251 w 513"/>
                <a:gd name="T89" fmla="*/ 393 h 492"/>
                <a:gd name="T90" fmla="*/ 264 w 513"/>
                <a:gd name="T91" fmla="*/ 420 h 492"/>
                <a:gd name="T92" fmla="*/ 295 w 513"/>
                <a:gd name="T93" fmla="*/ 415 h 492"/>
                <a:gd name="T94" fmla="*/ 331 w 513"/>
                <a:gd name="T95" fmla="*/ 331 h 492"/>
                <a:gd name="T96" fmla="*/ 324 w 513"/>
                <a:gd name="T97" fmla="*/ 315 h 492"/>
                <a:gd name="T98" fmla="*/ 361 w 513"/>
                <a:gd name="T99" fmla="*/ 465 h 492"/>
                <a:gd name="T100" fmla="*/ 361 w 513"/>
                <a:gd name="T101" fmla="*/ 465 h 492"/>
                <a:gd name="T102" fmla="*/ 166 w 513"/>
                <a:gd name="T103" fmla="*/ 468 h 492"/>
                <a:gd name="T104" fmla="*/ 54 w 513"/>
                <a:gd name="T105" fmla="*/ 401 h 492"/>
                <a:gd name="T106" fmla="*/ 5 w 513"/>
                <a:gd name="T107" fmla="*/ 414 h 492"/>
                <a:gd name="T108" fmla="*/ 88 w 513"/>
                <a:gd name="T109" fmla="*/ 122 h 492"/>
                <a:gd name="T110" fmla="*/ 135 w 513"/>
                <a:gd name="T111" fmla="*/ 205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13" h="492">
                  <a:moveTo>
                    <a:pt x="284" y="353"/>
                  </a:moveTo>
                  <a:cubicBezTo>
                    <a:pt x="284" y="353"/>
                    <a:pt x="284" y="353"/>
                    <a:pt x="284" y="353"/>
                  </a:cubicBezTo>
                  <a:moveTo>
                    <a:pt x="393" y="309"/>
                  </a:moveTo>
                  <a:cubicBezTo>
                    <a:pt x="343" y="234"/>
                    <a:pt x="314" y="129"/>
                    <a:pt x="314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310" y="117"/>
                    <a:pt x="307" y="107"/>
                    <a:pt x="305" y="100"/>
                  </a:cubicBezTo>
                  <a:cubicBezTo>
                    <a:pt x="303" y="93"/>
                    <a:pt x="295" y="89"/>
                    <a:pt x="288" y="92"/>
                  </a:cubicBezTo>
                  <a:cubicBezTo>
                    <a:pt x="283" y="94"/>
                    <a:pt x="278" y="96"/>
                    <a:pt x="273" y="97"/>
                  </a:cubicBezTo>
                  <a:cubicBezTo>
                    <a:pt x="220" y="109"/>
                    <a:pt x="170" y="71"/>
                    <a:pt x="182" y="18"/>
                  </a:cubicBezTo>
                  <a:cubicBezTo>
                    <a:pt x="182" y="18"/>
                    <a:pt x="183" y="18"/>
                    <a:pt x="183" y="16"/>
                  </a:cubicBezTo>
                  <a:cubicBezTo>
                    <a:pt x="182" y="6"/>
                    <a:pt x="173" y="0"/>
                    <a:pt x="163" y="4"/>
                  </a:cubicBezTo>
                  <a:cubicBezTo>
                    <a:pt x="142" y="14"/>
                    <a:pt x="109" y="29"/>
                    <a:pt x="83" y="50"/>
                  </a:cubicBezTo>
                  <a:cubicBezTo>
                    <a:pt x="52" y="75"/>
                    <a:pt x="42" y="117"/>
                    <a:pt x="60" y="153"/>
                  </a:cubicBezTo>
                  <a:cubicBezTo>
                    <a:pt x="69" y="172"/>
                    <a:pt x="82" y="192"/>
                    <a:pt x="108" y="219"/>
                  </a:cubicBezTo>
                  <a:cubicBezTo>
                    <a:pt x="135" y="205"/>
                    <a:pt x="135" y="205"/>
                    <a:pt x="135" y="205"/>
                  </a:cubicBezTo>
                  <a:cubicBezTo>
                    <a:pt x="135" y="205"/>
                    <a:pt x="153" y="226"/>
                    <a:pt x="170" y="245"/>
                  </a:cubicBezTo>
                  <a:moveTo>
                    <a:pt x="223" y="284"/>
                  </a:moveTo>
                  <a:cubicBezTo>
                    <a:pt x="211" y="278"/>
                    <a:pt x="204" y="275"/>
                    <a:pt x="197" y="271"/>
                  </a:cubicBezTo>
                  <a:cubicBezTo>
                    <a:pt x="191" y="268"/>
                    <a:pt x="183" y="271"/>
                    <a:pt x="180" y="277"/>
                  </a:cubicBezTo>
                  <a:cubicBezTo>
                    <a:pt x="177" y="283"/>
                    <a:pt x="175" y="288"/>
                    <a:pt x="172" y="292"/>
                  </a:cubicBezTo>
                  <a:cubicBezTo>
                    <a:pt x="143" y="338"/>
                    <a:pt x="81" y="346"/>
                    <a:pt x="53" y="300"/>
                  </a:cubicBezTo>
                  <a:cubicBezTo>
                    <a:pt x="53" y="300"/>
                    <a:pt x="53" y="300"/>
                    <a:pt x="53" y="300"/>
                  </a:cubicBezTo>
                  <a:cubicBezTo>
                    <a:pt x="47" y="291"/>
                    <a:pt x="34" y="293"/>
                    <a:pt x="30" y="302"/>
                  </a:cubicBezTo>
                  <a:cubicBezTo>
                    <a:pt x="21" y="324"/>
                    <a:pt x="8" y="359"/>
                    <a:pt x="5" y="393"/>
                  </a:cubicBezTo>
                  <a:cubicBezTo>
                    <a:pt x="0" y="432"/>
                    <a:pt x="24" y="469"/>
                    <a:pt x="61" y="482"/>
                  </a:cubicBezTo>
                  <a:cubicBezTo>
                    <a:pt x="81" y="489"/>
                    <a:pt x="108" y="492"/>
                    <a:pt x="143" y="488"/>
                  </a:cubicBezTo>
                  <a:cubicBezTo>
                    <a:pt x="165" y="468"/>
                    <a:pt x="165" y="468"/>
                    <a:pt x="165" y="468"/>
                  </a:cubicBezTo>
                  <a:cubicBezTo>
                    <a:pt x="165" y="468"/>
                    <a:pt x="273" y="483"/>
                    <a:pt x="361" y="465"/>
                  </a:cubicBezTo>
                  <a:cubicBezTo>
                    <a:pt x="379" y="479"/>
                    <a:pt x="379" y="479"/>
                    <a:pt x="379" y="479"/>
                  </a:cubicBezTo>
                  <a:cubicBezTo>
                    <a:pt x="379" y="479"/>
                    <a:pt x="478" y="466"/>
                    <a:pt x="505" y="415"/>
                  </a:cubicBezTo>
                  <a:cubicBezTo>
                    <a:pt x="511" y="403"/>
                    <a:pt x="513" y="390"/>
                    <a:pt x="509" y="378"/>
                  </a:cubicBezTo>
                  <a:cubicBezTo>
                    <a:pt x="505" y="367"/>
                    <a:pt x="496" y="353"/>
                    <a:pt x="475" y="353"/>
                  </a:cubicBezTo>
                  <a:cubicBezTo>
                    <a:pt x="423" y="351"/>
                    <a:pt x="374" y="341"/>
                    <a:pt x="332" y="328"/>
                  </a:cubicBezTo>
                  <a:moveTo>
                    <a:pt x="259" y="289"/>
                  </a:moveTo>
                  <a:cubicBezTo>
                    <a:pt x="252" y="286"/>
                    <a:pt x="244" y="282"/>
                    <a:pt x="238" y="279"/>
                  </a:cubicBezTo>
                  <a:cubicBezTo>
                    <a:pt x="232" y="276"/>
                    <a:pt x="226" y="278"/>
                    <a:pt x="223" y="284"/>
                  </a:cubicBezTo>
                  <a:cubicBezTo>
                    <a:pt x="181" y="362"/>
                    <a:pt x="181" y="362"/>
                    <a:pt x="181" y="362"/>
                  </a:cubicBezTo>
                  <a:cubicBezTo>
                    <a:pt x="191" y="390"/>
                    <a:pt x="191" y="390"/>
                    <a:pt x="191" y="390"/>
                  </a:cubicBezTo>
                  <a:cubicBezTo>
                    <a:pt x="222" y="388"/>
                    <a:pt x="222" y="388"/>
                    <a:pt x="222" y="388"/>
                  </a:cubicBezTo>
                  <a:cubicBezTo>
                    <a:pt x="265" y="305"/>
                    <a:pt x="265" y="305"/>
                    <a:pt x="265" y="305"/>
                  </a:cubicBezTo>
                  <a:cubicBezTo>
                    <a:pt x="268" y="299"/>
                    <a:pt x="265" y="292"/>
                    <a:pt x="259" y="289"/>
                  </a:cubicBezTo>
                  <a:close/>
                  <a:moveTo>
                    <a:pt x="324" y="315"/>
                  </a:moveTo>
                  <a:cubicBezTo>
                    <a:pt x="317" y="313"/>
                    <a:pt x="308" y="310"/>
                    <a:pt x="302" y="307"/>
                  </a:cubicBezTo>
                  <a:cubicBezTo>
                    <a:pt x="296" y="305"/>
                    <a:pt x="290" y="308"/>
                    <a:pt x="287" y="313"/>
                  </a:cubicBezTo>
                  <a:cubicBezTo>
                    <a:pt x="251" y="393"/>
                    <a:pt x="251" y="393"/>
                    <a:pt x="251" y="393"/>
                  </a:cubicBezTo>
                  <a:cubicBezTo>
                    <a:pt x="264" y="420"/>
                    <a:pt x="264" y="420"/>
                    <a:pt x="264" y="420"/>
                  </a:cubicBezTo>
                  <a:cubicBezTo>
                    <a:pt x="295" y="415"/>
                    <a:pt x="295" y="415"/>
                    <a:pt x="295" y="415"/>
                  </a:cubicBezTo>
                  <a:cubicBezTo>
                    <a:pt x="331" y="331"/>
                    <a:pt x="331" y="331"/>
                    <a:pt x="331" y="331"/>
                  </a:cubicBezTo>
                  <a:cubicBezTo>
                    <a:pt x="334" y="325"/>
                    <a:pt x="331" y="317"/>
                    <a:pt x="324" y="315"/>
                  </a:cubicBezTo>
                  <a:close/>
                  <a:moveTo>
                    <a:pt x="361" y="465"/>
                  </a:moveTo>
                  <a:cubicBezTo>
                    <a:pt x="361" y="465"/>
                    <a:pt x="361" y="465"/>
                    <a:pt x="361" y="465"/>
                  </a:cubicBezTo>
                  <a:moveTo>
                    <a:pt x="166" y="468"/>
                  </a:moveTo>
                  <a:cubicBezTo>
                    <a:pt x="147" y="427"/>
                    <a:pt x="103" y="399"/>
                    <a:pt x="54" y="401"/>
                  </a:cubicBezTo>
                  <a:cubicBezTo>
                    <a:pt x="36" y="402"/>
                    <a:pt x="20" y="406"/>
                    <a:pt x="5" y="414"/>
                  </a:cubicBezTo>
                  <a:moveTo>
                    <a:pt x="88" y="122"/>
                  </a:moveTo>
                  <a:cubicBezTo>
                    <a:pt x="101" y="167"/>
                    <a:pt x="135" y="205"/>
                    <a:pt x="135" y="205"/>
                  </a:cubicBezTo>
                </a:path>
              </a:pathLst>
            </a:custGeom>
            <a:noFill/>
            <a:ln w="25400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8515589" y="3389068"/>
            <a:ext cx="2964769" cy="1427579"/>
            <a:chOff x="8515589" y="3389068"/>
            <a:chExt cx="2964769" cy="1427579"/>
          </a:xfrm>
        </p:grpSpPr>
        <p:sp>
          <p:nvSpPr>
            <p:cNvPr id="12" name="Dowolny kształt 11"/>
            <p:cNvSpPr/>
            <p:nvPr/>
          </p:nvSpPr>
          <p:spPr>
            <a:xfrm>
              <a:off x="9416934" y="3389068"/>
              <a:ext cx="2063424" cy="1421812"/>
            </a:xfrm>
            <a:custGeom>
              <a:avLst/>
              <a:gdLst>
                <a:gd name="connsiteX0" fmla="*/ 0 w 2589621"/>
                <a:gd name="connsiteY0" fmla="*/ 0 h 1553772"/>
                <a:gd name="connsiteX1" fmla="*/ 2589621 w 2589621"/>
                <a:gd name="connsiteY1" fmla="*/ 0 h 1553772"/>
                <a:gd name="connsiteX2" fmla="*/ 2589621 w 2589621"/>
                <a:gd name="connsiteY2" fmla="*/ 1553772 h 1553772"/>
                <a:gd name="connsiteX3" fmla="*/ 0 w 2589621"/>
                <a:gd name="connsiteY3" fmla="*/ 1553772 h 1553772"/>
                <a:gd name="connsiteX4" fmla="*/ 0 w 2589621"/>
                <a:gd name="connsiteY4" fmla="*/ 0 h 155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9621" h="1553772">
                  <a:moveTo>
                    <a:pt x="0" y="0"/>
                  </a:moveTo>
                  <a:lnTo>
                    <a:pt x="2589621" y="0"/>
                  </a:lnTo>
                  <a:lnTo>
                    <a:pt x="2589621" y="1553772"/>
                  </a:lnTo>
                  <a:lnTo>
                    <a:pt x="0" y="15537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76200" rIns="144000" bIns="76200" numCol="1" spcCol="1270" anchor="ctr" anchorCtr="0">
              <a:noAutofit/>
            </a:bodyPr>
            <a:lstStyle/>
            <a:p>
              <a:pPr lvl="0" defTabSz="889000" rtl="0"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>
                  <a:solidFill>
                    <a:schemeClr val="bg1"/>
                  </a:solidFill>
                </a:rPr>
                <a:t>Fundusz socjalny</a:t>
              </a:r>
              <a:endParaRPr lang="pl-PL" sz="2400" kern="1200" dirty="0">
                <a:solidFill>
                  <a:schemeClr val="bg1"/>
                </a:solidFill>
              </a:endParaRPr>
            </a:p>
          </p:txBody>
        </p:sp>
        <p:grpSp>
          <p:nvGrpSpPr>
            <p:cNvPr id="24" name="Grupa 23"/>
            <p:cNvGrpSpPr/>
            <p:nvPr/>
          </p:nvGrpSpPr>
          <p:grpSpPr>
            <a:xfrm>
              <a:off x="8515589" y="3394835"/>
              <a:ext cx="2951724" cy="1421812"/>
              <a:chOff x="4386729" y="1127410"/>
              <a:chExt cx="3225675" cy="1553772"/>
            </a:xfrm>
          </p:grpSpPr>
          <p:sp>
            <p:nvSpPr>
              <p:cNvPr id="25" name="Freeform 15"/>
              <p:cNvSpPr>
                <a:spLocks noEditPoints="1"/>
              </p:cNvSpPr>
              <p:nvPr/>
            </p:nvSpPr>
            <p:spPr bwMode="auto">
              <a:xfrm rot="5400000" flipH="1">
                <a:off x="5472696" y="541473"/>
                <a:ext cx="1553772" cy="2725645"/>
              </a:xfrm>
              <a:custGeom>
                <a:avLst/>
                <a:gdLst>
                  <a:gd name="T0" fmla="*/ 1585 w 1585"/>
                  <a:gd name="T1" fmla="*/ 443 h 1890"/>
                  <a:gd name="T2" fmla="*/ 1585 w 1585"/>
                  <a:gd name="T3" fmla="*/ 1890 h 1890"/>
                  <a:gd name="T4" fmla="*/ 0 w 1585"/>
                  <a:gd name="T5" fmla="*/ 1890 h 1890"/>
                  <a:gd name="T6" fmla="*/ 0 w 1585"/>
                  <a:gd name="T7" fmla="*/ 0 h 1890"/>
                  <a:gd name="T8" fmla="*/ 1585 w 1585"/>
                  <a:gd name="T9" fmla="*/ 0 h 1890"/>
                  <a:gd name="T10" fmla="*/ 1585 w 1585"/>
                  <a:gd name="T11" fmla="*/ 222 h 1890"/>
                  <a:gd name="T12" fmla="*/ 1585 w 1585"/>
                  <a:gd name="T13" fmla="*/ 336 h 1890"/>
                  <a:gd name="T14" fmla="*/ 1585 w 1585"/>
                  <a:gd name="T15" fmla="*/ 289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5" h="1890">
                    <a:moveTo>
                      <a:pt x="1585" y="443"/>
                    </a:moveTo>
                    <a:lnTo>
                      <a:pt x="1585" y="1890"/>
                    </a:lnTo>
                    <a:lnTo>
                      <a:pt x="0" y="1890"/>
                    </a:lnTo>
                    <a:lnTo>
                      <a:pt x="0" y="0"/>
                    </a:lnTo>
                    <a:lnTo>
                      <a:pt x="1585" y="0"/>
                    </a:lnTo>
                    <a:lnTo>
                      <a:pt x="1585" y="222"/>
                    </a:lnTo>
                    <a:moveTo>
                      <a:pt x="1585" y="336"/>
                    </a:moveTo>
                    <a:lnTo>
                      <a:pt x="1585" y="289"/>
                    </a:lnTo>
                  </a:path>
                </a:pathLst>
              </a:custGeom>
              <a:noFill/>
              <a:ln w="31750" cap="rnd">
                <a:solidFill>
                  <a:schemeClr val="bg2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600" dirty="0"/>
              </a:p>
            </p:txBody>
          </p:sp>
          <p:sp>
            <p:nvSpPr>
              <p:cNvPr id="26" name="Freeform 5"/>
              <p:cNvSpPr>
                <a:spLocks noEditPoints="1"/>
              </p:cNvSpPr>
              <p:nvPr/>
            </p:nvSpPr>
            <p:spPr bwMode="auto">
              <a:xfrm>
                <a:off x="4386729" y="1420448"/>
                <a:ext cx="970656" cy="967694"/>
              </a:xfrm>
              <a:custGeom>
                <a:avLst/>
                <a:gdLst>
                  <a:gd name="T0" fmla="*/ 251 w 274"/>
                  <a:gd name="T1" fmla="*/ 61 h 274"/>
                  <a:gd name="T2" fmla="*/ 251 w 274"/>
                  <a:gd name="T3" fmla="*/ 61 h 274"/>
                  <a:gd name="T4" fmla="*/ 234 w 274"/>
                  <a:gd name="T5" fmla="*/ 41 h 274"/>
                  <a:gd name="T6" fmla="*/ 224 w 274"/>
                  <a:gd name="T7" fmla="*/ 31 h 274"/>
                  <a:gd name="T8" fmla="*/ 189 w 274"/>
                  <a:gd name="T9" fmla="*/ 11 h 274"/>
                  <a:gd name="T10" fmla="*/ 137 w 274"/>
                  <a:gd name="T11" fmla="*/ 0 h 274"/>
                  <a:gd name="T12" fmla="*/ 0 w 274"/>
                  <a:gd name="T13" fmla="*/ 137 h 274"/>
                  <a:gd name="T14" fmla="*/ 137 w 274"/>
                  <a:gd name="T15" fmla="*/ 274 h 274"/>
                  <a:gd name="T16" fmla="*/ 274 w 274"/>
                  <a:gd name="T17" fmla="*/ 137 h 274"/>
                  <a:gd name="T18" fmla="*/ 251 w 274"/>
                  <a:gd name="T19" fmla="*/ 61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" h="274">
                    <a:moveTo>
                      <a:pt x="251" y="61"/>
                    </a:moveTo>
                    <a:cubicBezTo>
                      <a:pt x="251" y="61"/>
                      <a:pt x="251" y="61"/>
                      <a:pt x="251" y="61"/>
                    </a:cubicBezTo>
                    <a:moveTo>
                      <a:pt x="234" y="41"/>
                    </a:moveTo>
                    <a:cubicBezTo>
                      <a:pt x="231" y="37"/>
                      <a:pt x="227" y="34"/>
                      <a:pt x="224" y="31"/>
                    </a:cubicBezTo>
                    <a:moveTo>
                      <a:pt x="189" y="11"/>
                    </a:moveTo>
                    <a:cubicBezTo>
                      <a:pt x="173" y="4"/>
                      <a:pt x="156" y="0"/>
                      <a:pt x="137" y="0"/>
                    </a:cubicBezTo>
                    <a:cubicBezTo>
                      <a:pt x="61" y="0"/>
                      <a:pt x="0" y="62"/>
                      <a:pt x="0" y="137"/>
                    </a:cubicBezTo>
                    <a:cubicBezTo>
                      <a:pt x="0" y="213"/>
                      <a:pt x="61" y="274"/>
                      <a:pt x="137" y="274"/>
                    </a:cubicBezTo>
                    <a:cubicBezTo>
                      <a:pt x="213" y="274"/>
                      <a:pt x="274" y="213"/>
                      <a:pt x="274" y="137"/>
                    </a:cubicBezTo>
                    <a:cubicBezTo>
                      <a:pt x="274" y="109"/>
                      <a:pt x="265" y="83"/>
                      <a:pt x="251" y="61"/>
                    </a:cubicBezTo>
                  </a:path>
                </a:pathLst>
              </a:custGeom>
              <a:solidFill>
                <a:schemeClr val="tx1"/>
              </a:solidFill>
              <a:ln w="31750" cap="rnd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pl-PL" sz="40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66" name="Freeform 61"/>
            <p:cNvSpPr>
              <a:spLocks noEditPoints="1"/>
            </p:cNvSpPr>
            <p:nvPr/>
          </p:nvSpPr>
          <p:spPr bwMode="auto">
            <a:xfrm>
              <a:off x="8728953" y="3853678"/>
              <a:ext cx="439720" cy="456494"/>
            </a:xfrm>
            <a:custGeom>
              <a:avLst/>
              <a:gdLst>
                <a:gd name="T0" fmla="*/ 46 w 263"/>
                <a:gd name="T1" fmla="*/ 89 h 273"/>
                <a:gd name="T2" fmla="*/ 181 w 263"/>
                <a:gd name="T3" fmla="*/ 0 h 273"/>
                <a:gd name="T4" fmla="*/ 219 w 263"/>
                <a:gd name="T5" fmla="*/ 61 h 273"/>
                <a:gd name="T6" fmla="*/ 212 w 263"/>
                <a:gd name="T7" fmla="*/ 89 h 273"/>
                <a:gd name="T8" fmla="*/ 178 w 263"/>
                <a:gd name="T9" fmla="*/ 34 h 273"/>
                <a:gd name="T10" fmla="*/ 98 w 263"/>
                <a:gd name="T11" fmla="*/ 89 h 273"/>
                <a:gd name="T12" fmla="*/ 228 w 263"/>
                <a:gd name="T13" fmla="*/ 178 h 273"/>
                <a:gd name="T14" fmla="*/ 225 w 263"/>
                <a:gd name="T15" fmla="*/ 181 h 273"/>
                <a:gd name="T16" fmla="*/ 228 w 263"/>
                <a:gd name="T17" fmla="*/ 185 h 273"/>
                <a:gd name="T18" fmla="*/ 232 w 263"/>
                <a:gd name="T19" fmla="*/ 181 h 273"/>
                <a:gd name="T20" fmla="*/ 228 w 263"/>
                <a:gd name="T21" fmla="*/ 178 h 273"/>
                <a:gd name="T22" fmla="*/ 263 w 263"/>
                <a:gd name="T23" fmla="*/ 121 h 273"/>
                <a:gd name="T24" fmla="*/ 263 w 263"/>
                <a:gd name="T25" fmla="*/ 108 h 273"/>
                <a:gd name="T26" fmla="*/ 245 w 263"/>
                <a:gd name="T27" fmla="*/ 89 h 273"/>
                <a:gd name="T28" fmla="*/ 18 w 263"/>
                <a:gd name="T29" fmla="*/ 89 h 273"/>
                <a:gd name="T30" fmla="*/ 0 w 263"/>
                <a:gd name="T31" fmla="*/ 108 h 273"/>
                <a:gd name="T32" fmla="*/ 0 w 263"/>
                <a:gd name="T33" fmla="*/ 254 h 273"/>
                <a:gd name="T34" fmla="*/ 18 w 263"/>
                <a:gd name="T35" fmla="*/ 273 h 273"/>
                <a:gd name="T36" fmla="*/ 245 w 263"/>
                <a:gd name="T37" fmla="*/ 273 h 273"/>
                <a:gd name="T38" fmla="*/ 263 w 263"/>
                <a:gd name="T39" fmla="*/ 254 h 273"/>
                <a:gd name="T40" fmla="*/ 263 w 263"/>
                <a:gd name="T41" fmla="*/ 169 h 273"/>
                <a:gd name="T42" fmla="*/ 263 w 263"/>
                <a:gd name="T43" fmla="*/ 150 h 273"/>
                <a:gd name="T44" fmla="*/ 263 w 263"/>
                <a:gd name="T45" fmla="*/ 150 h 273"/>
                <a:gd name="T46" fmla="*/ 193 w 263"/>
                <a:gd name="T47" fmla="*/ 150 h 273"/>
                <a:gd name="T48" fmla="*/ 193 w 263"/>
                <a:gd name="T49" fmla="*/ 212 h 273"/>
                <a:gd name="T50" fmla="*/ 263 w 263"/>
                <a:gd name="T51" fmla="*/ 212 h 273"/>
                <a:gd name="T52" fmla="*/ 263 w 263"/>
                <a:gd name="T53" fmla="*/ 15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63" h="273">
                  <a:moveTo>
                    <a:pt x="46" y="89"/>
                  </a:moveTo>
                  <a:cubicBezTo>
                    <a:pt x="88" y="73"/>
                    <a:pt x="134" y="55"/>
                    <a:pt x="181" y="0"/>
                  </a:cubicBezTo>
                  <a:cubicBezTo>
                    <a:pt x="193" y="19"/>
                    <a:pt x="206" y="40"/>
                    <a:pt x="219" y="61"/>
                  </a:cubicBezTo>
                  <a:moveTo>
                    <a:pt x="212" y="89"/>
                  </a:moveTo>
                  <a:cubicBezTo>
                    <a:pt x="201" y="71"/>
                    <a:pt x="189" y="52"/>
                    <a:pt x="178" y="34"/>
                  </a:cubicBezTo>
                  <a:cubicBezTo>
                    <a:pt x="155" y="59"/>
                    <a:pt x="128" y="76"/>
                    <a:pt x="98" y="89"/>
                  </a:cubicBezTo>
                  <a:moveTo>
                    <a:pt x="228" y="178"/>
                  </a:moveTo>
                  <a:cubicBezTo>
                    <a:pt x="226" y="178"/>
                    <a:pt x="225" y="179"/>
                    <a:pt x="225" y="181"/>
                  </a:cubicBezTo>
                  <a:cubicBezTo>
                    <a:pt x="225" y="183"/>
                    <a:pt x="226" y="185"/>
                    <a:pt x="228" y="185"/>
                  </a:cubicBezTo>
                  <a:cubicBezTo>
                    <a:pt x="230" y="185"/>
                    <a:pt x="232" y="183"/>
                    <a:pt x="232" y="181"/>
                  </a:cubicBezTo>
                  <a:cubicBezTo>
                    <a:pt x="232" y="179"/>
                    <a:pt x="230" y="178"/>
                    <a:pt x="228" y="178"/>
                  </a:cubicBezTo>
                  <a:close/>
                  <a:moveTo>
                    <a:pt x="263" y="121"/>
                  </a:moveTo>
                  <a:cubicBezTo>
                    <a:pt x="263" y="113"/>
                    <a:pt x="263" y="108"/>
                    <a:pt x="263" y="108"/>
                  </a:cubicBezTo>
                  <a:cubicBezTo>
                    <a:pt x="263" y="98"/>
                    <a:pt x="255" y="89"/>
                    <a:pt x="245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8" y="89"/>
                    <a:pt x="0" y="98"/>
                    <a:pt x="0" y="108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264"/>
                    <a:pt x="8" y="273"/>
                    <a:pt x="18" y="273"/>
                  </a:cubicBezTo>
                  <a:cubicBezTo>
                    <a:pt x="245" y="273"/>
                    <a:pt x="245" y="273"/>
                    <a:pt x="245" y="273"/>
                  </a:cubicBezTo>
                  <a:cubicBezTo>
                    <a:pt x="255" y="273"/>
                    <a:pt x="263" y="264"/>
                    <a:pt x="263" y="254"/>
                  </a:cubicBezTo>
                  <a:cubicBezTo>
                    <a:pt x="263" y="169"/>
                    <a:pt x="263" y="169"/>
                    <a:pt x="263" y="169"/>
                  </a:cubicBezTo>
                  <a:cubicBezTo>
                    <a:pt x="263" y="166"/>
                    <a:pt x="263" y="159"/>
                    <a:pt x="263" y="150"/>
                  </a:cubicBezTo>
                  <a:moveTo>
                    <a:pt x="263" y="150"/>
                  </a:moveTo>
                  <a:cubicBezTo>
                    <a:pt x="193" y="150"/>
                    <a:pt x="193" y="150"/>
                    <a:pt x="193" y="150"/>
                  </a:cubicBezTo>
                  <a:cubicBezTo>
                    <a:pt x="193" y="212"/>
                    <a:pt x="193" y="212"/>
                    <a:pt x="193" y="212"/>
                  </a:cubicBezTo>
                  <a:cubicBezTo>
                    <a:pt x="263" y="212"/>
                    <a:pt x="263" y="212"/>
                    <a:pt x="263" y="212"/>
                  </a:cubicBezTo>
                  <a:lnTo>
                    <a:pt x="263" y="150"/>
                  </a:lnTo>
                  <a:close/>
                </a:path>
              </a:pathLst>
            </a:custGeom>
            <a:noFill/>
            <a:ln w="25400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 dirty="0"/>
            </a:p>
          </p:txBody>
        </p:sp>
      </p:grpSp>
      <p:grpSp>
        <p:nvGrpSpPr>
          <p:cNvPr id="37" name="Grupa 36"/>
          <p:cNvGrpSpPr/>
          <p:nvPr/>
        </p:nvGrpSpPr>
        <p:grpSpPr>
          <a:xfrm>
            <a:off x="8505249" y="5250831"/>
            <a:ext cx="2951725" cy="869792"/>
            <a:chOff x="8505249" y="5250831"/>
            <a:chExt cx="2951725" cy="869792"/>
          </a:xfrm>
        </p:grpSpPr>
        <p:sp>
          <p:nvSpPr>
            <p:cNvPr id="67" name="Freeform 5"/>
            <p:cNvSpPr>
              <a:spLocks noEditPoints="1"/>
            </p:cNvSpPr>
            <p:nvPr/>
          </p:nvSpPr>
          <p:spPr bwMode="auto">
            <a:xfrm flipH="1">
              <a:off x="8505249" y="5250831"/>
              <a:ext cx="2951725" cy="869792"/>
            </a:xfrm>
            <a:custGeom>
              <a:avLst/>
              <a:gdLst>
                <a:gd name="T0" fmla="*/ 1771 w 1793"/>
                <a:gd name="T1" fmla="*/ 157 h 526"/>
                <a:gd name="T2" fmla="*/ 1793 w 1793"/>
                <a:gd name="T3" fmla="*/ 263 h 526"/>
                <a:gd name="T4" fmla="*/ 1558 w 1793"/>
                <a:gd name="T5" fmla="*/ 524 h 526"/>
                <a:gd name="T6" fmla="*/ 1535 w 1793"/>
                <a:gd name="T7" fmla="*/ 525 h 526"/>
                <a:gd name="T8" fmla="*/ 1535 w 1793"/>
                <a:gd name="T9" fmla="*/ 526 h 526"/>
                <a:gd name="T10" fmla="*/ 1531 w 1793"/>
                <a:gd name="T11" fmla="*/ 526 h 526"/>
                <a:gd name="T12" fmla="*/ 0 w 1793"/>
                <a:gd name="T13" fmla="*/ 526 h 526"/>
                <a:gd name="T14" fmla="*/ 0 w 1793"/>
                <a:gd name="T15" fmla="*/ 0 h 526"/>
                <a:gd name="T16" fmla="*/ 1531 w 1793"/>
                <a:gd name="T17" fmla="*/ 0 h 526"/>
                <a:gd name="T18" fmla="*/ 1535 w 1793"/>
                <a:gd name="T19" fmla="*/ 0 h 526"/>
                <a:gd name="T20" fmla="*/ 1535 w 1793"/>
                <a:gd name="T21" fmla="*/ 1 h 526"/>
                <a:gd name="T22" fmla="*/ 1558 w 1793"/>
                <a:gd name="T23" fmla="*/ 2 h 526"/>
                <a:gd name="T24" fmla="*/ 1713 w 1793"/>
                <a:gd name="T25" fmla="*/ 73 h 526"/>
                <a:gd name="T26" fmla="*/ 1749 w 1793"/>
                <a:gd name="T27" fmla="*/ 117 h 526"/>
                <a:gd name="T28" fmla="*/ 1733 w 1793"/>
                <a:gd name="T29" fmla="*/ 9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93" h="526">
                  <a:moveTo>
                    <a:pt x="1771" y="157"/>
                  </a:moveTo>
                  <a:cubicBezTo>
                    <a:pt x="1785" y="189"/>
                    <a:pt x="1793" y="225"/>
                    <a:pt x="1793" y="263"/>
                  </a:cubicBezTo>
                  <a:cubicBezTo>
                    <a:pt x="1793" y="399"/>
                    <a:pt x="1690" y="511"/>
                    <a:pt x="1558" y="524"/>
                  </a:cubicBezTo>
                  <a:cubicBezTo>
                    <a:pt x="1535" y="525"/>
                    <a:pt x="1535" y="525"/>
                    <a:pt x="1535" y="525"/>
                  </a:cubicBezTo>
                  <a:cubicBezTo>
                    <a:pt x="1535" y="526"/>
                    <a:pt x="1535" y="526"/>
                    <a:pt x="1535" y="526"/>
                  </a:cubicBezTo>
                  <a:cubicBezTo>
                    <a:pt x="1531" y="526"/>
                    <a:pt x="1531" y="526"/>
                    <a:pt x="1531" y="526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31" y="0"/>
                    <a:pt x="1531" y="0"/>
                    <a:pt x="1531" y="0"/>
                  </a:cubicBezTo>
                  <a:cubicBezTo>
                    <a:pt x="1535" y="0"/>
                    <a:pt x="1535" y="0"/>
                    <a:pt x="1535" y="0"/>
                  </a:cubicBezTo>
                  <a:cubicBezTo>
                    <a:pt x="1535" y="1"/>
                    <a:pt x="1535" y="1"/>
                    <a:pt x="1535" y="1"/>
                  </a:cubicBezTo>
                  <a:cubicBezTo>
                    <a:pt x="1558" y="2"/>
                    <a:pt x="1558" y="2"/>
                    <a:pt x="1558" y="2"/>
                  </a:cubicBezTo>
                  <a:cubicBezTo>
                    <a:pt x="1618" y="8"/>
                    <a:pt x="1671" y="34"/>
                    <a:pt x="1713" y="73"/>
                  </a:cubicBezTo>
                  <a:moveTo>
                    <a:pt x="1749" y="117"/>
                  </a:moveTo>
                  <a:cubicBezTo>
                    <a:pt x="1744" y="109"/>
                    <a:pt x="1738" y="102"/>
                    <a:pt x="1733" y="95"/>
                  </a:cubicBezTo>
                </a:path>
              </a:pathLst>
            </a:custGeom>
            <a:solidFill>
              <a:schemeClr val="accent6"/>
            </a:solidFill>
            <a:ln w="31750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8809879" y="5457719"/>
              <a:ext cx="2470697" cy="4560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44000" tIns="108000" rIns="144000" bIns="108000" rtlCol="0" anchor="ctr">
              <a:noAutofit/>
            </a:bodyPr>
            <a:lstStyle/>
            <a:p>
              <a:pPr algn="ctr"/>
              <a:r>
                <a:rPr lang="pl-PL" sz="3600">
                  <a:solidFill>
                    <a:schemeClr val="bg1"/>
                  </a:solidFill>
                </a:rPr>
                <a:t>Aplikuj</a:t>
              </a:r>
              <a:endParaRPr lang="pl-PL" sz="3600" dirty="0" err="1">
                <a:solidFill>
                  <a:schemeClr val="bg1"/>
                </a:solidFill>
              </a:endParaRPr>
            </a:p>
          </p:txBody>
        </p:sp>
      </p:grpSp>
      <p:sp>
        <p:nvSpPr>
          <p:cNvPr id="41" name="Freeform 5"/>
          <p:cNvSpPr>
            <a:spLocks noEditPoints="1"/>
          </p:cNvSpPr>
          <p:nvPr/>
        </p:nvSpPr>
        <p:spPr bwMode="auto">
          <a:xfrm>
            <a:off x="10516347" y="244823"/>
            <a:ext cx="653694" cy="753372"/>
          </a:xfrm>
          <a:custGeom>
            <a:avLst/>
            <a:gdLst>
              <a:gd name="T0" fmla="*/ 99 w 236"/>
              <a:gd name="T1" fmla="*/ 272 h 272"/>
              <a:gd name="T2" fmla="*/ 93 w 236"/>
              <a:gd name="T3" fmla="*/ 240 h 272"/>
              <a:gd name="T4" fmla="*/ 57 w 236"/>
              <a:gd name="T5" fmla="*/ 246 h 272"/>
              <a:gd name="T6" fmla="*/ 31 w 236"/>
              <a:gd name="T7" fmla="*/ 216 h 272"/>
              <a:gd name="T8" fmla="*/ 29 w 236"/>
              <a:gd name="T9" fmla="*/ 207 h 272"/>
              <a:gd name="T10" fmla="*/ 23 w 236"/>
              <a:gd name="T11" fmla="*/ 204 h 272"/>
              <a:gd name="T12" fmla="*/ 26 w 236"/>
              <a:gd name="T13" fmla="*/ 194 h 272"/>
              <a:gd name="T14" fmla="*/ 21 w 236"/>
              <a:gd name="T15" fmla="*/ 189 h 272"/>
              <a:gd name="T16" fmla="*/ 24 w 236"/>
              <a:gd name="T17" fmla="*/ 182 h 272"/>
              <a:gd name="T18" fmla="*/ 24 w 236"/>
              <a:gd name="T19" fmla="*/ 176 h 272"/>
              <a:gd name="T20" fmla="*/ 14 w 236"/>
              <a:gd name="T21" fmla="*/ 169 h 272"/>
              <a:gd name="T22" fmla="*/ 6 w 236"/>
              <a:gd name="T23" fmla="*/ 150 h 272"/>
              <a:gd name="T24" fmla="*/ 26 w 236"/>
              <a:gd name="T25" fmla="*/ 111 h 272"/>
              <a:gd name="T26" fmla="*/ 26 w 236"/>
              <a:gd name="T27" fmla="*/ 101 h 272"/>
              <a:gd name="T28" fmla="*/ 135 w 236"/>
              <a:gd name="T29" fmla="*/ 0 h 272"/>
              <a:gd name="T30" fmla="*/ 236 w 236"/>
              <a:gd name="T31" fmla="*/ 101 h 272"/>
              <a:gd name="T32" fmla="*/ 204 w 236"/>
              <a:gd name="T33" fmla="*/ 174 h 272"/>
              <a:gd name="T34" fmla="*/ 201 w 236"/>
              <a:gd name="T35" fmla="*/ 272 h 272"/>
              <a:gd name="T36" fmla="*/ 142 w 236"/>
              <a:gd name="T37" fmla="*/ 115 h 272"/>
              <a:gd name="T38" fmla="*/ 148 w 236"/>
              <a:gd name="T39" fmla="*/ 106 h 272"/>
              <a:gd name="T40" fmla="*/ 164 w 236"/>
              <a:gd name="T41" fmla="*/ 74 h 272"/>
              <a:gd name="T42" fmla="*/ 128 w 236"/>
              <a:gd name="T43" fmla="*/ 45 h 272"/>
              <a:gd name="T44" fmla="*/ 97 w 236"/>
              <a:gd name="T45" fmla="*/ 53 h 272"/>
              <a:gd name="T46" fmla="*/ 103 w 236"/>
              <a:gd name="T47" fmla="*/ 73 h 272"/>
              <a:gd name="T48" fmla="*/ 122 w 236"/>
              <a:gd name="T49" fmla="*/ 68 h 272"/>
              <a:gd name="T50" fmla="*/ 135 w 236"/>
              <a:gd name="T51" fmla="*/ 79 h 272"/>
              <a:gd name="T52" fmla="*/ 124 w 236"/>
              <a:gd name="T53" fmla="*/ 98 h 272"/>
              <a:gd name="T54" fmla="*/ 113 w 236"/>
              <a:gd name="T55" fmla="*/ 128 h 272"/>
              <a:gd name="T56" fmla="*/ 114 w 236"/>
              <a:gd name="T57" fmla="*/ 132 h 272"/>
              <a:gd name="T58" fmla="*/ 138 w 236"/>
              <a:gd name="T59" fmla="*/ 132 h 272"/>
              <a:gd name="T60" fmla="*/ 125 w 236"/>
              <a:gd name="T61" fmla="*/ 183 h 272"/>
              <a:gd name="T62" fmla="*/ 109 w 236"/>
              <a:gd name="T63" fmla="*/ 166 h 272"/>
              <a:gd name="T64" fmla="*/ 125 w 236"/>
              <a:gd name="T65" fmla="*/ 149 h 272"/>
              <a:gd name="T66" fmla="*/ 142 w 236"/>
              <a:gd name="T67" fmla="*/ 166 h 272"/>
              <a:gd name="T68" fmla="*/ 126 w 236"/>
              <a:gd name="T69" fmla="*/ 183 h 272"/>
              <a:gd name="T70" fmla="*/ 125 w 236"/>
              <a:gd name="T71" fmla="*/ 183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6" h="272">
                <a:moveTo>
                  <a:pt x="99" y="272"/>
                </a:moveTo>
                <a:cubicBezTo>
                  <a:pt x="99" y="272"/>
                  <a:pt x="104" y="238"/>
                  <a:pt x="93" y="240"/>
                </a:cubicBezTo>
                <a:cubicBezTo>
                  <a:pt x="79" y="243"/>
                  <a:pt x="57" y="246"/>
                  <a:pt x="57" y="246"/>
                </a:cubicBezTo>
                <a:cubicBezTo>
                  <a:pt x="31" y="249"/>
                  <a:pt x="25" y="232"/>
                  <a:pt x="31" y="216"/>
                </a:cubicBezTo>
                <a:cubicBezTo>
                  <a:pt x="33" y="212"/>
                  <a:pt x="32" y="209"/>
                  <a:pt x="29" y="207"/>
                </a:cubicBezTo>
                <a:cubicBezTo>
                  <a:pt x="28" y="207"/>
                  <a:pt x="27" y="206"/>
                  <a:pt x="23" y="204"/>
                </a:cubicBezTo>
                <a:cubicBezTo>
                  <a:pt x="20" y="201"/>
                  <a:pt x="22" y="194"/>
                  <a:pt x="26" y="194"/>
                </a:cubicBezTo>
                <a:cubicBezTo>
                  <a:pt x="23" y="194"/>
                  <a:pt x="20" y="192"/>
                  <a:pt x="21" y="189"/>
                </a:cubicBezTo>
                <a:cubicBezTo>
                  <a:pt x="21" y="188"/>
                  <a:pt x="23" y="185"/>
                  <a:pt x="24" y="182"/>
                </a:cubicBezTo>
                <a:cubicBezTo>
                  <a:pt x="26" y="179"/>
                  <a:pt x="25" y="177"/>
                  <a:pt x="24" y="176"/>
                </a:cubicBezTo>
                <a:cubicBezTo>
                  <a:pt x="22" y="173"/>
                  <a:pt x="14" y="169"/>
                  <a:pt x="14" y="169"/>
                </a:cubicBezTo>
                <a:cubicBezTo>
                  <a:pt x="5" y="166"/>
                  <a:pt x="0" y="159"/>
                  <a:pt x="6" y="150"/>
                </a:cubicBezTo>
                <a:cubicBezTo>
                  <a:pt x="14" y="140"/>
                  <a:pt x="25" y="123"/>
                  <a:pt x="26" y="111"/>
                </a:cubicBezTo>
                <a:cubicBezTo>
                  <a:pt x="26" y="108"/>
                  <a:pt x="26" y="105"/>
                  <a:pt x="26" y="101"/>
                </a:cubicBezTo>
                <a:cubicBezTo>
                  <a:pt x="22" y="42"/>
                  <a:pt x="79" y="0"/>
                  <a:pt x="135" y="0"/>
                </a:cubicBezTo>
                <a:cubicBezTo>
                  <a:pt x="191" y="0"/>
                  <a:pt x="236" y="45"/>
                  <a:pt x="236" y="101"/>
                </a:cubicBezTo>
                <a:cubicBezTo>
                  <a:pt x="236" y="130"/>
                  <a:pt x="218" y="161"/>
                  <a:pt x="204" y="174"/>
                </a:cubicBezTo>
                <a:cubicBezTo>
                  <a:pt x="177" y="198"/>
                  <a:pt x="201" y="272"/>
                  <a:pt x="201" y="272"/>
                </a:cubicBezTo>
                <a:moveTo>
                  <a:pt x="142" y="115"/>
                </a:moveTo>
                <a:cubicBezTo>
                  <a:pt x="143" y="112"/>
                  <a:pt x="145" y="109"/>
                  <a:pt x="148" y="106"/>
                </a:cubicBezTo>
                <a:cubicBezTo>
                  <a:pt x="155" y="98"/>
                  <a:pt x="164" y="89"/>
                  <a:pt x="164" y="74"/>
                </a:cubicBezTo>
                <a:cubicBezTo>
                  <a:pt x="164" y="59"/>
                  <a:pt x="153" y="45"/>
                  <a:pt x="128" y="45"/>
                </a:cubicBezTo>
                <a:cubicBezTo>
                  <a:pt x="115" y="45"/>
                  <a:pt x="104" y="49"/>
                  <a:pt x="97" y="53"/>
                </a:cubicBezTo>
                <a:cubicBezTo>
                  <a:pt x="103" y="73"/>
                  <a:pt x="103" y="73"/>
                  <a:pt x="103" y="73"/>
                </a:cubicBezTo>
                <a:cubicBezTo>
                  <a:pt x="108" y="70"/>
                  <a:pt x="115" y="68"/>
                  <a:pt x="122" y="68"/>
                </a:cubicBezTo>
                <a:cubicBezTo>
                  <a:pt x="131" y="68"/>
                  <a:pt x="135" y="72"/>
                  <a:pt x="135" y="79"/>
                </a:cubicBezTo>
                <a:cubicBezTo>
                  <a:pt x="135" y="85"/>
                  <a:pt x="130" y="91"/>
                  <a:pt x="124" y="98"/>
                </a:cubicBezTo>
                <a:cubicBezTo>
                  <a:pt x="116" y="108"/>
                  <a:pt x="113" y="118"/>
                  <a:pt x="113" y="128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38" y="132"/>
                  <a:pt x="138" y="132"/>
                  <a:pt x="138" y="132"/>
                </a:cubicBezTo>
                <a:moveTo>
                  <a:pt x="125" y="183"/>
                </a:moveTo>
                <a:cubicBezTo>
                  <a:pt x="115" y="183"/>
                  <a:pt x="109" y="176"/>
                  <a:pt x="109" y="166"/>
                </a:cubicBezTo>
                <a:cubicBezTo>
                  <a:pt x="109" y="156"/>
                  <a:pt x="116" y="149"/>
                  <a:pt x="125" y="149"/>
                </a:cubicBezTo>
                <a:cubicBezTo>
                  <a:pt x="135" y="149"/>
                  <a:pt x="142" y="156"/>
                  <a:pt x="142" y="166"/>
                </a:cubicBezTo>
                <a:cubicBezTo>
                  <a:pt x="142" y="176"/>
                  <a:pt x="136" y="183"/>
                  <a:pt x="126" y="183"/>
                </a:cubicBezTo>
                <a:lnTo>
                  <a:pt x="125" y="183"/>
                </a:lnTo>
                <a:close/>
              </a:path>
            </a:pathLst>
          </a:custGeom>
          <a:noFill/>
          <a:ln w="2540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38" name="Symbol zastępczy stopki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Designed by Prezentio.com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356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9" y="0"/>
            <a:ext cx="10947022" cy="972000"/>
          </a:xfrm>
        </p:spPr>
        <p:txBody>
          <a:bodyPr/>
          <a:lstStyle/>
          <a:p>
            <a:r>
              <a:rPr lang="pl-PL"/>
              <a:t>Edytowalność </a:t>
            </a:r>
            <a:r>
              <a:rPr lang="pl-PL" dirty="0"/>
              <a:t>ikonek konturowych (</a:t>
            </a:r>
            <a:r>
              <a:rPr lang="pl-PL" err="1"/>
              <a:t>outline</a:t>
            </a:r>
            <a:r>
              <a:rPr lang="pl-PL"/>
              <a:t>)</a:t>
            </a:r>
            <a:endParaRPr lang="pl-PL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16B344B9-36C1-41F5-BDE8-31597B8B7B95}"/>
              </a:ext>
            </a:extLst>
          </p:cNvPr>
          <p:cNvGrpSpPr/>
          <p:nvPr/>
        </p:nvGrpSpPr>
        <p:grpSpPr>
          <a:xfrm>
            <a:off x="0" y="1268760"/>
            <a:ext cx="4799856" cy="1430873"/>
            <a:chOff x="9856" y="1268760"/>
            <a:chExt cx="3680652" cy="1430873"/>
          </a:xfrm>
        </p:grpSpPr>
        <p:grpSp>
          <p:nvGrpSpPr>
            <p:cNvPr id="24" name="Grupa 23"/>
            <p:cNvGrpSpPr/>
            <p:nvPr/>
          </p:nvGrpSpPr>
          <p:grpSpPr>
            <a:xfrm>
              <a:off x="9856" y="1268760"/>
              <a:ext cx="3680652" cy="1430873"/>
              <a:chOff x="-1" y="1412776"/>
              <a:chExt cx="3519313" cy="1224137"/>
            </a:xfrm>
          </p:grpSpPr>
          <p:sp>
            <p:nvSpPr>
              <p:cNvPr id="10" name="Pięciokąt 9"/>
              <p:cNvSpPr/>
              <p:nvPr/>
            </p:nvSpPr>
            <p:spPr>
              <a:xfrm>
                <a:off x="90591" y="1412776"/>
                <a:ext cx="3428721" cy="1224136"/>
              </a:xfrm>
              <a:prstGeom prst="homePlate">
                <a:avLst>
                  <a:gd name="adj" fmla="val 30579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Pięciokąt 7"/>
              <p:cNvSpPr/>
              <p:nvPr/>
            </p:nvSpPr>
            <p:spPr>
              <a:xfrm>
                <a:off x="-1" y="1412777"/>
                <a:ext cx="3428721" cy="1224136"/>
              </a:xfrm>
              <a:prstGeom prst="homePlate">
                <a:avLst>
                  <a:gd name="adj" fmla="val 30579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2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pole tekstowe 8"/>
            <p:cNvSpPr txBox="1"/>
            <p:nvPr/>
          </p:nvSpPr>
          <p:spPr>
            <a:xfrm>
              <a:off x="496391" y="1615441"/>
              <a:ext cx="2711128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pl-PL" sz="2000" dirty="0"/>
                <a:t>Zmień kolor poprzez zmianę konturu, a nie wypełnienia </a:t>
              </a:r>
            </a:p>
          </p:txBody>
        </p:sp>
      </p:grpSp>
      <p:grpSp>
        <p:nvGrpSpPr>
          <p:cNvPr id="16" name="Grupa 15">
            <a:extLst>
              <a:ext uri="{FF2B5EF4-FFF2-40B4-BE49-F238E27FC236}">
                <a16:creationId xmlns:a16="http://schemas.microsoft.com/office/drawing/2014/main" id="{C7E893D9-F88F-451A-8869-6CEF1E88C667}"/>
              </a:ext>
            </a:extLst>
          </p:cNvPr>
          <p:cNvGrpSpPr/>
          <p:nvPr/>
        </p:nvGrpSpPr>
        <p:grpSpPr>
          <a:xfrm>
            <a:off x="0" y="3039432"/>
            <a:ext cx="4799856" cy="1430873"/>
            <a:chOff x="0" y="3039432"/>
            <a:chExt cx="3680652" cy="1430873"/>
          </a:xfrm>
        </p:grpSpPr>
        <p:grpSp>
          <p:nvGrpSpPr>
            <p:cNvPr id="25" name="Grupa 24"/>
            <p:cNvGrpSpPr/>
            <p:nvPr/>
          </p:nvGrpSpPr>
          <p:grpSpPr>
            <a:xfrm>
              <a:off x="0" y="3039432"/>
              <a:ext cx="3680652" cy="1430873"/>
              <a:chOff x="-9425" y="3105832"/>
              <a:chExt cx="3519313" cy="1224137"/>
            </a:xfrm>
          </p:grpSpPr>
          <p:sp>
            <p:nvSpPr>
              <p:cNvPr id="11" name="Pięciokąt 10"/>
              <p:cNvSpPr/>
              <p:nvPr/>
            </p:nvSpPr>
            <p:spPr>
              <a:xfrm>
                <a:off x="81167" y="3105832"/>
                <a:ext cx="3428721" cy="1224136"/>
              </a:xfrm>
              <a:prstGeom prst="homePlate">
                <a:avLst>
                  <a:gd name="adj" fmla="val 30579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Pięciokąt 11"/>
              <p:cNvSpPr/>
              <p:nvPr/>
            </p:nvSpPr>
            <p:spPr>
              <a:xfrm>
                <a:off x="-9425" y="3105833"/>
                <a:ext cx="3428721" cy="1224136"/>
              </a:xfrm>
              <a:prstGeom prst="homePlate">
                <a:avLst>
                  <a:gd name="adj" fmla="val 30579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2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pole tekstowe 12"/>
            <p:cNvSpPr txBox="1"/>
            <p:nvPr/>
          </p:nvSpPr>
          <p:spPr>
            <a:xfrm>
              <a:off x="486535" y="3247037"/>
              <a:ext cx="2711128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pl-PL" sz="2000" dirty="0"/>
                <a:t>Zmień grubość konturu, </a:t>
              </a:r>
              <a:br>
                <a:rPr lang="pl-PL" sz="2000" dirty="0"/>
              </a:br>
              <a:r>
                <a:rPr lang="pl-PL" sz="2000" dirty="0"/>
                <a:t>by dopasować do swoich potrzeb (np. przy skalowaniu)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CE72C17-2F9F-482A-8492-A88FD60136B4}"/>
              </a:ext>
            </a:extLst>
          </p:cNvPr>
          <p:cNvGrpSpPr/>
          <p:nvPr/>
        </p:nvGrpSpPr>
        <p:grpSpPr>
          <a:xfrm>
            <a:off x="0" y="4808287"/>
            <a:ext cx="12192000" cy="1430873"/>
            <a:chOff x="12838" y="4808287"/>
            <a:chExt cx="12179162" cy="1430873"/>
          </a:xfrm>
        </p:grpSpPr>
        <p:sp>
          <p:nvSpPr>
            <p:cNvPr id="20" name="Prostokąt 19"/>
            <p:cNvSpPr/>
            <p:nvPr/>
          </p:nvSpPr>
          <p:spPr>
            <a:xfrm>
              <a:off x="4170000" y="4808287"/>
              <a:ext cx="7942605" cy="1430873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tx1"/>
                </a:solidFill>
              </a:endParaRPr>
            </a:p>
          </p:txBody>
        </p:sp>
        <p:grpSp>
          <p:nvGrpSpPr>
            <p:cNvPr id="21" name="Grupa 20">
              <a:extLst>
                <a:ext uri="{FF2B5EF4-FFF2-40B4-BE49-F238E27FC236}">
                  <a16:creationId xmlns:a16="http://schemas.microsoft.com/office/drawing/2014/main" id="{2BD99F12-EC00-4C61-98B2-66E72509D3B2}"/>
                </a:ext>
              </a:extLst>
            </p:cNvPr>
            <p:cNvGrpSpPr/>
            <p:nvPr/>
          </p:nvGrpSpPr>
          <p:grpSpPr>
            <a:xfrm>
              <a:off x="12838" y="4808287"/>
              <a:ext cx="4787017" cy="1430873"/>
              <a:chOff x="12839" y="4808287"/>
              <a:chExt cx="3680652" cy="1430873"/>
            </a:xfrm>
          </p:grpSpPr>
          <p:grpSp>
            <p:nvGrpSpPr>
              <p:cNvPr id="26" name="Grupa 25"/>
              <p:cNvGrpSpPr/>
              <p:nvPr/>
            </p:nvGrpSpPr>
            <p:grpSpPr>
              <a:xfrm>
                <a:off x="12839" y="4808287"/>
                <a:ext cx="3680652" cy="1430873"/>
                <a:chOff x="2851" y="4797151"/>
                <a:chExt cx="3519313" cy="1224137"/>
              </a:xfrm>
            </p:grpSpPr>
            <p:sp>
              <p:nvSpPr>
                <p:cNvPr id="17" name="Pięciokąt 16"/>
                <p:cNvSpPr/>
                <p:nvPr/>
              </p:nvSpPr>
              <p:spPr>
                <a:xfrm>
                  <a:off x="93443" y="4797151"/>
                  <a:ext cx="3428721" cy="1224136"/>
                </a:xfrm>
                <a:prstGeom prst="homePlate">
                  <a:avLst>
                    <a:gd name="adj" fmla="val 30579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pl-PL" sz="2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Pięciokąt 17"/>
                <p:cNvSpPr/>
                <p:nvPr/>
              </p:nvSpPr>
              <p:spPr>
                <a:xfrm>
                  <a:off x="2851" y="4797152"/>
                  <a:ext cx="3428721" cy="1224136"/>
                </a:xfrm>
                <a:prstGeom prst="homePlate">
                  <a:avLst>
                    <a:gd name="adj" fmla="val 30579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pl-PL" sz="2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pole tekstowe 18"/>
              <p:cNvSpPr txBox="1"/>
              <p:nvPr/>
            </p:nvSpPr>
            <p:spPr>
              <a:xfrm>
                <a:off x="499374" y="5154967"/>
                <a:ext cx="2711128" cy="70788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pl-PL" sz="2000" dirty="0"/>
                  <a:t>Można również stosować na ciemnych tłach</a:t>
                </a:r>
              </a:p>
            </p:txBody>
          </p:sp>
        </p:grpSp>
        <p:sp>
          <p:nvSpPr>
            <p:cNvPr id="27" name="Prostokąt 26"/>
            <p:cNvSpPr/>
            <p:nvPr/>
          </p:nvSpPr>
          <p:spPr>
            <a:xfrm>
              <a:off x="12112606" y="4808287"/>
              <a:ext cx="79394" cy="143087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" name="Łącznik prosty ze strzałką 5"/>
          <p:cNvCxnSpPr/>
          <p:nvPr/>
        </p:nvCxnSpPr>
        <p:spPr>
          <a:xfrm>
            <a:off x="7685894" y="1925322"/>
            <a:ext cx="677782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7685894" y="3695994"/>
            <a:ext cx="677782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61"/>
          <p:cNvSpPr>
            <a:spLocks noEditPoints="1"/>
          </p:cNvSpPr>
          <p:nvPr/>
        </p:nvSpPr>
        <p:spPr bwMode="auto">
          <a:xfrm>
            <a:off x="6193968" y="1426244"/>
            <a:ext cx="855014" cy="887630"/>
          </a:xfrm>
          <a:custGeom>
            <a:avLst/>
            <a:gdLst>
              <a:gd name="T0" fmla="*/ 46 w 263"/>
              <a:gd name="T1" fmla="*/ 89 h 273"/>
              <a:gd name="T2" fmla="*/ 181 w 263"/>
              <a:gd name="T3" fmla="*/ 0 h 273"/>
              <a:gd name="T4" fmla="*/ 219 w 263"/>
              <a:gd name="T5" fmla="*/ 61 h 273"/>
              <a:gd name="T6" fmla="*/ 212 w 263"/>
              <a:gd name="T7" fmla="*/ 89 h 273"/>
              <a:gd name="T8" fmla="*/ 178 w 263"/>
              <a:gd name="T9" fmla="*/ 34 h 273"/>
              <a:gd name="T10" fmla="*/ 98 w 263"/>
              <a:gd name="T11" fmla="*/ 89 h 273"/>
              <a:gd name="T12" fmla="*/ 228 w 263"/>
              <a:gd name="T13" fmla="*/ 178 h 273"/>
              <a:gd name="T14" fmla="*/ 225 w 263"/>
              <a:gd name="T15" fmla="*/ 181 h 273"/>
              <a:gd name="T16" fmla="*/ 228 w 263"/>
              <a:gd name="T17" fmla="*/ 185 h 273"/>
              <a:gd name="T18" fmla="*/ 232 w 263"/>
              <a:gd name="T19" fmla="*/ 181 h 273"/>
              <a:gd name="T20" fmla="*/ 228 w 263"/>
              <a:gd name="T21" fmla="*/ 178 h 273"/>
              <a:gd name="T22" fmla="*/ 263 w 263"/>
              <a:gd name="T23" fmla="*/ 121 h 273"/>
              <a:gd name="T24" fmla="*/ 263 w 263"/>
              <a:gd name="T25" fmla="*/ 108 h 273"/>
              <a:gd name="T26" fmla="*/ 245 w 263"/>
              <a:gd name="T27" fmla="*/ 89 h 273"/>
              <a:gd name="T28" fmla="*/ 18 w 263"/>
              <a:gd name="T29" fmla="*/ 89 h 273"/>
              <a:gd name="T30" fmla="*/ 0 w 263"/>
              <a:gd name="T31" fmla="*/ 108 h 273"/>
              <a:gd name="T32" fmla="*/ 0 w 263"/>
              <a:gd name="T33" fmla="*/ 254 h 273"/>
              <a:gd name="T34" fmla="*/ 18 w 263"/>
              <a:gd name="T35" fmla="*/ 273 h 273"/>
              <a:gd name="T36" fmla="*/ 245 w 263"/>
              <a:gd name="T37" fmla="*/ 273 h 273"/>
              <a:gd name="T38" fmla="*/ 263 w 263"/>
              <a:gd name="T39" fmla="*/ 254 h 273"/>
              <a:gd name="T40" fmla="*/ 263 w 263"/>
              <a:gd name="T41" fmla="*/ 169 h 273"/>
              <a:gd name="T42" fmla="*/ 263 w 263"/>
              <a:gd name="T43" fmla="*/ 150 h 273"/>
              <a:gd name="T44" fmla="*/ 263 w 263"/>
              <a:gd name="T45" fmla="*/ 150 h 273"/>
              <a:gd name="T46" fmla="*/ 193 w 263"/>
              <a:gd name="T47" fmla="*/ 150 h 273"/>
              <a:gd name="T48" fmla="*/ 193 w 263"/>
              <a:gd name="T49" fmla="*/ 212 h 273"/>
              <a:gd name="T50" fmla="*/ 263 w 263"/>
              <a:gd name="T51" fmla="*/ 212 h 273"/>
              <a:gd name="T52" fmla="*/ 263 w 263"/>
              <a:gd name="T53" fmla="*/ 15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3" h="273">
                <a:moveTo>
                  <a:pt x="46" y="89"/>
                </a:moveTo>
                <a:cubicBezTo>
                  <a:pt x="88" y="73"/>
                  <a:pt x="134" y="55"/>
                  <a:pt x="181" y="0"/>
                </a:cubicBezTo>
                <a:cubicBezTo>
                  <a:pt x="193" y="19"/>
                  <a:pt x="206" y="40"/>
                  <a:pt x="219" y="61"/>
                </a:cubicBezTo>
                <a:moveTo>
                  <a:pt x="212" y="89"/>
                </a:moveTo>
                <a:cubicBezTo>
                  <a:pt x="201" y="71"/>
                  <a:pt x="189" y="52"/>
                  <a:pt x="178" y="34"/>
                </a:cubicBezTo>
                <a:cubicBezTo>
                  <a:pt x="155" y="59"/>
                  <a:pt x="128" y="76"/>
                  <a:pt x="98" y="89"/>
                </a:cubicBezTo>
                <a:moveTo>
                  <a:pt x="228" y="178"/>
                </a:moveTo>
                <a:cubicBezTo>
                  <a:pt x="226" y="178"/>
                  <a:pt x="225" y="179"/>
                  <a:pt x="225" y="181"/>
                </a:cubicBezTo>
                <a:cubicBezTo>
                  <a:pt x="225" y="183"/>
                  <a:pt x="226" y="185"/>
                  <a:pt x="228" y="185"/>
                </a:cubicBezTo>
                <a:cubicBezTo>
                  <a:pt x="230" y="185"/>
                  <a:pt x="232" y="183"/>
                  <a:pt x="232" y="181"/>
                </a:cubicBezTo>
                <a:cubicBezTo>
                  <a:pt x="232" y="179"/>
                  <a:pt x="230" y="178"/>
                  <a:pt x="228" y="178"/>
                </a:cubicBezTo>
                <a:close/>
                <a:moveTo>
                  <a:pt x="263" y="121"/>
                </a:moveTo>
                <a:cubicBezTo>
                  <a:pt x="263" y="113"/>
                  <a:pt x="263" y="108"/>
                  <a:pt x="263" y="108"/>
                </a:cubicBezTo>
                <a:cubicBezTo>
                  <a:pt x="263" y="98"/>
                  <a:pt x="255" y="89"/>
                  <a:pt x="245" y="89"/>
                </a:cubicBezTo>
                <a:cubicBezTo>
                  <a:pt x="18" y="89"/>
                  <a:pt x="18" y="89"/>
                  <a:pt x="18" y="89"/>
                </a:cubicBezTo>
                <a:cubicBezTo>
                  <a:pt x="8" y="89"/>
                  <a:pt x="0" y="98"/>
                  <a:pt x="0" y="108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64"/>
                  <a:pt x="8" y="273"/>
                  <a:pt x="18" y="273"/>
                </a:cubicBezTo>
                <a:cubicBezTo>
                  <a:pt x="245" y="273"/>
                  <a:pt x="245" y="273"/>
                  <a:pt x="245" y="273"/>
                </a:cubicBezTo>
                <a:cubicBezTo>
                  <a:pt x="255" y="273"/>
                  <a:pt x="263" y="264"/>
                  <a:pt x="263" y="254"/>
                </a:cubicBezTo>
                <a:cubicBezTo>
                  <a:pt x="263" y="169"/>
                  <a:pt x="263" y="169"/>
                  <a:pt x="263" y="169"/>
                </a:cubicBezTo>
                <a:cubicBezTo>
                  <a:pt x="263" y="166"/>
                  <a:pt x="263" y="159"/>
                  <a:pt x="263" y="150"/>
                </a:cubicBezTo>
                <a:moveTo>
                  <a:pt x="263" y="150"/>
                </a:moveTo>
                <a:cubicBezTo>
                  <a:pt x="193" y="150"/>
                  <a:pt x="193" y="150"/>
                  <a:pt x="193" y="150"/>
                </a:cubicBezTo>
                <a:cubicBezTo>
                  <a:pt x="193" y="212"/>
                  <a:pt x="193" y="212"/>
                  <a:pt x="193" y="212"/>
                </a:cubicBezTo>
                <a:cubicBezTo>
                  <a:pt x="263" y="212"/>
                  <a:pt x="263" y="212"/>
                  <a:pt x="263" y="212"/>
                </a:cubicBezTo>
                <a:lnTo>
                  <a:pt x="263" y="150"/>
                </a:lnTo>
                <a:close/>
              </a:path>
            </a:pathLst>
          </a:custGeom>
          <a:noFill/>
          <a:ln w="317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41" name="Freeform 61"/>
          <p:cNvSpPr>
            <a:spLocks noEditPoints="1"/>
          </p:cNvSpPr>
          <p:nvPr/>
        </p:nvSpPr>
        <p:spPr bwMode="auto">
          <a:xfrm>
            <a:off x="9000588" y="1426244"/>
            <a:ext cx="855014" cy="887630"/>
          </a:xfrm>
          <a:custGeom>
            <a:avLst/>
            <a:gdLst>
              <a:gd name="T0" fmla="*/ 46 w 263"/>
              <a:gd name="T1" fmla="*/ 89 h 273"/>
              <a:gd name="T2" fmla="*/ 181 w 263"/>
              <a:gd name="T3" fmla="*/ 0 h 273"/>
              <a:gd name="T4" fmla="*/ 219 w 263"/>
              <a:gd name="T5" fmla="*/ 61 h 273"/>
              <a:gd name="T6" fmla="*/ 212 w 263"/>
              <a:gd name="T7" fmla="*/ 89 h 273"/>
              <a:gd name="T8" fmla="*/ 178 w 263"/>
              <a:gd name="T9" fmla="*/ 34 h 273"/>
              <a:gd name="T10" fmla="*/ 98 w 263"/>
              <a:gd name="T11" fmla="*/ 89 h 273"/>
              <a:gd name="T12" fmla="*/ 228 w 263"/>
              <a:gd name="T13" fmla="*/ 178 h 273"/>
              <a:gd name="T14" fmla="*/ 225 w 263"/>
              <a:gd name="T15" fmla="*/ 181 h 273"/>
              <a:gd name="T16" fmla="*/ 228 w 263"/>
              <a:gd name="T17" fmla="*/ 185 h 273"/>
              <a:gd name="T18" fmla="*/ 232 w 263"/>
              <a:gd name="T19" fmla="*/ 181 h 273"/>
              <a:gd name="T20" fmla="*/ 228 w 263"/>
              <a:gd name="T21" fmla="*/ 178 h 273"/>
              <a:gd name="T22" fmla="*/ 263 w 263"/>
              <a:gd name="T23" fmla="*/ 121 h 273"/>
              <a:gd name="T24" fmla="*/ 263 w 263"/>
              <a:gd name="T25" fmla="*/ 108 h 273"/>
              <a:gd name="T26" fmla="*/ 245 w 263"/>
              <a:gd name="T27" fmla="*/ 89 h 273"/>
              <a:gd name="T28" fmla="*/ 18 w 263"/>
              <a:gd name="T29" fmla="*/ 89 h 273"/>
              <a:gd name="T30" fmla="*/ 0 w 263"/>
              <a:gd name="T31" fmla="*/ 108 h 273"/>
              <a:gd name="T32" fmla="*/ 0 w 263"/>
              <a:gd name="T33" fmla="*/ 254 h 273"/>
              <a:gd name="T34" fmla="*/ 18 w 263"/>
              <a:gd name="T35" fmla="*/ 273 h 273"/>
              <a:gd name="T36" fmla="*/ 245 w 263"/>
              <a:gd name="T37" fmla="*/ 273 h 273"/>
              <a:gd name="T38" fmla="*/ 263 w 263"/>
              <a:gd name="T39" fmla="*/ 254 h 273"/>
              <a:gd name="T40" fmla="*/ 263 w 263"/>
              <a:gd name="T41" fmla="*/ 169 h 273"/>
              <a:gd name="T42" fmla="*/ 263 w 263"/>
              <a:gd name="T43" fmla="*/ 150 h 273"/>
              <a:gd name="T44" fmla="*/ 263 w 263"/>
              <a:gd name="T45" fmla="*/ 150 h 273"/>
              <a:gd name="T46" fmla="*/ 193 w 263"/>
              <a:gd name="T47" fmla="*/ 150 h 273"/>
              <a:gd name="T48" fmla="*/ 193 w 263"/>
              <a:gd name="T49" fmla="*/ 212 h 273"/>
              <a:gd name="T50" fmla="*/ 263 w 263"/>
              <a:gd name="T51" fmla="*/ 212 h 273"/>
              <a:gd name="T52" fmla="*/ 263 w 263"/>
              <a:gd name="T53" fmla="*/ 15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3" h="273">
                <a:moveTo>
                  <a:pt x="46" y="89"/>
                </a:moveTo>
                <a:cubicBezTo>
                  <a:pt x="88" y="73"/>
                  <a:pt x="134" y="55"/>
                  <a:pt x="181" y="0"/>
                </a:cubicBezTo>
                <a:cubicBezTo>
                  <a:pt x="193" y="19"/>
                  <a:pt x="206" y="40"/>
                  <a:pt x="219" y="61"/>
                </a:cubicBezTo>
                <a:moveTo>
                  <a:pt x="212" y="89"/>
                </a:moveTo>
                <a:cubicBezTo>
                  <a:pt x="201" y="71"/>
                  <a:pt x="189" y="52"/>
                  <a:pt x="178" y="34"/>
                </a:cubicBezTo>
                <a:cubicBezTo>
                  <a:pt x="155" y="59"/>
                  <a:pt x="128" y="76"/>
                  <a:pt x="98" y="89"/>
                </a:cubicBezTo>
                <a:moveTo>
                  <a:pt x="228" y="178"/>
                </a:moveTo>
                <a:cubicBezTo>
                  <a:pt x="226" y="178"/>
                  <a:pt x="225" y="179"/>
                  <a:pt x="225" y="181"/>
                </a:cubicBezTo>
                <a:cubicBezTo>
                  <a:pt x="225" y="183"/>
                  <a:pt x="226" y="185"/>
                  <a:pt x="228" y="185"/>
                </a:cubicBezTo>
                <a:cubicBezTo>
                  <a:pt x="230" y="185"/>
                  <a:pt x="232" y="183"/>
                  <a:pt x="232" y="181"/>
                </a:cubicBezTo>
                <a:cubicBezTo>
                  <a:pt x="232" y="179"/>
                  <a:pt x="230" y="178"/>
                  <a:pt x="228" y="178"/>
                </a:cubicBezTo>
                <a:close/>
                <a:moveTo>
                  <a:pt x="263" y="121"/>
                </a:moveTo>
                <a:cubicBezTo>
                  <a:pt x="263" y="113"/>
                  <a:pt x="263" y="108"/>
                  <a:pt x="263" y="108"/>
                </a:cubicBezTo>
                <a:cubicBezTo>
                  <a:pt x="263" y="98"/>
                  <a:pt x="255" y="89"/>
                  <a:pt x="245" y="89"/>
                </a:cubicBezTo>
                <a:cubicBezTo>
                  <a:pt x="18" y="89"/>
                  <a:pt x="18" y="89"/>
                  <a:pt x="18" y="89"/>
                </a:cubicBezTo>
                <a:cubicBezTo>
                  <a:pt x="8" y="89"/>
                  <a:pt x="0" y="98"/>
                  <a:pt x="0" y="108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64"/>
                  <a:pt x="8" y="273"/>
                  <a:pt x="18" y="273"/>
                </a:cubicBezTo>
                <a:cubicBezTo>
                  <a:pt x="245" y="273"/>
                  <a:pt x="245" y="273"/>
                  <a:pt x="245" y="273"/>
                </a:cubicBezTo>
                <a:cubicBezTo>
                  <a:pt x="255" y="273"/>
                  <a:pt x="263" y="264"/>
                  <a:pt x="263" y="254"/>
                </a:cubicBezTo>
                <a:cubicBezTo>
                  <a:pt x="263" y="169"/>
                  <a:pt x="263" y="169"/>
                  <a:pt x="263" y="169"/>
                </a:cubicBezTo>
                <a:cubicBezTo>
                  <a:pt x="263" y="166"/>
                  <a:pt x="263" y="159"/>
                  <a:pt x="263" y="150"/>
                </a:cubicBezTo>
                <a:moveTo>
                  <a:pt x="263" y="150"/>
                </a:moveTo>
                <a:cubicBezTo>
                  <a:pt x="193" y="150"/>
                  <a:pt x="193" y="150"/>
                  <a:pt x="193" y="150"/>
                </a:cubicBezTo>
                <a:cubicBezTo>
                  <a:pt x="193" y="212"/>
                  <a:pt x="193" y="212"/>
                  <a:pt x="193" y="212"/>
                </a:cubicBezTo>
                <a:cubicBezTo>
                  <a:pt x="263" y="212"/>
                  <a:pt x="263" y="212"/>
                  <a:pt x="263" y="212"/>
                </a:cubicBezTo>
                <a:lnTo>
                  <a:pt x="263" y="150"/>
                </a:lnTo>
                <a:close/>
              </a:path>
            </a:pathLst>
          </a:custGeom>
          <a:noFill/>
          <a:ln w="31750" cap="rnd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42" name="Freeform 61"/>
          <p:cNvSpPr>
            <a:spLocks noEditPoints="1"/>
          </p:cNvSpPr>
          <p:nvPr/>
        </p:nvSpPr>
        <p:spPr bwMode="auto">
          <a:xfrm>
            <a:off x="6193968" y="3146348"/>
            <a:ext cx="855014" cy="887630"/>
          </a:xfrm>
          <a:custGeom>
            <a:avLst/>
            <a:gdLst>
              <a:gd name="T0" fmla="*/ 46 w 263"/>
              <a:gd name="T1" fmla="*/ 89 h 273"/>
              <a:gd name="T2" fmla="*/ 181 w 263"/>
              <a:gd name="T3" fmla="*/ 0 h 273"/>
              <a:gd name="T4" fmla="*/ 219 w 263"/>
              <a:gd name="T5" fmla="*/ 61 h 273"/>
              <a:gd name="T6" fmla="*/ 212 w 263"/>
              <a:gd name="T7" fmla="*/ 89 h 273"/>
              <a:gd name="T8" fmla="*/ 178 w 263"/>
              <a:gd name="T9" fmla="*/ 34 h 273"/>
              <a:gd name="T10" fmla="*/ 98 w 263"/>
              <a:gd name="T11" fmla="*/ 89 h 273"/>
              <a:gd name="T12" fmla="*/ 228 w 263"/>
              <a:gd name="T13" fmla="*/ 178 h 273"/>
              <a:gd name="T14" fmla="*/ 225 w 263"/>
              <a:gd name="T15" fmla="*/ 181 h 273"/>
              <a:gd name="T16" fmla="*/ 228 w 263"/>
              <a:gd name="T17" fmla="*/ 185 h 273"/>
              <a:gd name="T18" fmla="*/ 232 w 263"/>
              <a:gd name="T19" fmla="*/ 181 h 273"/>
              <a:gd name="T20" fmla="*/ 228 w 263"/>
              <a:gd name="T21" fmla="*/ 178 h 273"/>
              <a:gd name="T22" fmla="*/ 263 w 263"/>
              <a:gd name="T23" fmla="*/ 121 h 273"/>
              <a:gd name="T24" fmla="*/ 263 w 263"/>
              <a:gd name="T25" fmla="*/ 108 h 273"/>
              <a:gd name="T26" fmla="*/ 245 w 263"/>
              <a:gd name="T27" fmla="*/ 89 h 273"/>
              <a:gd name="T28" fmla="*/ 18 w 263"/>
              <a:gd name="T29" fmla="*/ 89 h 273"/>
              <a:gd name="T30" fmla="*/ 0 w 263"/>
              <a:gd name="T31" fmla="*/ 108 h 273"/>
              <a:gd name="T32" fmla="*/ 0 w 263"/>
              <a:gd name="T33" fmla="*/ 254 h 273"/>
              <a:gd name="T34" fmla="*/ 18 w 263"/>
              <a:gd name="T35" fmla="*/ 273 h 273"/>
              <a:gd name="T36" fmla="*/ 245 w 263"/>
              <a:gd name="T37" fmla="*/ 273 h 273"/>
              <a:gd name="T38" fmla="*/ 263 w 263"/>
              <a:gd name="T39" fmla="*/ 254 h 273"/>
              <a:gd name="T40" fmla="*/ 263 w 263"/>
              <a:gd name="T41" fmla="*/ 169 h 273"/>
              <a:gd name="T42" fmla="*/ 263 w 263"/>
              <a:gd name="T43" fmla="*/ 150 h 273"/>
              <a:gd name="T44" fmla="*/ 263 w 263"/>
              <a:gd name="T45" fmla="*/ 150 h 273"/>
              <a:gd name="T46" fmla="*/ 193 w 263"/>
              <a:gd name="T47" fmla="*/ 150 h 273"/>
              <a:gd name="T48" fmla="*/ 193 w 263"/>
              <a:gd name="T49" fmla="*/ 212 h 273"/>
              <a:gd name="T50" fmla="*/ 263 w 263"/>
              <a:gd name="T51" fmla="*/ 212 h 273"/>
              <a:gd name="T52" fmla="*/ 263 w 263"/>
              <a:gd name="T53" fmla="*/ 15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3" h="273">
                <a:moveTo>
                  <a:pt x="46" y="89"/>
                </a:moveTo>
                <a:cubicBezTo>
                  <a:pt x="88" y="73"/>
                  <a:pt x="134" y="55"/>
                  <a:pt x="181" y="0"/>
                </a:cubicBezTo>
                <a:cubicBezTo>
                  <a:pt x="193" y="19"/>
                  <a:pt x="206" y="40"/>
                  <a:pt x="219" y="61"/>
                </a:cubicBezTo>
                <a:moveTo>
                  <a:pt x="212" y="89"/>
                </a:moveTo>
                <a:cubicBezTo>
                  <a:pt x="201" y="71"/>
                  <a:pt x="189" y="52"/>
                  <a:pt x="178" y="34"/>
                </a:cubicBezTo>
                <a:cubicBezTo>
                  <a:pt x="155" y="59"/>
                  <a:pt x="128" y="76"/>
                  <a:pt x="98" y="89"/>
                </a:cubicBezTo>
                <a:moveTo>
                  <a:pt x="228" y="178"/>
                </a:moveTo>
                <a:cubicBezTo>
                  <a:pt x="226" y="178"/>
                  <a:pt x="225" y="179"/>
                  <a:pt x="225" y="181"/>
                </a:cubicBezTo>
                <a:cubicBezTo>
                  <a:pt x="225" y="183"/>
                  <a:pt x="226" y="185"/>
                  <a:pt x="228" y="185"/>
                </a:cubicBezTo>
                <a:cubicBezTo>
                  <a:pt x="230" y="185"/>
                  <a:pt x="232" y="183"/>
                  <a:pt x="232" y="181"/>
                </a:cubicBezTo>
                <a:cubicBezTo>
                  <a:pt x="232" y="179"/>
                  <a:pt x="230" y="178"/>
                  <a:pt x="228" y="178"/>
                </a:cubicBezTo>
                <a:close/>
                <a:moveTo>
                  <a:pt x="263" y="121"/>
                </a:moveTo>
                <a:cubicBezTo>
                  <a:pt x="263" y="113"/>
                  <a:pt x="263" y="108"/>
                  <a:pt x="263" y="108"/>
                </a:cubicBezTo>
                <a:cubicBezTo>
                  <a:pt x="263" y="98"/>
                  <a:pt x="255" y="89"/>
                  <a:pt x="245" y="89"/>
                </a:cubicBezTo>
                <a:cubicBezTo>
                  <a:pt x="18" y="89"/>
                  <a:pt x="18" y="89"/>
                  <a:pt x="18" y="89"/>
                </a:cubicBezTo>
                <a:cubicBezTo>
                  <a:pt x="8" y="89"/>
                  <a:pt x="0" y="98"/>
                  <a:pt x="0" y="108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64"/>
                  <a:pt x="8" y="273"/>
                  <a:pt x="18" y="273"/>
                </a:cubicBezTo>
                <a:cubicBezTo>
                  <a:pt x="245" y="273"/>
                  <a:pt x="245" y="273"/>
                  <a:pt x="245" y="273"/>
                </a:cubicBezTo>
                <a:cubicBezTo>
                  <a:pt x="255" y="273"/>
                  <a:pt x="263" y="264"/>
                  <a:pt x="263" y="254"/>
                </a:cubicBezTo>
                <a:cubicBezTo>
                  <a:pt x="263" y="169"/>
                  <a:pt x="263" y="169"/>
                  <a:pt x="263" y="169"/>
                </a:cubicBezTo>
                <a:cubicBezTo>
                  <a:pt x="263" y="166"/>
                  <a:pt x="263" y="159"/>
                  <a:pt x="263" y="150"/>
                </a:cubicBezTo>
                <a:moveTo>
                  <a:pt x="263" y="150"/>
                </a:moveTo>
                <a:cubicBezTo>
                  <a:pt x="193" y="150"/>
                  <a:pt x="193" y="150"/>
                  <a:pt x="193" y="150"/>
                </a:cubicBezTo>
                <a:cubicBezTo>
                  <a:pt x="193" y="212"/>
                  <a:pt x="193" y="212"/>
                  <a:pt x="193" y="212"/>
                </a:cubicBezTo>
                <a:cubicBezTo>
                  <a:pt x="263" y="212"/>
                  <a:pt x="263" y="212"/>
                  <a:pt x="263" y="212"/>
                </a:cubicBezTo>
                <a:lnTo>
                  <a:pt x="263" y="150"/>
                </a:lnTo>
                <a:close/>
              </a:path>
            </a:pathLst>
          </a:custGeom>
          <a:noFill/>
          <a:ln w="317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43" name="Freeform 61"/>
          <p:cNvSpPr>
            <a:spLocks noEditPoints="1"/>
          </p:cNvSpPr>
          <p:nvPr/>
        </p:nvSpPr>
        <p:spPr bwMode="auto">
          <a:xfrm>
            <a:off x="9000588" y="3146348"/>
            <a:ext cx="855014" cy="887630"/>
          </a:xfrm>
          <a:custGeom>
            <a:avLst/>
            <a:gdLst>
              <a:gd name="T0" fmla="*/ 46 w 263"/>
              <a:gd name="T1" fmla="*/ 89 h 273"/>
              <a:gd name="T2" fmla="*/ 181 w 263"/>
              <a:gd name="T3" fmla="*/ 0 h 273"/>
              <a:gd name="T4" fmla="*/ 219 w 263"/>
              <a:gd name="T5" fmla="*/ 61 h 273"/>
              <a:gd name="T6" fmla="*/ 212 w 263"/>
              <a:gd name="T7" fmla="*/ 89 h 273"/>
              <a:gd name="T8" fmla="*/ 178 w 263"/>
              <a:gd name="T9" fmla="*/ 34 h 273"/>
              <a:gd name="T10" fmla="*/ 98 w 263"/>
              <a:gd name="T11" fmla="*/ 89 h 273"/>
              <a:gd name="T12" fmla="*/ 228 w 263"/>
              <a:gd name="T13" fmla="*/ 178 h 273"/>
              <a:gd name="T14" fmla="*/ 225 w 263"/>
              <a:gd name="T15" fmla="*/ 181 h 273"/>
              <a:gd name="T16" fmla="*/ 228 w 263"/>
              <a:gd name="T17" fmla="*/ 185 h 273"/>
              <a:gd name="T18" fmla="*/ 232 w 263"/>
              <a:gd name="T19" fmla="*/ 181 h 273"/>
              <a:gd name="T20" fmla="*/ 228 w 263"/>
              <a:gd name="T21" fmla="*/ 178 h 273"/>
              <a:gd name="T22" fmla="*/ 263 w 263"/>
              <a:gd name="T23" fmla="*/ 121 h 273"/>
              <a:gd name="T24" fmla="*/ 263 w 263"/>
              <a:gd name="T25" fmla="*/ 108 h 273"/>
              <a:gd name="T26" fmla="*/ 245 w 263"/>
              <a:gd name="T27" fmla="*/ 89 h 273"/>
              <a:gd name="T28" fmla="*/ 18 w 263"/>
              <a:gd name="T29" fmla="*/ 89 h 273"/>
              <a:gd name="T30" fmla="*/ 0 w 263"/>
              <a:gd name="T31" fmla="*/ 108 h 273"/>
              <a:gd name="T32" fmla="*/ 0 w 263"/>
              <a:gd name="T33" fmla="*/ 254 h 273"/>
              <a:gd name="T34" fmla="*/ 18 w 263"/>
              <a:gd name="T35" fmla="*/ 273 h 273"/>
              <a:gd name="T36" fmla="*/ 245 w 263"/>
              <a:gd name="T37" fmla="*/ 273 h 273"/>
              <a:gd name="T38" fmla="*/ 263 w 263"/>
              <a:gd name="T39" fmla="*/ 254 h 273"/>
              <a:gd name="T40" fmla="*/ 263 w 263"/>
              <a:gd name="T41" fmla="*/ 169 h 273"/>
              <a:gd name="T42" fmla="*/ 263 w 263"/>
              <a:gd name="T43" fmla="*/ 150 h 273"/>
              <a:gd name="T44" fmla="*/ 263 w 263"/>
              <a:gd name="T45" fmla="*/ 150 h 273"/>
              <a:gd name="T46" fmla="*/ 193 w 263"/>
              <a:gd name="T47" fmla="*/ 150 h 273"/>
              <a:gd name="T48" fmla="*/ 193 w 263"/>
              <a:gd name="T49" fmla="*/ 212 h 273"/>
              <a:gd name="T50" fmla="*/ 263 w 263"/>
              <a:gd name="T51" fmla="*/ 212 h 273"/>
              <a:gd name="T52" fmla="*/ 263 w 263"/>
              <a:gd name="T53" fmla="*/ 15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3" h="273">
                <a:moveTo>
                  <a:pt x="46" y="89"/>
                </a:moveTo>
                <a:cubicBezTo>
                  <a:pt x="88" y="73"/>
                  <a:pt x="134" y="55"/>
                  <a:pt x="181" y="0"/>
                </a:cubicBezTo>
                <a:cubicBezTo>
                  <a:pt x="193" y="19"/>
                  <a:pt x="206" y="40"/>
                  <a:pt x="219" y="61"/>
                </a:cubicBezTo>
                <a:moveTo>
                  <a:pt x="212" y="89"/>
                </a:moveTo>
                <a:cubicBezTo>
                  <a:pt x="201" y="71"/>
                  <a:pt x="189" y="52"/>
                  <a:pt x="178" y="34"/>
                </a:cubicBezTo>
                <a:cubicBezTo>
                  <a:pt x="155" y="59"/>
                  <a:pt x="128" y="76"/>
                  <a:pt x="98" y="89"/>
                </a:cubicBezTo>
                <a:moveTo>
                  <a:pt x="228" y="178"/>
                </a:moveTo>
                <a:cubicBezTo>
                  <a:pt x="226" y="178"/>
                  <a:pt x="225" y="179"/>
                  <a:pt x="225" y="181"/>
                </a:cubicBezTo>
                <a:cubicBezTo>
                  <a:pt x="225" y="183"/>
                  <a:pt x="226" y="185"/>
                  <a:pt x="228" y="185"/>
                </a:cubicBezTo>
                <a:cubicBezTo>
                  <a:pt x="230" y="185"/>
                  <a:pt x="232" y="183"/>
                  <a:pt x="232" y="181"/>
                </a:cubicBezTo>
                <a:cubicBezTo>
                  <a:pt x="232" y="179"/>
                  <a:pt x="230" y="178"/>
                  <a:pt x="228" y="178"/>
                </a:cubicBezTo>
                <a:close/>
                <a:moveTo>
                  <a:pt x="263" y="121"/>
                </a:moveTo>
                <a:cubicBezTo>
                  <a:pt x="263" y="113"/>
                  <a:pt x="263" y="108"/>
                  <a:pt x="263" y="108"/>
                </a:cubicBezTo>
                <a:cubicBezTo>
                  <a:pt x="263" y="98"/>
                  <a:pt x="255" y="89"/>
                  <a:pt x="245" y="89"/>
                </a:cubicBezTo>
                <a:cubicBezTo>
                  <a:pt x="18" y="89"/>
                  <a:pt x="18" y="89"/>
                  <a:pt x="18" y="89"/>
                </a:cubicBezTo>
                <a:cubicBezTo>
                  <a:pt x="8" y="89"/>
                  <a:pt x="0" y="98"/>
                  <a:pt x="0" y="108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64"/>
                  <a:pt x="8" y="273"/>
                  <a:pt x="18" y="273"/>
                </a:cubicBezTo>
                <a:cubicBezTo>
                  <a:pt x="245" y="273"/>
                  <a:pt x="245" y="273"/>
                  <a:pt x="245" y="273"/>
                </a:cubicBezTo>
                <a:cubicBezTo>
                  <a:pt x="255" y="273"/>
                  <a:pt x="263" y="264"/>
                  <a:pt x="263" y="254"/>
                </a:cubicBezTo>
                <a:cubicBezTo>
                  <a:pt x="263" y="169"/>
                  <a:pt x="263" y="169"/>
                  <a:pt x="263" y="169"/>
                </a:cubicBezTo>
                <a:cubicBezTo>
                  <a:pt x="263" y="166"/>
                  <a:pt x="263" y="159"/>
                  <a:pt x="263" y="150"/>
                </a:cubicBezTo>
                <a:moveTo>
                  <a:pt x="263" y="150"/>
                </a:moveTo>
                <a:cubicBezTo>
                  <a:pt x="193" y="150"/>
                  <a:pt x="193" y="150"/>
                  <a:pt x="193" y="150"/>
                </a:cubicBezTo>
                <a:cubicBezTo>
                  <a:pt x="193" y="212"/>
                  <a:pt x="193" y="212"/>
                  <a:pt x="193" y="212"/>
                </a:cubicBezTo>
                <a:cubicBezTo>
                  <a:pt x="263" y="212"/>
                  <a:pt x="263" y="212"/>
                  <a:pt x="263" y="212"/>
                </a:cubicBezTo>
                <a:lnTo>
                  <a:pt x="263" y="150"/>
                </a:lnTo>
                <a:close/>
              </a:path>
            </a:pathLst>
          </a:custGeom>
          <a:noFill/>
          <a:ln w="508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44" name="Freeform 61"/>
          <p:cNvSpPr>
            <a:spLocks noEditPoints="1"/>
          </p:cNvSpPr>
          <p:nvPr/>
        </p:nvSpPr>
        <p:spPr bwMode="auto">
          <a:xfrm>
            <a:off x="6276214" y="5056015"/>
            <a:ext cx="772768" cy="802246"/>
          </a:xfrm>
          <a:custGeom>
            <a:avLst/>
            <a:gdLst>
              <a:gd name="T0" fmla="*/ 46 w 263"/>
              <a:gd name="T1" fmla="*/ 89 h 273"/>
              <a:gd name="T2" fmla="*/ 181 w 263"/>
              <a:gd name="T3" fmla="*/ 0 h 273"/>
              <a:gd name="T4" fmla="*/ 219 w 263"/>
              <a:gd name="T5" fmla="*/ 61 h 273"/>
              <a:gd name="T6" fmla="*/ 212 w 263"/>
              <a:gd name="T7" fmla="*/ 89 h 273"/>
              <a:gd name="T8" fmla="*/ 178 w 263"/>
              <a:gd name="T9" fmla="*/ 34 h 273"/>
              <a:gd name="T10" fmla="*/ 98 w 263"/>
              <a:gd name="T11" fmla="*/ 89 h 273"/>
              <a:gd name="T12" fmla="*/ 228 w 263"/>
              <a:gd name="T13" fmla="*/ 178 h 273"/>
              <a:gd name="T14" fmla="*/ 225 w 263"/>
              <a:gd name="T15" fmla="*/ 181 h 273"/>
              <a:gd name="T16" fmla="*/ 228 w 263"/>
              <a:gd name="T17" fmla="*/ 185 h 273"/>
              <a:gd name="T18" fmla="*/ 232 w 263"/>
              <a:gd name="T19" fmla="*/ 181 h 273"/>
              <a:gd name="T20" fmla="*/ 228 w 263"/>
              <a:gd name="T21" fmla="*/ 178 h 273"/>
              <a:gd name="T22" fmla="*/ 263 w 263"/>
              <a:gd name="T23" fmla="*/ 121 h 273"/>
              <a:gd name="T24" fmla="*/ 263 w 263"/>
              <a:gd name="T25" fmla="*/ 108 h 273"/>
              <a:gd name="T26" fmla="*/ 245 w 263"/>
              <a:gd name="T27" fmla="*/ 89 h 273"/>
              <a:gd name="T28" fmla="*/ 18 w 263"/>
              <a:gd name="T29" fmla="*/ 89 h 273"/>
              <a:gd name="T30" fmla="*/ 0 w 263"/>
              <a:gd name="T31" fmla="*/ 108 h 273"/>
              <a:gd name="T32" fmla="*/ 0 w 263"/>
              <a:gd name="T33" fmla="*/ 254 h 273"/>
              <a:gd name="T34" fmla="*/ 18 w 263"/>
              <a:gd name="T35" fmla="*/ 273 h 273"/>
              <a:gd name="T36" fmla="*/ 245 w 263"/>
              <a:gd name="T37" fmla="*/ 273 h 273"/>
              <a:gd name="T38" fmla="*/ 263 w 263"/>
              <a:gd name="T39" fmla="*/ 254 h 273"/>
              <a:gd name="T40" fmla="*/ 263 w 263"/>
              <a:gd name="T41" fmla="*/ 169 h 273"/>
              <a:gd name="T42" fmla="*/ 263 w 263"/>
              <a:gd name="T43" fmla="*/ 150 h 273"/>
              <a:gd name="T44" fmla="*/ 263 w 263"/>
              <a:gd name="T45" fmla="*/ 150 h 273"/>
              <a:gd name="T46" fmla="*/ 193 w 263"/>
              <a:gd name="T47" fmla="*/ 150 h 273"/>
              <a:gd name="T48" fmla="*/ 193 w 263"/>
              <a:gd name="T49" fmla="*/ 212 h 273"/>
              <a:gd name="T50" fmla="*/ 263 w 263"/>
              <a:gd name="T51" fmla="*/ 212 h 273"/>
              <a:gd name="T52" fmla="*/ 263 w 263"/>
              <a:gd name="T53" fmla="*/ 15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3" h="273">
                <a:moveTo>
                  <a:pt x="46" y="89"/>
                </a:moveTo>
                <a:cubicBezTo>
                  <a:pt x="88" y="73"/>
                  <a:pt x="134" y="55"/>
                  <a:pt x="181" y="0"/>
                </a:cubicBezTo>
                <a:cubicBezTo>
                  <a:pt x="193" y="19"/>
                  <a:pt x="206" y="40"/>
                  <a:pt x="219" y="61"/>
                </a:cubicBezTo>
                <a:moveTo>
                  <a:pt x="212" y="89"/>
                </a:moveTo>
                <a:cubicBezTo>
                  <a:pt x="201" y="71"/>
                  <a:pt x="189" y="52"/>
                  <a:pt x="178" y="34"/>
                </a:cubicBezTo>
                <a:cubicBezTo>
                  <a:pt x="155" y="59"/>
                  <a:pt x="128" y="76"/>
                  <a:pt x="98" y="89"/>
                </a:cubicBezTo>
                <a:moveTo>
                  <a:pt x="228" y="178"/>
                </a:moveTo>
                <a:cubicBezTo>
                  <a:pt x="226" y="178"/>
                  <a:pt x="225" y="179"/>
                  <a:pt x="225" y="181"/>
                </a:cubicBezTo>
                <a:cubicBezTo>
                  <a:pt x="225" y="183"/>
                  <a:pt x="226" y="185"/>
                  <a:pt x="228" y="185"/>
                </a:cubicBezTo>
                <a:cubicBezTo>
                  <a:pt x="230" y="185"/>
                  <a:pt x="232" y="183"/>
                  <a:pt x="232" y="181"/>
                </a:cubicBezTo>
                <a:cubicBezTo>
                  <a:pt x="232" y="179"/>
                  <a:pt x="230" y="178"/>
                  <a:pt x="228" y="178"/>
                </a:cubicBezTo>
                <a:close/>
                <a:moveTo>
                  <a:pt x="263" y="121"/>
                </a:moveTo>
                <a:cubicBezTo>
                  <a:pt x="263" y="113"/>
                  <a:pt x="263" y="108"/>
                  <a:pt x="263" y="108"/>
                </a:cubicBezTo>
                <a:cubicBezTo>
                  <a:pt x="263" y="98"/>
                  <a:pt x="255" y="89"/>
                  <a:pt x="245" y="89"/>
                </a:cubicBezTo>
                <a:cubicBezTo>
                  <a:pt x="18" y="89"/>
                  <a:pt x="18" y="89"/>
                  <a:pt x="18" y="89"/>
                </a:cubicBezTo>
                <a:cubicBezTo>
                  <a:pt x="8" y="89"/>
                  <a:pt x="0" y="98"/>
                  <a:pt x="0" y="108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64"/>
                  <a:pt x="8" y="273"/>
                  <a:pt x="18" y="273"/>
                </a:cubicBezTo>
                <a:cubicBezTo>
                  <a:pt x="245" y="273"/>
                  <a:pt x="245" y="273"/>
                  <a:pt x="245" y="273"/>
                </a:cubicBezTo>
                <a:cubicBezTo>
                  <a:pt x="255" y="273"/>
                  <a:pt x="263" y="264"/>
                  <a:pt x="263" y="254"/>
                </a:cubicBezTo>
                <a:cubicBezTo>
                  <a:pt x="263" y="169"/>
                  <a:pt x="263" y="169"/>
                  <a:pt x="263" y="169"/>
                </a:cubicBezTo>
                <a:cubicBezTo>
                  <a:pt x="263" y="166"/>
                  <a:pt x="263" y="159"/>
                  <a:pt x="263" y="150"/>
                </a:cubicBezTo>
                <a:moveTo>
                  <a:pt x="263" y="150"/>
                </a:moveTo>
                <a:cubicBezTo>
                  <a:pt x="193" y="150"/>
                  <a:pt x="193" y="150"/>
                  <a:pt x="193" y="150"/>
                </a:cubicBezTo>
                <a:cubicBezTo>
                  <a:pt x="193" y="212"/>
                  <a:pt x="193" y="212"/>
                  <a:pt x="193" y="212"/>
                </a:cubicBezTo>
                <a:cubicBezTo>
                  <a:pt x="263" y="212"/>
                  <a:pt x="263" y="212"/>
                  <a:pt x="263" y="212"/>
                </a:cubicBezTo>
                <a:lnTo>
                  <a:pt x="263" y="150"/>
                </a:lnTo>
                <a:close/>
              </a:path>
            </a:pathLst>
          </a:custGeom>
          <a:noFill/>
          <a:ln w="317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45" name="Freeform 61"/>
          <p:cNvSpPr>
            <a:spLocks noEditPoints="1"/>
          </p:cNvSpPr>
          <p:nvPr/>
        </p:nvSpPr>
        <p:spPr bwMode="auto">
          <a:xfrm>
            <a:off x="9041711" y="5056015"/>
            <a:ext cx="772768" cy="802246"/>
          </a:xfrm>
          <a:custGeom>
            <a:avLst/>
            <a:gdLst>
              <a:gd name="T0" fmla="*/ 46 w 263"/>
              <a:gd name="T1" fmla="*/ 89 h 273"/>
              <a:gd name="T2" fmla="*/ 181 w 263"/>
              <a:gd name="T3" fmla="*/ 0 h 273"/>
              <a:gd name="T4" fmla="*/ 219 w 263"/>
              <a:gd name="T5" fmla="*/ 61 h 273"/>
              <a:gd name="T6" fmla="*/ 212 w 263"/>
              <a:gd name="T7" fmla="*/ 89 h 273"/>
              <a:gd name="T8" fmla="*/ 178 w 263"/>
              <a:gd name="T9" fmla="*/ 34 h 273"/>
              <a:gd name="T10" fmla="*/ 98 w 263"/>
              <a:gd name="T11" fmla="*/ 89 h 273"/>
              <a:gd name="T12" fmla="*/ 228 w 263"/>
              <a:gd name="T13" fmla="*/ 178 h 273"/>
              <a:gd name="T14" fmla="*/ 225 w 263"/>
              <a:gd name="T15" fmla="*/ 181 h 273"/>
              <a:gd name="T16" fmla="*/ 228 w 263"/>
              <a:gd name="T17" fmla="*/ 185 h 273"/>
              <a:gd name="T18" fmla="*/ 232 w 263"/>
              <a:gd name="T19" fmla="*/ 181 h 273"/>
              <a:gd name="T20" fmla="*/ 228 w 263"/>
              <a:gd name="T21" fmla="*/ 178 h 273"/>
              <a:gd name="T22" fmla="*/ 263 w 263"/>
              <a:gd name="T23" fmla="*/ 121 h 273"/>
              <a:gd name="T24" fmla="*/ 263 w 263"/>
              <a:gd name="T25" fmla="*/ 108 h 273"/>
              <a:gd name="T26" fmla="*/ 245 w 263"/>
              <a:gd name="T27" fmla="*/ 89 h 273"/>
              <a:gd name="T28" fmla="*/ 18 w 263"/>
              <a:gd name="T29" fmla="*/ 89 h 273"/>
              <a:gd name="T30" fmla="*/ 0 w 263"/>
              <a:gd name="T31" fmla="*/ 108 h 273"/>
              <a:gd name="T32" fmla="*/ 0 w 263"/>
              <a:gd name="T33" fmla="*/ 254 h 273"/>
              <a:gd name="T34" fmla="*/ 18 w 263"/>
              <a:gd name="T35" fmla="*/ 273 h 273"/>
              <a:gd name="T36" fmla="*/ 245 w 263"/>
              <a:gd name="T37" fmla="*/ 273 h 273"/>
              <a:gd name="T38" fmla="*/ 263 w 263"/>
              <a:gd name="T39" fmla="*/ 254 h 273"/>
              <a:gd name="T40" fmla="*/ 263 w 263"/>
              <a:gd name="T41" fmla="*/ 169 h 273"/>
              <a:gd name="T42" fmla="*/ 263 w 263"/>
              <a:gd name="T43" fmla="*/ 150 h 273"/>
              <a:gd name="T44" fmla="*/ 263 w 263"/>
              <a:gd name="T45" fmla="*/ 150 h 273"/>
              <a:gd name="T46" fmla="*/ 193 w 263"/>
              <a:gd name="T47" fmla="*/ 150 h 273"/>
              <a:gd name="T48" fmla="*/ 193 w 263"/>
              <a:gd name="T49" fmla="*/ 212 h 273"/>
              <a:gd name="T50" fmla="*/ 263 w 263"/>
              <a:gd name="T51" fmla="*/ 212 h 273"/>
              <a:gd name="T52" fmla="*/ 263 w 263"/>
              <a:gd name="T53" fmla="*/ 15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3" h="273">
                <a:moveTo>
                  <a:pt x="46" y="89"/>
                </a:moveTo>
                <a:cubicBezTo>
                  <a:pt x="88" y="73"/>
                  <a:pt x="134" y="55"/>
                  <a:pt x="181" y="0"/>
                </a:cubicBezTo>
                <a:cubicBezTo>
                  <a:pt x="193" y="19"/>
                  <a:pt x="206" y="40"/>
                  <a:pt x="219" y="61"/>
                </a:cubicBezTo>
                <a:moveTo>
                  <a:pt x="212" y="89"/>
                </a:moveTo>
                <a:cubicBezTo>
                  <a:pt x="201" y="71"/>
                  <a:pt x="189" y="52"/>
                  <a:pt x="178" y="34"/>
                </a:cubicBezTo>
                <a:cubicBezTo>
                  <a:pt x="155" y="59"/>
                  <a:pt x="128" y="76"/>
                  <a:pt x="98" y="89"/>
                </a:cubicBezTo>
                <a:moveTo>
                  <a:pt x="228" y="178"/>
                </a:moveTo>
                <a:cubicBezTo>
                  <a:pt x="226" y="178"/>
                  <a:pt x="225" y="179"/>
                  <a:pt x="225" y="181"/>
                </a:cubicBezTo>
                <a:cubicBezTo>
                  <a:pt x="225" y="183"/>
                  <a:pt x="226" y="185"/>
                  <a:pt x="228" y="185"/>
                </a:cubicBezTo>
                <a:cubicBezTo>
                  <a:pt x="230" y="185"/>
                  <a:pt x="232" y="183"/>
                  <a:pt x="232" y="181"/>
                </a:cubicBezTo>
                <a:cubicBezTo>
                  <a:pt x="232" y="179"/>
                  <a:pt x="230" y="178"/>
                  <a:pt x="228" y="178"/>
                </a:cubicBezTo>
                <a:close/>
                <a:moveTo>
                  <a:pt x="263" y="121"/>
                </a:moveTo>
                <a:cubicBezTo>
                  <a:pt x="263" y="113"/>
                  <a:pt x="263" y="108"/>
                  <a:pt x="263" y="108"/>
                </a:cubicBezTo>
                <a:cubicBezTo>
                  <a:pt x="263" y="98"/>
                  <a:pt x="255" y="89"/>
                  <a:pt x="245" y="89"/>
                </a:cubicBezTo>
                <a:cubicBezTo>
                  <a:pt x="18" y="89"/>
                  <a:pt x="18" y="89"/>
                  <a:pt x="18" y="89"/>
                </a:cubicBezTo>
                <a:cubicBezTo>
                  <a:pt x="8" y="89"/>
                  <a:pt x="0" y="98"/>
                  <a:pt x="0" y="108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64"/>
                  <a:pt x="8" y="273"/>
                  <a:pt x="18" y="273"/>
                </a:cubicBezTo>
                <a:cubicBezTo>
                  <a:pt x="245" y="273"/>
                  <a:pt x="245" y="273"/>
                  <a:pt x="245" y="273"/>
                </a:cubicBezTo>
                <a:cubicBezTo>
                  <a:pt x="255" y="273"/>
                  <a:pt x="263" y="264"/>
                  <a:pt x="263" y="254"/>
                </a:cubicBezTo>
                <a:cubicBezTo>
                  <a:pt x="263" y="169"/>
                  <a:pt x="263" y="169"/>
                  <a:pt x="263" y="169"/>
                </a:cubicBezTo>
                <a:cubicBezTo>
                  <a:pt x="263" y="166"/>
                  <a:pt x="263" y="159"/>
                  <a:pt x="263" y="150"/>
                </a:cubicBezTo>
                <a:moveTo>
                  <a:pt x="263" y="150"/>
                </a:moveTo>
                <a:cubicBezTo>
                  <a:pt x="193" y="150"/>
                  <a:pt x="193" y="150"/>
                  <a:pt x="193" y="150"/>
                </a:cubicBezTo>
                <a:cubicBezTo>
                  <a:pt x="193" y="212"/>
                  <a:pt x="193" y="212"/>
                  <a:pt x="193" y="212"/>
                </a:cubicBezTo>
                <a:cubicBezTo>
                  <a:pt x="263" y="212"/>
                  <a:pt x="263" y="212"/>
                  <a:pt x="263" y="212"/>
                </a:cubicBezTo>
                <a:lnTo>
                  <a:pt x="263" y="150"/>
                </a:lnTo>
                <a:close/>
              </a:path>
            </a:pathLst>
          </a:custGeom>
          <a:noFill/>
          <a:ln w="31750" cap="rnd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Designed by Prezentio.com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8667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574665-D0A6-40F0-94E7-1C51639EFC9E}"/>
              </a:ext>
            </a:extLst>
          </p:cNvPr>
          <p:cNvGrpSpPr/>
          <p:nvPr/>
        </p:nvGrpSpPr>
        <p:grpSpPr>
          <a:xfrm>
            <a:off x="8700120" y="0"/>
            <a:ext cx="3491880" cy="6858000"/>
            <a:chOff x="8700120" y="0"/>
            <a:chExt cx="3491880" cy="685800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48AE22DC-99F3-4793-9527-34E8821FAD75}"/>
                </a:ext>
              </a:extLst>
            </p:cNvPr>
            <p:cNvGrpSpPr/>
            <p:nvPr/>
          </p:nvGrpSpPr>
          <p:grpSpPr>
            <a:xfrm>
              <a:off x="8700120" y="0"/>
              <a:ext cx="3491880" cy="6858000"/>
              <a:chOff x="8700120" y="0"/>
              <a:chExt cx="3491880" cy="6858000"/>
            </a:xfrm>
          </p:grpSpPr>
          <p:sp>
            <p:nvSpPr>
              <p:cNvPr id="29" name="Prostokąt 14">
                <a:extLst>
                  <a:ext uri="{FF2B5EF4-FFF2-40B4-BE49-F238E27FC236}">
                    <a16:creationId xmlns:a16="http://schemas.microsoft.com/office/drawing/2014/main" id="{C047FE03-5694-464E-AF43-D2BCA3796AD4}"/>
                  </a:ext>
                </a:extLst>
              </p:cNvPr>
              <p:cNvSpPr/>
              <p:nvPr/>
            </p:nvSpPr>
            <p:spPr>
              <a:xfrm>
                <a:off x="8700120" y="1196753"/>
                <a:ext cx="3491880" cy="5661247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Pięciokąt 13">
                <a:extLst>
                  <a:ext uri="{FF2B5EF4-FFF2-40B4-BE49-F238E27FC236}">
                    <a16:creationId xmlns:a16="http://schemas.microsoft.com/office/drawing/2014/main" id="{C54DF529-B5CC-4004-B2A1-B3A031FB2BC0}"/>
                  </a:ext>
                </a:extLst>
              </p:cNvPr>
              <p:cNvSpPr/>
              <p:nvPr/>
            </p:nvSpPr>
            <p:spPr>
              <a:xfrm rot="5400000">
                <a:off x="9595656" y="-796144"/>
                <a:ext cx="1700808" cy="3491880"/>
              </a:xfrm>
              <a:prstGeom prst="homePlate">
                <a:avLst>
                  <a:gd name="adj" fmla="val 31753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Pięciokąt 21">
                <a:extLst>
                  <a:ext uri="{FF2B5EF4-FFF2-40B4-BE49-F238E27FC236}">
                    <a16:creationId xmlns:a16="http://schemas.microsoft.com/office/drawing/2014/main" id="{6E285D37-F4B0-4DBB-B922-D9E80DA6093D}"/>
                  </a:ext>
                </a:extLst>
              </p:cNvPr>
              <p:cNvSpPr/>
              <p:nvPr/>
            </p:nvSpPr>
            <p:spPr>
              <a:xfrm rot="5400000">
                <a:off x="9595656" y="-895536"/>
                <a:ext cx="1700808" cy="3491880"/>
              </a:xfrm>
              <a:prstGeom prst="homePlate">
                <a:avLst>
                  <a:gd name="adj" fmla="val 31753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pole tekstowe 20">
                <a:extLst>
                  <a:ext uri="{FF2B5EF4-FFF2-40B4-BE49-F238E27FC236}">
                    <a16:creationId xmlns:a16="http://schemas.microsoft.com/office/drawing/2014/main" id="{3398561C-60CD-42E4-AECD-30879B3D9F4F}"/>
                  </a:ext>
                </a:extLst>
              </p:cNvPr>
              <p:cNvSpPr txBox="1"/>
              <p:nvPr/>
            </p:nvSpPr>
            <p:spPr>
              <a:xfrm>
                <a:off x="8988152" y="530434"/>
                <a:ext cx="29523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2400">
                    <a:solidFill>
                      <a:schemeClr val="bg1"/>
                    </a:solidFill>
                    <a:latin typeface="Calibri Light" panose="020F0302020204030204" pitchFamily="34" charset="0"/>
                  </a:rPr>
                  <a:t>Edytowalne ikonki</a:t>
                </a:r>
                <a:endParaRPr lang="pl-PL" sz="2400" dirty="0">
                  <a:solidFill>
                    <a:schemeClr val="bg1"/>
                  </a:solidFill>
                  <a:latin typeface="Calibri Light" panose="020F0302020204030204" pitchFamily="34" charset="0"/>
                </a:endParaRPr>
              </a:p>
            </p:txBody>
          </p:sp>
        </p:grpSp>
        <p:grpSp>
          <p:nvGrpSpPr>
            <p:cNvPr id="23" name="Group 2"/>
            <p:cNvGrpSpPr/>
            <p:nvPr/>
          </p:nvGrpSpPr>
          <p:grpSpPr>
            <a:xfrm>
              <a:off x="9251244" y="5620574"/>
              <a:ext cx="2389632" cy="786145"/>
              <a:chOff x="5806480" y="5467275"/>
              <a:chExt cx="2880320" cy="786145"/>
            </a:xfrm>
          </p:grpSpPr>
          <p:sp>
            <p:nvSpPr>
              <p:cNvPr id="24" name="pole tekstowe 16"/>
              <p:cNvSpPr txBox="1"/>
              <p:nvPr/>
            </p:nvSpPr>
            <p:spPr>
              <a:xfrm flipH="1">
                <a:off x="5806480" y="5467275"/>
                <a:ext cx="2880320" cy="6463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Więcej ikonek dostępnych na:</a:t>
                </a:r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 flipV="1">
                <a:off x="7023770" y="6114201"/>
                <a:ext cx="445740" cy="139219"/>
              </a:xfrm>
              <a:prstGeom prst="triangl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16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35" name="pole tekstowe 34"/>
            <p:cNvSpPr txBox="1"/>
            <p:nvPr/>
          </p:nvSpPr>
          <p:spPr>
            <a:xfrm>
              <a:off x="9041904" y="6425991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>
                  <a:solidFill>
                    <a:schemeClr val="tx1">
                      <a:lumMod val="65000"/>
                      <a:lumOff val="35000"/>
                    </a:schemeClr>
                  </a:solidFill>
                  <a:hlinkClick r:id="rId3"/>
                </a:rPr>
                <a:t>www.infoDiagram.com</a:t>
              </a:r>
              <a:r>
                <a:rPr lang="pl-PL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endParaRPr lang="pl-PL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>
                <a:solidFill>
                  <a:prstClr val="black"/>
                </a:solidFill>
              </a:rPr>
              <a:t>Zestaw ikonek konturowych (outlinowych) </a:t>
            </a:r>
            <a:br>
              <a:rPr lang="pl-PL" sz="3400">
                <a:solidFill>
                  <a:prstClr val="black"/>
                </a:solidFill>
              </a:rPr>
            </a:br>
            <a:r>
              <a:rPr lang="pl-PL" sz="2000">
                <a:solidFill>
                  <a:prstClr val="black"/>
                </a:solidFill>
              </a:rPr>
              <a:t>dla potrzeb HR</a:t>
            </a:r>
            <a:endParaRPr lang="pl-PL" dirty="0"/>
          </a:p>
        </p:txBody>
      </p:sp>
      <p:sp>
        <p:nvSpPr>
          <p:cNvPr id="11" name="Elipsa 10"/>
          <p:cNvSpPr/>
          <p:nvPr/>
        </p:nvSpPr>
        <p:spPr>
          <a:xfrm>
            <a:off x="9776326" y="3762594"/>
            <a:ext cx="1339469" cy="133946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9" name="Freeform 12">
            <a:extLst>
              <a:ext uri="{FF2B5EF4-FFF2-40B4-BE49-F238E27FC236}">
                <a16:creationId xmlns:a16="http://schemas.microsoft.com/office/drawing/2014/main" id="{12EF6410-600C-456D-8E50-D40142E8A712}"/>
              </a:ext>
            </a:extLst>
          </p:cNvPr>
          <p:cNvSpPr>
            <a:spLocks/>
          </p:cNvSpPr>
          <p:nvPr/>
        </p:nvSpPr>
        <p:spPr bwMode="auto">
          <a:xfrm>
            <a:off x="1134622" y="4983520"/>
            <a:ext cx="812470" cy="855482"/>
          </a:xfrm>
          <a:custGeom>
            <a:avLst/>
            <a:gdLst>
              <a:gd name="T0" fmla="*/ 1 w 240"/>
              <a:gd name="T1" fmla="*/ 253 h 253"/>
              <a:gd name="T2" fmla="*/ 9 w 240"/>
              <a:gd name="T3" fmla="*/ 191 h 253"/>
              <a:gd name="T4" fmla="*/ 38 w 240"/>
              <a:gd name="T5" fmla="*/ 162 h 253"/>
              <a:gd name="T6" fmla="*/ 64 w 240"/>
              <a:gd name="T7" fmla="*/ 151 h 253"/>
              <a:gd name="T8" fmla="*/ 93 w 240"/>
              <a:gd name="T9" fmla="*/ 132 h 253"/>
              <a:gd name="T10" fmla="*/ 84 w 240"/>
              <a:gd name="T11" fmla="*/ 103 h 253"/>
              <a:gd name="T12" fmla="*/ 76 w 240"/>
              <a:gd name="T13" fmla="*/ 90 h 253"/>
              <a:gd name="T14" fmla="*/ 74 w 240"/>
              <a:gd name="T15" fmla="*/ 57 h 253"/>
              <a:gd name="T16" fmla="*/ 76 w 240"/>
              <a:gd name="T17" fmla="*/ 33 h 253"/>
              <a:gd name="T18" fmla="*/ 88 w 240"/>
              <a:gd name="T19" fmla="*/ 14 h 253"/>
              <a:gd name="T20" fmla="*/ 100 w 240"/>
              <a:gd name="T21" fmla="*/ 5 h 253"/>
              <a:gd name="T22" fmla="*/ 114 w 240"/>
              <a:gd name="T23" fmla="*/ 1 h 253"/>
              <a:gd name="T24" fmla="*/ 128 w 240"/>
              <a:gd name="T25" fmla="*/ 1 h 253"/>
              <a:gd name="T26" fmla="*/ 148 w 240"/>
              <a:gd name="T27" fmla="*/ 7 h 253"/>
              <a:gd name="T28" fmla="*/ 168 w 240"/>
              <a:gd name="T29" fmla="*/ 29 h 253"/>
              <a:gd name="T30" fmla="*/ 170 w 240"/>
              <a:gd name="T31" fmla="*/ 44 h 253"/>
              <a:gd name="T32" fmla="*/ 169 w 240"/>
              <a:gd name="T33" fmla="*/ 57 h 253"/>
              <a:gd name="T34" fmla="*/ 171 w 240"/>
              <a:gd name="T35" fmla="*/ 73 h 253"/>
              <a:gd name="T36" fmla="*/ 159 w 240"/>
              <a:gd name="T37" fmla="*/ 103 h 253"/>
              <a:gd name="T38" fmla="*/ 154 w 240"/>
              <a:gd name="T39" fmla="*/ 124 h 253"/>
              <a:gd name="T40" fmla="*/ 158 w 240"/>
              <a:gd name="T41" fmla="*/ 142 h 253"/>
              <a:gd name="T42" fmla="*/ 183 w 240"/>
              <a:gd name="T43" fmla="*/ 156 h 253"/>
              <a:gd name="T44" fmla="*/ 218 w 240"/>
              <a:gd name="T45" fmla="*/ 172 h 253"/>
              <a:gd name="T46" fmla="*/ 234 w 240"/>
              <a:gd name="T47" fmla="*/ 197 h 253"/>
              <a:gd name="T48" fmla="*/ 240 w 240"/>
              <a:gd name="T49" fmla="*/ 253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40" h="253">
                <a:moveTo>
                  <a:pt x="1" y="253"/>
                </a:moveTo>
                <a:cubicBezTo>
                  <a:pt x="0" y="246"/>
                  <a:pt x="3" y="202"/>
                  <a:pt x="9" y="191"/>
                </a:cubicBezTo>
                <a:cubicBezTo>
                  <a:pt x="15" y="179"/>
                  <a:pt x="29" y="166"/>
                  <a:pt x="38" y="162"/>
                </a:cubicBezTo>
                <a:cubicBezTo>
                  <a:pt x="48" y="158"/>
                  <a:pt x="60" y="153"/>
                  <a:pt x="64" y="151"/>
                </a:cubicBezTo>
                <a:cubicBezTo>
                  <a:pt x="68" y="149"/>
                  <a:pt x="91" y="142"/>
                  <a:pt x="93" y="132"/>
                </a:cubicBezTo>
                <a:cubicBezTo>
                  <a:pt x="94" y="124"/>
                  <a:pt x="88" y="108"/>
                  <a:pt x="84" y="103"/>
                </a:cubicBezTo>
                <a:cubicBezTo>
                  <a:pt x="80" y="100"/>
                  <a:pt x="77" y="92"/>
                  <a:pt x="76" y="90"/>
                </a:cubicBezTo>
                <a:cubicBezTo>
                  <a:pt x="75" y="88"/>
                  <a:pt x="69" y="65"/>
                  <a:pt x="74" y="57"/>
                </a:cubicBezTo>
                <a:cubicBezTo>
                  <a:pt x="74" y="57"/>
                  <a:pt x="73" y="39"/>
                  <a:pt x="76" y="33"/>
                </a:cubicBezTo>
                <a:cubicBezTo>
                  <a:pt x="78" y="27"/>
                  <a:pt x="86" y="15"/>
                  <a:pt x="88" y="14"/>
                </a:cubicBezTo>
                <a:cubicBezTo>
                  <a:pt x="91" y="10"/>
                  <a:pt x="97" y="6"/>
                  <a:pt x="100" y="5"/>
                </a:cubicBezTo>
                <a:cubicBezTo>
                  <a:pt x="104" y="5"/>
                  <a:pt x="109" y="1"/>
                  <a:pt x="114" y="1"/>
                </a:cubicBezTo>
                <a:cubicBezTo>
                  <a:pt x="119" y="1"/>
                  <a:pt x="125" y="0"/>
                  <a:pt x="128" y="1"/>
                </a:cubicBezTo>
                <a:cubicBezTo>
                  <a:pt x="133" y="2"/>
                  <a:pt x="144" y="5"/>
                  <a:pt x="148" y="7"/>
                </a:cubicBezTo>
                <a:cubicBezTo>
                  <a:pt x="150" y="9"/>
                  <a:pt x="164" y="16"/>
                  <a:pt x="168" y="29"/>
                </a:cubicBezTo>
                <a:cubicBezTo>
                  <a:pt x="170" y="37"/>
                  <a:pt x="170" y="44"/>
                  <a:pt x="170" y="44"/>
                </a:cubicBezTo>
                <a:cubicBezTo>
                  <a:pt x="169" y="57"/>
                  <a:pt x="169" y="57"/>
                  <a:pt x="169" y="57"/>
                </a:cubicBezTo>
                <a:cubicBezTo>
                  <a:pt x="169" y="57"/>
                  <a:pt x="172" y="64"/>
                  <a:pt x="171" y="73"/>
                </a:cubicBezTo>
                <a:cubicBezTo>
                  <a:pt x="170" y="84"/>
                  <a:pt x="163" y="98"/>
                  <a:pt x="159" y="103"/>
                </a:cubicBezTo>
                <a:cubicBezTo>
                  <a:pt x="156" y="113"/>
                  <a:pt x="155" y="114"/>
                  <a:pt x="154" y="124"/>
                </a:cubicBezTo>
                <a:cubicBezTo>
                  <a:pt x="153" y="133"/>
                  <a:pt x="155" y="139"/>
                  <a:pt x="158" y="142"/>
                </a:cubicBezTo>
                <a:cubicBezTo>
                  <a:pt x="162" y="146"/>
                  <a:pt x="178" y="154"/>
                  <a:pt x="183" y="156"/>
                </a:cubicBezTo>
                <a:cubicBezTo>
                  <a:pt x="186" y="156"/>
                  <a:pt x="212" y="168"/>
                  <a:pt x="218" y="172"/>
                </a:cubicBezTo>
                <a:cubicBezTo>
                  <a:pt x="224" y="177"/>
                  <a:pt x="232" y="187"/>
                  <a:pt x="234" y="197"/>
                </a:cubicBezTo>
                <a:cubicBezTo>
                  <a:pt x="237" y="217"/>
                  <a:pt x="240" y="246"/>
                  <a:pt x="240" y="253"/>
                </a:cubicBezTo>
              </a:path>
            </a:pathLst>
          </a:custGeom>
          <a:noFill/>
          <a:ln w="317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6" name="Freeform 5">
            <a:extLst>
              <a:ext uri="{FF2B5EF4-FFF2-40B4-BE49-F238E27FC236}">
                <a16:creationId xmlns:a16="http://schemas.microsoft.com/office/drawing/2014/main" id="{E2416442-F572-47C8-A9B2-3D206D2E899B}"/>
              </a:ext>
            </a:extLst>
          </p:cNvPr>
          <p:cNvSpPr>
            <a:spLocks noEditPoints="1"/>
          </p:cNvSpPr>
          <p:nvPr/>
        </p:nvSpPr>
        <p:spPr bwMode="auto">
          <a:xfrm>
            <a:off x="4834170" y="5195659"/>
            <a:ext cx="1046432" cy="670296"/>
          </a:xfrm>
          <a:custGeom>
            <a:avLst/>
            <a:gdLst>
              <a:gd name="T0" fmla="*/ 250 w 275"/>
              <a:gd name="T1" fmla="*/ 80 h 175"/>
              <a:gd name="T2" fmla="*/ 148 w 275"/>
              <a:gd name="T3" fmla="*/ 130 h 175"/>
              <a:gd name="T4" fmla="*/ 127 w 275"/>
              <a:gd name="T5" fmla="*/ 130 h 175"/>
              <a:gd name="T6" fmla="*/ 6 w 275"/>
              <a:gd name="T7" fmla="*/ 71 h 175"/>
              <a:gd name="T8" fmla="*/ 6 w 275"/>
              <a:gd name="T9" fmla="*/ 61 h 175"/>
              <a:gd name="T10" fmla="*/ 127 w 275"/>
              <a:gd name="T11" fmla="*/ 3 h 175"/>
              <a:gd name="T12" fmla="*/ 148 w 275"/>
              <a:gd name="T13" fmla="*/ 3 h 175"/>
              <a:gd name="T14" fmla="*/ 269 w 275"/>
              <a:gd name="T15" fmla="*/ 61 h 175"/>
              <a:gd name="T16" fmla="*/ 269 w 275"/>
              <a:gd name="T17" fmla="*/ 71 h 175"/>
              <a:gd name="T18" fmla="*/ 60 w 275"/>
              <a:gd name="T19" fmla="*/ 98 h 175"/>
              <a:gd name="T20" fmla="*/ 60 w 275"/>
              <a:gd name="T21" fmla="*/ 148 h 175"/>
              <a:gd name="T22" fmla="*/ 137 w 275"/>
              <a:gd name="T23" fmla="*/ 175 h 175"/>
              <a:gd name="T24" fmla="*/ 215 w 275"/>
              <a:gd name="T25" fmla="*/ 148 h 175"/>
              <a:gd name="T26" fmla="*/ 215 w 275"/>
              <a:gd name="T27" fmla="*/ 122 h 175"/>
              <a:gd name="T28" fmla="*/ 250 w 275"/>
              <a:gd name="T29" fmla="*/ 117 h 175"/>
              <a:gd name="T30" fmla="*/ 250 w 275"/>
              <a:gd name="T31" fmla="*/ 80 h 175"/>
              <a:gd name="T32" fmla="*/ 137 w 275"/>
              <a:gd name="T33" fmla="*/ 66 h 175"/>
              <a:gd name="T34" fmla="*/ 250 w 275"/>
              <a:gd name="T35" fmla="*/ 117 h 175"/>
              <a:gd name="T36" fmla="*/ 245 w 275"/>
              <a:gd name="T37" fmla="*/ 123 h 175"/>
              <a:gd name="T38" fmla="*/ 250 w 275"/>
              <a:gd name="T39" fmla="*/ 128 h 175"/>
              <a:gd name="T40" fmla="*/ 256 w 275"/>
              <a:gd name="T41" fmla="*/ 123 h 175"/>
              <a:gd name="T42" fmla="*/ 250 w 275"/>
              <a:gd name="T43" fmla="*/ 117 h 175"/>
              <a:gd name="T44" fmla="*/ 236 w 275"/>
              <a:gd name="T45" fmla="*/ 171 h 175"/>
              <a:gd name="T46" fmla="*/ 246 w 275"/>
              <a:gd name="T47" fmla="*/ 126 h 175"/>
              <a:gd name="T48" fmla="*/ 255 w 275"/>
              <a:gd name="T49" fmla="*/ 126 h 175"/>
              <a:gd name="T50" fmla="*/ 264 w 275"/>
              <a:gd name="T51" fmla="*/ 171 h 175"/>
              <a:gd name="T52" fmla="*/ 250 w 275"/>
              <a:gd name="T53" fmla="*/ 128 h 175"/>
              <a:gd name="T54" fmla="*/ 250 w 275"/>
              <a:gd name="T55" fmla="*/ 175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5" h="175">
                <a:moveTo>
                  <a:pt x="250" y="80"/>
                </a:moveTo>
                <a:cubicBezTo>
                  <a:pt x="148" y="130"/>
                  <a:pt x="148" y="130"/>
                  <a:pt x="148" y="130"/>
                </a:cubicBezTo>
                <a:cubicBezTo>
                  <a:pt x="142" y="133"/>
                  <a:pt x="133" y="133"/>
                  <a:pt x="127" y="130"/>
                </a:cubicBezTo>
                <a:cubicBezTo>
                  <a:pt x="6" y="71"/>
                  <a:pt x="6" y="71"/>
                  <a:pt x="6" y="71"/>
                </a:cubicBezTo>
                <a:cubicBezTo>
                  <a:pt x="0" y="69"/>
                  <a:pt x="0" y="64"/>
                  <a:pt x="6" y="61"/>
                </a:cubicBezTo>
                <a:cubicBezTo>
                  <a:pt x="127" y="3"/>
                  <a:pt x="127" y="3"/>
                  <a:pt x="127" y="3"/>
                </a:cubicBezTo>
                <a:cubicBezTo>
                  <a:pt x="133" y="0"/>
                  <a:pt x="142" y="0"/>
                  <a:pt x="148" y="3"/>
                </a:cubicBezTo>
                <a:cubicBezTo>
                  <a:pt x="269" y="61"/>
                  <a:pt x="269" y="61"/>
                  <a:pt x="269" y="61"/>
                </a:cubicBezTo>
                <a:cubicBezTo>
                  <a:pt x="275" y="64"/>
                  <a:pt x="275" y="69"/>
                  <a:pt x="269" y="71"/>
                </a:cubicBezTo>
                <a:moveTo>
                  <a:pt x="60" y="98"/>
                </a:moveTo>
                <a:cubicBezTo>
                  <a:pt x="60" y="148"/>
                  <a:pt x="60" y="148"/>
                  <a:pt x="60" y="148"/>
                </a:cubicBezTo>
                <a:cubicBezTo>
                  <a:pt x="60" y="163"/>
                  <a:pt x="94" y="175"/>
                  <a:pt x="137" y="175"/>
                </a:cubicBezTo>
                <a:cubicBezTo>
                  <a:pt x="180" y="175"/>
                  <a:pt x="215" y="163"/>
                  <a:pt x="215" y="148"/>
                </a:cubicBezTo>
                <a:cubicBezTo>
                  <a:pt x="215" y="122"/>
                  <a:pt x="215" y="122"/>
                  <a:pt x="215" y="122"/>
                </a:cubicBezTo>
                <a:moveTo>
                  <a:pt x="250" y="117"/>
                </a:moveTo>
                <a:cubicBezTo>
                  <a:pt x="250" y="80"/>
                  <a:pt x="250" y="80"/>
                  <a:pt x="250" y="80"/>
                </a:cubicBezTo>
                <a:cubicBezTo>
                  <a:pt x="137" y="66"/>
                  <a:pt x="137" y="66"/>
                  <a:pt x="137" y="66"/>
                </a:cubicBezTo>
                <a:moveTo>
                  <a:pt x="250" y="117"/>
                </a:moveTo>
                <a:cubicBezTo>
                  <a:pt x="247" y="117"/>
                  <a:pt x="245" y="120"/>
                  <a:pt x="245" y="123"/>
                </a:cubicBezTo>
                <a:cubicBezTo>
                  <a:pt x="245" y="126"/>
                  <a:pt x="247" y="128"/>
                  <a:pt x="250" y="128"/>
                </a:cubicBezTo>
                <a:cubicBezTo>
                  <a:pt x="254" y="128"/>
                  <a:pt x="256" y="126"/>
                  <a:pt x="256" y="123"/>
                </a:cubicBezTo>
                <a:cubicBezTo>
                  <a:pt x="256" y="120"/>
                  <a:pt x="254" y="117"/>
                  <a:pt x="250" y="117"/>
                </a:cubicBezTo>
                <a:close/>
                <a:moveTo>
                  <a:pt x="236" y="171"/>
                </a:moveTo>
                <a:cubicBezTo>
                  <a:pt x="246" y="126"/>
                  <a:pt x="246" y="126"/>
                  <a:pt x="246" y="126"/>
                </a:cubicBezTo>
                <a:moveTo>
                  <a:pt x="255" y="126"/>
                </a:moveTo>
                <a:cubicBezTo>
                  <a:pt x="264" y="171"/>
                  <a:pt x="264" y="171"/>
                  <a:pt x="264" y="171"/>
                </a:cubicBezTo>
                <a:moveTo>
                  <a:pt x="250" y="128"/>
                </a:moveTo>
                <a:cubicBezTo>
                  <a:pt x="250" y="175"/>
                  <a:pt x="250" y="175"/>
                  <a:pt x="250" y="175"/>
                </a:cubicBezTo>
              </a:path>
            </a:pathLst>
          </a:custGeom>
          <a:noFill/>
          <a:ln w="317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55" name="Freeform 56"/>
          <p:cNvSpPr>
            <a:spLocks noEditPoints="1"/>
          </p:cNvSpPr>
          <p:nvPr/>
        </p:nvSpPr>
        <p:spPr bwMode="auto">
          <a:xfrm>
            <a:off x="1134622" y="1860092"/>
            <a:ext cx="812470" cy="578886"/>
          </a:xfrm>
          <a:custGeom>
            <a:avLst/>
            <a:gdLst>
              <a:gd name="T0" fmla="*/ 28 w 287"/>
              <a:gd name="T1" fmla="*/ 176 h 204"/>
              <a:gd name="T2" fmla="*/ 0 w 287"/>
              <a:gd name="T3" fmla="*/ 176 h 204"/>
              <a:gd name="T4" fmla="*/ 0 w 287"/>
              <a:gd name="T5" fmla="*/ 0 h 204"/>
              <a:gd name="T6" fmla="*/ 259 w 287"/>
              <a:gd name="T7" fmla="*/ 0 h 204"/>
              <a:gd name="T8" fmla="*/ 259 w 287"/>
              <a:gd name="T9" fmla="*/ 28 h 204"/>
              <a:gd name="T10" fmla="*/ 287 w 287"/>
              <a:gd name="T11" fmla="*/ 56 h 204"/>
              <a:gd name="T12" fmla="*/ 287 w 287"/>
              <a:gd name="T13" fmla="*/ 28 h 204"/>
              <a:gd name="T14" fmla="*/ 28 w 287"/>
              <a:gd name="T15" fmla="*/ 28 h 204"/>
              <a:gd name="T16" fmla="*/ 28 w 287"/>
              <a:gd name="T17" fmla="*/ 204 h 204"/>
              <a:gd name="T18" fmla="*/ 287 w 287"/>
              <a:gd name="T19" fmla="*/ 204 h 204"/>
              <a:gd name="T20" fmla="*/ 287 w 287"/>
              <a:gd name="T21" fmla="*/ 85 h 204"/>
              <a:gd name="T22" fmla="*/ 98 w 287"/>
              <a:gd name="T23" fmla="*/ 162 h 204"/>
              <a:gd name="T24" fmla="*/ 137 w 287"/>
              <a:gd name="T25" fmla="*/ 123 h 204"/>
              <a:gd name="T26" fmla="*/ 98 w 287"/>
              <a:gd name="T27" fmla="*/ 123 h 204"/>
              <a:gd name="T28" fmla="*/ 98 w 287"/>
              <a:gd name="T29" fmla="*/ 84 h 204"/>
              <a:gd name="T30" fmla="*/ 59 w 287"/>
              <a:gd name="T31" fmla="*/ 123 h 204"/>
              <a:gd name="T32" fmla="*/ 98 w 287"/>
              <a:gd name="T33" fmla="*/ 162 h 204"/>
              <a:gd name="T34" fmla="*/ 112 w 287"/>
              <a:gd name="T35" fmla="*/ 70 h 204"/>
              <a:gd name="T36" fmla="*/ 112 w 287"/>
              <a:gd name="T37" fmla="*/ 109 h 204"/>
              <a:gd name="T38" fmla="*/ 151 w 287"/>
              <a:gd name="T39" fmla="*/ 109 h 204"/>
              <a:gd name="T40" fmla="*/ 112 w 287"/>
              <a:gd name="T41" fmla="*/ 70 h 204"/>
              <a:gd name="T42" fmla="*/ 181 w 287"/>
              <a:gd name="T43" fmla="*/ 77 h 204"/>
              <a:gd name="T44" fmla="*/ 233 w 287"/>
              <a:gd name="T45" fmla="*/ 77 h 204"/>
              <a:gd name="T46" fmla="*/ 181 w 287"/>
              <a:gd name="T47" fmla="*/ 116 h 204"/>
              <a:gd name="T48" fmla="*/ 255 w 287"/>
              <a:gd name="T49" fmla="*/ 116 h 204"/>
              <a:gd name="T50" fmla="*/ 181 w 287"/>
              <a:gd name="T51" fmla="*/ 155 h 204"/>
              <a:gd name="T52" fmla="*/ 255 w 287"/>
              <a:gd name="T53" fmla="*/ 155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87" h="204">
                <a:moveTo>
                  <a:pt x="28" y="176"/>
                </a:moveTo>
                <a:cubicBezTo>
                  <a:pt x="0" y="176"/>
                  <a:pt x="0" y="176"/>
                  <a:pt x="0" y="176"/>
                </a:cubicBezTo>
                <a:cubicBezTo>
                  <a:pt x="0" y="0"/>
                  <a:pt x="0" y="0"/>
                  <a:pt x="0" y="0"/>
                </a:cubicBezTo>
                <a:cubicBezTo>
                  <a:pt x="259" y="0"/>
                  <a:pt x="259" y="0"/>
                  <a:pt x="259" y="0"/>
                </a:cubicBezTo>
                <a:cubicBezTo>
                  <a:pt x="259" y="28"/>
                  <a:pt x="259" y="28"/>
                  <a:pt x="259" y="28"/>
                </a:cubicBezTo>
                <a:moveTo>
                  <a:pt x="287" y="56"/>
                </a:moveTo>
                <a:cubicBezTo>
                  <a:pt x="287" y="28"/>
                  <a:pt x="287" y="28"/>
                  <a:pt x="287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8" y="204"/>
                  <a:pt x="28" y="204"/>
                  <a:pt x="28" y="204"/>
                </a:cubicBezTo>
                <a:cubicBezTo>
                  <a:pt x="287" y="204"/>
                  <a:pt x="287" y="204"/>
                  <a:pt x="287" y="204"/>
                </a:cubicBezTo>
                <a:cubicBezTo>
                  <a:pt x="287" y="85"/>
                  <a:pt x="287" y="85"/>
                  <a:pt x="287" y="85"/>
                </a:cubicBezTo>
                <a:moveTo>
                  <a:pt x="98" y="162"/>
                </a:moveTo>
                <a:cubicBezTo>
                  <a:pt x="120" y="162"/>
                  <a:pt x="137" y="145"/>
                  <a:pt x="137" y="123"/>
                </a:cubicBezTo>
                <a:cubicBezTo>
                  <a:pt x="98" y="123"/>
                  <a:pt x="98" y="123"/>
                  <a:pt x="98" y="123"/>
                </a:cubicBezTo>
                <a:cubicBezTo>
                  <a:pt x="98" y="84"/>
                  <a:pt x="98" y="84"/>
                  <a:pt x="98" y="84"/>
                </a:cubicBezTo>
                <a:cubicBezTo>
                  <a:pt x="77" y="84"/>
                  <a:pt x="59" y="101"/>
                  <a:pt x="59" y="123"/>
                </a:cubicBezTo>
                <a:cubicBezTo>
                  <a:pt x="59" y="145"/>
                  <a:pt x="77" y="162"/>
                  <a:pt x="98" y="162"/>
                </a:cubicBezTo>
                <a:close/>
                <a:moveTo>
                  <a:pt x="112" y="70"/>
                </a:moveTo>
                <a:cubicBezTo>
                  <a:pt x="112" y="109"/>
                  <a:pt x="112" y="109"/>
                  <a:pt x="112" y="109"/>
                </a:cubicBezTo>
                <a:cubicBezTo>
                  <a:pt x="151" y="109"/>
                  <a:pt x="151" y="109"/>
                  <a:pt x="151" y="109"/>
                </a:cubicBezTo>
                <a:cubicBezTo>
                  <a:pt x="151" y="88"/>
                  <a:pt x="133" y="70"/>
                  <a:pt x="112" y="70"/>
                </a:cubicBezTo>
                <a:close/>
                <a:moveTo>
                  <a:pt x="181" y="77"/>
                </a:moveTo>
                <a:cubicBezTo>
                  <a:pt x="233" y="77"/>
                  <a:pt x="233" y="77"/>
                  <a:pt x="233" y="77"/>
                </a:cubicBezTo>
                <a:moveTo>
                  <a:pt x="181" y="116"/>
                </a:moveTo>
                <a:cubicBezTo>
                  <a:pt x="255" y="116"/>
                  <a:pt x="255" y="116"/>
                  <a:pt x="255" y="116"/>
                </a:cubicBezTo>
                <a:moveTo>
                  <a:pt x="181" y="155"/>
                </a:moveTo>
                <a:cubicBezTo>
                  <a:pt x="255" y="155"/>
                  <a:pt x="255" y="155"/>
                  <a:pt x="255" y="155"/>
                </a:cubicBezTo>
              </a:path>
            </a:pathLst>
          </a:custGeom>
          <a:noFill/>
          <a:ln w="254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56" name="Freeform 5"/>
          <p:cNvSpPr>
            <a:spLocks noEditPoints="1"/>
          </p:cNvSpPr>
          <p:nvPr/>
        </p:nvSpPr>
        <p:spPr bwMode="auto">
          <a:xfrm>
            <a:off x="3116420" y="1634367"/>
            <a:ext cx="725522" cy="836152"/>
          </a:xfrm>
          <a:custGeom>
            <a:avLst/>
            <a:gdLst>
              <a:gd name="T0" fmla="*/ 99 w 236"/>
              <a:gd name="T1" fmla="*/ 272 h 272"/>
              <a:gd name="T2" fmla="*/ 93 w 236"/>
              <a:gd name="T3" fmla="*/ 240 h 272"/>
              <a:gd name="T4" fmla="*/ 57 w 236"/>
              <a:gd name="T5" fmla="*/ 246 h 272"/>
              <a:gd name="T6" fmla="*/ 31 w 236"/>
              <a:gd name="T7" fmla="*/ 216 h 272"/>
              <a:gd name="T8" fmla="*/ 29 w 236"/>
              <a:gd name="T9" fmla="*/ 207 h 272"/>
              <a:gd name="T10" fmla="*/ 23 w 236"/>
              <a:gd name="T11" fmla="*/ 204 h 272"/>
              <a:gd name="T12" fmla="*/ 26 w 236"/>
              <a:gd name="T13" fmla="*/ 194 h 272"/>
              <a:gd name="T14" fmla="*/ 21 w 236"/>
              <a:gd name="T15" fmla="*/ 189 h 272"/>
              <a:gd name="T16" fmla="*/ 24 w 236"/>
              <a:gd name="T17" fmla="*/ 182 h 272"/>
              <a:gd name="T18" fmla="*/ 24 w 236"/>
              <a:gd name="T19" fmla="*/ 176 h 272"/>
              <a:gd name="T20" fmla="*/ 14 w 236"/>
              <a:gd name="T21" fmla="*/ 169 h 272"/>
              <a:gd name="T22" fmla="*/ 6 w 236"/>
              <a:gd name="T23" fmla="*/ 150 h 272"/>
              <a:gd name="T24" fmla="*/ 26 w 236"/>
              <a:gd name="T25" fmla="*/ 111 h 272"/>
              <a:gd name="T26" fmla="*/ 26 w 236"/>
              <a:gd name="T27" fmla="*/ 101 h 272"/>
              <a:gd name="T28" fmla="*/ 135 w 236"/>
              <a:gd name="T29" fmla="*/ 0 h 272"/>
              <a:gd name="T30" fmla="*/ 236 w 236"/>
              <a:gd name="T31" fmla="*/ 101 h 272"/>
              <a:gd name="T32" fmla="*/ 204 w 236"/>
              <a:gd name="T33" fmla="*/ 174 h 272"/>
              <a:gd name="T34" fmla="*/ 201 w 236"/>
              <a:gd name="T35" fmla="*/ 272 h 272"/>
              <a:gd name="T36" fmla="*/ 142 w 236"/>
              <a:gd name="T37" fmla="*/ 115 h 272"/>
              <a:gd name="T38" fmla="*/ 148 w 236"/>
              <a:gd name="T39" fmla="*/ 106 h 272"/>
              <a:gd name="T40" fmla="*/ 164 w 236"/>
              <a:gd name="T41" fmla="*/ 74 h 272"/>
              <a:gd name="T42" fmla="*/ 128 w 236"/>
              <a:gd name="T43" fmla="*/ 45 h 272"/>
              <a:gd name="T44" fmla="*/ 97 w 236"/>
              <a:gd name="T45" fmla="*/ 53 h 272"/>
              <a:gd name="T46" fmla="*/ 103 w 236"/>
              <a:gd name="T47" fmla="*/ 73 h 272"/>
              <a:gd name="T48" fmla="*/ 122 w 236"/>
              <a:gd name="T49" fmla="*/ 68 h 272"/>
              <a:gd name="T50" fmla="*/ 135 w 236"/>
              <a:gd name="T51" fmla="*/ 79 h 272"/>
              <a:gd name="T52" fmla="*/ 124 w 236"/>
              <a:gd name="T53" fmla="*/ 98 h 272"/>
              <a:gd name="T54" fmla="*/ 113 w 236"/>
              <a:gd name="T55" fmla="*/ 128 h 272"/>
              <a:gd name="T56" fmla="*/ 114 w 236"/>
              <a:gd name="T57" fmla="*/ 132 h 272"/>
              <a:gd name="T58" fmla="*/ 138 w 236"/>
              <a:gd name="T59" fmla="*/ 132 h 272"/>
              <a:gd name="T60" fmla="*/ 125 w 236"/>
              <a:gd name="T61" fmla="*/ 183 h 272"/>
              <a:gd name="T62" fmla="*/ 109 w 236"/>
              <a:gd name="T63" fmla="*/ 166 h 272"/>
              <a:gd name="T64" fmla="*/ 125 w 236"/>
              <a:gd name="T65" fmla="*/ 149 h 272"/>
              <a:gd name="T66" fmla="*/ 142 w 236"/>
              <a:gd name="T67" fmla="*/ 166 h 272"/>
              <a:gd name="T68" fmla="*/ 126 w 236"/>
              <a:gd name="T69" fmla="*/ 183 h 272"/>
              <a:gd name="T70" fmla="*/ 125 w 236"/>
              <a:gd name="T71" fmla="*/ 183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6" h="272">
                <a:moveTo>
                  <a:pt x="99" y="272"/>
                </a:moveTo>
                <a:cubicBezTo>
                  <a:pt x="99" y="272"/>
                  <a:pt x="104" y="238"/>
                  <a:pt x="93" y="240"/>
                </a:cubicBezTo>
                <a:cubicBezTo>
                  <a:pt x="79" y="243"/>
                  <a:pt x="57" y="246"/>
                  <a:pt x="57" y="246"/>
                </a:cubicBezTo>
                <a:cubicBezTo>
                  <a:pt x="31" y="249"/>
                  <a:pt x="25" y="232"/>
                  <a:pt x="31" y="216"/>
                </a:cubicBezTo>
                <a:cubicBezTo>
                  <a:pt x="33" y="212"/>
                  <a:pt x="32" y="209"/>
                  <a:pt x="29" y="207"/>
                </a:cubicBezTo>
                <a:cubicBezTo>
                  <a:pt x="28" y="207"/>
                  <a:pt x="27" y="206"/>
                  <a:pt x="23" y="204"/>
                </a:cubicBezTo>
                <a:cubicBezTo>
                  <a:pt x="20" y="201"/>
                  <a:pt x="22" y="194"/>
                  <a:pt x="26" y="194"/>
                </a:cubicBezTo>
                <a:cubicBezTo>
                  <a:pt x="23" y="194"/>
                  <a:pt x="20" y="192"/>
                  <a:pt x="21" y="189"/>
                </a:cubicBezTo>
                <a:cubicBezTo>
                  <a:pt x="21" y="188"/>
                  <a:pt x="23" y="185"/>
                  <a:pt x="24" y="182"/>
                </a:cubicBezTo>
                <a:cubicBezTo>
                  <a:pt x="26" y="179"/>
                  <a:pt x="25" y="177"/>
                  <a:pt x="24" y="176"/>
                </a:cubicBezTo>
                <a:cubicBezTo>
                  <a:pt x="22" y="173"/>
                  <a:pt x="14" y="169"/>
                  <a:pt x="14" y="169"/>
                </a:cubicBezTo>
                <a:cubicBezTo>
                  <a:pt x="5" y="166"/>
                  <a:pt x="0" y="159"/>
                  <a:pt x="6" y="150"/>
                </a:cubicBezTo>
                <a:cubicBezTo>
                  <a:pt x="14" y="140"/>
                  <a:pt x="25" y="123"/>
                  <a:pt x="26" y="111"/>
                </a:cubicBezTo>
                <a:cubicBezTo>
                  <a:pt x="26" y="108"/>
                  <a:pt x="26" y="105"/>
                  <a:pt x="26" y="101"/>
                </a:cubicBezTo>
                <a:cubicBezTo>
                  <a:pt x="22" y="42"/>
                  <a:pt x="79" y="0"/>
                  <a:pt x="135" y="0"/>
                </a:cubicBezTo>
                <a:cubicBezTo>
                  <a:pt x="191" y="0"/>
                  <a:pt x="236" y="45"/>
                  <a:pt x="236" y="101"/>
                </a:cubicBezTo>
                <a:cubicBezTo>
                  <a:pt x="236" y="130"/>
                  <a:pt x="218" y="161"/>
                  <a:pt x="204" y="174"/>
                </a:cubicBezTo>
                <a:cubicBezTo>
                  <a:pt x="177" y="198"/>
                  <a:pt x="201" y="272"/>
                  <a:pt x="201" y="272"/>
                </a:cubicBezTo>
                <a:moveTo>
                  <a:pt x="142" y="115"/>
                </a:moveTo>
                <a:cubicBezTo>
                  <a:pt x="143" y="112"/>
                  <a:pt x="145" y="109"/>
                  <a:pt x="148" y="106"/>
                </a:cubicBezTo>
                <a:cubicBezTo>
                  <a:pt x="155" y="98"/>
                  <a:pt x="164" y="89"/>
                  <a:pt x="164" y="74"/>
                </a:cubicBezTo>
                <a:cubicBezTo>
                  <a:pt x="164" y="59"/>
                  <a:pt x="153" y="45"/>
                  <a:pt x="128" y="45"/>
                </a:cubicBezTo>
                <a:cubicBezTo>
                  <a:pt x="115" y="45"/>
                  <a:pt x="104" y="49"/>
                  <a:pt x="97" y="53"/>
                </a:cubicBezTo>
                <a:cubicBezTo>
                  <a:pt x="103" y="73"/>
                  <a:pt x="103" y="73"/>
                  <a:pt x="103" y="73"/>
                </a:cubicBezTo>
                <a:cubicBezTo>
                  <a:pt x="108" y="70"/>
                  <a:pt x="115" y="68"/>
                  <a:pt x="122" y="68"/>
                </a:cubicBezTo>
                <a:cubicBezTo>
                  <a:pt x="131" y="68"/>
                  <a:pt x="135" y="72"/>
                  <a:pt x="135" y="79"/>
                </a:cubicBezTo>
                <a:cubicBezTo>
                  <a:pt x="135" y="85"/>
                  <a:pt x="130" y="91"/>
                  <a:pt x="124" y="98"/>
                </a:cubicBezTo>
                <a:cubicBezTo>
                  <a:pt x="116" y="108"/>
                  <a:pt x="113" y="118"/>
                  <a:pt x="113" y="128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38" y="132"/>
                  <a:pt x="138" y="132"/>
                  <a:pt x="138" y="132"/>
                </a:cubicBezTo>
                <a:moveTo>
                  <a:pt x="125" y="183"/>
                </a:moveTo>
                <a:cubicBezTo>
                  <a:pt x="115" y="183"/>
                  <a:pt x="109" y="176"/>
                  <a:pt x="109" y="166"/>
                </a:cubicBezTo>
                <a:cubicBezTo>
                  <a:pt x="109" y="156"/>
                  <a:pt x="116" y="149"/>
                  <a:pt x="125" y="149"/>
                </a:cubicBezTo>
                <a:cubicBezTo>
                  <a:pt x="135" y="149"/>
                  <a:pt x="142" y="156"/>
                  <a:pt x="142" y="166"/>
                </a:cubicBezTo>
                <a:cubicBezTo>
                  <a:pt x="142" y="176"/>
                  <a:pt x="136" y="183"/>
                  <a:pt x="126" y="183"/>
                </a:cubicBezTo>
                <a:lnTo>
                  <a:pt x="125" y="183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57" name="Freeform 64"/>
          <p:cNvSpPr>
            <a:spLocks noEditPoints="1"/>
          </p:cNvSpPr>
          <p:nvPr/>
        </p:nvSpPr>
        <p:spPr bwMode="auto">
          <a:xfrm>
            <a:off x="4864847" y="1946652"/>
            <a:ext cx="985078" cy="575216"/>
          </a:xfrm>
          <a:custGeom>
            <a:avLst/>
            <a:gdLst>
              <a:gd name="T0" fmla="*/ 85 w 401"/>
              <a:gd name="T1" fmla="*/ 132 h 234"/>
              <a:gd name="T2" fmla="*/ 96 w 401"/>
              <a:gd name="T3" fmla="*/ 41 h 234"/>
              <a:gd name="T4" fmla="*/ 158 w 401"/>
              <a:gd name="T5" fmla="*/ 156 h 234"/>
              <a:gd name="T6" fmla="*/ 127 w 401"/>
              <a:gd name="T7" fmla="*/ 180 h 234"/>
              <a:gd name="T8" fmla="*/ 135 w 401"/>
              <a:gd name="T9" fmla="*/ 196 h 234"/>
              <a:gd name="T10" fmla="*/ 166 w 401"/>
              <a:gd name="T11" fmla="*/ 172 h 234"/>
              <a:gd name="T12" fmla="*/ 158 w 401"/>
              <a:gd name="T13" fmla="*/ 156 h 234"/>
              <a:gd name="T14" fmla="*/ 164 w 401"/>
              <a:gd name="T15" fmla="*/ 174 h 234"/>
              <a:gd name="T16" fmla="*/ 156 w 401"/>
              <a:gd name="T17" fmla="*/ 211 h 234"/>
              <a:gd name="T18" fmla="*/ 173 w 401"/>
              <a:gd name="T19" fmla="*/ 210 h 234"/>
              <a:gd name="T20" fmla="*/ 182 w 401"/>
              <a:gd name="T21" fmla="*/ 173 h 234"/>
              <a:gd name="T22" fmla="*/ 199 w 401"/>
              <a:gd name="T23" fmla="*/ 191 h 234"/>
              <a:gd name="T24" fmla="*/ 174 w 401"/>
              <a:gd name="T25" fmla="*/ 210 h 234"/>
              <a:gd name="T26" fmla="*/ 180 w 401"/>
              <a:gd name="T27" fmla="*/ 225 h 234"/>
              <a:gd name="T28" fmla="*/ 206 w 401"/>
              <a:gd name="T29" fmla="*/ 207 h 234"/>
              <a:gd name="T30" fmla="*/ 199 w 401"/>
              <a:gd name="T31" fmla="*/ 191 h 234"/>
              <a:gd name="T32" fmla="*/ 123 w 401"/>
              <a:gd name="T33" fmla="*/ 142 h 234"/>
              <a:gd name="T34" fmla="*/ 113 w 401"/>
              <a:gd name="T35" fmla="*/ 179 h 234"/>
              <a:gd name="T36" fmla="*/ 129 w 401"/>
              <a:gd name="T37" fmla="*/ 177 h 234"/>
              <a:gd name="T38" fmla="*/ 139 w 401"/>
              <a:gd name="T39" fmla="*/ 140 h 234"/>
              <a:gd name="T40" fmla="*/ 214 w 401"/>
              <a:gd name="T41" fmla="*/ 225 h 234"/>
              <a:gd name="T42" fmla="*/ 247 w 401"/>
              <a:gd name="T43" fmla="*/ 223 h 234"/>
              <a:gd name="T44" fmla="*/ 235 w 401"/>
              <a:gd name="T45" fmla="*/ 198 h 234"/>
              <a:gd name="T46" fmla="*/ 275 w 401"/>
              <a:gd name="T47" fmla="*/ 200 h 234"/>
              <a:gd name="T48" fmla="*/ 266 w 401"/>
              <a:gd name="T49" fmla="*/ 177 h 234"/>
              <a:gd name="T50" fmla="*/ 305 w 401"/>
              <a:gd name="T51" fmla="*/ 178 h 234"/>
              <a:gd name="T52" fmla="*/ 291 w 401"/>
              <a:gd name="T53" fmla="*/ 151 h 234"/>
              <a:gd name="T54" fmla="*/ 329 w 401"/>
              <a:gd name="T55" fmla="*/ 153 h 234"/>
              <a:gd name="T56" fmla="*/ 322 w 401"/>
              <a:gd name="T57" fmla="*/ 130 h 234"/>
              <a:gd name="T58" fmla="*/ 89 w 401"/>
              <a:gd name="T59" fmla="*/ 22 h 234"/>
              <a:gd name="T60" fmla="*/ 0 w 401"/>
              <a:gd name="T61" fmla="*/ 108 h 234"/>
              <a:gd name="T62" fmla="*/ 306 w 401"/>
              <a:gd name="T63" fmla="*/ 122 h 234"/>
              <a:gd name="T64" fmla="*/ 316 w 401"/>
              <a:gd name="T65" fmla="*/ 41 h 234"/>
              <a:gd name="T66" fmla="*/ 227 w 401"/>
              <a:gd name="T67" fmla="*/ 29 h 234"/>
              <a:gd name="T68" fmla="*/ 155 w 401"/>
              <a:gd name="T69" fmla="*/ 33 h 234"/>
              <a:gd name="T70" fmla="*/ 116 w 401"/>
              <a:gd name="T71" fmla="*/ 66 h 234"/>
              <a:gd name="T72" fmla="*/ 140 w 401"/>
              <a:gd name="T73" fmla="*/ 81 h 234"/>
              <a:gd name="T74" fmla="*/ 204 w 401"/>
              <a:gd name="T75" fmla="*/ 66 h 234"/>
              <a:gd name="T76" fmla="*/ 401 w 401"/>
              <a:gd name="T77" fmla="*/ 108 h 234"/>
              <a:gd name="T78" fmla="*/ 316 w 401"/>
              <a:gd name="T79" fmla="*/ 24 h 234"/>
              <a:gd name="T80" fmla="*/ 20 w 401"/>
              <a:gd name="T81" fmla="*/ 96 h 234"/>
              <a:gd name="T82" fmla="*/ 40 w 401"/>
              <a:gd name="T83" fmla="*/ 96 h 234"/>
              <a:gd name="T84" fmla="*/ 377 w 401"/>
              <a:gd name="T85" fmla="*/ 82 h 234"/>
              <a:gd name="T86" fmla="*/ 377 w 401"/>
              <a:gd name="T87" fmla="*/ 102 h 234"/>
              <a:gd name="T88" fmla="*/ 377 w 401"/>
              <a:gd name="T89" fmla="*/ 82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01" h="234">
                <a:moveTo>
                  <a:pt x="100" y="144"/>
                </a:moveTo>
                <a:cubicBezTo>
                  <a:pt x="95" y="140"/>
                  <a:pt x="89" y="135"/>
                  <a:pt x="85" y="132"/>
                </a:cubicBezTo>
                <a:cubicBezTo>
                  <a:pt x="80" y="127"/>
                  <a:pt x="65" y="120"/>
                  <a:pt x="65" y="120"/>
                </a:cubicBezTo>
                <a:cubicBezTo>
                  <a:pt x="63" y="73"/>
                  <a:pt x="96" y="41"/>
                  <a:pt x="96" y="41"/>
                </a:cubicBezTo>
                <a:cubicBezTo>
                  <a:pt x="112" y="46"/>
                  <a:pt x="112" y="46"/>
                  <a:pt x="112" y="46"/>
                </a:cubicBezTo>
                <a:moveTo>
                  <a:pt x="158" y="156"/>
                </a:moveTo>
                <a:cubicBezTo>
                  <a:pt x="152" y="152"/>
                  <a:pt x="145" y="153"/>
                  <a:pt x="142" y="158"/>
                </a:cubicBezTo>
                <a:cubicBezTo>
                  <a:pt x="127" y="180"/>
                  <a:pt x="127" y="180"/>
                  <a:pt x="127" y="180"/>
                </a:cubicBezTo>
                <a:cubicBezTo>
                  <a:pt x="125" y="185"/>
                  <a:pt x="127" y="191"/>
                  <a:pt x="133" y="195"/>
                </a:cubicBezTo>
                <a:cubicBezTo>
                  <a:pt x="135" y="196"/>
                  <a:pt x="135" y="196"/>
                  <a:pt x="135" y="196"/>
                </a:cubicBezTo>
                <a:cubicBezTo>
                  <a:pt x="141" y="200"/>
                  <a:pt x="148" y="199"/>
                  <a:pt x="151" y="194"/>
                </a:cubicBezTo>
                <a:cubicBezTo>
                  <a:pt x="166" y="172"/>
                  <a:pt x="166" y="172"/>
                  <a:pt x="166" y="172"/>
                </a:cubicBezTo>
                <a:cubicBezTo>
                  <a:pt x="169" y="167"/>
                  <a:pt x="166" y="160"/>
                  <a:pt x="160" y="157"/>
                </a:cubicBezTo>
                <a:lnTo>
                  <a:pt x="158" y="156"/>
                </a:lnTo>
                <a:close/>
                <a:moveTo>
                  <a:pt x="180" y="172"/>
                </a:moveTo>
                <a:cubicBezTo>
                  <a:pt x="174" y="168"/>
                  <a:pt x="167" y="169"/>
                  <a:pt x="164" y="174"/>
                </a:cubicBezTo>
                <a:cubicBezTo>
                  <a:pt x="150" y="196"/>
                  <a:pt x="150" y="196"/>
                  <a:pt x="150" y="196"/>
                </a:cubicBezTo>
                <a:cubicBezTo>
                  <a:pt x="147" y="201"/>
                  <a:pt x="150" y="208"/>
                  <a:pt x="156" y="211"/>
                </a:cubicBezTo>
                <a:cubicBezTo>
                  <a:pt x="157" y="212"/>
                  <a:pt x="157" y="212"/>
                  <a:pt x="157" y="212"/>
                </a:cubicBezTo>
                <a:cubicBezTo>
                  <a:pt x="163" y="216"/>
                  <a:pt x="170" y="215"/>
                  <a:pt x="173" y="210"/>
                </a:cubicBezTo>
                <a:cubicBezTo>
                  <a:pt x="188" y="188"/>
                  <a:pt x="188" y="188"/>
                  <a:pt x="188" y="188"/>
                </a:cubicBezTo>
                <a:cubicBezTo>
                  <a:pt x="190" y="183"/>
                  <a:pt x="188" y="176"/>
                  <a:pt x="182" y="173"/>
                </a:cubicBezTo>
                <a:lnTo>
                  <a:pt x="180" y="172"/>
                </a:lnTo>
                <a:close/>
                <a:moveTo>
                  <a:pt x="199" y="191"/>
                </a:moveTo>
                <a:cubicBezTo>
                  <a:pt x="193" y="188"/>
                  <a:pt x="186" y="189"/>
                  <a:pt x="184" y="194"/>
                </a:cubicBezTo>
                <a:cubicBezTo>
                  <a:pt x="174" y="210"/>
                  <a:pt x="174" y="210"/>
                  <a:pt x="174" y="210"/>
                </a:cubicBezTo>
                <a:cubicBezTo>
                  <a:pt x="171" y="214"/>
                  <a:pt x="173" y="221"/>
                  <a:pt x="179" y="224"/>
                </a:cubicBezTo>
                <a:cubicBezTo>
                  <a:pt x="180" y="225"/>
                  <a:pt x="180" y="225"/>
                  <a:pt x="180" y="225"/>
                </a:cubicBezTo>
                <a:cubicBezTo>
                  <a:pt x="186" y="229"/>
                  <a:pt x="193" y="227"/>
                  <a:pt x="196" y="223"/>
                </a:cubicBezTo>
                <a:cubicBezTo>
                  <a:pt x="206" y="207"/>
                  <a:pt x="206" y="207"/>
                  <a:pt x="206" y="207"/>
                </a:cubicBezTo>
                <a:cubicBezTo>
                  <a:pt x="208" y="202"/>
                  <a:pt x="206" y="195"/>
                  <a:pt x="200" y="192"/>
                </a:cubicBezTo>
                <a:lnTo>
                  <a:pt x="199" y="191"/>
                </a:lnTo>
                <a:close/>
                <a:moveTo>
                  <a:pt x="138" y="139"/>
                </a:moveTo>
                <a:cubicBezTo>
                  <a:pt x="132" y="136"/>
                  <a:pt x="125" y="137"/>
                  <a:pt x="123" y="142"/>
                </a:cubicBezTo>
                <a:cubicBezTo>
                  <a:pt x="108" y="164"/>
                  <a:pt x="108" y="164"/>
                  <a:pt x="108" y="164"/>
                </a:cubicBezTo>
                <a:cubicBezTo>
                  <a:pt x="105" y="169"/>
                  <a:pt x="107" y="175"/>
                  <a:pt x="113" y="179"/>
                </a:cubicBezTo>
                <a:cubicBezTo>
                  <a:pt x="114" y="180"/>
                  <a:pt x="114" y="180"/>
                  <a:pt x="114" y="180"/>
                </a:cubicBezTo>
                <a:cubicBezTo>
                  <a:pt x="120" y="183"/>
                  <a:pt x="126" y="182"/>
                  <a:pt x="129" y="177"/>
                </a:cubicBezTo>
                <a:cubicBezTo>
                  <a:pt x="144" y="154"/>
                  <a:pt x="144" y="154"/>
                  <a:pt x="144" y="154"/>
                </a:cubicBezTo>
                <a:cubicBezTo>
                  <a:pt x="147" y="150"/>
                  <a:pt x="145" y="143"/>
                  <a:pt x="139" y="140"/>
                </a:cubicBezTo>
                <a:lnTo>
                  <a:pt x="138" y="139"/>
                </a:lnTo>
                <a:close/>
                <a:moveTo>
                  <a:pt x="214" y="225"/>
                </a:moveTo>
                <a:cubicBezTo>
                  <a:pt x="227" y="231"/>
                  <a:pt x="227" y="231"/>
                  <a:pt x="227" y="231"/>
                </a:cubicBezTo>
                <a:cubicBezTo>
                  <a:pt x="235" y="234"/>
                  <a:pt x="244" y="231"/>
                  <a:pt x="247" y="223"/>
                </a:cubicBezTo>
                <a:cubicBezTo>
                  <a:pt x="248" y="221"/>
                  <a:pt x="248" y="221"/>
                  <a:pt x="248" y="221"/>
                </a:cubicBezTo>
                <a:cubicBezTo>
                  <a:pt x="251" y="212"/>
                  <a:pt x="241" y="202"/>
                  <a:pt x="235" y="19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63" y="212"/>
                  <a:pt x="272" y="208"/>
                  <a:pt x="275" y="200"/>
                </a:cubicBezTo>
                <a:cubicBezTo>
                  <a:pt x="276" y="198"/>
                  <a:pt x="276" y="198"/>
                  <a:pt x="276" y="198"/>
                </a:cubicBezTo>
                <a:cubicBezTo>
                  <a:pt x="278" y="190"/>
                  <a:pt x="272" y="181"/>
                  <a:pt x="266" y="177"/>
                </a:cubicBezTo>
                <a:cubicBezTo>
                  <a:pt x="285" y="186"/>
                  <a:pt x="285" y="186"/>
                  <a:pt x="285" y="186"/>
                </a:cubicBezTo>
                <a:cubicBezTo>
                  <a:pt x="293" y="189"/>
                  <a:pt x="302" y="186"/>
                  <a:pt x="305" y="178"/>
                </a:cubicBezTo>
                <a:cubicBezTo>
                  <a:pt x="306" y="176"/>
                  <a:pt x="306" y="176"/>
                  <a:pt x="306" y="176"/>
                </a:cubicBezTo>
                <a:cubicBezTo>
                  <a:pt x="312" y="165"/>
                  <a:pt x="297" y="155"/>
                  <a:pt x="291" y="151"/>
                </a:cubicBezTo>
                <a:cubicBezTo>
                  <a:pt x="308" y="160"/>
                  <a:pt x="308" y="160"/>
                  <a:pt x="308" y="160"/>
                </a:cubicBezTo>
                <a:cubicBezTo>
                  <a:pt x="316" y="164"/>
                  <a:pt x="325" y="160"/>
                  <a:pt x="329" y="153"/>
                </a:cubicBezTo>
                <a:cubicBezTo>
                  <a:pt x="330" y="151"/>
                  <a:pt x="330" y="151"/>
                  <a:pt x="330" y="151"/>
                </a:cubicBezTo>
                <a:cubicBezTo>
                  <a:pt x="333" y="143"/>
                  <a:pt x="330" y="134"/>
                  <a:pt x="322" y="130"/>
                </a:cubicBezTo>
                <a:cubicBezTo>
                  <a:pt x="204" y="66"/>
                  <a:pt x="204" y="66"/>
                  <a:pt x="204" y="66"/>
                </a:cubicBezTo>
                <a:moveTo>
                  <a:pt x="89" y="22"/>
                </a:moveTo>
                <a:cubicBezTo>
                  <a:pt x="50" y="0"/>
                  <a:pt x="50" y="0"/>
                  <a:pt x="50" y="0"/>
                </a:cubicBezTo>
                <a:cubicBezTo>
                  <a:pt x="2" y="36"/>
                  <a:pt x="0" y="108"/>
                  <a:pt x="0" y="108"/>
                </a:cubicBezTo>
                <a:cubicBezTo>
                  <a:pt x="49" y="133"/>
                  <a:pt x="49" y="133"/>
                  <a:pt x="49" y="133"/>
                </a:cubicBezTo>
                <a:moveTo>
                  <a:pt x="306" y="122"/>
                </a:moveTo>
                <a:cubicBezTo>
                  <a:pt x="310" y="124"/>
                  <a:pt x="344" y="117"/>
                  <a:pt x="344" y="117"/>
                </a:cubicBezTo>
                <a:cubicBezTo>
                  <a:pt x="344" y="117"/>
                  <a:pt x="347" y="73"/>
                  <a:pt x="316" y="41"/>
                </a:cubicBezTo>
                <a:cubicBezTo>
                  <a:pt x="316" y="41"/>
                  <a:pt x="299" y="50"/>
                  <a:pt x="287" y="48"/>
                </a:cubicBezTo>
                <a:cubicBezTo>
                  <a:pt x="275" y="46"/>
                  <a:pt x="233" y="32"/>
                  <a:pt x="227" y="29"/>
                </a:cubicBezTo>
                <a:cubicBezTo>
                  <a:pt x="223" y="27"/>
                  <a:pt x="216" y="24"/>
                  <a:pt x="210" y="24"/>
                </a:cubicBezTo>
                <a:cubicBezTo>
                  <a:pt x="200" y="25"/>
                  <a:pt x="158" y="33"/>
                  <a:pt x="155" y="33"/>
                </a:cubicBezTo>
                <a:cubicBezTo>
                  <a:pt x="153" y="34"/>
                  <a:pt x="146" y="34"/>
                  <a:pt x="143" y="38"/>
                </a:cubicBezTo>
                <a:cubicBezTo>
                  <a:pt x="139" y="41"/>
                  <a:pt x="118" y="65"/>
                  <a:pt x="116" y="66"/>
                </a:cubicBezTo>
                <a:cubicBezTo>
                  <a:pt x="115" y="67"/>
                  <a:pt x="112" y="71"/>
                  <a:pt x="115" y="74"/>
                </a:cubicBezTo>
                <a:cubicBezTo>
                  <a:pt x="117" y="77"/>
                  <a:pt x="128" y="85"/>
                  <a:pt x="140" y="81"/>
                </a:cubicBezTo>
                <a:cubicBezTo>
                  <a:pt x="151" y="77"/>
                  <a:pt x="163" y="70"/>
                  <a:pt x="168" y="62"/>
                </a:cubicBezTo>
                <a:cubicBezTo>
                  <a:pt x="168" y="62"/>
                  <a:pt x="197" y="65"/>
                  <a:pt x="204" y="66"/>
                </a:cubicBezTo>
                <a:moveTo>
                  <a:pt x="355" y="133"/>
                </a:moveTo>
                <a:cubicBezTo>
                  <a:pt x="401" y="108"/>
                  <a:pt x="401" y="108"/>
                  <a:pt x="401" y="108"/>
                </a:cubicBezTo>
                <a:cubicBezTo>
                  <a:pt x="401" y="108"/>
                  <a:pt x="401" y="30"/>
                  <a:pt x="353" y="3"/>
                </a:cubicBezTo>
                <a:cubicBezTo>
                  <a:pt x="316" y="24"/>
                  <a:pt x="316" y="24"/>
                  <a:pt x="316" y="24"/>
                </a:cubicBezTo>
                <a:moveTo>
                  <a:pt x="30" y="85"/>
                </a:moveTo>
                <a:cubicBezTo>
                  <a:pt x="24" y="85"/>
                  <a:pt x="20" y="90"/>
                  <a:pt x="20" y="96"/>
                </a:cubicBezTo>
                <a:cubicBezTo>
                  <a:pt x="20" y="101"/>
                  <a:pt x="24" y="106"/>
                  <a:pt x="30" y="106"/>
                </a:cubicBezTo>
                <a:cubicBezTo>
                  <a:pt x="36" y="106"/>
                  <a:pt x="40" y="101"/>
                  <a:pt x="40" y="96"/>
                </a:cubicBezTo>
                <a:cubicBezTo>
                  <a:pt x="40" y="90"/>
                  <a:pt x="36" y="85"/>
                  <a:pt x="30" y="85"/>
                </a:cubicBezTo>
                <a:close/>
                <a:moveTo>
                  <a:pt x="377" y="82"/>
                </a:moveTo>
                <a:cubicBezTo>
                  <a:pt x="371" y="82"/>
                  <a:pt x="366" y="86"/>
                  <a:pt x="366" y="92"/>
                </a:cubicBezTo>
                <a:cubicBezTo>
                  <a:pt x="366" y="97"/>
                  <a:pt x="371" y="102"/>
                  <a:pt x="377" y="102"/>
                </a:cubicBezTo>
                <a:cubicBezTo>
                  <a:pt x="382" y="102"/>
                  <a:pt x="387" y="97"/>
                  <a:pt x="387" y="92"/>
                </a:cubicBezTo>
                <a:cubicBezTo>
                  <a:pt x="387" y="86"/>
                  <a:pt x="382" y="82"/>
                  <a:pt x="377" y="82"/>
                </a:cubicBezTo>
                <a:close/>
              </a:path>
            </a:pathLst>
          </a:custGeom>
          <a:noFill/>
          <a:ln w="254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58" name="Freeform 13">
            <a:extLst>
              <a:ext uri="{FF2B5EF4-FFF2-40B4-BE49-F238E27FC236}">
                <a16:creationId xmlns:a16="http://schemas.microsoft.com/office/drawing/2014/main" id="{A9BE7CC7-9FCF-4E78-B921-1871F9154DEF}"/>
              </a:ext>
            </a:extLst>
          </p:cNvPr>
          <p:cNvSpPr>
            <a:spLocks/>
          </p:cNvSpPr>
          <p:nvPr/>
        </p:nvSpPr>
        <p:spPr bwMode="auto">
          <a:xfrm>
            <a:off x="6808675" y="1775398"/>
            <a:ext cx="795146" cy="717666"/>
          </a:xfrm>
          <a:custGeom>
            <a:avLst/>
            <a:gdLst>
              <a:gd name="T0" fmla="*/ 453 w 525"/>
              <a:gd name="T1" fmla="*/ 278 h 472"/>
              <a:gd name="T2" fmla="*/ 377 w 525"/>
              <a:gd name="T3" fmla="*/ 346 h 472"/>
              <a:gd name="T4" fmla="*/ 261 w 525"/>
              <a:gd name="T5" fmla="*/ 472 h 472"/>
              <a:gd name="T6" fmla="*/ 145 w 525"/>
              <a:gd name="T7" fmla="*/ 345 h 472"/>
              <a:gd name="T8" fmla="*/ 51 w 525"/>
              <a:gd name="T9" fmla="*/ 254 h 472"/>
              <a:gd name="T10" fmla="*/ 39 w 525"/>
              <a:gd name="T11" fmla="*/ 238 h 472"/>
              <a:gd name="T12" fmla="*/ 15 w 525"/>
              <a:gd name="T13" fmla="*/ 191 h 472"/>
              <a:gd name="T14" fmla="*/ 22 w 525"/>
              <a:gd name="T15" fmla="*/ 80 h 472"/>
              <a:gd name="T16" fmla="*/ 134 w 525"/>
              <a:gd name="T17" fmla="*/ 6 h 472"/>
              <a:gd name="T18" fmla="*/ 263 w 525"/>
              <a:gd name="T19" fmla="*/ 91 h 472"/>
              <a:gd name="T20" fmla="*/ 392 w 525"/>
              <a:gd name="T21" fmla="*/ 8 h 472"/>
              <a:gd name="T22" fmla="*/ 503 w 525"/>
              <a:gd name="T23" fmla="*/ 82 h 472"/>
              <a:gd name="T24" fmla="*/ 514 w 525"/>
              <a:gd name="T25" fmla="*/ 113 h 472"/>
              <a:gd name="T26" fmla="*/ 439 w 525"/>
              <a:gd name="T27" fmla="*/ 206 h 472"/>
              <a:gd name="T28" fmla="*/ 438 w 525"/>
              <a:gd name="T29" fmla="*/ 206 h 472"/>
              <a:gd name="T30" fmla="*/ 416 w 525"/>
              <a:gd name="T31" fmla="*/ 150 h 472"/>
              <a:gd name="T32" fmla="*/ 400 w 525"/>
              <a:gd name="T33" fmla="*/ 206 h 472"/>
              <a:gd name="T34" fmla="*/ 385 w 525"/>
              <a:gd name="T35" fmla="*/ 262 h 472"/>
              <a:gd name="T36" fmla="*/ 363 w 525"/>
              <a:gd name="T37" fmla="*/ 206 h 472"/>
              <a:gd name="T38" fmla="*/ 347 w 525"/>
              <a:gd name="T39" fmla="*/ 206 h 472"/>
              <a:gd name="T40" fmla="*/ 330 w 525"/>
              <a:gd name="T41" fmla="*/ 206 h 472"/>
              <a:gd name="T42" fmla="*/ 308 w 525"/>
              <a:gd name="T43" fmla="*/ 150 h 472"/>
              <a:gd name="T44" fmla="*/ 293 w 525"/>
              <a:gd name="T45" fmla="*/ 206 h 472"/>
              <a:gd name="T46" fmla="*/ 277 w 525"/>
              <a:gd name="T47" fmla="*/ 262 h 472"/>
              <a:gd name="T48" fmla="*/ 255 w 525"/>
              <a:gd name="T49" fmla="*/ 206 h 472"/>
              <a:gd name="T50" fmla="*/ 205 w 525"/>
              <a:gd name="T51" fmla="*/ 206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25" h="472">
                <a:moveTo>
                  <a:pt x="453" y="278"/>
                </a:moveTo>
                <a:cubicBezTo>
                  <a:pt x="432" y="299"/>
                  <a:pt x="405" y="323"/>
                  <a:pt x="377" y="346"/>
                </a:cubicBezTo>
                <a:cubicBezTo>
                  <a:pt x="377" y="346"/>
                  <a:pt x="283" y="422"/>
                  <a:pt x="261" y="472"/>
                </a:cubicBezTo>
                <a:cubicBezTo>
                  <a:pt x="238" y="421"/>
                  <a:pt x="145" y="345"/>
                  <a:pt x="145" y="345"/>
                </a:cubicBezTo>
                <a:cubicBezTo>
                  <a:pt x="108" y="314"/>
                  <a:pt x="71" y="277"/>
                  <a:pt x="51" y="254"/>
                </a:cubicBezTo>
                <a:cubicBezTo>
                  <a:pt x="47" y="249"/>
                  <a:pt x="42" y="244"/>
                  <a:pt x="39" y="238"/>
                </a:cubicBezTo>
                <a:cubicBezTo>
                  <a:pt x="29" y="224"/>
                  <a:pt x="21" y="208"/>
                  <a:pt x="15" y="191"/>
                </a:cubicBezTo>
                <a:cubicBezTo>
                  <a:pt x="0" y="144"/>
                  <a:pt x="8" y="107"/>
                  <a:pt x="22" y="80"/>
                </a:cubicBezTo>
                <a:cubicBezTo>
                  <a:pt x="44" y="37"/>
                  <a:pt x="87" y="9"/>
                  <a:pt x="134" y="6"/>
                </a:cubicBezTo>
                <a:cubicBezTo>
                  <a:pt x="224" y="0"/>
                  <a:pt x="263" y="91"/>
                  <a:pt x="263" y="91"/>
                </a:cubicBezTo>
                <a:cubicBezTo>
                  <a:pt x="263" y="91"/>
                  <a:pt x="303" y="1"/>
                  <a:pt x="392" y="8"/>
                </a:cubicBezTo>
                <a:cubicBezTo>
                  <a:pt x="439" y="11"/>
                  <a:pt x="482" y="40"/>
                  <a:pt x="503" y="82"/>
                </a:cubicBezTo>
                <a:cubicBezTo>
                  <a:pt x="508" y="92"/>
                  <a:pt x="512" y="103"/>
                  <a:pt x="514" y="113"/>
                </a:cubicBezTo>
                <a:cubicBezTo>
                  <a:pt x="525" y="161"/>
                  <a:pt x="488" y="206"/>
                  <a:pt x="439" y="206"/>
                </a:cubicBezTo>
                <a:cubicBezTo>
                  <a:pt x="438" y="206"/>
                  <a:pt x="438" y="206"/>
                  <a:pt x="438" y="206"/>
                </a:cubicBezTo>
                <a:cubicBezTo>
                  <a:pt x="416" y="150"/>
                  <a:pt x="416" y="150"/>
                  <a:pt x="416" y="150"/>
                </a:cubicBezTo>
                <a:cubicBezTo>
                  <a:pt x="400" y="206"/>
                  <a:pt x="400" y="206"/>
                  <a:pt x="400" y="206"/>
                </a:cubicBezTo>
                <a:cubicBezTo>
                  <a:pt x="385" y="262"/>
                  <a:pt x="385" y="262"/>
                  <a:pt x="385" y="262"/>
                </a:cubicBezTo>
                <a:cubicBezTo>
                  <a:pt x="363" y="206"/>
                  <a:pt x="363" y="206"/>
                  <a:pt x="363" y="206"/>
                </a:cubicBezTo>
                <a:cubicBezTo>
                  <a:pt x="347" y="206"/>
                  <a:pt x="347" y="206"/>
                  <a:pt x="347" y="206"/>
                </a:cubicBezTo>
                <a:cubicBezTo>
                  <a:pt x="330" y="206"/>
                  <a:pt x="330" y="206"/>
                  <a:pt x="330" y="206"/>
                </a:cubicBezTo>
                <a:cubicBezTo>
                  <a:pt x="308" y="150"/>
                  <a:pt x="308" y="150"/>
                  <a:pt x="308" y="150"/>
                </a:cubicBezTo>
                <a:cubicBezTo>
                  <a:pt x="293" y="206"/>
                  <a:pt x="293" y="206"/>
                  <a:pt x="293" y="206"/>
                </a:cubicBezTo>
                <a:cubicBezTo>
                  <a:pt x="277" y="262"/>
                  <a:pt x="277" y="262"/>
                  <a:pt x="277" y="262"/>
                </a:cubicBezTo>
                <a:cubicBezTo>
                  <a:pt x="255" y="206"/>
                  <a:pt x="255" y="206"/>
                  <a:pt x="255" y="206"/>
                </a:cubicBezTo>
                <a:cubicBezTo>
                  <a:pt x="205" y="206"/>
                  <a:pt x="205" y="206"/>
                  <a:pt x="205" y="206"/>
                </a:cubicBezTo>
              </a:path>
            </a:pathLst>
          </a:custGeom>
          <a:noFill/>
          <a:ln w="254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59" name="Freeform 58"/>
          <p:cNvSpPr>
            <a:spLocks noEditPoints="1"/>
          </p:cNvSpPr>
          <p:nvPr/>
        </p:nvSpPr>
        <p:spPr bwMode="auto">
          <a:xfrm>
            <a:off x="1149071" y="3559284"/>
            <a:ext cx="783572" cy="564660"/>
          </a:xfrm>
          <a:custGeom>
            <a:avLst/>
            <a:gdLst>
              <a:gd name="T0" fmla="*/ 383 w 383"/>
              <a:gd name="T1" fmla="*/ 276 h 276"/>
              <a:gd name="T2" fmla="*/ 0 w 383"/>
              <a:gd name="T3" fmla="*/ 276 h 276"/>
              <a:gd name="T4" fmla="*/ 0 w 383"/>
              <a:gd name="T5" fmla="*/ 0 h 276"/>
              <a:gd name="T6" fmla="*/ 46 w 383"/>
              <a:gd name="T7" fmla="*/ 223 h 276"/>
              <a:gd name="T8" fmla="*/ 103 w 383"/>
              <a:gd name="T9" fmla="*/ 125 h 276"/>
              <a:gd name="T10" fmla="*/ 157 w 383"/>
              <a:gd name="T11" fmla="*/ 174 h 276"/>
              <a:gd name="T12" fmla="*/ 201 w 383"/>
              <a:gd name="T13" fmla="*/ 89 h 276"/>
              <a:gd name="T14" fmla="*/ 256 w 383"/>
              <a:gd name="T15" fmla="*/ 148 h 276"/>
              <a:gd name="T16" fmla="*/ 320 w 383"/>
              <a:gd name="T17" fmla="*/ 40 h 276"/>
              <a:gd name="T18" fmla="*/ 338 w 383"/>
              <a:gd name="T19" fmla="*/ 93 h 276"/>
              <a:gd name="T20" fmla="*/ 324 w 383"/>
              <a:gd name="T21" fmla="*/ 33 h 276"/>
              <a:gd name="T22" fmla="*/ 264 w 383"/>
              <a:gd name="T23" fmla="*/ 47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3" h="276">
                <a:moveTo>
                  <a:pt x="383" y="276"/>
                </a:moveTo>
                <a:lnTo>
                  <a:pt x="0" y="276"/>
                </a:lnTo>
                <a:lnTo>
                  <a:pt x="0" y="0"/>
                </a:lnTo>
                <a:moveTo>
                  <a:pt x="46" y="223"/>
                </a:moveTo>
                <a:lnTo>
                  <a:pt x="103" y="125"/>
                </a:lnTo>
                <a:lnTo>
                  <a:pt x="157" y="174"/>
                </a:lnTo>
                <a:lnTo>
                  <a:pt x="201" y="89"/>
                </a:lnTo>
                <a:lnTo>
                  <a:pt x="256" y="148"/>
                </a:lnTo>
                <a:lnTo>
                  <a:pt x="320" y="40"/>
                </a:lnTo>
                <a:moveTo>
                  <a:pt x="338" y="93"/>
                </a:moveTo>
                <a:lnTo>
                  <a:pt x="324" y="33"/>
                </a:lnTo>
                <a:lnTo>
                  <a:pt x="264" y="47"/>
                </a:lnTo>
              </a:path>
            </a:pathLst>
          </a:custGeom>
          <a:noFill/>
          <a:ln w="254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60" name="Freeform 22"/>
          <p:cNvSpPr>
            <a:spLocks noEditPoints="1"/>
          </p:cNvSpPr>
          <p:nvPr/>
        </p:nvSpPr>
        <p:spPr bwMode="auto">
          <a:xfrm>
            <a:off x="3150784" y="3445532"/>
            <a:ext cx="656794" cy="656794"/>
          </a:xfrm>
          <a:custGeom>
            <a:avLst/>
            <a:gdLst>
              <a:gd name="T0" fmla="*/ 244 w 244"/>
              <a:gd name="T1" fmla="*/ 60 h 244"/>
              <a:gd name="T2" fmla="*/ 244 w 244"/>
              <a:gd name="T3" fmla="*/ 220 h 244"/>
              <a:gd name="T4" fmla="*/ 220 w 244"/>
              <a:gd name="T5" fmla="*/ 244 h 244"/>
              <a:gd name="T6" fmla="*/ 24 w 244"/>
              <a:gd name="T7" fmla="*/ 244 h 244"/>
              <a:gd name="T8" fmla="*/ 0 w 244"/>
              <a:gd name="T9" fmla="*/ 220 h 244"/>
              <a:gd name="T10" fmla="*/ 0 w 244"/>
              <a:gd name="T11" fmla="*/ 24 h 244"/>
              <a:gd name="T12" fmla="*/ 24 w 244"/>
              <a:gd name="T13" fmla="*/ 0 h 244"/>
              <a:gd name="T14" fmla="*/ 220 w 244"/>
              <a:gd name="T15" fmla="*/ 0 h 244"/>
              <a:gd name="T16" fmla="*/ 244 w 244"/>
              <a:gd name="T17" fmla="*/ 24 h 244"/>
              <a:gd name="T18" fmla="*/ 134 w 244"/>
              <a:gd name="T19" fmla="*/ 27 h 244"/>
              <a:gd name="T20" fmla="*/ 111 w 244"/>
              <a:gd name="T21" fmla="*/ 27 h 244"/>
              <a:gd name="T22" fmla="*/ 111 w 244"/>
              <a:gd name="T23" fmla="*/ 51 h 244"/>
              <a:gd name="T24" fmla="*/ 134 w 244"/>
              <a:gd name="T25" fmla="*/ 51 h 244"/>
              <a:gd name="T26" fmla="*/ 134 w 244"/>
              <a:gd name="T27" fmla="*/ 27 h 244"/>
              <a:gd name="T28" fmla="*/ 134 w 244"/>
              <a:gd name="T29" fmla="*/ 193 h 244"/>
              <a:gd name="T30" fmla="*/ 111 w 244"/>
              <a:gd name="T31" fmla="*/ 193 h 244"/>
              <a:gd name="T32" fmla="*/ 111 w 244"/>
              <a:gd name="T33" fmla="*/ 217 h 244"/>
              <a:gd name="T34" fmla="*/ 134 w 244"/>
              <a:gd name="T35" fmla="*/ 217 h 244"/>
              <a:gd name="T36" fmla="*/ 134 w 244"/>
              <a:gd name="T37" fmla="*/ 193 h 244"/>
              <a:gd name="T38" fmla="*/ 217 w 244"/>
              <a:gd name="T39" fmla="*/ 134 h 244"/>
              <a:gd name="T40" fmla="*/ 217 w 244"/>
              <a:gd name="T41" fmla="*/ 110 h 244"/>
              <a:gd name="T42" fmla="*/ 194 w 244"/>
              <a:gd name="T43" fmla="*/ 110 h 244"/>
              <a:gd name="T44" fmla="*/ 194 w 244"/>
              <a:gd name="T45" fmla="*/ 134 h 244"/>
              <a:gd name="T46" fmla="*/ 217 w 244"/>
              <a:gd name="T47" fmla="*/ 134 h 244"/>
              <a:gd name="T48" fmla="*/ 51 w 244"/>
              <a:gd name="T49" fmla="*/ 134 h 244"/>
              <a:gd name="T50" fmla="*/ 51 w 244"/>
              <a:gd name="T51" fmla="*/ 110 h 244"/>
              <a:gd name="T52" fmla="*/ 28 w 244"/>
              <a:gd name="T53" fmla="*/ 110 h 244"/>
              <a:gd name="T54" fmla="*/ 28 w 244"/>
              <a:gd name="T55" fmla="*/ 134 h 244"/>
              <a:gd name="T56" fmla="*/ 51 w 244"/>
              <a:gd name="T57" fmla="*/ 134 h 244"/>
              <a:gd name="T58" fmla="*/ 122 w 244"/>
              <a:gd name="T59" fmla="*/ 116 h 244"/>
              <a:gd name="T60" fmla="*/ 113 w 244"/>
              <a:gd name="T61" fmla="*/ 125 h 244"/>
              <a:gd name="T62" fmla="*/ 122 w 244"/>
              <a:gd name="T63" fmla="*/ 134 h 244"/>
              <a:gd name="T64" fmla="*/ 132 w 244"/>
              <a:gd name="T65" fmla="*/ 125 h 244"/>
              <a:gd name="T66" fmla="*/ 122 w 244"/>
              <a:gd name="T67" fmla="*/ 116 h 244"/>
              <a:gd name="T68" fmla="*/ 122 w 244"/>
              <a:gd name="T69" fmla="*/ 125 h 244"/>
              <a:gd name="T70" fmla="*/ 88 w 244"/>
              <a:gd name="T71" fmla="*/ 73 h 244"/>
              <a:gd name="T72" fmla="*/ 122 w 244"/>
              <a:gd name="T73" fmla="*/ 125 h 244"/>
              <a:gd name="T74" fmla="*/ 199 w 244"/>
              <a:gd name="T75" fmla="*/ 54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44" h="244">
                <a:moveTo>
                  <a:pt x="244" y="60"/>
                </a:moveTo>
                <a:cubicBezTo>
                  <a:pt x="244" y="220"/>
                  <a:pt x="244" y="220"/>
                  <a:pt x="244" y="220"/>
                </a:cubicBezTo>
                <a:cubicBezTo>
                  <a:pt x="244" y="233"/>
                  <a:pt x="233" y="244"/>
                  <a:pt x="220" y="244"/>
                </a:cubicBezTo>
                <a:cubicBezTo>
                  <a:pt x="24" y="244"/>
                  <a:pt x="24" y="244"/>
                  <a:pt x="24" y="244"/>
                </a:cubicBezTo>
                <a:cubicBezTo>
                  <a:pt x="11" y="244"/>
                  <a:pt x="0" y="233"/>
                  <a:pt x="0" y="220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33" y="0"/>
                  <a:pt x="244" y="11"/>
                  <a:pt x="244" y="24"/>
                </a:cubicBezTo>
                <a:moveTo>
                  <a:pt x="134" y="27"/>
                </a:moveTo>
                <a:cubicBezTo>
                  <a:pt x="111" y="27"/>
                  <a:pt x="111" y="27"/>
                  <a:pt x="111" y="27"/>
                </a:cubicBezTo>
                <a:cubicBezTo>
                  <a:pt x="111" y="51"/>
                  <a:pt x="111" y="51"/>
                  <a:pt x="111" y="51"/>
                </a:cubicBezTo>
                <a:cubicBezTo>
                  <a:pt x="134" y="51"/>
                  <a:pt x="134" y="51"/>
                  <a:pt x="134" y="51"/>
                </a:cubicBezTo>
                <a:lnTo>
                  <a:pt x="134" y="27"/>
                </a:lnTo>
                <a:close/>
                <a:moveTo>
                  <a:pt x="134" y="193"/>
                </a:moveTo>
                <a:cubicBezTo>
                  <a:pt x="111" y="193"/>
                  <a:pt x="111" y="193"/>
                  <a:pt x="111" y="193"/>
                </a:cubicBezTo>
                <a:cubicBezTo>
                  <a:pt x="111" y="217"/>
                  <a:pt x="111" y="217"/>
                  <a:pt x="111" y="217"/>
                </a:cubicBezTo>
                <a:cubicBezTo>
                  <a:pt x="134" y="217"/>
                  <a:pt x="134" y="217"/>
                  <a:pt x="134" y="217"/>
                </a:cubicBezTo>
                <a:lnTo>
                  <a:pt x="134" y="193"/>
                </a:lnTo>
                <a:close/>
                <a:moveTo>
                  <a:pt x="217" y="134"/>
                </a:moveTo>
                <a:cubicBezTo>
                  <a:pt x="217" y="110"/>
                  <a:pt x="217" y="110"/>
                  <a:pt x="217" y="110"/>
                </a:cubicBezTo>
                <a:cubicBezTo>
                  <a:pt x="194" y="110"/>
                  <a:pt x="194" y="110"/>
                  <a:pt x="194" y="110"/>
                </a:cubicBezTo>
                <a:cubicBezTo>
                  <a:pt x="194" y="134"/>
                  <a:pt x="194" y="134"/>
                  <a:pt x="194" y="134"/>
                </a:cubicBezTo>
                <a:lnTo>
                  <a:pt x="217" y="134"/>
                </a:lnTo>
                <a:close/>
                <a:moveTo>
                  <a:pt x="51" y="134"/>
                </a:moveTo>
                <a:cubicBezTo>
                  <a:pt x="51" y="110"/>
                  <a:pt x="51" y="110"/>
                  <a:pt x="51" y="110"/>
                </a:cubicBezTo>
                <a:cubicBezTo>
                  <a:pt x="28" y="110"/>
                  <a:pt x="28" y="110"/>
                  <a:pt x="28" y="110"/>
                </a:cubicBezTo>
                <a:cubicBezTo>
                  <a:pt x="28" y="134"/>
                  <a:pt x="28" y="134"/>
                  <a:pt x="28" y="134"/>
                </a:cubicBezTo>
                <a:lnTo>
                  <a:pt x="51" y="134"/>
                </a:lnTo>
                <a:close/>
                <a:moveTo>
                  <a:pt x="122" y="116"/>
                </a:moveTo>
                <a:cubicBezTo>
                  <a:pt x="117" y="116"/>
                  <a:pt x="113" y="120"/>
                  <a:pt x="113" y="125"/>
                </a:cubicBezTo>
                <a:cubicBezTo>
                  <a:pt x="113" y="130"/>
                  <a:pt x="117" y="134"/>
                  <a:pt x="122" y="134"/>
                </a:cubicBezTo>
                <a:cubicBezTo>
                  <a:pt x="127" y="134"/>
                  <a:pt x="132" y="130"/>
                  <a:pt x="132" y="125"/>
                </a:cubicBezTo>
                <a:cubicBezTo>
                  <a:pt x="132" y="120"/>
                  <a:pt x="127" y="116"/>
                  <a:pt x="122" y="116"/>
                </a:cubicBezTo>
                <a:close/>
                <a:moveTo>
                  <a:pt x="122" y="125"/>
                </a:moveTo>
                <a:cubicBezTo>
                  <a:pt x="88" y="73"/>
                  <a:pt x="88" y="73"/>
                  <a:pt x="88" y="73"/>
                </a:cubicBezTo>
                <a:moveTo>
                  <a:pt x="122" y="125"/>
                </a:moveTo>
                <a:cubicBezTo>
                  <a:pt x="199" y="54"/>
                  <a:pt x="199" y="54"/>
                  <a:pt x="199" y="54"/>
                </a:cubicBezTo>
              </a:path>
            </a:pathLst>
          </a:custGeom>
          <a:noFill/>
          <a:ln w="254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61" name="Freeform 31">
            <a:extLst>
              <a:ext uri="{FF2B5EF4-FFF2-40B4-BE49-F238E27FC236}">
                <a16:creationId xmlns:a16="http://schemas.microsoft.com/office/drawing/2014/main" id="{F5D6BC68-A63C-4F9D-A04A-412F40157670}"/>
              </a:ext>
            </a:extLst>
          </p:cNvPr>
          <p:cNvSpPr>
            <a:spLocks noEditPoints="1"/>
          </p:cNvSpPr>
          <p:nvPr/>
        </p:nvSpPr>
        <p:spPr bwMode="auto">
          <a:xfrm>
            <a:off x="4913659" y="3345729"/>
            <a:ext cx="887454" cy="851338"/>
          </a:xfrm>
          <a:custGeom>
            <a:avLst/>
            <a:gdLst>
              <a:gd name="T0" fmla="*/ 284 w 513"/>
              <a:gd name="T1" fmla="*/ 353 h 492"/>
              <a:gd name="T2" fmla="*/ 284 w 513"/>
              <a:gd name="T3" fmla="*/ 353 h 492"/>
              <a:gd name="T4" fmla="*/ 393 w 513"/>
              <a:gd name="T5" fmla="*/ 309 h 492"/>
              <a:gd name="T6" fmla="*/ 314 w 513"/>
              <a:gd name="T7" fmla="*/ 129 h 492"/>
              <a:gd name="T8" fmla="*/ 314 w 513"/>
              <a:gd name="T9" fmla="*/ 129 h 492"/>
              <a:gd name="T10" fmla="*/ 305 w 513"/>
              <a:gd name="T11" fmla="*/ 100 h 492"/>
              <a:gd name="T12" fmla="*/ 288 w 513"/>
              <a:gd name="T13" fmla="*/ 92 h 492"/>
              <a:gd name="T14" fmla="*/ 273 w 513"/>
              <a:gd name="T15" fmla="*/ 97 h 492"/>
              <a:gd name="T16" fmla="*/ 182 w 513"/>
              <a:gd name="T17" fmla="*/ 18 h 492"/>
              <a:gd name="T18" fmla="*/ 183 w 513"/>
              <a:gd name="T19" fmla="*/ 16 h 492"/>
              <a:gd name="T20" fmla="*/ 163 w 513"/>
              <a:gd name="T21" fmla="*/ 4 h 492"/>
              <a:gd name="T22" fmla="*/ 83 w 513"/>
              <a:gd name="T23" fmla="*/ 50 h 492"/>
              <a:gd name="T24" fmla="*/ 60 w 513"/>
              <a:gd name="T25" fmla="*/ 153 h 492"/>
              <a:gd name="T26" fmla="*/ 108 w 513"/>
              <a:gd name="T27" fmla="*/ 219 h 492"/>
              <a:gd name="T28" fmla="*/ 135 w 513"/>
              <a:gd name="T29" fmla="*/ 205 h 492"/>
              <a:gd name="T30" fmla="*/ 170 w 513"/>
              <a:gd name="T31" fmla="*/ 245 h 492"/>
              <a:gd name="T32" fmla="*/ 223 w 513"/>
              <a:gd name="T33" fmla="*/ 284 h 492"/>
              <a:gd name="T34" fmla="*/ 197 w 513"/>
              <a:gd name="T35" fmla="*/ 271 h 492"/>
              <a:gd name="T36" fmla="*/ 180 w 513"/>
              <a:gd name="T37" fmla="*/ 277 h 492"/>
              <a:gd name="T38" fmla="*/ 172 w 513"/>
              <a:gd name="T39" fmla="*/ 292 h 492"/>
              <a:gd name="T40" fmla="*/ 53 w 513"/>
              <a:gd name="T41" fmla="*/ 300 h 492"/>
              <a:gd name="T42" fmla="*/ 53 w 513"/>
              <a:gd name="T43" fmla="*/ 300 h 492"/>
              <a:gd name="T44" fmla="*/ 30 w 513"/>
              <a:gd name="T45" fmla="*/ 302 h 492"/>
              <a:gd name="T46" fmla="*/ 5 w 513"/>
              <a:gd name="T47" fmla="*/ 393 h 492"/>
              <a:gd name="T48" fmla="*/ 61 w 513"/>
              <a:gd name="T49" fmla="*/ 482 h 492"/>
              <a:gd name="T50" fmla="*/ 143 w 513"/>
              <a:gd name="T51" fmla="*/ 488 h 492"/>
              <a:gd name="T52" fmla="*/ 165 w 513"/>
              <a:gd name="T53" fmla="*/ 468 h 492"/>
              <a:gd name="T54" fmla="*/ 361 w 513"/>
              <a:gd name="T55" fmla="*/ 465 h 492"/>
              <a:gd name="T56" fmla="*/ 379 w 513"/>
              <a:gd name="T57" fmla="*/ 479 h 492"/>
              <a:gd name="T58" fmla="*/ 505 w 513"/>
              <a:gd name="T59" fmla="*/ 415 h 492"/>
              <a:gd name="T60" fmla="*/ 509 w 513"/>
              <a:gd name="T61" fmla="*/ 378 h 492"/>
              <a:gd name="T62" fmla="*/ 475 w 513"/>
              <a:gd name="T63" fmla="*/ 353 h 492"/>
              <a:gd name="T64" fmla="*/ 332 w 513"/>
              <a:gd name="T65" fmla="*/ 328 h 492"/>
              <a:gd name="T66" fmla="*/ 259 w 513"/>
              <a:gd name="T67" fmla="*/ 289 h 492"/>
              <a:gd name="T68" fmla="*/ 238 w 513"/>
              <a:gd name="T69" fmla="*/ 279 h 492"/>
              <a:gd name="T70" fmla="*/ 223 w 513"/>
              <a:gd name="T71" fmla="*/ 284 h 492"/>
              <a:gd name="T72" fmla="*/ 181 w 513"/>
              <a:gd name="T73" fmla="*/ 362 h 492"/>
              <a:gd name="T74" fmla="*/ 191 w 513"/>
              <a:gd name="T75" fmla="*/ 390 h 492"/>
              <a:gd name="T76" fmla="*/ 222 w 513"/>
              <a:gd name="T77" fmla="*/ 388 h 492"/>
              <a:gd name="T78" fmla="*/ 265 w 513"/>
              <a:gd name="T79" fmla="*/ 305 h 492"/>
              <a:gd name="T80" fmla="*/ 259 w 513"/>
              <a:gd name="T81" fmla="*/ 289 h 492"/>
              <a:gd name="T82" fmla="*/ 324 w 513"/>
              <a:gd name="T83" fmla="*/ 315 h 492"/>
              <a:gd name="T84" fmla="*/ 302 w 513"/>
              <a:gd name="T85" fmla="*/ 307 h 492"/>
              <a:gd name="T86" fmla="*/ 287 w 513"/>
              <a:gd name="T87" fmla="*/ 313 h 492"/>
              <a:gd name="T88" fmla="*/ 251 w 513"/>
              <a:gd name="T89" fmla="*/ 393 h 492"/>
              <a:gd name="T90" fmla="*/ 264 w 513"/>
              <a:gd name="T91" fmla="*/ 420 h 492"/>
              <a:gd name="T92" fmla="*/ 295 w 513"/>
              <a:gd name="T93" fmla="*/ 415 h 492"/>
              <a:gd name="T94" fmla="*/ 331 w 513"/>
              <a:gd name="T95" fmla="*/ 331 h 492"/>
              <a:gd name="T96" fmla="*/ 324 w 513"/>
              <a:gd name="T97" fmla="*/ 315 h 492"/>
              <a:gd name="T98" fmla="*/ 361 w 513"/>
              <a:gd name="T99" fmla="*/ 465 h 492"/>
              <a:gd name="T100" fmla="*/ 361 w 513"/>
              <a:gd name="T101" fmla="*/ 465 h 492"/>
              <a:gd name="T102" fmla="*/ 166 w 513"/>
              <a:gd name="T103" fmla="*/ 468 h 492"/>
              <a:gd name="T104" fmla="*/ 54 w 513"/>
              <a:gd name="T105" fmla="*/ 401 h 492"/>
              <a:gd name="T106" fmla="*/ 5 w 513"/>
              <a:gd name="T107" fmla="*/ 414 h 492"/>
              <a:gd name="T108" fmla="*/ 88 w 513"/>
              <a:gd name="T109" fmla="*/ 122 h 492"/>
              <a:gd name="T110" fmla="*/ 135 w 513"/>
              <a:gd name="T111" fmla="*/ 20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13" h="492">
                <a:moveTo>
                  <a:pt x="284" y="353"/>
                </a:moveTo>
                <a:cubicBezTo>
                  <a:pt x="284" y="353"/>
                  <a:pt x="284" y="353"/>
                  <a:pt x="284" y="353"/>
                </a:cubicBezTo>
                <a:moveTo>
                  <a:pt x="393" y="309"/>
                </a:moveTo>
                <a:cubicBezTo>
                  <a:pt x="343" y="234"/>
                  <a:pt x="314" y="129"/>
                  <a:pt x="314" y="129"/>
                </a:cubicBezTo>
                <a:cubicBezTo>
                  <a:pt x="314" y="129"/>
                  <a:pt x="314" y="129"/>
                  <a:pt x="314" y="129"/>
                </a:cubicBezTo>
                <a:cubicBezTo>
                  <a:pt x="310" y="117"/>
                  <a:pt x="307" y="107"/>
                  <a:pt x="305" y="100"/>
                </a:cubicBezTo>
                <a:cubicBezTo>
                  <a:pt x="303" y="93"/>
                  <a:pt x="295" y="89"/>
                  <a:pt x="288" y="92"/>
                </a:cubicBezTo>
                <a:cubicBezTo>
                  <a:pt x="283" y="94"/>
                  <a:pt x="278" y="96"/>
                  <a:pt x="273" y="97"/>
                </a:cubicBezTo>
                <a:cubicBezTo>
                  <a:pt x="220" y="109"/>
                  <a:pt x="170" y="71"/>
                  <a:pt x="182" y="18"/>
                </a:cubicBezTo>
                <a:cubicBezTo>
                  <a:pt x="182" y="18"/>
                  <a:pt x="183" y="18"/>
                  <a:pt x="183" y="16"/>
                </a:cubicBezTo>
                <a:cubicBezTo>
                  <a:pt x="182" y="6"/>
                  <a:pt x="173" y="0"/>
                  <a:pt x="163" y="4"/>
                </a:cubicBezTo>
                <a:cubicBezTo>
                  <a:pt x="142" y="14"/>
                  <a:pt x="109" y="29"/>
                  <a:pt x="83" y="50"/>
                </a:cubicBezTo>
                <a:cubicBezTo>
                  <a:pt x="52" y="75"/>
                  <a:pt x="42" y="117"/>
                  <a:pt x="60" y="153"/>
                </a:cubicBezTo>
                <a:cubicBezTo>
                  <a:pt x="69" y="172"/>
                  <a:pt x="82" y="192"/>
                  <a:pt x="108" y="219"/>
                </a:cubicBezTo>
                <a:cubicBezTo>
                  <a:pt x="135" y="205"/>
                  <a:pt x="135" y="205"/>
                  <a:pt x="135" y="205"/>
                </a:cubicBezTo>
                <a:cubicBezTo>
                  <a:pt x="135" y="205"/>
                  <a:pt x="153" y="226"/>
                  <a:pt x="170" y="245"/>
                </a:cubicBezTo>
                <a:moveTo>
                  <a:pt x="223" y="284"/>
                </a:moveTo>
                <a:cubicBezTo>
                  <a:pt x="211" y="278"/>
                  <a:pt x="204" y="275"/>
                  <a:pt x="197" y="271"/>
                </a:cubicBezTo>
                <a:cubicBezTo>
                  <a:pt x="191" y="268"/>
                  <a:pt x="183" y="271"/>
                  <a:pt x="180" y="277"/>
                </a:cubicBezTo>
                <a:cubicBezTo>
                  <a:pt x="177" y="283"/>
                  <a:pt x="175" y="288"/>
                  <a:pt x="172" y="292"/>
                </a:cubicBezTo>
                <a:cubicBezTo>
                  <a:pt x="143" y="338"/>
                  <a:pt x="81" y="346"/>
                  <a:pt x="53" y="300"/>
                </a:cubicBezTo>
                <a:cubicBezTo>
                  <a:pt x="53" y="300"/>
                  <a:pt x="53" y="300"/>
                  <a:pt x="53" y="300"/>
                </a:cubicBezTo>
                <a:cubicBezTo>
                  <a:pt x="47" y="291"/>
                  <a:pt x="34" y="293"/>
                  <a:pt x="30" y="302"/>
                </a:cubicBezTo>
                <a:cubicBezTo>
                  <a:pt x="21" y="324"/>
                  <a:pt x="8" y="359"/>
                  <a:pt x="5" y="393"/>
                </a:cubicBezTo>
                <a:cubicBezTo>
                  <a:pt x="0" y="432"/>
                  <a:pt x="24" y="469"/>
                  <a:pt x="61" y="482"/>
                </a:cubicBezTo>
                <a:cubicBezTo>
                  <a:pt x="81" y="489"/>
                  <a:pt x="108" y="492"/>
                  <a:pt x="143" y="488"/>
                </a:cubicBezTo>
                <a:cubicBezTo>
                  <a:pt x="165" y="468"/>
                  <a:pt x="165" y="468"/>
                  <a:pt x="165" y="468"/>
                </a:cubicBezTo>
                <a:cubicBezTo>
                  <a:pt x="165" y="468"/>
                  <a:pt x="273" y="483"/>
                  <a:pt x="361" y="465"/>
                </a:cubicBezTo>
                <a:cubicBezTo>
                  <a:pt x="379" y="479"/>
                  <a:pt x="379" y="479"/>
                  <a:pt x="379" y="479"/>
                </a:cubicBezTo>
                <a:cubicBezTo>
                  <a:pt x="379" y="479"/>
                  <a:pt x="478" y="466"/>
                  <a:pt x="505" y="415"/>
                </a:cubicBezTo>
                <a:cubicBezTo>
                  <a:pt x="511" y="403"/>
                  <a:pt x="513" y="390"/>
                  <a:pt x="509" y="378"/>
                </a:cubicBezTo>
                <a:cubicBezTo>
                  <a:pt x="505" y="367"/>
                  <a:pt x="496" y="353"/>
                  <a:pt x="475" y="353"/>
                </a:cubicBezTo>
                <a:cubicBezTo>
                  <a:pt x="423" y="351"/>
                  <a:pt x="374" y="341"/>
                  <a:pt x="332" y="328"/>
                </a:cubicBezTo>
                <a:moveTo>
                  <a:pt x="259" y="289"/>
                </a:moveTo>
                <a:cubicBezTo>
                  <a:pt x="252" y="286"/>
                  <a:pt x="244" y="282"/>
                  <a:pt x="238" y="279"/>
                </a:cubicBezTo>
                <a:cubicBezTo>
                  <a:pt x="232" y="276"/>
                  <a:pt x="226" y="278"/>
                  <a:pt x="223" y="284"/>
                </a:cubicBezTo>
                <a:cubicBezTo>
                  <a:pt x="181" y="362"/>
                  <a:pt x="181" y="362"/>
                  <a:pt x="181" y="362"/>
                </a:cubicBezTo>
                <a:cubicBezTo>
                  <a:pt x="191" y="390"/>
                  <a:pt x="191" y="390"/>
                  <a:pt x="191" y="390"/>
                </a:cubicBezTo>
                <a:cubicBezTo>
                  <a:pt x="222" y="388"/>
                  <a:pt x="222" y="388"/>
                  <a:pt x="222" y="388"/>
                </a:cubicBezTo>
                <a:cubicBezTo>
                  <a:pt x="265" y="305"/>
                  <a:pt x="265" y="305"/>
                  <a:pt x="265" y="305"/>
                </a:cubicBezTo>
                <a:cubicBezTo>
                  <a:pt x="268" y="299"/>
                  <a:pt x="265" y="292"/>
                  <a:pt x="259" y="289"/>
                </a:cubicBezTo>
                <a:close/>
                <a:moveTo>
                  <a:pt x="324" y="315"/>
                </a:moveTo>
                <a:cubicBezTo>
                  <a:pt x="317" y="313"/>
                  <a:pt x="308" y="310"/>
                  <a:pt x="302" y="307"/>
                </a:cubicBezTo>
                <a:cubicBezTo>
                  <a:pt x="296" y="305"/>
                  <a:pt x="290" y="308"/>
                  <a:pt x="287" y="313"/>
                </a:cubicBezTo>
                <a:cubicBezTo>
                  <a:pt x="251" y="393"/>
                  <a:pt x="251" y="393"/>
                  <a:pt x="251" y="393"/>
                </a:cubicBezTo>
                <a:cubicBezTo>
                  <a:pt x="264" y="420"/>
                  <a:pt x="264" y="420"/>
                  <a:pt x="264" y="420"/>
                </a:cubicBezTo>
                <a:cubicBezTo>
                  <a:pt x="295" y="415"/>
                  <a:pt x="295" y="415"/>
                  <a:pt x="295" y="415"/>
                </a:cubicBezTo>
                <a:cubicBezTo>
                  <a:pt x="331" y="331"/>
                  <a:pt x="331" y="331"/>
                  <a:pt x="331" y="331"/>
                </a:cubicBezTo>
                <a:cubicBezTo>
                  <a:pt x="334" y="325"/>
                  <a:pt x="331" y="317"/>
                  <a:pt x="324" y="315"/>
                </a:cubicBezTo>
                <a:close/>
                <a:moveTo>
                  <a:pt x="361" y="465"/>
                </a:moveTo>
                <a:cubicBezTo>
                  <a:pt x="361" y="465"/>
                  <a:pt x="361" y="465"/>
                  <a:pt x="361" y="465"/>
                </a:cubicBezTo>
                <a:moveTo>
                  <a:pt x="166" y="468"/>
                </a:moveTo>
                <a:cubicBezTo>
                  <a:pt x="147" y="427"/>
                  <a:pt x="103" y="399"/>
                  <a:pt x="54" y="401"/>
                </a:cubicBezTo>
                <a:cubicBezTo>
                  <a:pt x="36" y="402"/>
                  <a:pt x="20" y="406"/>
                  <a:pt x="5" y="414"/>
                </a:cubicBezTo>
                <a:moveTo>
                  <a:pt x="88" y="122"/>
                </a:moveTo>
                <a:cubicBezTo>
                  <a:pt x="101" y="167"/>
                  <a:pt x="135" y="205"/>
                  <a:pt x="135" y="205"/>
                </a:cubicBezTo>
              </a:path>
            </a:pathLst>
          </a:custGeom>
          <a:noFill/>
          <a:ln w="254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62" name="Freeform 61"/>
          <p:cNvSpPr>
            <a:spLocks noEditPoints="1"/>
          </p:cNvSpPr>
          <p:nvPr/>
        </p:nvSpPr>
        <p:spPr bwMode="auto">
          <a:xfrm>
            <a:off x="6848016" y="3417312"/>
            <a:ext cx="716464" cy="743796"/>
          </a:xfrm>
          <a:custGeom>
            <a:avLst/>
            <a:gdLst>
              <a:gd name="T0" fmla="*/ 46 w 263"/>
              <a:gd name="T1" fmla="*/ 89 h 273"/>
              <a:gd name="T2" fmla="*/ 181 w 263"/>
              <a:gd name="T3" fmla="*/ 0 h 273"/>
              <a:gd name="T4" fmla="*/ 219 w 263"/>
              <a:gd name="T5" fmla="*/ 61 h 273"/>
              <a:gd name="T6" fmla="*/ 212 w 263"/>
              <a:gd name="T7" fmla="*/ 89 h 273"/>
              <a:gd name="T8" fmla="*/ 178 w 263"/>
              <a:gd name="T9" fmla="*/ 34 h 273"/>
              <a:gd name="T10" fmla="*/ 98 w 263"/>
              <a:gd name="T11" fmla="*/ 89 h 273"/>
              <a:gd name="T12" fmla="*/ 228 w 263"/>
              <a:gd name="T13" fmla="*/ 178 h 273"/>
              <a:gd name="T14" fmla="*/ 225 w 263"/>
              <a:gd name="T15" fmla="*/ 181 h 273"/>
              <a:gd name="T16" fmla="*/ 228 w 263"/>
              <a:gd name="T17" fmla="*/ 185 h 273"/>
              <a:gd name="T18" fmla="*/ 232 w 263"/>
              <a:gd name="T19" fmla="*/ 181 h 273"/>
              <a:gd name="T20" fmla="*/ 228 w 263"/>
              <a:gd name="T21" fmla="*/ 178 h 273"/>
              <a:gd name="T22" fmla="*/ 263 w 263"/>
              <a:gd name="T23" fmla="*/ 121 h 273"/>
              <a:gd name="T24" fmla="*/ 263 w 263"/>
              <a:gd name="T25" fmla="*/ 108 h 273"/>
              <a:gd name="T26" fmla="*/ 245 w 263"/>
              <a:gd name="T27" fmla="*/ 89 h 273"/>
              <a:gd name="T28" fmla="*/ 18 w 263"/>
              <a:gd name="T29" fmla="*/ 89 h 273"/>
              <a:gd name="T30" fmla="*/ 0 w 263"/>
              <a:gd name="T31" fmla="*/ 108 h 273"/>
              <a:gd name="T32" fmla="*/ 0 w 263"/>
              <a:gd name="T33" fmla="*/ 254 h 273"/>
              <a:gd name="T34" fmla="*/ 18 w 263"/>
              <a:gd name="T35" fmla="*/ 273 h 273"/>
              <a:gd name="T36" fmla="*/ 245 w 263"/>
              <a:gd name="T37" fmla="*/ 273 h 273"/>
              <a:gd name="T38" fmla="*/ 263 w 263"/>
              <a:gd name="T39" fmla="*/ 254 h 273"/>
              <a:gd name="T40" fmla="*/ 263 w 263"/>
              <a:gd name="T41" fmla="*/ 169 h 273"/>
              <a:gd name="T42" fmla="*/ 263 w 263"/>
              <a:gd name="T43" fmla="*/ 150 h 273"/>
              <a:gd name="T44" fmla="*/ 263 w 263"/>
              <a:gd name="T45" fmla="*/ 150 h 273"/>
              <a:gd name="T46" fmla="*/ 193 w 263"/>
              <a:gd name="T47" fmla="*/ 150 h 273"/>
              <a:gd name="T48" fmla="*/ 193 w 263"/>
              <a:gd name="T49" fmla="*/ 212 h 273"/>
              <a:gd name="T50" fmla="*/ 263 w 263"/>
              <a:gd name="T51" fmla="*/ 212 h 273"/>
              <a:gd name="T52" fmla="*/ 263 w 263"/>
              <a:gd name="T53" fmla="*/ 15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3" h="273">
                <a:moveTo>
                  <a:pt x="46" y="89"/>
                </a:moveTo>
                <a:cubicBezTo>
                  <a:pt x="88" y="73"/>
                  <a:pt x="134" y="55"/>
                  <a:pt x="181" y="0"/>
                </a:cubicBezTo>
                <a:cubicBezTo>
                  <a:pt x="193" y="19"/>
                  <a:pt x="206" y="40"/>
                  <a:pt x="219" y="61"/>
                </a:cubicBezTo>
                <a:moveTo>
                  <a:pt x="212" y="89"/>
                </a:moveTo>
                <a:cubicBezTo>
                  <a:pt x="201" y="71"/>
                  <a:pt x="189" y="52"/>
                  <a:pt x="178" y="34"/>
                </a:cubicBezTo>
                <a:cubicBezTo>
                  <a:pt x="155" y="59"/>
                  <a:pt x="128" y="76"/>
                  <a:pt x="98" y="89"/>
                </a:cubicBezTo>
                <a:moveTo>
                  <a:pt x="228" y="178"/>
                </a:moveTo>
                <a:cubicBezTo>
                  <a:pt x="226" y="178"/>
                  <a:pt x="225" y="179"/>
                  <a:pt x="225" y="181"/>
                </a:cubicBezTo>
                <a:cubicBezTo>
                  <a:pt x="225" y="183"/>
                  <a:pt x="226" y="185"/>
                  <a:pt x="228" y="185"/>
                </a:cubicBezTo>
                <a:cubicBezTo>
                  <a:pt x="230" y="185"/>
                  <a:pt x="232" y="183"/>
                  <a:pt x="232" y="181"/>
                </a:cubicBezTo>
                <a:cubicBezTo>
                  <a:pt x="232" y="179"/>
                  <a:pt x="230" y="178"/>
                  <a:pt x="228" y="178"/>
                </a:cubicBezTo>
                <a:close/>
                <a:moveTo>
                  <a:pt x="263" y="121"/>
                </a:moveTo>
                <a:cubicBezTo>
                  <a:pt x="263" y="113"/>
                  <a:pt x="263" y="108"/>
                  <a:pt x="263" y="108"/>
                </a:cubicBezTo>
                <a:cubicBezTo>
                  <a:pt x="263" y="98"/>
                  <a:pt x="255" y="89"/>
                  <a:pt x="245" y="89"/>
                </a:cubicBezTo>
                <a:cubicBezTo>
                  <a:pt x="18" y="89"/>
                  <a:pt x="18" y="89"/>
                  <a:pt x="18" y="89"/>
                </a:cubicBezTo>
                <a:cubicBezTo>
                  <a:pt x="8" y="89"/>
                  <a:pt x="0" y="98"/>
                  <a:pt x="0" y="108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64"/>
                  <a:pt x="8" y="273"/>
                  <a:pt x="18" y="273"/>
                </a:cubicBezTo>
                <a:cubicBezTo>
                  <a:pt x="245" y="273"/>
                  <a:pt x="245" y="273"/>
                  <a:pt x="245" y="273"/>
                </a:cubicBezTo>
                <a:cubicBezTo>
                  <a:pt x="255" y="273"/>
                  <a:pt x="263" y="264"/>
                  <a:pt x="263" y="254"/>
                </a:cubicBezTo>
                <a:cubicBezTo>
                  <a:pt x="263" y="169"/>
                  <a:pt x="263" y="169"/>
                  <a:pt x="263" y="169"/>
                </a:cubicBezTo>
                <a:cubicBezTo>
                  <a:pt x="263" y="166"/>
                  <a:pt x="263" y="159"/>
                  <a:pt x="263" y="150"/>
                </a:cubicBezTo>
                <a:moveTo>
                  <a:pt x="263" y="150"/>
                </a:moveTo>
                <a:cubicBezTo>
                  <a:pt x="193" y="150"/>
                  <a:pt x="193" y="150"/>
                  <a:pt x="193" y="150"/>
                </a:cubicBezTo>
                <a:cubicBezTo>
                  <a:pt x="193" y="212"/>
                  <a:pt x="193" y="212"/>
                  <a:pt x="193" y="212"/>
                </a:cubicBezTo>
                <a:cubicBezTo>
                  <a:pt x="263" y="212"/>
                  <a:pt x="263" y="212"/>
                  <a:pt x="263" y="212"/>
                </a:cubicBezTo>
                <a:lnTo>
                  <a:pt x="263" y="15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63" name="Freeform 5"/>
          <p:cNvSpPr>
            <a:spLocks noEditPoints="1"/>
          </p:cNvSpPr>
          <p:nvPr/>
        </p:nvSpPr>
        <p:spPr bwMode="auto">
          <a:xfrm>
            <a:off x="3053874" y="5253107"/>
            <a:ext cx="850614" cy="600074"/>
          </a:xfrm>
          <a:custGeom>
            <a:avLst/>
            <a:gdLst>
              <a:gd name="T0" fmla="*/ 260 w 292"/>
              <a:gd name="T1" fmla="*/ 26 h 205"/>
              <a:gd name="T2" fmla="*/ 161 w 292"/>
              <a:gd name="T3" fmla="*/ 96 h 205"/>
              <a:gd name="T4" fmla="*/ 126 w 292"/>
              <a:gd name="T5" fmla="*/ 96 h 205"/>
              <a:gd name="T6" fmla="*/ 7 w 292"/>
              <a:gd name="T7" fmla="*/ 8 h 205"/>
              <a:gd name="T8" fmla="*/ 7 w 292"/>
              <a:gd name="T9" fmla="*/ 200 h 205"/>
              <a:gd name="T10" fmla="*/ 101 w 292"/>
              <a:gd name="T11" fmla="*/ 101 h 205"/>
              <a:gd name="T12" fmla="*/ 191 w 292"/>
              <a:gd name="T13" fmla="*/ 101 h 205"/>
              <a:gd name="T14" fmla="*/ 286 w 292"/>
              <a:gd name="T15" fmla="*/ 200 h 205"/>
              <a:gd name="T16" fmla="*/ 292 w 292"/>
              <a:gd name="T17" fmla="*/ 19 h 205"/>
              <a:gd name="T18" fmla="*/ 274 w 292"/>
              <a:gd name="T19" fmla="*/ 0 h 205"/>
              <a:gd name="T20" fmla="*/ 19 w 292"/>
              <a:gd name="T21" fmla="*/ 0 h 205"/>
              <a:gd name="T22" fmla="*/ 0 w 292"/>
              <a:gd name="T23" fmla="*/ 19 h 205"/>
              <a:gd name="T24" fmla="*/ 0 w 292"/>
              <a:gd name="T25" fmla="*/ 187 h 205"/>
              <a:gd name="T26" fmla="*/ 19 w 292"/>
              <a:gd name="T27" fmla="*/ 205 h 205"/>
              <a:gd name="T28" fmla="*/ 274 w 292"/>
              <a:gd name="T29" fmla="*/ 205 h 205"/>
              <a:gd name="T30" fmla="*/ 292 w 292"/>
              <a:gd name="T31" fmla="*/ 187 h 205"/>
              <a:gd name="T32" fmla="*/ 292 w 292"/>
              <a:gd name="T33" fmla="*/ 19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2" h="205">
                <a:moveTo>
                  <a:pt x="260" y="26"/>
                </a:moveTo>
                <a:cubicBezTo>
                  <a:pt x="161" y="96"/>
                  <a:pt x="161" y="96"/>
                  <a:pt x="161" y="96"/>
                </a:cubicBezTo>
                <a:cubicBezTo>
                  <a:pt x="151" y="103"/>
                  <a:pt x="136" y="103"/>
                  <a:pt x="126" y="96"/>
                </a:cubicBezTo>
                <a:cubicBezTo>
                  <a:pt x="7" y="8"/>
                  <a:pt x="7" y="8"/>
                  <a:pt x="7" y="8"/>
                </a:cubicBezTo>
                <a:moveTo>
                  <a:pt x="7" y="200"/>
                </a:moveTo>
                <a:cubicBezTo>
                  <a:pt x="101" y="101"/>
                  <a:pt x="101" y="101"/>
                  <a:pt x="101" y="101"/>
                </a:cubicBezTo>
                <a:moveTo>
                  <a:pt x="191" y="101"/>
                </a:moveTo>
                <a:cubicBezTo>
                  <a:pt x="286" y="200"/>
                  <a:pt x="286" y="200"/>
                  <a:pt x="286" y="200"/>
                </a:cubicBezTo>
                <a:moveTo>
                  <a:pt x="292" y="19"/>
                </a:moveTo>
                <a:cubicBezTo>
                  <a:pt x="292" y="9"/>
                  <a:pt x="284" y="0"/>
                  <a:pt x="274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9" y="0"/>
                  <a:pt x="0" y="9"/>
                  <a:pt x="0" y="19"/>
                </a:cubicBezTo>
                <a:cubicBezTo>
                  <a:pt x="0" y="187"/>
                  <a:pt x="0" y="187"/>
                  <a:pt x="0" y="187"/>
                </a:cubicBezTo>
                <a:cubicBezTo>
                  <a:pt x="0" y="197"/>
                  <a:pt x="9" y="205"/>
                  <a:pt x="19" y="205"/>
                </a:cubicBezTo>
                <a:cubicBezTo>
                  <a:pt x="274" y="205"/>
                  <a:pt x="274" y="205"/>
                  <a:pt x="274" y="205"/>
                </a:cubicBezTo>
                <a:cubicBezTo>
                  <a:pt x="284" y="205"/>
                  <a:pt x="292" y="197"/>
                  <a:pt x="292" y="187"/>
                </a:cubicBezTo>
                <a:lnTo>
                  <a:pt x="292" y="19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64" name="Freeform 83"/>
          <p:cNvSpPr>
            <a:spLocks noEditPoints="1"/>
          </p:cNvSpPr>
          <p:nvPr/>
        </p:nvSpPr>
        <p:spPr bwMode="auto">
          <a:xfrm>
            <a:off x="6852691" y="5082467"/>
            <a:ext cx="707114" cy="737670"/>
          </a:xfrm>
          <a:custGeom>
            <a:avLst/>
            <a:gdLst>
              <a:gd name="T0" fmla="*/ 324 w 324"/>
              <a:gd name="T1" fmla="*/ 109 h 338"/>
              <a:gd name="T2" fmla="*/ 324 w 324"/>
              <a:gd name="T3" fmla="*/ 338 h 338"/>
              <a:gd name="T4" fmla="*/ 128 w 324"/>
              <a:gd name="T5" fmla="*/ 338 h 338"/>
              <a:gd name="T6" fmla="*/ 128 w 324"/>
              <a:gd name="T7" fmla="*/ 0 h 338"/>
              <a:gd name="T8" fmla="*/ 324 w 324"/>
              <a:gd name="T9" fmla="*/ 36 h 338"/>
              <a:gd name="T10" fmla="*/ 324 w 324"/>
              <a:gd name="T11" fmla="*/ 74 h 338"/>
              <a:gd name="T12" fmla="*/ 128 w 324"/>
              <a:gd name="T13" fmla="*/ 144 h 338"/>
              <a:gd name="T14" fmla="*/ 0 w 324"/>
              <a:gd name="T15" fmla="*/ 169 h 338"/>
              <a:gd name="T16" fmla="*/ 0 w 324"/>
              <a:gd name="T17" fmla="*/ 338 h 338"/>
              <a:gd name="T18" fmla="*/ 128 w 324"/>
              <a:gd name="T19" fmla="*/ 338 h 338"/>
              <a:gd name="T20" fmla="*/ 165 w 324"/>
              <a:gd name="T21" fmla="*/ 66 h 338"/>
              <a:gd name="T22" fmla="*/ 165 w 324"/>
              <a:gd name="T23" fmla="*/ 98 h 338"/>
              <a:gd name="T24" fmla="*/ 195 w 324"/>
              <a:gd name="T25" fmla="*/ 66 h 338"/>
              <a:gd name="T26" fmla="*/ 195 w 324"/>
              <a:gd name="T27" fmla="*/ 98 h 338"/>
              <a:gd name="T28" fmla="*/ 226 w 324"/>
              <a:gd name="T29" fmla="*/ 98 h 338"/>
              <a:gd name="T30" fmla="*/ 226 w 324"/>
              <a:gd name="T31" fmla="*/ 66 h 338"/>
              <a:gd name="T32" fmla="*/ 258 w 324"/>
              <a:gd name="T33" fmla="*/ 66 h 338"/>
              <a:gd name="T34" fmla="*/ 258 w 324"/>
              <a:gd name="T35" fmla="*/ 98 h 338"/>
              <a:gd name="T36" fmla="*/ 289 w 324"/>
              <a:gd name="T37" fmla="*/ 66 h 338"/>
              <a:gd name="T38" fmla="*/ 289 w 324"/>
              <a:gd name="T39" fmla="*/ 98 h 338"/>
              <a:gd name="T40" fmla="*/ 165 w 324"/>
              <a:gd name="T41" fmla="*/ 134 h 338"/>
              <a:gd name="T42" fmla="*/ 165 w 324"/>
              <a:gd name="T43" fmla="*/ 166 h 338"/>
              <a:gd name="T44" fmla="*/ 195 w 324"/>
              <a:gd name="T45" fmla="*/ 134 h 338"/>
              <a:gd name="T46" fmla="*/ 195 w 324"/>
              <a:gd name="T47" fmla="*/ 166 h 338"/>
              <a:gd name="T48" fmla="*/ 226 w 324"/>
              <a:gd name="T49" fmla="*/ 166 h 338"/>
              <a:gd name="T50" fmla="*/ 226 w 324"/>
              <a:gd name="T51" fmla="*/ 134 h 338"/>
              <a:gd name="T52" fmla="*/ 258 w 324"/>
              <a:gd name="T53" fmla="*/ 134 h 338"/>
              <a:gd name="T54" fmla="*/ 258 w 324"/>
              <a:gd name="T55" fmla="*/ 166 h 338"/>
              <a:gd name="T56" fmla="*/ 289 w 324"/>
              <a:gd name="T57" fmla="*/ 134 h 338"/>
              <a:gd name="T58" fmla="*/ 289 w 324"/>
              <a:gd name="T59" fmla="*/ 166 h 338"/>
              <a:gd name="T60" fmla="*/ 165 w 324"/>
              <a:gd name="T61" fmla="*/ 201 h 338"/>
              <a:gd name="T62" fmla="*/ 165 w 324"/>
              <a:gd name="T63" fmla="*/ 233 h 338"/>
              <a:gd name="T64" fmla="*/ 195 w 324"/>
              <a:gd name="T65" fmla="*/ 201 h 338"/>
              <a:gd name="T66" fmla="*/ 195 w 324"/>
              <a:gd name="T67" fmla="*/ 233 h 338"/>
              <a:gd name="T68" fmla="*/ 226 w 324"/>
              <a:gd name="T69" fmla="*/ 233 h 338"/>
              <a:gd name="T70" fmla="*/ 226 w 324"/>
              <a:gd name="T71" fmla="*/ 201 h 338"/>
              <a:gd name="T72" fmla="*/ 258 w 324"/>
              <a:gd name="T73" fmla="*/ 201 h 338"/>
              <a:gd name="T74" fmla="*/ 258 w 324"/>
              <a:gd name="T75" fmla="*/ 233 h 338"/>
              <a:gd name="T76" fmla="*/ 289 w 324"/>
              <a:gd name="T77" fmla="*/ 201 h 338"/>
              <a:gd name="T78" fmla="*/ 289 w 324"/>
              <a:gd name="T79" fmla="*/ 233 h 338"/>
              <a:gd name="T80" fmla="*/ 165 w 324"/>
              <a:gd name="T81" fmla="*/ 270 h 338"/>
              <a:gd name="T82" fmla="*/ 165 w 324"/>
              <a:gd name="T83" fmla="*/ 302 h 338"/>
              <a:gd name="T84" fmla="*/ 195 w 324"/>
              <a:gd name="T85" fmla="*/ 302 h 338"/>
              <a:gd name="T86" fmla="*/ 195 w 324"/>
              <a:gd name="T87" fmla="*/ 270 h 338"/>
              <a:gd name="T88" fmla="*/ 226 w 324"/>
              <a:gd name="T89" fmla="*/ 270 h 338"/>
              <a:gd name="T90" fmla="*/ 226 w 324"/>
              <a:gd name="T91" fmla="*/ 302 h 338"/>
              <a:gd name="T92" fmla="*/ 258 w 324"/>
              <a:gd name="T93" fmla="*/ 302 h 338"/>
              <a:gd name="T94" fmla="*/ 258 w 324"/>
              <a:gd name="T95" fmla="*/ 270 h 338"/>
              <a:gd name="T96" fmla="*/ 289 w 324"/>
              <a:gd name="T97" fmla="*/ 302 h 338"/>
              <a:gd name="T98" fmla="*/ 289 w 324"/>
              <a:gd name="T99" fmla="*/ 270 h 338"/>
              <a:gd name="T100" fmla="*/ 33 w 324"/>
              <a:gd name="T101" fmla="*/ 201 h 338"/>
              <a:gd name="T102" fmla="*/ 33 w 324"/>
              <a:gd name="T103" fmla="*/ 233 h 338"/>
              <a:gd name="T104" fmla="*/ 64 w 324"/>
              <a:gd name="T105" fmla="*/ 201 h 338"/>
              <a:gd name="T106" fmla="*/ 64 w 324"/>
              <a:gd name="T107" fmla="*/ 233 h 338"/>
              <a:gd name="T108" fmla="*/ 96 w 324"/>
              <a:gd name="T109" fmla="*/ 201 h 338"/>
              <a:gd name="T110" fmla="*/ 96 w 324"/>
              <a:gd name="T111" fmla="*/ 233 h 338"/>
              <a:gd name="T112" fmla="*/ 33 w 324"/>
              <a:gd name="T113" fmla="*/ 302 h 338"/>
              <a:gd name="T114" fmla="*/ 33 w 324"/>
              <a:gd name="T115" fmla="*/ 270 h 338"/>
              <a:gd name="T116" fmla="*/ 64 w 324"/>
              <a:gd name="T117" fmla="*/ 302 h 338"/>
              <a:gd name="T118" fmla="*/ 64 w 324"/>
              <a:gd name="T119" fmla="*/ 270 h 338"/>
              <a:gd name="T120" fmla="*/ 96 w 324"/>
              <a:gd name="T121" fmla="*/ 270 h 338"/>
              <a:gd name="T122" fmla="*/ 96 w 324"/>
              <a:gd name="T123" fmla="*/ 302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24" h="338">
                <a:moveTo>
                  <a:pt x="324" y="109"/>
                </a:moveTo>
                <a:lnTo>
                  <a:pt x="324" y="338"/>
                </a:lnTo>
                <a:lnTo>
                  <a:pt x="128" y="338"/>
                </a:lnTo>
                <a:lnTo>
                  <a:pt x="128" y="0"/>
                </a:lnTo>
                <a:lnTo>
                  <a:pt x="324" y="36"/>
                </a:lnTo>
                <a:lnTo>
                  <a:pt x="324" y="74"/>
                </a:lnTo>
                <a:moveTo>
                  <a:pt x="128" y="144"/>
                </a:moveTo>
                <a:lnTo>
                  <a:pt x="0" y="169"/>
                </a:lnTo>
                <a:lnTo>
                  <a:pt x="0" y="338"/>
                </a:lnTo>
                <a:lnTo>
                  <a:pt x="128" y="338"/>
                </a:lnTo>
                <a:moveTo>
                  <a:pt x="165" y="66"/>
                </a:moveTo>
                <a:lnTo>
                  <a:pt x="165" y="98"/>
                </a:lnTo>
                <a:moveTo>
                  <a:pt x="195" y="66"/>
                </a:moveTo>
                <a:lnTo>
                  <a:pt x="195" y="98"/>
                </a:lnTo>
                <a:moveTo>
                  <a:pt x="226" y="98"/>
                </a:moveTo>
                <a:lnTo>
                  <a:pt x="226" y="66"/>
                </a:lnTo>
                <a:moveTo>
                  <a:pt x="258" y="66"/>
                </a:moveTo>
                <a:lnTo>
                  <a:pt x="258" y="98"/>
                </a:lnTo>
                <a:moveTo>
                  <a:pt x="289" y="66"/>
                </a:moveTo>
                <a:lnTo>
                  <a:pt x="289" y="98"/>
                </a:lnTo>
                <a:moveTo>
                  <a:pt x="165" y="134"/>
                </a:moveTo>
                <a:lnTo>
                  <a:pt x="165" y="166"/>
                </a:lnTo>
                <a:moveTo>
                  <a:pt x="195" y="134"/>
                </a:moveTo>
                <a:lnTo>
                  <a:pt x="195" y="166"/>
                </a:lnTo>
                <a:moveTo>
                  <a:pt x="226" y="166"/>
                </a:moveTo>
                <a:lnTo>
                  <a:pt x="226" y="134"/>
                </a:lnTo>
                <a:moveTo>
                  <a:pt x="258" y="134"/>
                </a:moveTo>
                <a:lnTo>
                  <a:pt x="258" y="166"/>
                </a:lnTo>
                <a:moveTo>
                  <a:pt x="289" y="134"/>
                </a:moveTo>
                <a:lnTo>
                  <a:pt x="289" y="166"/>
                </a:lnTo>
                <a:moveTo>
                  <a:pt x="165" y="201"/>
                </a:moveTo>
                <a:lnTo>
                  <a:pt x="165" y="233"/>
                </a:lnTo>
                <a:moveTo>
                  <a:pt x="195" y="201"/>
                </a:moveTo>
                <a:lnTo>
                  <a:pt x="195" y="233"/>
                </a:lnTo>
                <a:moveTo>
                  <a:pt x="226" y="233"/>
                </a:moveTo>
                <a:lnTo>
                  <a:pt x="226" y="201"/>
                </a:lnTo>
                <a:moveTo>
                  <a:pt x="258" y="201"/>
                </a:moveTo>
                <a:lnTo>
                  <a:pt x="258" y="233"/>
                </a:lnTo>
                <a:moveTo>
                  <a:pt x="289" y="201"/>
                </a:moveTo>
                <a:lnTo>
                  <a:pt x="289" y="233"/>
                </a:lnTo>
                <a:moveTo>
                  <a:pt x="165" y="270"/>
                </a:moveTo>
                <a:lnTo>
                  <a:pt x="165" y="302"/>
                </a:lnTo>
                <a:moveTo>
                  <a:pt x="195" y="302"/>
                </a:moveTo>
                <a:lnTo>
                  <a:pt x="195" y="270"/>
                </a:lnTo>
                <a:moveTo>
                  <a:pt x="226" y="270"/>
                </a:moveTo>
                <a:lnTo>
                  <a:pt x="226" y="302"/>
                </a:lnTo>
                <a:moveTo>
                  <a:pt x="258" y="302"/>
                </a:moveTo>
                <a:lnTo>
                  <a:pt x="258" y="270"/>
                </a:lnTo>
                <a:moveTo>
                  <a:pt x="289" y="302"/>
                </a:moveTo>
                <a:lnTo>
                  <a:pt x="289" y="270"/>
                </a:lnTo>
                <a:moveTo>
                  <a:pt x="33" y="201"/>
                </a:moveTo>
                <a:lnTo>
                  <a:pt x="33" y="233"/>
                </a:lnTo>
                <a:moveTo>
                  <a:pt x="64" y="201"/>
                </a:moveTo>
                <a:lnTo>
                  <a:pt x="64" y="233"/>
                </a:lnTo>
                <a:moveTo>
                  <a:pt x="96" y="201"/>
                </a:moveTo>
                <a:lnTo>
                  <a:pt x="96" y="233"/>
                </a:lnTo>
                <a:moveTo>
                  <a:pt x="33" y="302"/>
                </a:moveTo>
                <a:lnTo>
                  <a:pt x="33" y="270"/>
                </a:lnTo>
                <a:moveTo>
                  <a:pt x="64" y="302"/>
                </a:moveTo>
                <a:lnTo>
                  <a:pt x="64" y="270"/>
                </a:lnTo>
                <a:moveTo>
                  <a:pt x="96" y="270"/>
                </a:moveTo>
                <a:lnTo>
                  <a:pt x="96" y="302"/>
                </a:lnTo>
              </a:path>
            </a:pathLst>
          </a:custGeom>
          <a:noFill/>
          <a:ln w="317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65" name="Freeform 61"/>
          <p:cNvSpPr>
            <a:spLocks noEditPoints="1"/>
          </p:cNvSpPr>
          <p:nvPr/>
        </p:nvSpPr>
        <p:spPr bwMode="auto">
          <a:xfrm>
            <a:off x="9200333" y="2299701"/>
            <a:ext cx="575993" cy="597965"/>
          </a:xfrm>
          <a:custGeom>
            <a:avLst/>
            <a:gdLst>
              <a:gd name="T0" fmla="*/ 46 w 263"/>
              <a:gd name="T1" fmla="*/ 89 h 273"/>
              <a:gd name="T2" fmla="*/ 181 w 263"/>
              <a:gd name="T3" fmla="*/ 0 h 273"/>
              <a:gd name="T4" fmla="*/ 219 w 263"/>
              <a:gd name="T5" fmla="*/ 61 h 273"/>
              <a:gd name="T6" fmla="*/ 212 w 263"/>
              <a:gd name="T7" fmla="*/ 89 h 273"/>
              <a:gd name="T8" fmla="*/ 178 w 263"/>
              <a:gd name="T9" fmla="*/ 34 h 273"/>
              <a:gd name="T10" fmla="*/ 98 w 263"/>
              <a:gd name="T11" fmla="*/ 89 h 273"/>
              <a:gd name="T12" fmla="*/ 228 w 263"/>
              <a:gd name="T13" fmla="*/ 178 h 273"/>
              <a:gd name="T14" fmla="*/ 225 w 263"/>
              <a:gd name="T15" fmla="*/ 181 h 273"/>
              <a:gd name="T16" fmla="*/ 228 w 263"/>
              <a:gd name="T17" fmla="*/ 185 h 273"/>
              <a:gd name="T18" fmla="*/ 232 w 263"/>
              <a:gd name="T19" fmla="*/ 181 h 273"/>
              <a:gd name="T20" fmla="*/ 228 w 263"/>
              <a:gd name="T21" fmla="*/ 178 h 273"/>
              <a:gd name="T22" fmla="*/ 263 w 263"/>
              <a:gd name="T23" fmla="*/ 121 h 273"/>
              <a:gd name="T24" fmla="*/ 263 w 263"/>
              <a:gd name="T25" fmla="*/ 108 h 273"/>
              <a:gd name="T26" fmla="*/ 245 w 263"/>
              <a:gd name="T27" fmla="*/ 89 h 273"/>
              <a:gd name="T28" fmla="*/ 18 w 263"/>
              <a:gd name="T29" fmla="*/ 89 h 273"/>
              <a:gd name="T30" fmla="*/ 0 w 263"/>
              <a:gd name="T31" fmla="*/ 108 h 273"/>
              <a:gd name="T32" fmla="*/ 0 w 263"/>
              <a:gd name="T33" fmla="*/ 254 h 273"/>
              <a:gd name="T34" fmla="*/ 18 w 263"/>
              <a:gd name="T35" fmla="*/ 273 h 273"/>
              <a:gd name="T36" fmla="*/ 245 w 263"/>
              <a:gd name="T37" fmla="*/ 273 h 273"/>
              <a:gd name="T38" fmla="*/ 263 w 263"/>
              <a:gd name="T39" fmla="*/ 254 h 273"/>
              <a:gd name="T40" fmla="*/ 263 w 263"/>
              <a:gd name="T41" fmla="*/ 169 h 273"/>
              <a:gd name="T42" fmla="*/ 263 w 263"/>
              <a:gd name="T43" fmla="*/ 150 h 273"/>
              <a:gd name="T44" fmla="*/ 263 w 263"/>
              <a:gd name="T45" fmla="*/ 150 h 273"/>
              <a:gd name="T46" fmla="*/ 193 w 263"/>
              <a:gd name="T47" fmla="*/ 150 h 273"/>
              <a:gd name="T48" fmla="*/ 193 w 263"/>
              <a:gd name="T49" fmla="*/ 212 h 273"/>
              <a:gd name="T50" fmla="*/ 263 w 263"/>
              <a:gd name="T51" fmla="*/ 212 h 273"/>
              <a:gd name="T52" fmla="*/ 263 w 263"/>
              <a:gd name="T53" fmla="*/ 15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3" h="273">
                <a:moveTo>
                  <a:pt x="46" y="89"/>
                </a:moveTo>
                <a:cubicBezTo>
                  <a:pt x="88" y="73"/>
                  <a:pt x="134" y="55"/>
                  <a:pt x="181" y="0"/>
                </a:cubicBezTo>
                <a:cubicBezTo>
                  <a:pt x="193" y="19"/>
                  <a:pt x="206" y="40"/>
                  <a:pt x="219" y="61"/>
                </a:cubicBezTo>
                <a:moveTo>
                  <a:pt x="212" y="89"/>
                </a:moveTo>
                <a:cubicBezTo>
                  <a:pt x="201" y="71"/>
                  <a:pt x="189" y="52"/>
                  <a:pt x="178" y="34"/>
                </a:cubicBezTo>
                <a:cubicBezTo>
                  <a:pt x="155" y="59"/>
                  <a:pt x="128" y="76"/>
                  <a:pt x="98" y="89"/>
                </a:cubicBezTo>
                <a:moveTo>
                  <a:pt x="228" y="178"/>
                </a:moveTo>
                <a:cubicBezTo>
                  <a:pt x="226" y="178"/>
                  <a:pt x="225" y="179"/>
                  <a:pt x="225" y="181"/>
                </a:cubicBezTo>
                <a:cubicBezTo>
                  <a:pt x="225" y="183"/>
                  <a:pt x="226" y="185"/>
                  <a:pt x="228" y="185"/>
                </a:cubicBezTo>
                <a:cubicBezTo>
                  <a:pt x="230" y="185"/>
                  <a:pt x="232" y="183"/>
                  <a:pt x="232" y="181"/>
                </a:cubicBezTo>
                <a:cubicBezTo>
                  <a:pt x="232" y="179"/>
                  <a:pt x="230" y="178"/>
                  <a:pt x="228" y="178"/>
                </a:cubicBezTo>
                <a:close/>
                <a:moveTo>
                  <a:pt x="263" y="121"/>
                </a:moveTo>
                <a:cubicBezTo>
                  <a:pt x="263" y="113"/>
                  <a:pt x="263" y="108"/>
                  <a:pt x="263" y="108"/>
                </a:cubicBezTo>
                <a:cubicBezTo>
                  <a:pt x="263" y="98"/>
                  <a:pt x="255" y="89"/>
                  <a:pt x="245" y="89"/>
                </a:cubicBezTo>
                <a:cubicBezTo>
                  <a:pt x="18" y="89"/>
                  <a:pt x="18" y="89"/>
                  <a:pt x="18" y="89"/>
                </a:cubicBezTo>
                <a:cubicBezTo>
                  <a:pt x="8" y="89"/>
                  <a:pt x="0" y="98"/>
                  <a:pt x="0" y="108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64"/>
                  <a:pt x="8" y="273"/>
                  <a:pt x="18" y="273"/>
                </a:cubicBezTo>
                <a:cubicBezTo>
                  <a:pt x="245" y="273"/>
                  <a:pt x="245" y="273"/>
                  <a:pt x="245" y="273"/>
                </a:cubicBezTo>
                <a:cubicBezTo>
                  <a:pt x="255" y="273"/>
                  <a:pt x="263" y="264"/>
                  <a:pt x="263" y="254"/>
                </a:cubicBezTo>
                <a:cubicBezTo>
                  <a:pt x="263" y="169"/>
                  <a:pt x="263" y="169"/>
                  <a:pt x="263" y="169"/>
                </a:cubicBezTo>
                <a:cubicBezTo>
                  <a:pt x="263" y="166"/>
                  <a:pt x="263" y="159"/>
                  <a:pt x="263" y="150"/>
                </a:cubicBezTo>
                <a:moveTo>
                  <a:pt x="263" y="150"/>
                </a:moveTo>
                <a:cubicBezTo>
                  <a:pt x="193" y="150"/>
                  <a:pt x="193" y="150"/>
                  <a:pt x="193" y="150"/>
                </a:cubicBezTo>
                <a:cubicBezTo>
                  <a:pt x="193" y="212"/>
                  <a:pt x="193" y="212"/>
                  <a:pt x="193" y="212"/>
                </a:cubicBezTo>
                <a:cubicBezTo>
                  <a:pt x="263" y="212"/>
                  <a:pt x="263" y="212"/>
                  <a:pt x="263" y="212"/>
                </a:cubicBezTo>
                <a:lnTo>
                  <a:pt x="263" y="150"/>
                </a:lnTo>
                <a:close/>
              </a:path>
            </a:pathLst>
          </a:custGeom>
          <a:noFill/>
          <a:ln w="317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66" name="Freeform 61"/>
          <p:cNvSpPr>
            <a:spLocks noEditPoints="1"/>
          </p:cNvSpPr>
          <p:nvPr/>
        </p:nvSpPr>
        <p:spPr bwMode="auto">
          <a:xfrm>
            <a:off x="11131705" y="2299701"/>
            <a:ext cx="575993" cy="597965"/>
          </a:xfrm>
          <a:custGeom>
            <a:avLst/>
            <a:gdLst>
              <a:gd name="T0" fmla="*/ 46 w 263"/>
              <a:gd name="T1" fmla="*/ 89 h 273"/>
              <a:gd name="T2" fmla="*/ 181 w 263"/>
              <a:gd name="T3" fmla="*/ 0 h 273"/>
              <a:gd name="T4" fmla="*/ 219 w 263"/>
              <a:gd name="T5" fmla="*/ 61 h 273"/>
              <a:gd name="T6" fmla="*/ 212 w 263"/>
              <a:gd name="T7" fmla="*/ 89 h 273"/>
              <a:gd name="T8" fmla="*/ 178 w 263"/>
              <a:gd name="T9" fmla="*/ 34 h 273"/>
              <a:gd name="T10" fmla="*/ 98 w 263"/>
              <a:gd name="T11" fmla="*/ 89 h 273"/>
              <a:gd name="T12" fmla="*/ 228 w 263"/>
              <a:gd name="T13" fmla="*/ 178 h 273"/>
              <a:gd name="T14" fmla="*/ 225 w 263"/>
              <a:gd name="T15" fmla="*/ 181 h 273"/>
              <a:gd name="T16" fmla="*/ 228 w 263"/>
              <a:gd name="T17" fmla="*/ 185 h 273"/>
              <a:gd name="T18" fmla="*/ 232 w 263"/>
              <a:gd name="T19" fmla="*/ 181 h 273"/>
              <a:gd name="T20" fmla="*/ 228 w 263"/>
              <a:gd name="T21" fmla="*/ 178 h 273"/>
              <a:gd name="T22" fmla="*/ 263 w 263"/>
              <a:gd name="T23" fmla="*/ 121 h 273"/>
              <a:gd name="T24" fmla="*/ 263 w 263"/>
              <a:gd name="T25" fmla="*/ 108 h 273"/>
              <a:gd name="T26" fmla="*/ 245 w 263"/>
              <a:gd name="T27" fmla="*/ 89 h 273"/>
              <a:gd name="T28" fmla="*/ 18 w 263"/>
              <a:gd name="T29" fmla="*/ 89 h 273"/>
              <a:gd name="T30" fmla="*/ 0 w 263"/>
              <a:gd name="T31" fmla="*/ 108 h 273"/>
              <a:gd name="T32" fmla="*/ 0 w 263"/>
              <a:gd name="T33" fmla="*/ 254 h 273"/>
              <a:gd name="T34" fmla="*/ 18 w 263"/>
              <a:gd name="T35" fmla="*/ 273 h 273"/>
              <a:gd name="T36" fmla="*/ 245 w 263"/>
              <a:gd name="T37" fmla="*/ 273 h 273"/>
              <a:gd name="T38" fmla="*/ 263 w 263"/>
              <a:gd name="T39" fmla="*/ 254 h 273"/>
              <a:gd name="T40" fmla="*/ 263 w 263"/>
              <a:gd name="T41" fmla="*/ 169 h 273"/>
              <a:gd name="T42" fmla="*/ 263 w 263"/>
              <a:gd name="T43" fmla="*/ 150 h 273"/>
              <a:gd name="T44" fmla="*/ 263 w 263"/>
              <a:gd name="T45" fmla="*/ 150 h 273"/>
              <a:gd name="T46" fmla="*/ 193 w 263"/>
              <a:gd name="T47" fmla="*/ 150 h 273"/>
              <a:gd name="T48" fmla="*/ 193 w 263"/>
              <a:gd name="T49" fmla="*/ 212 h 273"/>
              <a:gd name="T50" fmla="*/ 263 w 263"/>
              <a:gd name="T51" fmla="*/ 212 h 273"/>
              <a:gd name="T52" fmla="*/ 263 w 263"/>
              <a:gd name="T53" fmla="*/ 15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3" h="273">
                <a:moveTo>
                  <a:pt x="46" y="89"/>
                </a:moveTo>
                <a:cubicBezTo>
                  <a:pt x="88" y="73"/>
                  <a:pt x="134" y="55"/>
                  <a:pt x="181" y="0"/>
                </a:cubicBezTo>
                <a:cubicBezTo>
                  <a:pt x="193" y="19"/>
                  <a:pt x="206" y="40"/>
                  <a:pt x="219" y="61"/>
                </a:cubicBezTo>
                <a:moveTo>
                  <a:pt x="212" y="89"/>
                </a:moveTo>
                <a:cubicBezTo>
                  <a:pt x="201" y="71"/>
                  <a:pt x="189" y="52"/>
                  <a:pt x="178" y="34"/>
                </a:cubicBezTo>
                <a:cubicBezTo>
                  <a:pt x="155" y="59"/>
                  <a:pt x="128" y="76"/>
                  <a:pt x="98" y="89"/>
                </a:cubicBezTo>
                <a:moveTo>
                  <a:pt x="228" y="178"/>
                </a:moveTo>
                <a:cubicBezTo>
                  <a:pt x="226" y="178"/>
                  <a:pt x="225" y="179"/>
                  <a:pt x="225" y="181"/>
                </a:cubicBezTo>
                <a:cubicBezTo>
                  <a:pt x="225" y="183"/>
                  <a:pt x="226" y="185"/>
                  <a:pt x="228" y="185"/>
                </a:cubicBezTo>
                <a:cubicBezTo>
                  <a:pt x="230" y="185"/>
                  <a:pt x="232" y="183"/>
                  <a:pt x="232" y="181"/>
                </a:cubicBezTo>
                <a:cubicBezTo>
                  <a:pt x="232" y="179"/>
                  <a:pt x="230" y="178"/>
                  <a:pt x="228" y="178"/>
                </a:cubicBezTo>
                <a:close/>
                <a:moveTo>
                  <a:pt x="263" y="121"/>
                </a:moveTo>
                <a:cubicBezTo>
                  <a:pt x="263" y="113"/>
                  <a:pt x="263" y="108"/>
                  <a:pt x="263" y="108"/>
                </a:cubicBezTo>
                <a:cubicBezTo>
                  <a:pt x="263" y="98"/>
                  <a:pt x="255" y="89"/>
                  <a:pt x="245" y="89"/>
                </a:cubicBezTo>
                <a:cubicBezTo>
                  <a:pt x="18" y="89"/>
                  <a:pt x="18" y="89"/>
                  <a:pt x="18" y="89"/>
                </a:cubicBezTo>
                <a:cubicBezTo>
                  <a:pt x="8" y="89"/>
                  <a:pt x="0" y="98"/>
                  <a:pt x="0" y="108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64"/>
                  <a:pt x="8" y="273"/>
                  <a:pt x="18" y="273"/>
                </a:cubicBezTo>
                <a:cubicBezTo>
                  <a:pt x="245" y="273"/>
                  <a:pt x="245" y="273"/>
                  <a:pt x="245" y="273"/>
                </a:cubicBezTo>
                <a:cubicBezTo>
                  <a:pt x="255" y="273"/>
                  <a:pt x="263" y="264"/>
                  <a:pt x="263" y="254"/>
                </a:cubicBezTo>
                <a:cubicBezTo>
                  <a:pt x="263" y="169"/>
                  <a:pt x="263" y="169"/>
                  <a:pt x="263" y="169"/>
                </a:cubicBezTo>
                <a:cubicBezTo>
                  <a:pt x="263" y="166"/>
                  <a:pt x="263" y="159"/>
                  <a:pt x="263" y="150"/>
                </a:cubicBezTo>
                <a:moveTo>
                  <a:pt x="263" y="150"/>
                </a:moveTo>
                <a:cubicBezTo>
                  <a:pt x="193" y="150"/>
                  <a:pt x="193" y="150"/>
                  <a:pt x="193" y="150"/>
                </a:cubicBezTo>
                <a:cubicBezTo>
                  <a:pt x="193" y="212"/>
                  <a:pt x="193" y="212"/>
                  <a:pt x="193" y="212"/>
                </a:cubicBezTo>
                <a:cubicBezTo>
                  <a:pt x="263" y="212"/>
                  <a:pt x="263" y="212"/>
                  <a:pt x="263" y="212"/>
                </a:cubicBezTo>
                <a:lnTo>
                  <a:pt x="263" y="150"/>
                </a:lnTo>
                <a:close/>
              </a:path>
            </a:pathLst>
          </a:custGeom>
          <a:noFill/>
          <a:ln w="31750" cap="rnd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67" name="Freeform 61"/>
          <p:cNvSpPr>
            <a:spLocks noEditPoints="1"/>
          </p:cNvSpPr>
          <p:nvPr/>
        </p:nvSpPr>
        <p:spPr bwMode="auto">
          <a:xfrm>
            <a:off x="10166019" y="2299701"/>
            <a:ext cx="575993" cy="597965"/>
          </a:xfrm>
          <a:custGeom>
            <a:avLst/>
            <a:gdLst>
              <a:gd name="T0" fmla="*/ 46 w 263"/>
              <a:gd name="T1" fmla="*/ 89 h 273"/>
              <a:gd name="T2" fmla="*/ 181 w 263"/>
              <a:gd name="T3" fmla="*/ 0 h 273"/>
              <a:gd name="T4" fmla="*/ 219 w 263"/>
              <a:gd name="T5" fmla="*/ 61 h 273"/>
              <a:gd name="T6" fmla="*/ 212 w 263"/>
              <a:gd name="T7" fmla="*/ 89 h 273"/>
              <a:gd name="T8" fmla="*/ 178 w 263"/>
              <a:gd name="T9" fmla="*/ 34 h 273"/>
              <a:gd name="T10" fmla="*/ 98 w 263"/>
              <a:gd name="T11" fmla="*/ 89 h 273"/>
              <a:gd name="T12" fmla="*/ 228 w 263"/>
              <a:gd name="T13" fmla="*/ 178 h 273"/>
              <a:gd name="T14" fmla="*/ 225 w 263"/>
              <a:gd name="T15" fmla="*/ 181 h 273"/>
              <a:gd name="T16" fmla="*/ 228 w 263"/>
              <a:gd name="T17" fmla="*/ 185 h 273"/>
              <a:gd name="T18" fmla="*/ 232 w 263"/>
              <a:gd name="T19" fmla="*/ 181 h 273"/>
              <a:gd name="T20" fmla="*/ 228 w 263"/>
              <a:gd name="T21" fmla="*/ 178 h 273"/>
              <a:gd name="T22" fmla="*/ 263 w 263"/>
              <a:gd name="T23" fmla="*/ 121 h 273"/>
              <a:gd name="T24" fmla="*/ 263 w 263"/>
              <a:gd name="T25" fmla="*/ 108 h 273"/>
              <a:gd name="T26" fmla="*/ 245 w 263"/>
              <a:gd name="T27" fmla="*/ 89 h 273"/>
              <a:gd name="T28" fmla="*/ 18 w 263"/>
              <a:gd name="T29" fmla="*/ 89 h 273"/>
              <a:gd name="T30" fmla="*/ 0 w 263"/>
              <a:gd name="T31" fmla="*/ 108 h 273"/>
              <a:gd name="T32" fmla="*/ 0 w 263"/>
              <a:gd name="T33" fmla="*/ 254 h 273"/>
              <a:gd name="T34" fmla="*/ 18 w 263"/>
              <a:gd name="T35" fmla="*/ 273 h 273"/>
              <a:gd name="T36" fmla="*/ 245 w 263"/>
              <a:gd name="T37" fmla="*/ 273 h 273"/>
              <a:gd name="T38" fmla="*/ 263 w 263"/>
              <a:gd name="T39" fmla="*/ 254 h 273"/>
              <a:gd name="T40" fmla="*/ 263 w 263"/>
              <a:gd name="T41" fmla="*/ 169 h 273"/>
              <a:gd name="T42" fmla="*/ 263 w 263"/>
              <a:gd name="T43" fmla="*/ 150 h 273"/>
              <a:gd name="T44" fmla="*/ 263 w 263"/>
              <a:gd name="T45" fmla="*/ 150 h 273"/>
              <a:gd name="T46" fmla="*/ 193 w 263"/>
              <a:gd name="T47" fmla="*/ 150 h 273"/>
              <a:gd name="T48" fmla="*/ 193 w 263"/>
              <a:gd name="T49" fmla="*/ 212 h 273"/>
              <a:gd name="T50" fmla="*/ 263 w 263"/>
              <a:gd name="T51" fmla="*/ 212 h 273"/>
              <a:gd name="T52" fmla="*/ 263 w 263"/>
              <a:gd name="T53" fmla="*/ 15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3" h="273">
                <a:moveTo>
                  <a:pt x="46" y="89"/>
                </a:moveTo>
                <a:cubicBezTo>
                  <a:pt x="88" y="73"/>
                  <a:pt x="134" y="55"/>
                  <a:pt x="181" y="0"/>
                </a:cubicBezTo>
                <a:cubicBezTo>
                  <a:pt x="193" y="19"/>
                  <a:pt x="206" y="40"/>
                  <a:pt x="219" y="61"/>
                </a:cubicBezTo>
                <a:moveTo>
                  <a:pt x="212" y="89"/>
                </a:moveTo>
                <a:cubicBezTo>
                  <a:pt x="201" y="71"/>
                  <a:pt x="189" y="52"/>
                  <a:pt x="178" y="34"/>
                </a:cubicBezTo>
                <a:cubicBezTo>
                  <a:pt x="155" y="59"/>
                  <a:pt x="128" y="76"/>
                  <a:pt x="98" y="89"/>
                </a:cubicBezTo>
                <a:moveTo>
                  <a:pt x="228" y="178"/>
                </a:moveTo>
                <a:cubicBezTo>
                  <a:pt x="226" y="178"/>
                  <a:pt x="225" y="179"/>
                  <a:pt x="225" y="181"/>
                </a:cubicBezTo>
                <a:cubicBezTo>
                  <a:pt x="225" y="183"/>
                  <a:pt x="226" y="185"/>
                  <a:pt x="228" y="185"/>
                </a:cubicBezTo>
                <a:cubicBezTo>
                  <a:pt x="230" y="185"/>
                  <a:pt x="232" y="183"/>
                  <a:pt x="232" y="181"/>
                </a:cubicBezTo>
                <a:cubicBezTo>
                  <a:pt x="232" y="179"/>
                  <a:pt x="230" y="178"/>
                  <a:pt x="228" y="178"/>
                </a:cubicBezTo>
                <a:close/>
                <a:moveTo>
                  <a:pt x="263" y="121"/>
                </a:moveTo>
                <a:cubicBezTo>
                  <a:pt x="263" y="113"/>
                  <a:pt x="263" y="108"/>
                  <a:pt x="263" y="108"/>
                </a:cubicBezTo>
                <a:cubicBezTo>
                  <a:pt x="263" y="98"/>
                  <a:pt x="255" y="89"/>
                  <a:pt x="245" y="89"/>
                </a:cubicBezTo>
                <a:cubicBezTo>
                  <a:pt x="18" y="89"/>
                  <a:pt x="18" y="89"/>
                  <a:pt x="18" y="89"/>
                </a:cubicBezTo>
                <a:cubicBezTo>
                  <a:pt x="8" y="89"/>
                  <a:pt x="0" y="98"/>
                  <a:pt x="0" y="108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64"/>
                  <a:pt x="8" y="273"/>
                  <a:pt x="18" y="273"/>
                </a:cubicBezTo>
                <a:cubicBezTo>
                  <a:pt x="245" y="273"/>
                  <a:pt x="245" y="273"/>
                  <a:pt x="245" y="273"/>
                </a:cubicBezTo>
                <a:cubicBezTo>
                  <a:pt x="255" y="273"/>
                  <a:pt x="263" y="264"/>
                  <a:pt x="263" y="254"/>
                </a:cubicBezTo>
                <a:cubicBezTo>
                  <a:pt x="263" y="169"/>
                  <a:pt x="263" y="169"/>
                  <a:pt x="263" y="169"/>
                </a:cubicBezTo>
                <a:cubicBezTo>
                  <a:pt x="263" y="166"/>
                  <a:pt x="263" y="159"/>
                  <a:pt x="263" y="150"/>
                </a:cubicBezTo>
                <a:moveTo>
                  <a:pt x="263" y="150"/>
                </a:moveTo>
                <a:cubicBezTo>
                  <a:pt x="193" y="150"/>
                  <a:pt x="193" y="150"/>
                  <a:pt x="193" y="150"/>
                </a:cubicBezTo>
                <a:cubicBezTo>
                  <a:pt x="193" y="212"/>
                  <a:pt x="193" y="212"/>
                  <a:pt x="193" y="212"/>
                </a:cubicBezTo>
                <a:cubicBezTo>
                  <a:pt x="263" y="212"/>
                  <a:pt x="263" y="212"/>
                  <a:pt x="263" y="212"/>
                </a:cubicBezTo>
                <a:lnTo>
                  <a:pt x="263" y="150"/>
                </a:lnTo>
                <a:close/>
              </a:path>
            </a:pathLst>
          </a:custGeom>
          <a:noFill/>
          <a:ln w="31750" cap="rnd">
            <a:solidFill>
              <a:schemeClr val="accent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68" name="Freeform 61"/>
          <p:cNvSpPr>
            <a:spLocks noEditPoints="1"/>
          </p:cNvSpPr>
          <p:nvPr/>
        </p:nvSpPr>
        <p:spPr bwMode="auto">
          <a:xfrm>
            <a:off x="10132821" y="4102326"/>
            <a:ext cx="575993" cy="597965"/>
          </a:xfrm>
          <a:custGeom>
            <a:avLst/>
            <a:gdLst>
              <a:gd name="T0" fmla="*/ 46 w 263"/>
              <a:gd name="T1" fmla="*/ 89 h 273"/>
              <a:gd name="T2" fmla="*/ 181 w 263"/>
              <a:gd name="T3" fmla="*/ 0 h 273"/>
              <a:gd name="T4" fmla="*/ 219 w 263"/>
              <a:gd name="T5" fmla="*/ 61 h 273"/>
              <a:gd name="T6" fmla="*/ 212 w 263"/>
              <a:gd name="T7" fmla="*/ 89 h 273"/>
              <a:gd name="T8" fmla="*/ 178 w 263"/>
              <a:gd name="T9" fmla="*/ 34 h 273"/>
              <a:gd name="T10" fmla="*/ 98 w 263"/>
              <a:gd name="T11" fmla="*/ 89 h 273"/>
              <a:gd name="T12" fmla="*/ 228 w 263"/>
              <a:gd name="T13" fmla="*/ 178 h 273"/>
              <a:gd name="T14" fmla="*/ 225 w 263"/>
              <a:gd name="T15" fmla="*/ 181 h 273"/>
              <a:gd name="T16" fmla="*/ 228 w 263"/>
              <a:gd name="T17" fmla="*/ 185 h 273"/>
              <a:gd name="T18" fmla="*/ 232 w 263"/>
              <a:gd name="T19" fmla="*/ 181 h 273"/>
              <a:gd name="T20" fmla="*/ 228 w 263"/>
              <a:gd name="T21" fmla="*/ 178 h 273"/>
              <a:gd name="T22" fmla="*/ 263 w 263"/>
              <a:gd name="T23" fmla="*/ 121 h 273"/>
              <a:gd name="T24" fmla="*/ 263 w 263"/>
              <a:gd name="T25" fmla="*/ 108 h 273"/>
              <a:gd name="T26" fmla="*/ 245 w 263"/>
              <a:gd name="T27" fmla="*/ 89 h 273"/>
              <a:gd name="T28" fmla="*/ 18 w 263"/>
              <a:gd name="T29" fmla="*/ 89 h 273"/>
              <a:gd name="T30" fmla="*/ 0 w 263"/>
              <a:gd name="T31" fmla="*/ 108 h 273"/>
              <a:gd name="T32" fmla="*/ 0 w 263"/>
              <a:gd name="T33" fmla="*/ 254 h 273"/>
              <a:gd name="T34" fmla="*/ 18 w 263"/>
              <a:gd name="T35" fmla="*/ 273 h 273"/>
              <a:gd name="T36" fmla="*/ 245 w 263"/>
              <a:gd name="T37" fmla="*/ 273 h 273"/>
              <a:gd name="T38" fmla="*/ 263 w 263"/>
              <a:gd name="T39" fmla="*/ 254 h 273"/>
              <a:gd name="T40" fmla="*/ 263 w 263"/>
              <a:gd name="T41" fmla="*/ 169 h 273"/>
              <a:gd name="T42" fmla="*/ 263 w 263"/>
              <a:gd name="T43" fmla="*/ 150 h 273"/>
              <a:gd name="T44" fmla="*/ 263 w 263"/>
              <a:gd name="T45" fmla="*/ 150 h 273"/>
              <a:gd name="T46" fmla="*/ 193 w 263"/>
              <a:gd name="T47" fmla="*/ 150 h 273"/>
              <a:gd name="T48" fmla="*/ 193 w 263"/>
              <a:gd name="T49" fmla="*/ 212 h 273"/>
              <a:gd name="T50" fmla="*/ 263 w 263"/>
              <a:gd name="T51" fmla="*/ 212 h 273"/>
              <a:gd name="T52" fmla="*/ 263 w 263"/>
              <a:gd name="T53" fmla="*/ 15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3" h="273">
                <a:moveTo>
                  <a:pt x="46" y="89"/>
                </a:moveTo>
                <a:cubicBezTo>
                  <a:pt x="88" y="73"/>
                  <a:pt x="134" y="55"/>
                  <a:pt x="181" y="0"/>
                </a:cubicBezTo>
                <a:cubicBezTo>
                  <a:pt x="193" y="19"/>
                  <a:pt x="206" y="40"/>
                  <a:pt x="219" y="61"/>
                </a:cubicBezTo>
                <a:moveTo>
                  <a:pt x="212" y="89"/>
                </a:moveTo>
                <a:cubicBezTo>
                  <a:pt x="201" y="71"/>
                  <a:pt x="189" y="52"/>
                  <a:pt x="178" y="34"/>
                </a:cubicBezTo>
                <a:cubicBezTo>
                  <a:pt x="155" y="59"/>
                  <a:pt x="128" y="76"/>
                  <a:pt x="98" y="89"/>
                </a:cubicBezTo>
                <a:moveTo>
                  <a:pt x="228" y="178"/>
                </a:moveTo>
                <a:cubicBezTo>
                  <a:pt x="226" y="178"/>
                  <a:pt x="225" y="179"/>
                  <a:pt x="225" y="181"/>
                </a:cubicBezTo>
                <a:cubicBezTo>
                  <a:pt x="225" y="183"/>
                  <a:pt x="226" y="185"/>
                  <a:pt x="228" y="185"/>
                </a:cubicBezTo>
                <a:cubicBezTo>
                  <a:pt x="230" y="185"/>
                  <a:pt x="232" y="183"/>
                  <a:pt x="232" y="181"/>
                </a:cubicBezTo>
                <a:cubicBezTo>
                  <a:pt x="232" y="179"/>
                  <a:pt x="230" y="178"/>
                  <a:pt x="228" y="178"/>
                </a:cubicBezTo>
                <a:close/>
                <a:moveTo>
                  <a:pt x="263" y="121"/>
                </a:moveTo>
                <a:cubicBezTo>
                  <a:pt x="263" y="113"/>
                  <a:pt x="263" y="108"/>
                  <a:pt x="263" y="108"/>
                </a:cubicBezTo>
                <a:cubicBezTo>
                  <a:pt x="263" y="98"/>
                  <a:pt x="255" y="89"/>
                  <a:pt x="245" y="89"/>
                </a:cubicBezTo>
                <a:cubicBezTo>
                  <a:pt x="18" y="89"/>
                  <a:pt x="18" y="89"/>
                  <a:pt x="18" y="89"/>
                </a:cubicBezTo>
                <a:cubicBezTo>
                  <a:pt x="8" y="89"/>
                  <a:pt x="0" y="98"/>
                  <a:pt x="0" y="108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64"/>
                  <a:pt x="8" y="273"/>
                  <a:pt x="18" y="273"/>
                </a:cubicBezTo>
                <a:cubicBezTo>
                  <a:pt x="245" y="273"/>
                  <a:pt x="245" y="273"/>
                  <a:pt x="245" y="273"/>
                </a:cubicBezTo>
                <a:cubicBezTo>
                  <a:pt x="255" y="273"/>
                  <a:pt x="263" y="264"/>
                  <a:pt x="263" y="254"/>
                </a:cubicBezTo>
                <a:cubicBezTo>
                  <a:pt x="263" y="169"/>
                  <a:pt x="263" y="169"/>
                  <a:pt x="263" y="169"/>
                </a:cubicBezTo>
                <a:cubicBezTo>
                  <a:pt x="263" y="166"/>
                  <a:pt x="263" y="159"/>
                  <a:pt x="263" y="150"/>
                </a:cubicBezTo>
                <a:moveTo>
                  <a:pt x="263" y="150"/>
                </a:moveTo>
                <a:cubicBezTo>
                  <a:pt x="193" y="150"/>
                  <a:pt x="193" y="150"/>
                  <a:pt x="193" y="150"/>
                </a:cubicBezTo>
                <a:cubicBezTo>
                  <a:pt x="193" y="212"/>
                  <a:pt x="193" y="212"/>
                  <a:pt x="193" y="212"/>
                </a:cubicBezTo>
                <a:cubicBezTo>
                  <a:pt x="263" y="212"/>
                  <a:pt x="263" y="212"/>
                  <a:pt x="263" y="212"/>
                </a:cubicBezTo>
                <a:lnTo>
                  <a:pt x="263" y="150"/>
                </a:lnTo>
                <a:close/>
              </a:path>
            </a:pathLst>
          </a:custGeom>
          <a:noFill/>
          <a:ln w="31750" cap="rnd">
            <a:solidFill>
              <a:schemeClr val="accent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6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Designed by Prezentio.com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219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2432983" y="1124744"/>
            <a:ext cx="7326034" cy="3488014"/>
            <a:chOff x="2432983" y="1178393"/>
            <a:chExt cx="7326034" cy="3488014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432983" y="1764809"/>
              <a:ext cx="7326034" cy="2901598"/>
            </a:xfrm>
            <a:custGeom>
              <a:avLst/>
              <a:gdLst>
                <a:gd name="T0" fmla="*/ 2598 w 4252"/>
                <a:gd name="T1" fmla="*/ 0 h 1313"/>
                <a:gd name="T2" fmla="*/ 4252 w 4252"/>
                <a:gd name="T3" fmla="*/ 0 h 1313"/>
                <a:gd name="T4" fmla="*/ 4252 w 4252"/>
                <a:gd name="T5" fmla="*/ 162 h 1313"/>
                <a:gd name="T6" fmla="*/ 4252 w 4252"/>
                <a:gd name="T7" fmla="*/ 299 h 1313"/>
                <a:gd name="T8" fmla="*/ 4252 w 4252"/>
                <a:gd name="T9" fmla="*/ 245 h 1313"/>
                <a:gd name="T10" fmla="*/ 4252 w 4252"/>
                <a:gd name="T11" fmla="*/ 299 h 1313"/>
                <a:gd name="T12" fmla="*/ 4252 w 4252"/>
                <a:gd name="T13" fmla="*/ 299 h 1313"/>
                <a:gd name="T14" fmla="*/ 4252 w 4252"/>
                <a:gd name="T15" fmla="*/ 425 h 1313"/>
                <a:gd name="T16" fmla="*/ 4252 w 4252"/>
                <a:gd name="T17" fmla="*/ 425 h 1313"/>
                <a:gd name="T18" fmla="*/ 1654 w 4252"/>
                <a:gd name="T19" fmla="*/ 0 h 1313"/>
                <a:gd name="T20" fmla="*/ 0 w 4252"/>
                <a:gd name="T21" fmla="*/ 0 h 1313"/>
                <a:gd name="T22" fmla="*/ 0 w 4252"/>
                <a:gd name="T23" fmla="*/ 1313 h 1313"/>
                <a:gd name="T24" fmla="*/ 4252 w 4252"/>
                <a:gd name="T25" fmla="*/ 1313 h 1313"/>
                <a:gd name="T26" fmla="*/ 4252 w 4252"/>
                <a:gd name="T27" fmla="*/ 425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52" h="1313">
                  <a:moveTo>
                    <a:pt x="2598" y="0"/>
                  </a:moveTo>
                  <a:lnTo>
                    <a:pt x="4252" y="0"/>
                  </a:lnTo>
                  <a:lnTo>
                    <a:pt x="4252" y="162"/>
                  </a:lnTo>
                  <a:moveTo>
                    <a:pt x="4252" y="299"/>
                  </a:moveTo>
                  <a:lnTo>
                    <a:pt x="4252" y="245"/>
                  </a:lnTo>
                  <a:moveTo>
                    <a:pt x="4252" y="299"/>
                  </a:moveTo>
                  <a:lnTo>
                    <a:pt x="4252" y="299"/>
                  </a:lnTo>
                  <a:moveTo>
                    <a:pt x="4252" y="425"/>
                  </a:moveTo>
                  <a:lnTo>
                    <a:pt x="4252" y="425"/>
                  </a:lnTo>
                  <a:moveTo>
                    <a:pt x="1654" y="0"/>
                  </a:moveTo>
                  <a:lnTo>
                    <a:pt x="0" y="0"/>
                  </a:lnTo>
                  <a:lnTo>
                    <a:pt x="0" y="1313"/>
                  </a:lnTo>
                  <a:lnTo>
                    <a:pt x="4252" y="1313"/>
                  </a:lnTo>
                  <a:lnTo>
                    <a:pt x="4252" y="425"/>
                  </a:lnTo>
                </a:path>
              </a:pathLst>
            </a:custGeom>
            <a:noFill/>
            <a:ln w="381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" name="Title 1"/>
            <p:cNvSpPr txBox="1">
              <a:spLocks/>
            </p:cNvSpPr>
            <p:nvPr/>
          </p:nvSpPr>
          <p:spPr>
            <a:xfrm>
              <a:off x="2822666" y="2310366"/>
              <a:ext cx="6546669" cy="2182222"/>
            </a:xfrm>
            <a:prstGeom prst="rect">
              <a:avLst/>
            </a:prstGeom>
          </p:spPr>
          <p:txBody>
            <a:bodyPr anchor="ctr">
              <a:normAutofit fontScale="92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kern="1200">
                  <a:solidFill>
                    <a:schemeClr val="accent4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pl-PL" sz="3600" dirty="0">
                  <a:solidFill>
                    <a:schemeClr val="tx1"/>
                  </a:solidFill>
                </a:rPr>
                <a:t>Zapraszam na nasze szkolenie </a:t>
              </a:r>
              <a:br>
                <a:rPr lang="pl-PL" sz="3600" dirty="0">
                  <a:solidFill>
                    <a:schemeClr val="tx1"/>
                  </a:solidFill>
                </a:rPr>
              </a:br>
              <a:r>
                <a:rPr lang="pl-PL" sz="3600" dirty="0">
                  <a:solidFill>
                    <a:schemeClr val="tx1"/>
                  </a:solidFill>
                </a:rPr>
                <a:t>z Tworzenia skutecznych slajdów. </a:t>
              </a:r>
            </a:p>
            <a:p>
              <a:pPr algn="ctr">
                <a:lnSpc>
                  <a:spcPct val="120000"/>
                </a:lnSpc>
              </a:pPr>
              <a:r>
                <a:rPr lang="pl-PL" sz="3600" dirty="0">
                  <a:solidFill>
                    <a:schemeClr val="tx1"/>
                  </a:solidFill>
                </a:rPr>
                <a:t>Na hasło: Czasooszczędzacz</a:t>
              </a:r>
            </a:p>
            <a:p>
              <a:pPr algn="ctr">
                <a:lnSpc>
                  <a:spcPct val="120000"/>
                </a:lnSpc>
              </a:pPr>
              <a:r>
                <a:rPr lang="pl-PL" sz="3600" dirty="0">
                  <a:solidFill>
                    <a:schemeClr val="tx1"/>
                  </a:solidFill>
                </a:rPr>
                <a:t> </a:t>
              </a:r>
              <a:r>
                <a:rPr lang="pl-PL" sz="3600" b="1" dirty="0">
                  <a:solidFill>
                    <a:schemeClr val="accent1"/>
                  </a:solidFill>
                  <a:latin typeface="+mn-lt"/>
                </a:rPr>
                <a:t>zniżka </a:t>
              </a:r>
              <a:r>
                <a:rPr lang="pl-PL" sz="3600" b="1">
                  <a:solidFill>
                    <a:schemeClr val="accent1"/>
                  </a:solidFill>
                  <a:latin typeface="+mn-lt"/>
                </a:rPr>
                <a:t>10%</a:t>
              </a:r>
              <a:endParaRPr lang="pl-PL" sz="3600" b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5" name="Freeform 27"/>
            <p:cNvSpPr>
              <a:spLocks/>
            </p:cNvSpPr>
            <p:nvPr/>
          </p:nvSpPr>
          <p:spPr bwMode="auto">
            <a:xfrm>
              <a:off x="5551674" y="1178393"/>
              <a:ext cx="1088652" cy="1093579"/>
            </a:xfrm>
            <a:custGeom>
              <a:avLst/>
              <a:gdLst>
                <a:gd name="T0" fmla="*/ 269 w 279"/>
                <a:gd name="T1" fmla="*/ 88 h 279"/>
                <a:gd name="T2" fmla="*/ 279 w 279"/>
                <a:gd name="T3" fmla="*/ 140 h 279"/>
                <a:gd name="T4" fmla="*/ 140 w 279"/>
                <a:gd name="T5" fmla="*/ 279 h 279"/>
                <a:gd name="T6" fmla="*/ 0 w 279"/>
                <a:gd name="T7" fmla="*/ 140 h 279"/>
                <a:gd name="T8" fmla="*/ 140 w 279"/>
                <a:gd name="T9" fmla="*/ 0 h 279"/>
                <a:gd name="T10" fmla="*/ 249 w 279"/>
                <a:gd name="T11" fmla="*/ 53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9" h="279">
                  <a:moveTo>
                    <a:pt x="269" y="88"/>
                  </a:moveTo>
                  <a:cubicBezTo>
                    <a:pt x="276" y="104"/>
                    <a:pt x="279" y="122"/>
                    <a:pt x="279" y="140"/>
                  </a:cubicBezTo>
                  <a:cubicBezTo>
                    <a:pt x="279" y="217"/>
                    <a:pt x="217" y="279"/>
                    <a:pt x="140" y="279"/>
                  </a:cubicBezTo>
                  <a:cubicBezTo>
                    <a:pt x="62" y="279"/>
                    <a:pt x="0" y="217"/>
                    <a:pt x="0" y="140"/>
                  </a:cubicBezTo>
                  <a:cubicBezTo>
                    <a:pt x="0" y="62"/>
                    <a:pt x="62" y="0"/>
                    <a:pt x="140" y="0"/>
                  </a:cubicBezTo>
                  <a:cubicBezTo>
                    <a:pt x="184" y="0"/>
                    <a:pt x="223" y="21"/>
                    <a:pt x="249" y="53"/>
                  </a:cubicBezTo>
                </a:path>
              </a:pathLst>
            </a:custGeom>
            <a:noFill/>
            <a:ln w="381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pl-PL" sz="2800" dirty="0">
                  <a:solidFill>
                    <a:schemeClr val="accent1"/>
                  </a:solidFill>
                </a:rPr>
                <a:t>-</a:t>
              </a:r>
              <a:r>
                <a:rPr lang="pl-PL" sz="2800">
                  <a:solidFill>
                    <a:schemeClr val="accent1"/>
                  </a:solidFill>
                </a:rPr>
                <a:t>10%</a:t>
              </a:r>
              <a:endParaRPr lang="pl-PL" sz="28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0" name="pole tekstowe 9"/>
          <p:cNvSpPr txBox="1"/>
          <p:nvPr/>
        </p:nvSpPr>
        <p:spPr>
          <a:xfrm>
            <a:off x="3718936" y="4991835"/>
            <a:ext cx="475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www.Prezentio</a:t>
            </a:r>
            <a:r>
              <a:rPr lang="pl-PL"/>
              <a:t>.com</a:t>
            </a:r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414" y="5912773"/>
            <a:ext cx="2207172" cy="418832"/>
          </a:xfrm>
          <a:prstGeom prst="rect">
            <a:avLst/>
          </a:prstGeom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Designed by Prezentio.com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09075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e infoDiagram.com template">
  <a:themeElements>
    <a:clrScheme name="infoDiagram_new">
      <a:dk1>
        <a:sysClr val="windowText" lastClr="000000"/>
      </a:dk1>
      <a:lt1>
        <a:sysClr val="window" lastClr="FFFFFF"/>
      </a:lt1>
      <a:dk2>
        <a:srgbClr val="1A5882"/>
      </a:dk2>
      <a:lt2>
        <a:srgbClr val="E4E8EC"/>
      </a:lt2>
      <a:accent1>
        <a:srgbClr val="00A4DE"/>
      </a:accent1>
      <a:accent2>
        <a:srgbClr val="85096A"/>
      </a:accent2>
      <a:accent3>
        <a:srgbClr val="6D7689"/>
      </a:accent3>
      <a:accent4>
        <a:srgbClr val="159794"/>
      </a:accent4>
      <a:accent5>
        <a:srgbClr val="FFAA19"/>
      </a:accent5>
      <a:accent6>
        <a:srgbClr val="90CF03"/>
      </a:accent6>
      <a:hlink>
        <a:srgbClr val="00A4DE"/>
      </a:hlink>
      <a:folHlink>
        <a:srgbClr val="85096A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 cap="rnd"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44000" tIns="108000" rIns="144000" bIns="108000" rtlCol="0" anchor="ctr">
        <a:noAutofit/>
      </a:bodyPr>
      <a:lstStyle>
        <a:defPPr algn="ctr"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tyl prezentacji" id="{18385F85-86E8-4FCE-B328-A63F3718FBE6}" vid="{3F8292D1-9287-4044-946E-F0EFE778BD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49060</TotalTime>
  <Words>138</Words>
  <Application>Microsoft Office PowerPoint</Application>
  <PresentationFormat>Widescreen</PresentationFormat>
  <Paragraphs>46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Motive infoDiagram.com template</vt:lpstr>
      <vt:lpstr>PowerPoint Presentation</vt:lpstr>
      <vt:lpstr>NAZWA STANOWISKA</vt:lpstr>
      <vt:lpstr>NAZWA STANOWISKA</vt:lpstr>
      <vt:lpstr>Edytowalność ikonek konturowych (outline)</vt:lpstr>
      <vt:lpstr>Zestaw ikonek konturowych (outlinowych)  dla potrzeb HR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infoDiagram Health care visuals toolbox</dc:title>
  <dc:creator>PZ infoDiagram</dc:creator>
  <dc:description>v5 © infodiagram Ltd.</dc:description>
  <cp:lastModifiedBy>pete</cp:lastModifiedBy>
  <cp:revision>1168</cp:revision>
  <dcterms:created xsi:type="dcterms:W3CDTF">2013-09-20T13:41:11Z</dcterms:created>
  <dcterms:modified xsi:type="dcterms:W3CDTF">2019-03-24T23:22:14Z</dcterms:modified>
</cp:coreProperties>
</file>