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handoutMasterIdLst>
    <p:handoutMasterId r:id="rId7"/>
  </p:handoutMasterIdLst>
  <p:sldIdLst>
    <p:sldId id="1771" r:id="rId2"/>
    <p:sldId id="1765" r:id="rId3"/>
    <p:sldId id="1766" r:id="rId4"/>
    <p:sldId id="1772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orient="horz" pos="73" userDrawn="1">
          <p15:clr>
            <a:srgbClr val="A4A3A4"/>
          </p15:clr>
        </p15:guide>
        <p15:guide id="7" pos="64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Trofimiuk" initials="MT" lastIdx="3" clrIdx="0">
    <p:extLst/>
  </p:cmAuthor>
  <p:cmAuthor id="2" name="IZ Prezentio/TulipDesign" initials="iz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537"/>
    <a:srgbClr val="2C3B5A"/>
    <a:srgbClr val="159794"/>
    <a:srgbClr val="85096A"/>
    <a:srgbClr val="4F2D4D"/>
    <a:srgbClr val="38324A"/>
    <a:srgbClr val="00A4DE"/>
    <a:srgbClr val="CA8E24"/>
    <a:srgbClr val="FFFFFF"/>
    <a:srgbClr val="547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0" autoAdjust="0"/>
    <p:restoredTop sz="95778" autoAdjust="0"/>
  </p:normalViewPr>
  <p:slideViewPr>
    <p:cSldViewPr>
      <p:cViewPr varScale="1">
        <p:scale>
          <a:sx n="84" d="100"/>
          <a:sy n="84" d="100"/>
        </p:scale>
        <p:origin x="350" y="77"/>
      </p:cViewPr>
      <p:guideLst>
        <p:guide orient="horz" pos="2160"/>
        <p:guide pos="3840"/>
        <p:guide pos="393"/>
        <p:guide pos="7287"/>
        <p:guide orient="horz" pos="73"/>
        <p:guide pos="6462"/>
      </p:guideLst>
    </p:cSldViewPr>
  </p:slideViewPr>
  <p:outlineViewPr>
    <p:cViewPr>
      <p:scale>
        <a:sx n="33" d="100"/>
        <a:sy n="33" d="100"/>
      </p:scale>
      <p:origin x="0" y="-26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2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A13E4-858B-4E90-BF86-02FFD902A11A}" type="datetimeFigureOut">
              <a:rPr lang="en-GB" smtClean="0"/>
              <a:t>09/04/2019</a:t>
            </a:fld>
            <a:endParaRPr lang="en-GB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DE90B-753C-4D7C-8C90-FFA3F1A9AC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02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23105-3E44-4539-A34F-154208EA3585}" type="datetimeFigureOut">
              <a:rPr lang="en-GB" smtClean="0"/>
              <a:pPr/>
              <a:t>09/04/2019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52296-402F-4A81-B233-AE178F1D2A6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1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General information / Introduction</a:t>
            </a:r>
          </a:p>
          <a:p>
            <a:r>
              <a:rPr lang="pl-PL" dirty="0"/>
              <a:t>Skills</a:t>
            </a:r>
          </a:p>
          <a:p>
            <a:r>
              <a:rPr lang="pl-PL" dirty="0"/>
              <a:t>Experience</a:t>
            </a:r>
          </a:p>
          <a:p>
            <a:r>
              <a:rPr lang="pl-PL" dirty="0"/>
              <a:t>Clients </a:t>
            </a:r>
          </a:p>
          <a:p>
            <a:r>
              <a:rPr lang="pl-PL" dirty="0"/>
              <a:t>Qualifications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9B70-4282-4131-9D67-1CC513EF87C4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065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General information / Introduction</a:t>
            </a:r>
          </a:p>
          <a:p>
            <a:r>
              <a:rPr lang="pl-PL" dirty="0"/>
              <a:t>Skills</a:t>
            </a:r>
          </a:p>
          <a:p>
            <a:r>
              <a:rPr lang="pl-PL" dirty="0"/>
              <a:t>Experience</a:t>
            </a:r>
          </a:p>
          <a:p>
            <a:r>
              <a:rPr lang="pl-PL" dirty="0"/>
              <a:t>Clients </a:t>
            </a:r>
          </a:p>
          <a:p>
            <a:r>
              <a:rPr lang="pl-PL" dirty="0"/>
              <a:t>Qualifications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9B70-4282-4131-9D67-1CC513EF87C4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065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36CDCCBA-1D63-4925-ACBD-4455DAF8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347" y="2357120"/>
            <a:ext cx="9359649" cy="2004766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B8182A57-36CF-4C38-A126-08E828D19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345" y="4802589"/>
            <a:ext cx="9419312" cy="120197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xmlns="" id="{CD345189-F5AF-46D7-89FE-FD4335BF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4347" y="6356350"/>
            <a:ext cx="1297360" cy="365125"/>
          </a:xfrm>
        </p:spPr>
        <p:txBody>
          <a:bodyPr/>
          <a:lstStyle>
            <a:lvl1pPr>
              <a:defRPr sz="1600"/>
            </a:lvl1pPr>
          </a:lstStyle>
          <a:p>
            <a:fld id="{DB985BA7-D4AA-413D-B24C-0BDCAC3DE0E0}" type="datetime1">
              <a:rPr lang="en-US" noProof="0" smtClean="0"/>
              <a:t>4/9/2019</a:t>
            </a:fld>
            <a:endParaRPr lang="en-US" noProof="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B66BFE9C-64DA-435C-A0C4-C5263E66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3632" y="6356350"/>
            <a:ext cx="8022024" cy="365125"/>
          </a:xfrm>
        </p:spPr>
        <p:txBody>
          <a:bodyPr/>
          <a:lstStyle/>
          <a:p>
            <a:r>
              <a:rPr lang="en-US" noProof="0"/>
              <a:t>Projekt Prezentio.com</a:t>
            </a:r>
            <a:endParaRPr lang="en-US" noProof="0" dirty="0"/>
          </a:p>
        </p:txBody>
      </p:sp>
      <p:grpSp>
        <p:nvGrpSpPr>
          <p:cNvPr id="6" name="Grupa 9">
            <a:extLst>
              <a:ext uri="{FF2B5EF4-FFF2-40B4-BE49-F238E27FC236}">
                <a16:creationId xmlns:a16="http://schemas.microsoft.com/office/drawing/2014/main" xmlns="" id="{81947812-C793-4DD0-BA30-97F8E0BFBCD4}"/>
              </a:ext>
            </a:extLst>
          </p:cNvPr>
          <p:cNvGrpSpPr/>
          <p:nvPr userDrawn="1"/>
        </p:nvGrpSpPr>
        <p:grpSpPr>
          <a:xfrm>
            <a:off x="105040" y="1340769"/>
            <a:ext cx="11987924" cy="4727116"/>
            <a:chOff x="71406" y="2498766"/>
            <a:chExt cx="8993788" cy="3932168"/>
          </a:xfrm>
        </p:grpSpPr>
        <p:grpSp>
          <p:nvGrpSpPr>
            <p:cNvPr id="11" name="Grupa 24">
              <a:extLst>
                <a:ext uri="{FF2B5EF4-FFF2-40B4-BE49-F238E27FC236}">
                  <a16:creationId xmlns:a16="http://schemas.microsoft.com/office/drawing/2014/main" xmlns="" id="{77B415C7-55FE-4991-B5D2-4FBBD5513D5B}"/>
                </a:ext>
              </a:extLst>
            </p:cNvPr>
            <p:cNvGrpSpPr/>
            <p:nvPr userDrawn="1"/>
          </p:nvGrpSpPr>
          <p:grpSpPr>
            <a:xfrm>
              <a:off x="71406" y="6058524"/>
              <a:ext cx="8993788" cy="372410"/>
              <a:chOff x="7160" y="2714617"/>
              <a:chExt cx="9058214" cy="372410"/>
            </a:xfrm>
          </p:grpSpPr>
          <p:sp>
            <p:nvSpPr>
              <p:cNvPr id="20" name="Prostokąt 20">
                <a:extLst>
                  <a:ext uri="{FF2B5EF4-FFF2-40B4-BE49-F238E27FC236}">
                    <a16:creationId xmlns:a16="http://schemas.microsoft.com/office/drawing/2014/main" xmlns="" id="{CFC53E82-A913-4CF7-B3AD-134E90E4C83E}"/>
                  </a:ext>
                </a:extLst>
              </p:cNvPr>
              <p:cNvSpPr/>
              <p:nvPr userDrawn="1"/>
            </p:nvSpPr>
            <p:spPr>
              <a:xfrm rot="20949482">
                <a:off x="5982335" y="2714617"/>
                <a:ext cx="3083039" cy="372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050" b="0" i="0" u="none" strike="noStrike" kern="0" cap="none" spc="0" normalizeH="0" baseline="0" noProof="1">
                    <a:ln w="18415" cmpd="sng">
                      <a:noFill/>
                      <a:prstDash val="solid"/>
                    </a:ln>
                    <a:solidFill>
                      <a:srgbClr val="4F81BD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</a:rPr>
                  <a:t>© infoDiagram.com</a:t>
                </a:r>
              </a:p>
            </p:txBody>
          </p:sp>
          <p:sp>
            <p:nvSpPr>
              <p:cNvPr id="21" name="Prostokąt 21">
                <a:extLst>
                  <a:ext uri="{FF2B5EF4-FFF2-40B4-BE49-F238E27FC236}">
                    <a16:creationId xmlns:a16="http://schemas.microsoft.com/office/drawing/2014/main" xmlns="" id="{437079CF-BBF4-4482-AEC4-1778109CF98A}"/>
                  </a:ext>
                </a:extLst>
              </p:cNvPr>
              <p:cNvSpPr/>
              <p:nvPr userDrawn="1"/>
            </p:nvSpPr>
            <p:spPr>
              <a:xfrm rot="20949482">
                <a:off x="2836305" y="2714617"/>
                <a:ext cx="3406572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050" b="0" i="0" u="none" strike="noStrike" kern="0" cap="none" spc="0" normalizeH="0" baseline="0" noProof="1">
                    <a:ln w="18415" cmpd="sng">
                      <a:noFill/>
                      <a:prstDash val="solid"/>
                    </a:ln>
                    <a:solidFill>
                      <a:srgbClr val="4F81BD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</a:rPr>
                  <a:t>© infoDiagram.com</a:t>
                </a:r>
              </a:p>
            </p:txBody>
          </p:sp>
          <p:sp>
            <p:nvSpPr>
              <p:cNvPr id="22" name="Prostokąt 22">
                <a:extLst>
                  <a:ext uri="{FF2B5EF4-FFF2-40B4-BE49-F238E27FC236}">
                    <a16:creationId xmlns:a16="http://schemas.microsoft.com/office/drawing/2014/main" xmlns="" id="{C67C7724-4E12-49C0-B96C-4A2B506D1D25}"/>
                  </a:ext>
                </a:extLst>
              </p:cNvPr>
              <p:cNvSpPr/>
              <p:nvPr userDrawn="1"/>
            </p:nvSpPr>
            <p:spPr>
              <a:xfrm rot="20949482">
                <a:off x="7160" y="2714617"/>
                <a:ext cx="3089686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050" b="0" i="0" u="none" strike="noStrike" kern="0" cap="none" spc="0" normalizeH="0" baseline="0" noProof="1">
                    <a:ln w="18415" cmpd="sng">
                      <a:noFill/>
                      <a:prstDash val="solid"/>
                    </a:ln>
                    <a:solidFill>
                      <a:srgbClr val="4F81BD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</a:rPr>
                  <a:t>© infoDiagram.com</a:t>
                </a:r>
              </a:p>
            </p:txBody>
          </p:sp>
        </p:grpSp>
        <p:grpSp>
          <p:nvGrpSpPr>
            <p:cNvPr id="12" name="Grupa 28">
              <a:extLst>
                <a:ext uri="{FF2B5EF4-FFF2-40B4-BE49-F238E27FC236}">
                  <a16:creationId xmlns:a16="http://schemas.microsoft.com/office/drawing/2014/main" xmlns="" id="{34033DA9-9B14-4EDE-9C6D-12F57F6904B9}"/>
                </a:ext>
              </a:extLst>
            </p:cNvPr>
            <p:cNvGrpSpPr/>
            <p:nvPr userDrawn="1"/>
          </p:nvGrpSpPr>
          <p:grpSpPr>
            <a:xfrm>
              <a:off x="71406" y="4278645"/>
              <a:ext cx="8993788" cy="372410"/>
              <a:chOff x="7160" y="2714617"/>
              <a:chExt cx="9058214" cy="372410"/>
            </a:xfrm>
          </p:grpSpPr>
          <p:sp>
            <p:nvSpPr>
              <p:cNvPr id="17" name="Prostokąt 17">
                <a:extLst>
                  <a:ext uri="{FF2B5EF4-FFF2-40B4-BE49-F238E27FC236}">
                    <a16:creationId xmlns:a16="http://schemas.microsoft.com/office/drawing/2014/main" xmlns="" id="{4F7B07BF-461F-4600-A4D1-02A914644A64}"/>
                  </a:ext>
                </a:extLst>
              </p:cNvPr>
              <p:cNvSpPr/>
              <p:nvPr userDrawn="1"/>
            </p:nvSpPr>
            <p:spPr>
              <a:xfrm rot="20949482">
                <a:off x="5982335" y="2714617"/>
                <a:ext cx="3083039" cy="372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050" b="0" i="0" u="none" strike="noStrike" kern="0" cap="none" spc="0" normalizeH="0" baseline="0" noProof="1">
                    <a:ln w="18415" cmpd="sng">
                      <a:noFill/>
                      <a:prstDash val="solid"/>
                    </a:ln>
                    <a:solidFill>
                      <a:srgbClr val="4F81BD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</a:rPr>
                  <a:t>© infoDiagram.com</a:t>
                </a:r>
              </a:p>
            </p:txBody>
          </p:sp>
          <p:sp>
            <p:nvSpPr>
              <p:cNvPr id="18" name="Prostokąt 18">
                <a:extLst>
                  <a:ext uri="{FF2B5EF4-FFF2-40B4-BE49-F238E27FC236}">
                    <a16:creationId xmlns:a16="http://schemas.microsoft.com/office/drawing/2014/main" xmlns="" id="{8BDC5F38-8FA8-49AC-9B31-0020EABD3B86}"/>
                  </a:ext>
                </a:extLst>
              </p:cNvPr>
              <p:cNvSpPr/>
              <p:nvPr userDrawn="1"/>
            </p:nvSpPr>
            <p:spPr>
              <a:xfrm rot="20949482">
                <a:off x="2836305" y="2714617"/>
                <a:ext cx="3406572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050" b="0" i="0" u="none" strike="noStrike" kern="0" cap="none" spc="0" normalizeH="0" baseline="0" noProof="1">
                    <a:ln w="18415" cmpd="sng">
                      <a:noFill/>
                      <a:prstDash val="solid"/>
                    </a:ln>
                    <a:solidFill>
                      <a:srgbClr val="4F81BD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</a:rPr>
                  <a:t>© infoDiagram.com</a:t>
                </a:r>
              </a:p>
            </p:txBody>
          </p:sp>
          <p:sp>
            <p:nvSpPr>
              <p:cNvPr id="19" name="Prostokąt 19">
                <a:extLst>
                  <a:ext uri="{FF2B5EF4-FFF2-40B4-BE49-F238E27FC236}">
                    <a16:creationId xmlns:a16="http://schemas.microsoft.com/office/drawing/2014/main" xmlns="" id="{12949D91-51EF-4000-B939-7731C447192D}"/>
                  </a:ext>
                </a:extLst>
              </p:cNvPr>
              <p:cNvSpPr/>
              <p:nvPr userDrawn="1"/>
            </p:nvSpPr>
            <p:spPr>
              <a:xfrm rot="20949482">
                <a:off x="7160" y="2714617"/>
                <a:ext cx="3089686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050" b="0" i="0" u="none" strike="noStrike" kern="0" cap="none" spc="0" normalizeH="0" baseline="0" noProof="1">
                    <a:ln w="18415" cmpd="sng">
                      <a:noFill/>
                      <a:prstDash val="solid"/>
                    </a:ln>
                    <a:solidFill>
                      <a:srgbClr val="4F81BD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</a:rPr>
                  <a:t>© infoDiagram.com</a:t>
                </a:r>
              </a:p>
            </p:txBody>
          </p:sp>
        </p:grpSp>
        <p:grpSp>
          <p:nvGrpSpPr>
            <p:cNvPr id="13" name="Grupa 32">
              <a:extLst>
                <a:ext uri="{FF2B5EF4-FFF2-40B4-BE49-F238E27FC236}">
                  <a16:creationId xmlns:a16="http://schemas.microsoft.com/office/drawing/2014/main" xmlns="" id="{8C99C236-6003-4FDB-8E73-F59DE257D021}"/>
                </a:ext>
              </a:extLst>
            </p:cNvPr>
            <p:cNvGrpSpPr/>
            <p:nvPr userDrawn="1"/>
          </p:nvGrpSpPr>
          <p:grpSpPr>
            <a:xfrm>
              <a:off x="71406" y="2498766"/>
              <a:ext cx="8993788" cy="372410"/>
              <a:chOff x="7160" y="2714617"/>
              <a:chExt cx="9058214" cy="372410"/>
            </a:xfrm>
          </p:grpSpPr>
          <p:sp>
            <p:nvSpPr>
              <p:cNvPr id="14" name="Prostokąt 14">
                <a:extLst>
                  <a:ext uri="{FF2B5EF4-FFF2-40B4-BE49-F238E27FC236}">
                    <a16:creationId xmlns:a16="http://schemas.microsoft.com/office/drawing/2014/main" xmlns="" id="{45579286-C94B-4CCD-A71E-2BE5B82B68FF}"/>
                  </a:ext>
                </a:extLst>
              </p:cNvPr>
              <p:cNvSpPr/>
              <p:nvPr userDrawn="1"/>
            </p:nvSpPr>
            <p:spPr>
              <a:xfrm rot="20949482">
                <a:off x="5982335" y="2714617"/>
                <a:ext cx="3083039" cy="372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050" b="0" i="0" u="none" strike="noStrike" kern="0" cap="none" spc="0" normalizeH="0" baseline="0" noProof="1">
                    <a:ln w="18415" cmpd="sng">
                      <a:noFill/>
                      <a:prstDash val="solid"/>
                    </a:ln>
                    <a:solidFill>
                      <a:srgbClr val="4F81BD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</a:rPr>
                  <a:t>© infoDiagram.com</a:t>
                </a:r>
              </a:p>
            </p:txBody>
          </p:sp>
          <p:sp>
            <p:nvSpPr>
              <p:cNvPr id="15" name="Prostokąt 15">
                <a:extLst>
                  <a:ext uri="{FF2B5EF4-FFF2-40B4-BE49-F238E27FC236}">
                    <a16:creationId xmlns:a16="http://schemas.microsoft.com/office/drawing/2014/main" xmlns="" id="{1D9817EC-00C8-41DA-97C7-5CE861FC3869}"/>
                  </a:ext>
                </a:extLst>
              </p:cNvPr>
              <p:cNvSpPr/>
              <p:nvPr userDrawn="1"/>
            </p:nvSpPr>
            <p:spPr>
              <a:xfrm rot="20949482">
                <a:off x="2836305" y="2714617"/>
                <a:ext cx="3406572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050" b="0" i="0" u="none" strike="noStrike" kern="0" cap="none" spc="0" normalizeH="0" baseline="0" noProof="1">
                    <a:ln w="18415" cmpd="sng">
                      <a:noFill/>
                      <a:prstDash val="solid"/>
                    </a:ln>
                    <a:solidFill>
                      <a:srgbClr val="4F81BD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</a:rPr>
                  <a:t>© infoDiagram.com</a:t>
                </a:r>
              </a:p>
            </p:txBody>
          </p:sp>
          <p:sp>
            <p:nvSpPr>
              <p:cNvPr id="16" name="Prostokąt 16">
                <a:extLst>
                  <a:ext uri="{FF2B5EF4-FFF2-40B4-BE49-F238E27FC236}">
                    <a16:creationId xmlns:a16="http://schemas.microsoft.com/office/drawing/2014/main" xmlns="" id="{B4B6F1AB-F922-42BA-80BC-76EDBF485766}"/>
                  </a:ext>
                </a:extLst>
              </p:cNvPr>
              <p:cNvSpPr/>
              <p:nvPr userDrawn="1"/>
            </p:nvSpPr>
            <p:spPr>
              <a:xfrm rot="20949482">
                <a:off x="7160" y="2714617"/>
                <a:ext cx="3089686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050" b="0" i="0" u="none" strike="noStrike" kern="0" cap="none" spc="0" normalizeH="0" baseline="0" noProof="1">
                    <a:ln w="18415" cmpd="sng">
                      <a:noFill/>
                      <a:prstDash val="solid"/>
                    </a:ln>
                    <a:solidFill>
                      <a:srgbClr val="4F81BD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</a:rPr>
                  <a:t>© infoDiagram.com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29128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-769236"/>
            <a:ext cx="10947022" cy="68396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Write title here</a:t>
            </a:r>
            <a:endParaRPr lang="en-US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D94-93D1-4682-A59E-ABBE7BDF7009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Projekt Prezentio.com</a:t>
            </a:r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9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57735F4-1557-410A-BABA-A1C0FE0C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69B-BFC8-442C-A1B4-17E95D4A8C46}" type="datetime1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A954C8-A745-41A4-AAD0-A4912491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Projekt Prezentio.com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B6D04F-F2B5-4DC6-AC72-0D7B2FF0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4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 userDrawn="1"/>
        </p:nvGrpSpPr>
        <p:grpSpPr>
          <a:xfrm>
            <a:off x="2279576" y="1700808"/>
            <a:ext cx="7560840" cy="4195663"/>
            <a:chOff x="2279576" y="1700808"/>
            <a:chExt cx="7560840" cy="4195663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xmlns="" id="{1D03C4ED-2221-4229-A024-CF684ECB289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351584" y="1700808"/>
              <a:ext cx="7488832" cy="4195663"/>
            </a:xfrm>
            <a:prstGeom prst="rect">
              <a:avLst/>
            </a:prstGeom>
            <a:solidFill>
              <a:schemeClr val="bg1"/>
            </a:solidFill>
          </p:spPr>
          <p:txBody>
            <a:bodyPr lIns="216000" tIns="144000" anchor="ctr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l-PL" dirty="0"/>
            </a:p>
          </p:txBody>
        </p:sp>
        <p:grpSp>
          <p:nvGrpSpPr>
            <p:cNvPr id="14" name="Grupa 13"/>
            <p:cNvGrpSpPr/>
            <p:nvPr userDrawn="1"/>
          </p:nvGrpSpPr>
          <p:grpSpPr>
            <a:xfrm>
              <a:off x="2279576" y="1700808"/>
              <a:ext cx="170530" cy="4195663"/>
              <a:chOff x="2279576" y="1700808"/>
              <a:chExt cx="170530" cy="4195663"/>
            </a:xfrm>
          </p:grpSpPr>
          <p:sp>
            <p:nvSpPr>
              <p:cNvPr id="15" name="Prostokąt 14"/>
              <p:cNvSpPr/>
              <p:nvPr/>
            </p:nvSpPr>
            <p:spPr>
              <a:xfrm>
                <a:off x="2279576" y="1700808"/>
                <a:ext cx="72008" cy="419566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dirty="0"/>
              </a:p>
            </p:txBody>
          </p:sp>
          <p:sp>
            <p:nvSpPr>
              <p:cNvPr id="16" name="Trójkąt równoramienny 15"/>
              <p:cNvSpPr/>
              <p:nvPr/>
            </p:nvSpPr>
            <p:spPr>
              <a:xfrm rot="5400000">
                <a:off x="2253255" y="3749378"/>
                <a:ext cx="295180" cy="98522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dirty="0"/>
              </a:p>
            </p:txBody>
          </p:sp>
        </p:grp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760FD3-C03C-4DB5-A320-2BE3E848370D}"/>
              </a:ext>
            </a:extLst>
          </p:cNvPr>
          <p:cNvSpPr>
            <a:spLocks noGrp="1"/>
          </p:cNvSpPr>
          <p:nvPr userDrawn="1">
            <p:ph idx="1" hasCustomPrompt="1"/>
          </p:nvPr>
        </p:nvSpPr>
        <p:spPr>
          <a:xfrm>
            <a:off x="2567608" y="1844675"/>
            <a:ext cx="6596712" cy="3926733"/>
          </a:xfrm>
        </p:spPr>
        <p:txBody>
          <a:bodyPr anchor="ctr"/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lang="en-US" noProof="0" dirty="0"/>
            </a:lvl1pPr>
            <a:lvl2pPr marL="800100" indent="-342900">
              <a:buClr>
                <a:schemeClr val="accent1"/>
              </a:buClr>
              <a:buFont typeface="Arial" panose="020B0604020202020204" pitchFamily="34" charset="0"/>
              <a:buChar char="•"/>
              <a:defRPr lang="en-US" noProof="0" dirty="0"/>
            </a:lvl2pPr>
            <a:lvl3pPr marL="1257300" indent="-342900">
              <a:buClr>
                <a:schemeClr val="accent1"/>
              </a:buClr>
              <a:buFont typeface="Arial" panose="020B0604020202020204" pitchFamily="34" charset="0"/>
              <a:buChar char="•"/>
              <a:defRPr lang="en-US" noProof="0" dirty="0"/>
            </a:lvl3pPr>
            <a:lvl4pPr marL="1657350" indent="-285750">
              <a:buClr>
                <a:schemeClr val="accent1"/>
              </a:buClr>
              <a:buFont typeface="Arial" panose="020B0604020202020204" pitchFamily="34" charset="0"/>
              <a:buChar char="•"/>
              <a:defRPr lang="en-US" noProof="0" dirty="0"/>
            </a:lvl4pPr>
            <a:lvl5pPr marL="2114550" indent="-285750">
              <a:buClr>
                <a:schemeClr val="accent1"/>
              </a:buClr>
              <a:buFont typeface="Arial" panose="020B0604020202020204" pitchFamily="34" charset="0"/>
              <a:buChar char="•"/>
              <a:defRPr lang="en-US" noProof="0" dirty="0"/>
            </a:lvl5pPr>
          </a:lstStyle>
          <a:p>
            <a:pPr lvl="0"/>
            <a:r>
              <a:rPr lang="en-US" noProof="0" dirty="0"/>
              <a:t>Write your text here - First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13D50F-2265-4988-A9EA-215EE115081D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1B75FCA3-1043-4EAA-B353-A2E845273B63}" type="datetime1">
              <a:rPr lang="en-US" noProof="0" smtClean="0"/>
              <a:t>4/9/2019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18CDE1-24B2-46AC-82B8-EA59AC8EBB2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Projekt Prezentio.com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116EF0-0CFA-44A4-A20B-92F2FA772E6E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2" name="Tytuł 11">
            <a:extLst>
              <a:ext uri="{FF2B5EF4-FFF2-40B4-BE49-F238E27FC236}">
                <a16:creationId xmlns:a16="http://schemas.microsoft.com/office/drawing/2014/main" xmlns="" id="{2FEAF3D5-2F15-4BBD-9ED9-C949465254C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9333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116-9148-434C-923A-F8DDD37D36FB}" type="datetime1">
              <a:rPr lang="en-US" noProof="0" smtClean="0"/>
              <a:t>4/9/2019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Projekt Prezentio.com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432C2-953E-4645-BC73-3709396F7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87342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7" y="1125538"/>
            <a:ext cx="10944225" cy="5183187"/>
          </a:xfrm>
          <a:solidFill>
            <a:schemeClr val="bg1"/>
          </a:solidFill>
          <a:ln>
            <a:noFill/>
          </a:ln>
        </p:spPr>
        <p:txBody>
          <a:bodyPr lIns="180000" tIns="108000" rIns="180000" bIns="108000"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47675" indent="-228600">
              <a:defRPr/>
            </a:lvl2pPr>
            <a:lvl3pPr marL="895350" indent="-228600">
              <a:defRPr/>
            </a:lvl3pPr>
            <a:lvl4pPr marL="1343025" indent="-228600">
              <a:defRPr/>
            </a:lvl4pPr>
            <a:lvl5pPr marL="1790700" indent="-228600"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6B-405B-4FD4-9129-623321C8D38E}" type="datetime1">
              <a:rPr lang="en-US" noProof="0" smtClean="0"/>
              <a:t>4/9/2019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Projekt Prezentio.com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xmlns="" id="{B3284616-FAE3-45AB-8A39-47861F1F5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193389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4F9451E-7A5A-40E5-845B-46EB32ADBD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3D7FE1F-3A6C-4A90-8374-5A9240EC73E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3889" y="1125538"/>
            <a:ext cx="5395911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581F8AE-70D5-464D-A5BE-ACFB8E5DE7C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9" y="1125538"/>
            <a:ext cx="5395913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B4C253D-F093-445B-831E-F859004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BC60-A480-487E-A896-0F25598B8ADA}" type="datetime1">
              <a:rPr lang="en-US" noProof="0" smtClean="0"/>
              <a:t>4/9/2019</a:t>
            </a:fld>
            <a:endParaRPr lang="en-US" noProof="0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EE34FFE-0F03-4D00-8DB3-08CBEA3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Projekt Prezentio.com</a:t>
            </a:r>
            <a:endParaRPr lang="en-US" noProof="0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A41EDE8-BBB1-4F88-ADD5-7A00E30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7102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5AF5FA9-3F68-4064-940B-B47C56A720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90" y="1125375"/>
            <a:ext cx="53736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Write header here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0DDA250-75B8-4845-8086-41269BE07F9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3890" y="1989471"/>
            <a:ext cx="5373686" cy="43192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A5435D5A-4FD4-4D3B-81E1-CDC081DD751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125375"/>
            <a:ext cx="5393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Write header here</a:t>
            </a:r>
            <a:endParaRPr lang="en-US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4E6B14F-36B5-4488-8B8C-59A4694C39E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89471"/>
            <a:ext cx="5393248" cy="43192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1D552FE1-311D-423E-B735-CE863504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00C0-FEC1-47BC-9D87-2EB42588B7BB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F4054BCD-A08B-4953-A5C7-7F23CEEC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Projekt Prezentio.com</a:t>
            </a:r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44168BDA-48AB-40E2-A2F4-F24BFB23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9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Write title here</a:t>
            </a:r>
            <a:endParaRPr lang="en-US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D50-F52A-44B7-87B7-FAEE888087E3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Projekt Prezentio.com</a:t>
            </a:r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6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tekstu 6"/>
          <p:cNvSpPr>
            <a:spLocks noGrp="1"/>
          </p:cNvSpPr>
          <p:nvPr>
            <p:ph type="body" sz="quarter" idx="20" hasCustomPrompt="1"/>
          </p:nvPr>
        </p:nvSpPr>
        <p:spPr>
          <a:xfrm>
            <a:off x="4656304" y="2984281"/>
            <a:ext cx="2879725" cy="522288"/>
          </a:xfrm>
        </p:spPr>
        <p:txBody>
          <a:bodyPr lIns="72000" rIns="7200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Imię i Nazwisko</a:t>
            </a:r>
          </a:p>
        </p:txBody>
      </p:sp>
      <p:sp>
        <p:nvSpPr>
          <p:cNvPr id="18" name="Symbol zastępczy tekstu 6"/>
          <p:cNvSpPr>
            <a:spLocks noGrp="1"/>
          </p:cNvSpPr>
          <p:nvPr>
            <p:ph type="body" sz="quarter" idx="21" hasCustomPrompt="1"/>
          </p:nvPr>
        </p:nvSpPr>
        <p:spPr>
          <a:xfrm>
            <a:off x="8144208" y="2984281"/>
            <a:ext cx="2879725" cy="522288"/>
          </a:xfrm>
        </p:spPr>
        <p:txBody>
          <a:bodyPr lIns="72000" rIns="7200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Imię i Nazwisko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2984281"/>
            <a:ext cx="2879725" cy="522288"/>
          </a:xfrm>
        </p:spPr>
        <p:txBody>
          <a:bodyPr lIns="72000" rIns="7200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Imię i Nazwisko</a:t>
            </a:r>
          </a:p>
        </p:txBody>
      </p:sp>
      <p:sp>
        <p:nvSpPr>
          <p:cNvPr id="32" name="Symbol zastępczy tekstu 30"/>
          <p:cNvSpPr>
            <a:spLocks noGrp="1"/>
          </p:cNvSpPr>
          <p:nvPr>
            <p:ph type="body" sz="quarter" idx="17"/>
          </p:nvPr>
        </p:nvSpPr>
        <p:spPr>
          <a:xfrm>
            <a:off x="4580104" y="3798888"/>
            <a:ext cx="3032125" cy="1938337"/>
          </a:xfrm>
          <a:noFill/>
        </p:spPr>
        <p:txBody>
          <a:bodyPr lIns="72000" rIns="72000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pl-PL" dirty="0"/>
              <a:t>Kliknij, aby edytować style</a:t>
            </a:r>
            <a:endParaRPr lang="en-GB" dirty="0"/>
          </a:p>
        </p:txBody>
      </p:sp>
      <p:sp>
        <p:nvSpPr>
          <p:cNvPr id="33" name="Symbol zastępczy tekstu 30"/>
          <p:cNvSpPr>
            <a:spLocks noGrp="1"/>
          </p:cNvSpPr>
          <p:nvPr>
            <p:ph type="body" sz="quarter" idx="18"/>
          </p:nvPr>
        </p:nvSpPr>
        <p:spPr>
          <a:xfrm>
            <a:off x="8068008" y="3798888"/>
            <a:ext cx="3032125" cy="1938337"/>
          </a:xfrm>
          <a:noFill/>
        </p:spPr>
        <p:txBody>
          <a:bodyPr lIns="72000" rIns="72000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pl-PL" dirty="0"/>
              <a:t>Kliknij, aby edytować style</a:t>
            </a:r>
            <a:endParaRPr lang="en-GB" dirty="0"/>
          </a:p>
        </p:txBody>
      </p:sp>
      <p:sp>
        <p:nvSpPr>
          <p:cNvPr id="28" name="Symbol zastępczy obrazu 27"/>
          <p:cNvSpPr>
            <a:spLocks noGrp="1"/>
          </p:cNvSpPr>
          <p:nvPr>
            <p:ph type="pic" sz="quarter" idx="14"/>
          </p:nvPr>
        </p:nvSpPr>
        <p:spPr>
          <a:xfrm>
            <a:off x="5376000" y="1269858"/>
            <a:ext cx="1440000" cy="1440000"/>
          </a:xfrm>
          <a:custGeom>
            <a:avLst/>
            <a:gdLst>
              <a:gd name="connsiteX0" fmla="*/ 720000 w 1440000"/>
              <a:gd name="connsiteY0" fmla="*/ 0 h 1440000"/>
              <a:gd name="connsiteX1" fmla="*/ 1440000 w 1440000"/>
              <a:gd name="connsiteY1" fmla="*/ 720000 h 1440000"/>
              <a:gd name="connsiteX2" fmla="*/ 720000 w 1440000"/>
              <a:gd name="connsiteY2" fmla="*/ 1440000 h 1440000"/>
              <a:gd name="connsiteX3" fmla="*/ 0 w 1440000"/>
              <a:gd name="connsiteY3" fmla="*/ 720000 h 1440000"/>
              <a:gd name="connsiteX4" fmla="*/ 720000 w 1440000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0" h="1440000">
                <a:moveTo>
                  <a:pt x="720000" y="0"/>
                </a:moveTo>
                <a:cubicBezTo>
                  <a:pt x="1117645" y="0"/>
                  <a:pt x="1440000" y="322355"/>
                  <a:pt x="1440000" y="720000"/>
                </a:cubicBezTo>
                <a:cubicBezTo>
                  <a:pt x="1440000" y="1117645"/>
                  <a:pt x="1117645" y="1440000"/>
                  <a:pt x="720000" y="1440000"/>
                </a:cubicBezTo>
                <a:cubicBezTo>
                  <a:pt x="322355" y="1440000"/>
                  <a:pt x="0" y="1117645"/>
                  <a:pt x="0" y="720000"/>
                </a:cubicBezTo>
                <a:cubicBezTo>
                  <a:pt x="0" y="322355"/>
                  <a:pt x="322355" y="0"/>
                  <a:pt x="720000" y="0"/>
                </a:cubicBezTo>
                <a:close/>
              </a:path>
            </a:pathLst>
          </a:custGeom>
          <a:solidFill>
            <a:schemeClr val="bg2"/>
          </a:solidFill>
          <a:ln w="31750">
            <a:solidFill>
              <a:schemeClr val="accent6"/>
            </a:solidFill>
          </a:ln>
        </p:spPr>
        <p:txBody>
          <a:bodyPr wrap="square" rIns="36000" bIns="36000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29" name="Symbol zastępczy obrazu 28"/>
          <p:cNvSpPr>
            <a:spLocks noGrp="1"/>
          </p:cNvSpPr>
          <p:nvPr>
            <p:ph type="pic" sz="quarter" idx="15"/>
          </p:nvPr>
        </p:nvSpPr>
        <p:spPr>
          <a:xfrm>
            <a:off x="8864327" y="1269858"/>
            <a:ext cx="1440000" cy="1440000"/>
          </a:xfrm>
          <a:custGeom>
            <a:avLst/>
            <a:gdLst>
              <a:gd name="connsiteX0" fmla="*/ 720000 w 1440000"/>
              <a:gd name="connsiteY0" fmla="*/ 0 h 1440000"/>
              <a:gd name="connsiteX1" fmla="*/ 1440000 w 1440000"/>
              <a:gd name="connsiteY1" fmla="*/ 720000 h 1440000"/>
              <a:gd name="connsiteX2" fmla="*/ 720000 w 1440000"/>
              <a:gd name="connsiteY2" fmla="*/ 1440000 h 1440000"/>
              <a:gd name="connsiteX3" fmla="*/ 0 w 1440000"/>
              <a:gd name="connsiteY3" fmla="*/ 720000 h 1440000"/>
              <a:gd name="connsiteX4" fmla="*/ 720000 w 1440000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0" h="1440000">
                <a:moveTo>
                  <a:pt x="720000" y="0"/>
                </a:moveTo>
                <a:cubicBezTo>
                  <a:pt x="1117645" y="0"/>
                  <a:pt x="1440000" y="322355"/>
                  <a:pt x="1440000" y="720000"/>
                </a:cubicBezTo>
                <a:cubicBezTo>
                  <a:pt x="1440000" y="1117645"/>
                  <a:pt x="1117645" y="1440000"/>
                  <a:pt x="720000" y="1440000"/>
                </a:cubicBezTo>
                <a:cubicBezTo>
                  <a:pt x="322355" y="1440000"/>
                  <a:pt x="0" y="1117645"/>
                  <a:pt x="0" y="720000"/>
                </a:cubicBezTo>
                <a:cubicBezTo>
                  <a:pt x="0" y="322355"/>
                  <a:pt x="322355" y="0"/>
                  <a:pt x="720000" y="0"/>
                </a:cubicBezTo>
                <a:close/>
              </a:path>
            </a:pathLst>
          </a:custGeom>
          <a:solidFill>
            <a:schemeClr val="bg2"/>
          </a:solidFill>
          <a:ln w="31750">
            <a:solidFill>
              <a:schemeClr val="accent6"/>
            </a:solidFill>
          </a:ln>
        </p:spPr>
        <p:txBody>
          <a:bodyPr wrap="square" rIns="36000" bIns="36000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Write title here</a:t>
            </a:r>
            <a:endParaRPr lang="en-US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3E4E-7CA9-47C0-8418-3F5CD23C0FAA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Projekt Prezentio.com</a:t>
            </a:r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Symbol zastępczy obrazu 25"/>
          <p:cNvSpPr>
            <a:spLocks noGrp="1"/>
          </p:cNvSpPr>
          <p:nvPr userDrawn="1">
            <p:ph type="pic" sz="quarter" idx="13"/>
          </p:nvPr>
        </p:nvSpPr>
        <p:spPr>
          <a:xfrm>
            <a:off x="1887673" y="1269858"/>
            <a:ext cx="1440000" cy="1440000"/>
          </a:xfrm>
          <a:custGeom>
            <a:avLst/>
            <a:gdLst>
              <a:gd name="connsiteX0" fmla="*/ 720000 w 1440000"/>
              <a:gd name="connsiteY0" fmla="*/ 0 h 1440000"/>
              <a:gd name="connsiteX1" fmla="*/ 1440000 w 1440000"/>
              <a:gd name="connsiteY1" fmla="*/ 720000 h 1440000"/>
              <a:gd name="connsiteX2" fmla="*/ 720000 w 1440000"/>
              <a:gd name="connsiteY2" fmla="*/ 1440000 h 1440000"/>
              <a:gd name="connsiteX3" fmla="*/ 0 w 1440000"/>
              <a:gd name="connsiteY3" fmla="*/ 720000 h 1440000"/>
              <a:gd name="connsiteX4" fmla="*/ 720000 w 1440000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0" h="1440000">
                <a:moveTo>
                  <a:pt x="720000" y="0"/>
                </a:moveTo>
                <a:cubicBezTo>
                  <a:pt x="1117645" y="0"/>
                  <a:pt x="1440000" y="322355"/>
                  <a:pt x="1440000" y="720000"/>
                </a:cubicBezTo>
                <a:cubicBezTo>
                  <a:pt x="1440000" y="1117645"/>
                  <a:pt x="1117645" y="1440000"/>
                  <a:pt x="720000" y="1440000"/>
                </a:cubicBezTo>
                <a:cubicBezTo>
                  <a:pt x="322355" y="1440000"/>
                  <a:pt x="0" y="1117645"/>
                  <a:pt x="0" y="720000"/>
                </a:cubicBezTo>
                <a:cubicBezTo>
                  <a:pt x="0" y="322355"/>
                  <a:pt x="322355" y="0"/>
                  <a:pt x="720000" y="0"/>
                </a:cubicBezTo>
                <a:close/>
              </a:path>
            </a:pathLst>
          </a:custGeom>
          <a:solidFill>
            <a:schemeClr val="bg2"/>
          </a:solidFill>
          <a:ln w="31750">
            <a:solidFill>
              <a:schemeClr val="accent6"/>
            </a:solidFill>
          </a:ln>
        </p:spPr>
        <p:txBody>
          <a:bodyPr wrap="square" rIns="36000" bIns="36000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sz="quarter" idx="16"/>
          </p:nvPr>
        </p:nvSpPr>
        <p:spPr>
          <a:xfrm>
            <a:off x="1092200" y="3798888"/>
            <a:ext cx="3032125" cy="1938337"/>
          </a:xfrm>
          <a:noFill/>
        </p:spPr>
        <p:txBody>
          <a:bodyPr lIns="72000" rIns="72000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pl-PL" dirty="0"/>
              <a:t>Kliknij, aby edytować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28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lai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0378" y="-507772"/>
            <a:ext cx="10947022" cy="486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Write title here</a:t>
            </a:r>
            <a:endParaRPr lang="en-US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E437-8E22-4A14-AB92-866AF365D279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Projekt Prezentio.com</a:t>
            </a:r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3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3866149-D9DB-4110-BE38-E3F6E4B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0"/>
            <a:ext cx="10947022" cy="972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noProof="0" dirty="0"/>
              <a:t>Write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A543A4-A38A-42F0-B552-F0A92F184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124744"/>
            <a:ext cx="10944225" cy="51845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9E0776-F1A8-4911-A447-3C456A482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392" y="6446006"/>
            <a:ext cx="9615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27AB-8880-4FC3-9B5E-05436C3E1613}" type="datetime1">
              <a:rPr lang="en-US" noProof="0" smtClean="0"/>
              <a:t>4/9/2019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605E99-3851-4853-A693-D2F34F1D7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9993" y="6445302"/>
            <a:ext cx="9022082" cy="382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Projekt Prezentio.com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A70682-E008-4E8D-9CC5-59A9D1A18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97110" y="6446006"/>
            <a:ext cx="768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40" name="Grupa 39"/>
          <p:cNvGrpSpPr/>
          <p:nvPr userDrawn="1"/>
        </p:nvGrpSpPr>
        <p:grpSpPr>
          <a:xfrm>
            <a:off x="0" y="2321"/>
            <a:ext cx="121194" cy="972000"/>
            <a:chOff x="672539" y="397517"/>
            <a:chExt cx="121194" cy="972000"/>
          </a:xfrm>
          <a:solidFill>
            <a:schemeClr val="accent1"/>
          </a:solidFill>
        </p:grpSpPr>
        <p:sp>
          <p:nvSpPr>
            <p:cNvPr id="41" name="Prostokąt 40"/>
            <p:cNvSpPr/>
            <p:nvPr/>
          </p:nvSpPr>
          <p:spPr>
            <a:xfrm>
              <a:off x="672539" y="397517"/>
              <a:ext cx="54000" cy="9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 dirty="0"/>
            </a:p>
          </p:txBody>
        </p:sp>
        <p:sp>
          <p:nvSpPr>
            <p:cNvPr id="42" name="Trójkąt równoramienny 41"/>
            <p:cNvSpPr/>
            <p:nvPr/>
          </p:nvSpPr>
          <p:spPr>
            <a:xfrm rot="5400000">
              <a:off x="596882" y="834256"/>
              <a:ext cx="295180" cy="985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 dirty="0"/>
            </a:p>
          </p:txBody>
        </p:sp>
      </p:grpSp>
      <p:sp>
        <p:nvSpPr>
          <p:cNvPr id="48" name="Prostokąt 47"/>
          <p:cNvSpPr/>
          <p:nvPr/>
        </p:nvSpPr>
        <p:spPr>
          <a:xfrm flipH="1">
            <a:off x="12139897" y="6376147"/>
            <a:ext cx="54000" cy="4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699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93" r:id="rId8"/>
    <p:sldLayoutId id="2147483684" r:id="rId9"/>
    <p:sldLayoutId id="2147483685" r:id="rId10"/>
    <p:sldLayoutId id="2147483694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287" userDrawn="1">
          <p15:clr>
            <a:srgbClr val="F26B43"/>
          </p15:clr>
        </p15:guide>
        <p15:guide id="2" orient="horz" pos="709" userDrawn="1">
          <p15:clr>
            <a:srgbClr val="F26B43"/>
          </p15:clr>
        </p15:guide>
        <p15:guide id="3" orient="horz" pos="3974" userDrawn="1">
          <p15:clr>
            <a:srgbClr val="F26B43"/>
          </p15:clr>
        </p15:guide>
        <p15:guide id="4" pos="3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919536" y="908720"/>
            <a:ext cx="8352928" cy="4104456"/>
            <a:chOff x="2489065" y="1340767"/>
            <a:chExt cx="7213868" cy="3544742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489065" y="1882574"/>
              <a:ext cx="7213868" cy="3002935"/>
            </a:xfrm>
            <a:custGeom>
              <a:avLst/>
              <a:gdLst>
                <a:gd name="T0" fmla="*/ 2598 w 4252"/>
                <a:gd name="T1" fmla="*/ 0 h 1313"/>
                <a:gd name="T2" fmla="*/ 4252 w 4252"/>
                <a:gd name="T3" fmla="*/ 0 h 1313"/>
                <a:gd name="T4" fmla="*/ 4252 w 4252"/>
                <a:gd name="T5" fmla="*/ 162 h 1313"/>
                <a:gd name="T6" fmla="*/ 4252 w 4252"/>
                <a:gd name="T7" fmla="*/ 299 h 1313"/>
                <a:gd name="T8" fmla="*/ 4252 w 4252"/>
                <a:gd name="T9" fmla="*/ 245 h 1313"/>
                <a:gd name="T10" fmla="*/ 4252 w 4252"/>
                <a:gd name="T11" fmla="*/ 299 h 1313"/>
                <a:gd name="T12" fmla="*/ 4252 w 4252"/>
                <a:gd name="T13" fmla="*/ 299 h 1313"/>
                <a:gd name="T14" fmla="*/ 4252 w 4252"/>
                <a:gd name="T15" fmla="*/ 425 h 1313"/>
                <a:gd name="T16" fmla="*/ 4252 w 4252"/>
                <a:gd name="T17" fmla="*/ 425 h 1313"/>
                <a:gd name="T18" fmla="*/ 1654 w 4252"/>
                <a:gd name="T19" fmla="*/ 0 h 1313"/>
                <a:gd name="T20" fmla="*/ 0 w 4252"/>
                <a:gd name="T21" fmla="*/ 0 h 1313"/>
                <a:gd name="T22" fmla="*/ 0 w 4252"/>
                <a:gd name="T23" fmla="*/ 1313 h 1313"/>
                <a:gd name="T24" fmla="*/ 4252 w 4252"/>
                <a:gd name="T25" fmla="*/ 1313 h 1313"/>
                <a:gd name="T26" fmla="*/ 4252 w 4252"/>
                <a:gd name="T27" fmla="*/ 425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52" h="1313">
                  <a:moveTo>
                    <a:pt x="2598" y="0"/>
                  </a:moveTo>
                  <a:lnTo>
                    <a:pt x="4252" y="0"/>
                  </a:lnTo>
                  <a:lnTo>
                    <a:pt x="4252" y="162"/>
                  </a:lnTo>
                  <a:moveTo>
                    <a:pt x="4252" y="299"/>
                  </a:moveTo>
                  <a:lnTo>
                    <a:pt x="4252" y="245"/>
                  </a:lnTo>
                  <a:moveTo>
                    <a:pt x="4252" y="299"/>
                  </a:moveTo>
                  <a:lnTo>
                    <a:pt x="4252" y="299"/>
                  </a:lnTo>
                  <a:moveTo>
                    <a:pt x="4252" y="425"/>
                  </a:moveTo>
                  <a:lnTo>
                    <a:pt x="4252" y="425"/>
                  </a:lnTo>
                  <a:moveTo>
                    <a:pt x="1654" y="0"/>
                  </a:moveTo>
                  <a:lnTo>
                    <a:pt x="0" y="0"/>
                  </a:lnTo>
                  <a:lnTo>
                    <a:pt x="0" y="1313"/>
                  </a:lnTo>
                  <a:lnTo>
                    <a:pt x="4252" y="1313"/>
                  </a:lnTo>
                  <a:lnTo>
                    <a:pt x="4252" y="425"/>
                  </a:lnTo>
                </a:path>
              </a:pathLst>
            </a:custGeom>
            <a:noFill/>
            <a:ln w="381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" name="Title 1"/>
            <p:cNvSpPr txBox="1">
              <a:spLocks/>
            </p:cNvSpPr>
            <p:nvPr/>
          </p:nvSpPr>
          <p:spPr>
            <a:xfrm>
              <a:off x="2737820" y="2432188"/>
              <a:ext cx="6716360" cy="2250125"/>
            </a:xfrm>
            <a:prstGeom prst="rect">
              <a:avLst/>
            </a:prstGeom>
            <a:ln>
              <a:noFill/>
            </a:ln>
          </p:spPr>
          <p:txBody>
            <a:bodyPr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kern="1200">
                  <a:solidFill>
                    <a:schemeClr val="accent4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pl-PL" sz="2600" dirty="0">
                  <a:solidFill>
                    <a:schemeClr val="tx1"/>
                  </a:solidFill>
                </a:rPr>
                <a:t>Zaprojektowałam slajd z układem 3 osobowego zespołu. Jednym kliknięciem możesz wstawić swoje zdjęcie w kształt koła.</a:t>
              </a:r>
            </a:p>
            <a:p>
              <a:pPr algn="ctr">
                <a:lnSpc>
                  <a:spcPct val="120000"/>
                </a:lnSpc>
              </a:pPr>
              <a:endParaRPr lang="pl-PL" sz="2600" dirty="0">
                <a:solidFill>
                  <a:schemeClr val="tx1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pl-PL" sz="2600" dirty="0">
                  <a:solidFill>
                    <a:schemeClr val="tx1"/>
                  </a:solidFill>
                </a:rPr>
                <a:t>Interesuje Cię temat prezentacji? Śledź naszego bloga </a:t>
              </a:r>
              <a:br>
                <a:rPr lang="pl-PL" sz="2600" dirty="0">
                  <a:solidFill>
                    <a:schemeClr val="tx1"/>
                  </a:solidFill>
                </a:rPr>
              </a:br>
              <a:r>
                <a:rPr lang="pl-PL" sz="2600" dirty="0">
                  <a:solidFill>
                    <a:schemeClr val="tx1"/>
                  </a:solidFill>
                </a:rPr>
                <a:t>i dołącz do szkolenia.</a:t>
              </a:r>
            </a:p>
            <a:p>
              <a:pPr algn="ctr">
                <a:lnSpc>
                  <a:spcPct val="120000"/>
                </a:lnSpc>
              </a:pPr>
              <a:r>
                <a:rPr lang="pl-PL" sz="2600" dirty="0">
                  <a:solidFill>
                    <a:schemeClr val="tx1"/>
                  </a:solidFill>
                </a:rPr>
                <a:t> Na hasło: Czasooszczędzacz </a:t>
              </a:r>
              <a:r>
                <a:rPr lang="pl-PL" sz="2600" b="1" dirty="0">
                  <a:solidFill>
                    <a:schemeClr val="accent1"/>
                  </a:solidFill>
                  <a:latin typeface="+mn-lt"/>
                </a:rPr>
                <a:t>zniżka 10%</a:t>
              </a:r>
            </a:p>
            <a:p>
              <a:pPr algn="ctr">
                <a:lnSpc>
                  <a:spcPct val="120000"/>
                </a:lnSpc>
                <a:spcBef>
                  <a:spcPts val="1200"/>
                </a:spcBef>
              </a:pPr>
              <a:r>
                <a:rPr lang="pl-PL" sz="2600" i="1" dirty="0">
                  <a:solidFill>
                    <a:schemeClr val="tx1"/>
                  </a:solidFill>
                </a:rPr>
                <a:t>Udanej prezentacji, Iza :)</a:t>
              </a:r>
              <a:endParaRPr lang="en-US" sz="2600" i="1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 27"/>
            <p:cNvSpPr>
              <a:spLocks/>
            </p:cNvSpPr>
            <p:nvPr/>
          </p:nvSpPr>
          <p:spPr bwMode="auto">
            <a:xfrm>
              <a:off x="5593078" y="1340767"/>
              <a:ext cx="1005840" cy="1010392"/>
            </a:xfrm>
            <a:custGeom>
              <a:avLst/>
              <a:gdLst>
                <a:gd name="T0" fmla="*/ 269 w 279"/>
                <a:gd name="T1" fmla="*/ 88 h 279"/>
                <a:gd name="T2" fmla="*/ 279 w 279"/>
                <a:gd name="T3" fmla="*/ 140 h 279"/>
                <a:gd name="T4" fmla="*/ 140 w 279"/>
                <a:gd name="T5" fmla="*/ 279 h 279"/>
                <a:gd name="T6" fmla="*/ 0 w 279"/>
                <a:gd name="T7" fmla="*/ 140 h 279"/>
                <a:gd name="T8" fmla="*/ 140 w 279"/>
                <a:gd name="T9" fmla="*/ 0 h 279"/>
                <a:gd name="T10" fmla="*/ 249 w 279"/>
                <a:gd name="T11" fmla="*/ 53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279">
                  <a:moveTo>
                    <a:pt x="269" y="88"/>
                  </a:moveTo>
                  <a:cubicBezTo>
                    <a:pt x="276" y="104"/>
                    <a:pt x="279" y="122"/>
                    <a:pt x="279" y="140"/>
                  </a:cubicBezTo>
                  <a:cubicBezTo>
                    <a:pt x="279" y="217"/>
                    <a:pt x="217" y="279"/>
                    <a:pt x="140" y="279"/>
                  </a:cubicBezTo>
                  <a:cubicBezTo>
                    <a:pt x="62" y="279"/>
                    <a:pt x="0" y="217"/>
                    <a:pt x="0" y="140"/>
                  </a:cubicBezTo>
                  <a:cubicBezTo>
                    <a:pt x="0" y="62"/>
                    <a:pt x="62" y="0"/>
                    <a:pt x="140" y="0"/>
                  </a:cubicBezTo>
                  <a:cubicBezTo>
                    <a:pt x="184" y="0"/>
                    <a:pt x="223" y="21"/>
                    <a:pt x="249" y="53"/>
                  </a:cubicBezTo>
                </a:path>
              </a:pathLst>
            </a:custGeom>
            <a:noFill/>
            <a:ln w="381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800" dirty="0">
                <a:solidFill>
                  <a:schemeClr val="accent4"/>
                </a:solidFill>
              </a:endParaRPr>
            </a:p>
          </p:txBody>
        </p:sp>
        <p:sp>
          <p:nvSpPr>
            <p:cNvPr id="7" name="Freeform 56"/>
            <p:cNvSpPr>
              <a:spLocks noEditPoints="1"/>
            </p:cNvSpPr>
            <p:nvPr/>
          </p:nvSpPr>
          <p:spPr bwMode="auto">
            <a:xfrm>
              <a:off x="5809626" y="1638784"/>
              <a:ext cx="572746" cy="408082"/>
            </a:xfrm>
            <a:custGeom>
              <a:avLst/>
              <a:gdLst>
                <a:gd name="T0" fmla="*/ 28 w 287"/>
                <a:gd name="T1" fmla="*/ 176 h 204"/>
                <a:gd name="T2" fmla="*/ 0 w 287"/>
                <a:gd name="T3" fmla="*/ 176 h 204"/>
                <a:gd name="T4" fmla="*/ 0 w 287"/>
                <a:gd name="T5" fmla="*/ 0 h 204"/>
                <a:gd name="T6" fmla="*/ 259 w 287"/>
                <a:gd name="T7" fmla="*/ 0 h 204"/>
                <a:gd name="T8" fmla="*/ 259 w 287"/>
                <a:gd name="T9" fmla="*/ 28 h 204"/>
                <a:gd name="T10" fmla="*/ 287 w 287"/>
                <a:gd name="T11" fmla="*/ 56 h 204"/>
                <a:gd name="T12" fmla="*/ 287 w 287"/>
                <a:gd name="T13" fmla="*/ 28 h 204"/>
                <a:gd name="T14" fmla="*/ 28 w 287"/>
                <a:gd name="T15" fmla="*/ 28 h 204"/>
                <a:gd name="T16" fmla="*/ 28 w 287"/>
                <a:gd name="T17" fmla="*/ 204 h 204"/>
                <a:gd name="T18" fmla="*/ 287 w 287"/>
                <a:gd name="T19" fmla="*/ 204 h 204"/>
                <a:gd name="T20" fmla="*/ 287 w 287"/>
                <a:gd name="T21" fmla="*/ 85 h 204"/>
                <a:gd name="T22" fmla="*/ 98 w 287"/>
                <a:gd name="T23" fmla="*/ 162 h 204"/>
                <a:gd name="T24" fmla="*/ 137 w 287"/>
                <a:gd name="T25" fmla="*/ 123 h 204"/>
                <a:gd name="T26" fmla="*/ 98 w 287"/>
                <a:gd name="T27" fmla="*/ 123 h 204"/>
                <a:gd name="T28" fmla="*/ 98 w 287"/>
                <a:gd name="T29" fmla="*/ 84 h 204"/>
                <a:gd name="T30" fmla="*/ 59 w 287"/>
                <a:gd name="T31" fmla="*/ 123 h 204"/>
                <a:gd name="T32" fmla="*/ 98 w 287"/>
                <a:gd name="T33" fmla="*/ 162 h 204"/>
                <a:gd name="T34" fmla="*/ 112 w 287"/>
                <a:gd name="T35" fmla="*/ 70 h 204"/>
                <a:gd name="T36" fmla="*/ 112 w 287"/>
                <a:gd name="T37" fmla="*/ 109 h 204"/>
                <a:gd name="T38" fmla="*/ 151 w 287"/>
                <a:gd name="T39" fmla="*/ 109 h 204"/>
                <a:gd name="T40" fmla="*/ 112 w 287"/>
                <a:gd name="T41" fmla="*/ 70 h 204"/>
                <a:gd name="T42" fmla="*/ 181 w 287"/>
                <a:gd name="T43" fmla="*/ 77 h 204"/>
                <a:gd name="T44" fmla="*/ 233 w 287"/>
                <a:gd name="T45" fmla="*/ 77 h 204"/>
                <a:gd name="T46" fmla="*/ 181 w 287"/>
                <a:gd name="T47" fmla="*/ 116 h 204"/>
                <a:gd name="T48" fmla="*/ 255 w 287"/>
                <a:gd name="T49" fmla="*/ 116 h 204"/>
                <a:gd name="T50" fmla="*/ 181 w 287"/>
                <a:gd name="T51" fmla="*/ 155 h 204"/>
                <a:gd name="T52" fmla="*/ 255 w 287"/>
                <a:gd name="T53" fmla="*/ 15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7" h="204">
                  <a:moveTo>
                    <a:pt x="28" y="17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59" y="28"/>
                    <a:pt x="259" y="28"/>
                    <a:pt x="259" y="28"/>
                  </a:cubicBezTo>
                  <a:moveTo>
                    <a:pt x="287" y="56"/>
                  </a:moveTo>
                  <a:cubicBezTo>
                    <a:pt x="287" y="28"/>
                    <a:pt x="287" y="28"/>
                    <a:pt x="287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87" y="204"/>
                    <a:pt x="287" y="204"/>
                    <a:pt x="287" y="204"/>
                  </a:cubicBezTo>
                  <a:cubicBezTo>
                    <a:pt x="287" y="85"/>
                    <a:pt x="287" y="85"/>
                    <a:pt x="287" y="85"/>
                  </a:cubicBezTo>
                  <a:moveTo>
                    <a:pt x="98" y="162"/>
                  </a:moveTo>
                  <a:cubicBezTo>
                    <a:pt x="120" y="162"/>
                    <a:pt x="137" y="145"/>
                    <a:pt x="137" y="123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84"/>
                    <a:pt x="98" y="84"/>
                    <a:pt x="98" y="84"/>
                  </a:cubicBezTo>
                  <a:cubicBezTo>
                    <a:pt x="77" y="84"/>
                    <a:pt x="59" y="101"/>
                    <a:pt x="59" y="123"/>
                  </a:cubicBezTo>
                  <a:cubicBezTo>
                    <a:pt x="59" y="145"/>
                    <a:pt x="77" y="162"/>
                    <a:pt x="98" y="162"/>
                  </a:cubicBezTo>
                  <a:close/>
                  <a:moveTo>
                    <a:pt x="112" y="70"/>
                  </a:moveTo>
                  <a:cubicBezTo>
                    <a:pt x="112" y="109"/>
                    <a:pt x="112" y="109"/>
                    <a:pt x="112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88"/>
                    <a:pt x="133" y="70"/>
                    <a:pt x="112" y="70"/>
                  </a:cubicBezTo>
                  <a:close/>
                  <a:moveTo>
                    <a:pt x="181" y="77"/>
                  </a:moveTo>
                  <a:cubicBezTo>
                    <a:pt x="233" y="77"/>
                    <a:pt x="233" y="77"/>
                    <a:pt x="233" y="77"/>
                  </a:cubicBezTo>
                  <a:moveTo>
                    <a:pt x="181" y="116"/>
                  </a:moveTo>
                  <a:cubicBezTo>
                    <a:pt x="255" y="116"/>
                    <a:pt x="255" y="116"/>
                    <a:pt x="255" y="116"/>
                  </a:cubicBezTo>
                  <a:moveTo>
                    <a:pt x="181" y="155"/>
                  </a:moveTo>
                  <a:cubicBezTo>
                    <a:pt x="255" y="155"/>
                    <a:pt x="255" y="155"/>
                    <a:pt x="255" y="155"/>
                  </a:cubicBezTo>
                </a:path>
              </a:pathLst>
            </a:custGeom>
            <a:noFill/>
            <a:ln w="25400" cap="rnd">
              <a:solidFill>
                <a:schemeClr val="accent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535" y="5805264"/>
            <a:ext cx="2714930" cy="51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6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/>
              <a:t>Maria Nowak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pl-PL"/>
              <a:t>Piotr Wiśniewski</a:t>
            </a:r>
          </a:p>
        </p:txBody>
      </p:sp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Jan Kowalski</a:t>
            </a:r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pl-PL" dirty="0"/>
              <a:t>Opis doświadczenia osoby  z zespołu. </a:t>
            </a:r>
          </a:p>
          <a:p>
            <a:pPr>
              <a:spcBef>
                <a:spcPts val="400"/>
              </a:spcBef>
            </a:pPr>
            <a:r>
              <a:rPr lang="pl-PL" dirty="0"/>
              <a:t>Stanowisko, kluczowe zadania, ewentualnie edukacja. </a:t>
            </a:r>
          </a:p>
          <a:p>
            <a:pPr>
              <a:spcBef>
                <a:spcPts val="400"/>
              </a:spcBef>
            </a:pPr>
            <a:r>
              <a:rPr lang="pl-PL" dirty="0"/>
              <a:t>Klienci z jakimi pracuje.</a:t>
            </a:r>
            <a:endParaRPr lang="en-US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pl-PL" dirty="0"/>
              <a:t>Opis doświadczenia osoby  z zespołu. </a:t>
            </a:r>
          </a:p>
          <a:p>
            <a:pPr>
              <a:spcBef>
                <a:spcPts val="400"/>
              </a:spcBef>
            </a:pPr>
            <a:r>
              <a:rPr lang="pl-PL" dirty="0"/>
              <a:t>Stanowisko, kluczowe zadania, ewentualnie edukacja. </a:t>
            </a:r>
          </a:p>
          <a:p>
            <a:pPr>
              <a:spcBef>
                <a:spcPts val="400"/>
              </a:spcBef>
            </a:pPr>
            <a:r>
              <a:rPr lang="pl-PL" dirty="0"/>
              <a:t>Klienci z jakimi pracuje.</a:t>
            </a:r>
            <a:endParaRPr lang="en-US" dirty="0"/>
          </a:p>
        </p:txBody>
      </p:sp>
      <p:pic>
        <p:nvPicPr>
          <p:cNvPr id="39" name="Picture 4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338" b="31278"/>
          <a:stretch/>
        </p:blipFill>
        <p:spPr>
          <a:prstGeom prst="ellipse">
            <a:avLst/>
          </a:prstGeom>
          <a:ln w="31750">
            <a:solidFill>
              <a:schemeClr val="accent6"/>
            </a:solidFill>
          </a:ln>
        </p:spPr>
      </p:pic>
      <p:pic>
        <p:nvPicPr>
          <p:cNvPr id="15" name="Symbol zastępczy obrazu 14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print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F53F4765-E888-4EFF-BB6B-5E3AFC2A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/>
              <a:t>Nasz zespół – szablon do szybkiego wstawienia zdjęć w koło</a:t>
            </a:r>
            <a:endParaRPr lang="en-US" sz="2700" dirty="0"/>
          </a:p>
        </p:txBody>
      </p:sp>
      <p:pic>
        <p:nvPicPr>
          <p:cNvPr id="18" name="Symbol zastępczy obrazu 1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9" name="Symbol zastępczy tekstu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pl-PL" dirty="0"/>
              <a:t>Opis doświadczenia osoby  z zespołu. </a:t>
            </a:r>
          </a:p>
          <a:p>
            <a:pPr>
              <a:spcBef>
                <a:spcPts val="400"/>
              </a:spcBef>
            </a:pPr>
            <a:r>
              <a:rPr lang="pl-PL" dirty="0"/>
              <a:t>Stanowisko, kluczowe zadania, ewentualnie edukacja. </a:t>
            </a:r>
          </a:p>
          <a:p>
            <a:pPr>
              <a:spcBef>
                <a:spcPts val="400"/>
              </a:spcBef>
            </a:pPr>
            <a:r>
              <a:rPr lang="pl-PL" dirty="0"/>
              <a:t>Klienci z jakimi pracuje.</a:t>
            </a:r>
            <a:endParaRPr lang="en-US" dirty="0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1091444" y="2933765"/>
            <a:ext cx="3032458" cy="624252"/>
          </a:xfrm>
          <a:custGeom>
            <a:avLst/>
            <a:gdLst>
              <a:gd name="T0" fmla="*/ 715 w 715"/>
              <a:gd name="T1" fmla="*/ 46 h 223"/>
              <a:gd name="T2" fmla="*/ 715 w 715"/>
              <a:gd name="T3" fmla="*/ 0 h 223"/>
              <a:gd name="T4" fmla="*/ 0 w 715"/>
              <a:gd name="T5" fmla="*/ 0 h 223"/>
              <a:gd name="T6" fmla="*/ 0 w 715"/>
              <a:gd name="T7" fmla="*/ 0 h 223"/>
              <a:gd name="T8" fmla="*/ 0 w 715"/>
              <a:gd name="T9" fmla="*/ 223 h 223"/>
              <a:gd name="T10" fmla="*/ 715 w 715"/>
              <a:gd name="T11" fmla="*/ 223 h 223"/>
              <a:gd name="T12" fmla="*/ 715 w 715"/>
              <a:gd name="T13" fmla="*/ 9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5" h="223">
                <a:moveTo>
                  <a:pt x="715" y="46"/>
                </a:moveTo>
                <a:lnTo>
                  <a:pt x="715" y="0"/>
                </a:lnTo>
                <a:lnTo>
                  <a:pt x="0" y="0"/>
                </a:lnTo>
                <a:lnTo>
                  <a:pt x="0" y="0"/>
                </a:lnTo>
                <a:lnTo>
                  <a:pt x="0" y="223"/>
                </a:lnTo>
                <a:lnTo>
                  <a:pt x="715" y="223"/>
                </a:lnTo>
                <a:lnTo>
                  <a:pt x="715" y="90"/>
                </a:lnTo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1817656" y="6021288"/>
            <a:ext cx="1580035" cy="0"/>
          </a:xfrm>
          <a:prstGeom prst="line">
            <a:avLst/>
          </a:prstGeom>
          <a:ln w="38100" cap="rnd"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5"/>
          <p:cNvSpPr>
            <a:spLocks/>
          </p:cNvSpPr>
          <p:nvPr/>
        </p:nvSpPr>
        <p:spPr bwMode="auto">
          <a:xfrm>
            <a:off x="4579771" y="2933765"/>
            <a:ext cx="3032458" cy="624252"/>
          </a:xfrm>
          <a:custGeom>
            <a:avLst/>
            <a:gdLst>
              <a:gd name="T0" fmla="*/ 715 w 715"/>
              <a:gd name="T1" fmla="*/ 46 h 223"/>
              <a:gd name="T2" fmla="*/ 715 w 715"/>
              <a:gd name="T3" fmla="*/ 0 h 223"/>
              <a:gd name="T4" fmla="*/ 0 w 715"/>
              <a:gd name="T5" fmla="*/ 0 h 223"/>
              <a:gd name="T6" fmla="*/ 0 w 715"/>
              <a:gd name="T7" fmla="*/ 0 h 223"/>
              <a:gd name="T8" fmla="*/ 0 w 715"/>
              <a:gd name="T9" fmla="*/ 223 h 223"/>
              <a:gd name="T10" fmla="*/ 715 w 715"/>
              <a:gd name="T11" fmla="*/ 223 h 223"/>
              <a:gd name="T12" fmla="*/ 715 w 715"/>
              <a:gd name="T13" fmla="*/ 9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5" h="223">
                <a:moveTo>
                  <a:pt x="715" y="46"/>
                </a:moveTo>
                <a:lnTo>
                  <a:pt x="715" y="0"/>
                </a:lnTo>
                <a:lnTo>
                  <a:pt x="0" y="0"/>
                </a:lnTo>
                <a:lnTo>
                  <a:pt x="0" y="0"/>
                </a:lnTo>
                <a:lnTo>
                  <a:pt x="0" y="223"/>
                </a:lnTo>
                <a:lnTo>
                  <a:pt x="715" y="223"/>
                </a:lnTo>
                <a:lnTo>
                  <a:pt x="715" y="90"/>
                </a:lnTo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6" name="Łącznik prosty 35"/>
          <p:cNvCxnSpPr/>
          <p:nvPr/>
        </p:nvCxnSpPr>
        <p:spPr>
          <a:xfrm>
            <a:off x="5305983" y="6021288"/>
            <a:ext cx="1580035" cy="0"/>
          </a:xfrm>
          <a:prstGeom prst="line">
            <a:avLst/>
          </a:prstGeom>
          <a:ln w="38100" cap="rnd"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5"/>
          <p:cNvSpPr>
            <a:spLocks/>
          </p:cNvSpPr>
          <p:nvPr/>
        </p:nvSpPr>
        <p:spPr bwMode="auto">
          <a:xfrm>
            <a:off x="8068098" y="2933765"/>
            <a:ext cx="3032458" cy="624252"/>
          </a:xfrm>
          <a:custGeom>
            <a:avLst/>
            <a:gdLst>
              <a:gd name="T0" fmla="*/ 715 w 715"/>
              <a:gd name="T1" fmla="*/ 46 h 223"/>
              <a:gd name="T2" fmla="*/ 715 w 715"/>
              <a:gd name="T3" fmla="*/ 0 h 223"/>
              <a:gd name="T4" fmla="*/ 0 w 715"/>
              <a:gd name="T5" fmla="*/ 0 h 223"/>
              <a:gd name="T6" fmla="*/ 0 w 715"/>
              <a:gd name="T7" fmla="*/ 0 h 223"/>
              <a:gd name="T8" fmla="*/ 0 w 715"/>
              <a:gd name="T9" fmla="*/ 223 h 223"/>
              <a:gd name="T10" fmla="*/ 715 w 715"/>
              <a:gd name="T11" fmla="*/ 223 h 223"/>
              <a:gd name="T12" fmla="*/ 715 w 715"/>
              <a:gd name="T13" fmla="*/ 9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5" h="223">
                <a:moveTo>
                  <a:pt x="715" y="46"/>
                </a:moveTo>
                <a:lnTo>
                  <a:pt x="715" y="0"/>
                </a:lnTo>
                <a:lnTo>
                  <a:pt x="0" y="0"/>
                </a:lnTo>
                <a:lnTo>
                  <a:pt x="0" y="0"/>
                </a:lnTo>
                <a:lnTo>
                  <a:pt x="0" y="223"/>
                </a:lnTo>
                <a:lnTo>
                  <a:pt x="715" y="223"/>
                </a:lnTo>
                <a:lnTo>
                  <a:pt x="715" y="90"/>
                </a:lnTo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7" name="Łącznik prosty 36"/>
          <p:cNvCxnSpPr/>
          <p:nvPr/>
        </p:nvCxnSpPr>
        <p:spPr>
          <a:xfrm>
            <a:off x="8794310" y="6021288"/>
            <a:ext cx="1580035" cy="0"/>
          </a:xfrm>
          <a:prstGeom prst="line">
            <a:avLst/>
          </a:prstGeom>
          <a:ln w="38100" cap="rnd"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Projekt</a:t>
            </a:r>
            <a:r>
              <a:rPr lang="en-US" dirty="0"/>
              <a:t> Prezentio.com</a:t>
            </a:r>
          </a:p>
        </p:txBody>
      </p:sp>
    </p:spTree>
    <p:extLst>
      <p:ext uri="{BB962C8B-B14F-4D97-AF65-F5344CB8AC3E}">
        <p14:creationId xmlns:p14="http://schemas.microsoft.com/office/powerpoint/2010/main" val="31331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tekstu 2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2" name="Symbol zastępczy obrazu 2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3" name="Symbol zastępczy obrazu 2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53F4765-E888-4EFF-BB6B-5E3AFC2A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Nasz zespół – szablon do wstawienia własnych elementów</a:t>
            </a:r>
            <a:endParaRPr lang="en-US" sz="2700" dirty="0"/>
          </a:p>
        </p:txBody>
      </p:sp>
      <p:sp>
        <p:nvSpPr>
          <p:cNvPr id="21" name="Symbol zastępczy obrazu 20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4" name="Symbol zastępczy tekstu 2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1091444" y="2933765"/>
            <a:ext cx="3032458" cy="624252"/>
          </a:xfrm>
          <a:custGeom>
            <a:avLst/>
            <a:gdLst>
              <a:gd name="T0" fmla="*/ 715 w 715"/>
              <a:gd name="T1" fmla="*/ 46 h 223"/>
              <a:gd name="T2" fmla="*/ 715 w 715"/>
              <a:gd name="T3" fmla="*/ 0 h 223"/>
              <a:gd name="T4" fmla="*/ 0 w 715"/>
              <a:gd name="T5" fmla="*/ 0 h 223"/>
              <a:gd name="T6" fmla="*/ 0 w 715"/>
              <a:gd name="T7" fmla="*/ 0 h 223"/>
              <a:gd name="T8" fmla="*/ 0 w 715"/>
              <a:gd name="T9" fmla="*/ 223 h 223"/>
              <a:gd name="T10" fmla="*/ 715 w 715"/>
              <a:gd name="T11" fmla="*/ 223 h 223"/>
              <a:gd name="T12" fmla="*/ 715 w 715"/>
              <a:gd name="T13" fmla="*/ 9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5" h="223">
                <a:moveTo>
                  <a:pt x="715" y="46"/>
                </a:moveTo>
                <a:lnTo>
                  <a:pt x="715" y="0"/>
                </a:lnTo>
                <a:lnTo>
                  <a:pt x="0" y="0"/>
                </a:lnTo>
                <a:lnTo>
                  <a:pt x="0" y="0"/>
                </a:lnTo>
                <a:lnTo>
                  <a:pt x="0" y="223"/>
                </a:lnTo>
                <a:lnTo>
                  <a:pt x="715" y="223"/>
                </a:lnTo>
                <a:lnTo>
                  <a:pt x="715" y="90"/>
                </a:lnTo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1817656" y="6021288"/>
            <a:ext cx="1580035" cy="0"/>
          </a:xfrm>
          <a:prstGeom prst="line">
            <a:avLst/>
          </a:prstGeom>
          <a:ln w="38100" cap="rnd"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5"/>
          <p:cNvSpPr>
            <a:spLocks/>
          </p:cNvSpPr>
          <p:nvPr/>
        </p:nvSpPr>
        <p:spPr bwMode="auto">
          <a:xfrm>
            <a:off x="4579771" y="2933765"/>
            <a:ext cx="3032458" cy="624252"/>
          </a:xfrm>
          <a:custGeom>
            <a:avLst/>
            <a:gdLst>
              <a:gd name="T0" fmla="*/ 715 w 715"/>
              <a:gd name="T1" fmla="*/ 46 h 223"/>
              <a:gd name="T2" fmla="*/ 715 w 715"/>
              <a:gd name="T3" fmla="*/ 0 h 223"/>
              <a:gd name="T4" fmla="*/ 0 w 715"/>
              <a:gd name="T5" fmla="*/ 0 h 223"/>
              <a:gd name="T6" fmla="*/ 0 w 715"/>
              <a:gd name="T7" fmla="*/ 0 h 223"/>
              <a:gd name="T8" fmla="*/ 0 w 715"/>
              <a:gd name="T9" fmla="*/ 223 h 223"/>
              <a:gd name="T10" fmla="*/ 715 w 715"/>
              <a:gd name="T11" fmla="*/ 223 h 223"/>
              <a:gd name="T12" fmla="*/ 715 w 715"/>
              <a:gd name="T13" fmla="*/ 9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5" h="223">
                <a:moveTo>
                  <a:pt x="715" y="46"/>
                </a:moveTo>
                <a:lnTo>
                  <a:pt x="715" y="0"/>
                </a:lnTo>
                <a:lnTo>
                  <a:pt x="0" y="0"/>
                </a:lnTo>
                <a:lnTo>
                  <a:pt x="0" y="0"/>
                </a:lnTo>
                <a:lnTo>
                  <a:pt x="0" y="223"/>
                </a:lnTo>
                <a:lnTo>
                  <a:pt x="715" y="223"/>
                </a:lnTo>
                <a:lnTo>
                  <a:pt x="715" y="90"/>
                </a:lnTo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6" name="Łącznik prosty 35"/>
          <p:cNvCxnSpPr/>
          <p:nvPr/>
        </p:nvCxnSpPr>
        <p:spPr>
          <a:xfrm>
            <a:off x="5305983" y="6021288"/>
            <a:ext cx="1580035" cy="0"/>
          </a:xfrm>
          <a:prstGeom prst="line">
            <a:avLst/>
          </a:prstGeom>
          <a:ln w="38100" cap="rnd"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5"/>
          <p:cNvSpPr>
            <a:spLocks/>
          </p:cNvSpPr>
          <p:nvPr/>
        </p:nvSpPr>
        <p:spPr bwMode="auto">
          <a:xfrm>
            <a:off x="8068098" y="2933765"/>
            <a:ext cx="3032458" cy="624252"/>
          </a:xfrm>
          <a:custGeom>
            <a:avLst/>
            <a:gdLst>
              <a:gd name="T0" fmla="*/ 715 w 715"/>
              <a:gd name="T1" fmla="*/ 46 h 223"/>
              <a:gd name="T2" fmla="*/ 715 w 715"/>
              <a:gd name="T3" fmla="*/ 0 h 223"/>
              <a:gd name="T4" fmla="*/ 0 w 715"/>
              <a:gd name="T5" fmla="*/ 0 h 223"/>
              <a:gd name="T6" fmla="*/ 0 w 715"/>
              <a:gd name="T7" fmla="*/ 0 h 223"/>
              <a:gd name="T8" fmla="*/ 0 w 715"/>
              <a:gd name="T9" fmla="*/ 223 h 223"/>
              <a:gd name="T10" fmla="*/ 715 w 715"/>
              <a:gd name="T11" fmla="*/ 223 h 223"/>
              <a:gd name="T12" fmla="*/ 715 w 715"/>
              <a:gd name="T13" fmla="*/ 9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5" h="223">
                <a:moveTo>
                  <a:pt x="715" y="46"/>
                </a:moveTo>
                <a:lnTo>
                  <a:pt x="715" y="0"/>
                </a:lnTo>
                <a:lnTo>
                  <a:pt x="0" y="0"/>
                </a:lnTo>
                <a:lnTo>
                  <a:pt x="0" y="0"/>
                </a:lnTo>
                <a:lnTo>
                  <a:pt x="0" y="223"/>
                </a:lnTo>
                <a:lnTo>
                  <a:pt x="715" y="223"/>
                </a:lnTo>
                <a:lnTo>
                  <a:pt x="715" y="90"/>
                </a:lnTo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7" name="Łącznik prosty 36"/>
          <p:cNvCxnSpPr/>
          <p:nvPr/>
        </p:nvCxnSpPr>
        <p:spPr>
          <a:xfrm>
            <a:off x="8794310" y="6021288"/>
            <a:ext cx="1580035" cy="0"/>
          </a:xfrm>
          <a:prstGeom prst="line">
            <a:avLst/>
          </a:prstGeom>
          <a:ln w="38100" cap="rnd"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Projekt</a:t>
            </a:r>
            <a:r>
              <a:rPr lang="en-US" dirty="0"/>
              <a:t> Prezentio.com</a:t>
            </a:r>
          </a:p>
        </p:txBody>
      </p:sp>
    </p:spTree>
    <p:extLst>
      <p:ext uri="{BB962C8B-B14F-4D97-AF65-F5344CB8AC3E}">
        <p14:creationId xmlns:p14="http://schemas.microsoft.com/office/powerpoint/2010/main" val="118960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919536" y="908720"/>
            <a:ext cx="8352928" cy="4248472"/>
            <a:chOff x="2489065" y="1340767"/>
            <a:chExt cx="7213868" cy="3669119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489065" y="1882574"/>
              <a:ext cx="7213868" cy="3127312"/>
            </a:xfrm>
            <a:custGeom>
              <a:avLst/>
              <a:gdLst>
                <a:gd name="T0" fmla="*/ 2598 w 4252"/>
                <a:gd name="T1" fmla="*/ 0 h 1313"/>
                <a:gd name="T2" fmla="*/ 4252 w 4252"/>
                <a:gd name="T3" fmla="*/ 0 h 1313"/>
                <a:gd name="T4" fmla="*/ 4252 w 4252"/>
                <a:gd name="T5" fmla="*/ 162 h 1313"/>
                <a:gd name="T6" fmla="*/ 4252 w 4252"/>
                <a:gd name="T7" fmla="*/ 299 h 1313"/>
                <a:gd name="T8" fmla="*/ 4252 w 4252"/>
                <a:gd name="T9" fmla="*/ 245 h 1313"/>
                <a:gd name="T10" fmla="*/ 4252 w 4252"/>
                <a:gd name="T11" fmla="*/ 299 h 1313"/>
                <a:gd name="T12" fmla="*/ 4252 w 4252"/>
                <a:gd name="T13" fmla="*/ 299 h 1313"/>
                <a:gd name="T14" fmla="*/ 4252 w 4252"/>
                <a:gd name="T15" fmla="*/ 425 h 1313"/>
                <a:gd name="T16" fmla="*/ 4252 w 4252"/>
                <a:gd name="T17" fmla="*/ 425 h 1313"/>
                <a:gd name="T18" fmla="*/ 1654 w 4252"/>
                <a:gd name="T19" fmla="*/ 0 h 1313"/>
                <a:gd name="T20" fmla="*/ 0 w 4252"/>
                <a:gd name="T21" fmla="*/ 0 h 1313"/>
                <a:gd name="T22" fmla="*/ 0 w 4252"/>
                <a:gd name="T23" fmla="*/ 1313 h 1313"/>
                <a:gd name="T24" fmla="*/ 4252 w 4252"/>
                <a:gd name="T25" fmla="*/ 1313 h 1313"/>
                <a:gd name="T26" fmla="*/ 4252 w 4252"/>
                <a:gd name="T27" fmla="*/ 425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52" h="1313">
                  <a:moveTo>
                    <a:pt x="2598" y="0"/>
                  </a:moveTo>
                  <a:lnTo>
                    <a:pt x="4252" y="0"/>
                  </a:lnTo>
                  <a:lnTo>
                    <a:pt x="4252" y="162"/>
                  </a:lnTo>
                  <a:moveTo>
                    <a:pt x="4252" y="299"/>
                  </a:moveTo>
                  <a:lnTo>
                    <a:pt x="4252" y="245"/>
                  </a:lnTo>
                  <a:moveTo>
                    <a:pt x="4252" y="299"/>
                  </a:moveTo>
                  <a:lnTo>
                    <a:pt x="4252" y="299"/>
                  </a:lnTo>
                  <a:moveTo>
                    <a:pt x="4252" y="425"/>
                  </a:moveTo>
                  <a:lnTo>
                    <a:pt x="4252" y="425"/>
                  </a:lnTo>
                  <a:moveTo>
                    <a:pt x="1654" y="0"/>
                  </a:moveTo>
                  <a:lnTo>
                    <a:pt x="0" y="0"/>
                  </a:lnTo>
                  <a:lnTo>
                    <a:pt x="0" y="1313"/>
                  </a:lnTo>
                  <a:lnTo>
                    <a:pt x="4252" y="1313"/>
                  </a:lnTo>
                  <a:lnTo>
                    <a:pt x="4252" y="425"/>
                  </a:lnTo>
                </a:path>
              </a:pathLst>
            </a:custGeom>
            <a:noFill/>
            <a:ln w="381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" name="Title 1"/>
            <p:cNvSpPr txBox="1">
              <a:spLocks/>
            </p:cNvSpPr>
            <p:nvPr/>
          </p:nvSpPr>
          <p:spPr>
            <a:xfrm>
              <a:off x="2737820" y="2432188"/>
              <a:ext cx="6716360" cy="2391133"/>
            </a:xfrm>
            <a:prstGeom prst="rect">
              <a:avLst/>
            </a:prstGeom>
            <a:ln>
              <a:noFill/>
            </a:ln>
          </p:spPr>
          <p:txBody>
            <a:bodyPr anchor="ctr">
              <a:normAutofit fontScale="92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kern="1200">
                  <a:solidFill>
                    <a:schemeClr val="accent4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pl-PL" sz="2600" dirty="0" smtClean="0">
                  <a:solidFill>
                    <a:schemeClr val="tx1"/>
                  </a:solidFill>
                </a:rPr>
                <a:t>Zapraszam na szkolenie z Tworzenia skutecznych slajdów. </a:t>
              </a:r>
            </a:p>
            <a:p>
              <a:pPr algn="ctr">
                <a:lnSpc>
                  <a:spcPct val="120000"/>
                </a:lnSpc>
              </a:pPr>
              <a:r>
                <a:rPr lang="pl-PL" sz="2600" dirty="0" smtClean="0">
                  <a:solidFill>
                    <a:schemeClr val="tx1"/>
                  </a:solidFill>
                </a:rPr>
                <a:t>Więcej informacji znajdziesz na stronie </a:t>
              </a:r>
              <a:r>
                <a:rPr lang="pl-PL" sz="2600" b="1" dirty="0" smtClean="0">
                  <a:solidFill>
                    <a:schemeClr val="tx1"/>
                  </a:solidFill>
                </a:rPr>
                <a:t>www.prezentio.com</a:t>
              </a:r>
              <a:endParaRPr lang="pl-PL" sz="2600" b="1" dirty="0">
                <a:solidFill>
                  <a:schemeClr val="tx1"/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1200"/>
                </a:spcBef>
              </a:pPr>
              <a:r>
                <a:rPr lang="pl-PL" sz="2600" dirty="0" smtClean="0">
                  <a:solidFill>
                    <a:schemeClr val="tx1"/>
                  </a:solidFill>
                </a:rPr>
                <a:t>Na </a:t>
              </a:r>
              <a:r>
                <a:rPr lang="pl-PL" sz="2600" dirty="0">
                  <a:solidFill>
                    <a:schemeClr val="tx1"/>
                  </a:solidFill>
                </a:rPr>
                <a:t>hasło: Czasooszczędzacz </a:t>
              </a:r>
              <a:r>
                <a:rPr lang="pl-PL" sz="2600" b="1" dirty="0">
                  <a:solidFill>
                    <a:schemeClr val="accent1"/>
                  </a:solidFill>
                  <a:latin typeface="+mn-lt"/>
                </a:rPr>
                <a:t>zniżka 10</a:t>
              </a:r>
              <a:r>
                <a:rPr lang="pl-PL" sz="2600" b="1" dirty="0" smtClean="0">
                  <a:solidFill>
                    <a:schemeClr val="accent1"/>
                  </a:solidFill>
                  <a:latin typeface="+mn-lt"/>
                </a:rPr>
                <a:t>% na szkolenie</a:t>
              </a:r>
            </a:p>
            <a:p>
              <a:pPr algn="ctr">
                <a:lnSpc>
                  <a:spcPct val="120000"/>
                </a:lnSpc>
              </a:pPr>
              <a:endParaRPr lang="pl-PL" sz="2600" b="1" dirty="0" smtClean="0">
                <a:solidFill>
                  <a:schemeClr val="accent1"/>
                </a:solidFill>
                <a:latin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pl-PL" sz="2600" dirty="0">
                  <a:solidFill>
                    <a:schemeClr val="tx1"/>
                  </a:solidFill>
                </a:rPr>
                <a:t>Masz ważną prezentację? </a:t>
              </a:r>
              <a:r>
                <a:rPr lang="pl-PL" sz="2600" dirty="0" smtClean="0">
                  <a:solidFill>
                    <a:schemeClr val="tx1"/>
                  </a:solidFill>
                </a:rPr>
                <a:t>Daj znać. Przygotujemy </a:t>
              </a:r>
              <a:r>
                <a:rPr lang="pl-PL" sz="2600" dirty="0">
                  <a:solidFill>
                    <a:schemeClr val="tx1"/>
                  </a:solidFill>
                </a:rPr>
                <a:t>ją za Ciebie</a:t>
              </a:r>
              <a:r>
                <a:rPr lang="pl-PL" sz="2600" dirty="0" smtClean="0">
                  <a:solidFill>
                    <a:schemeClr val="tx1"/>
                  </a:solidFill>
                </a:rPr>
                <a:t>.</a:t>
              </a:r>
              <a:endParaRPr lang="pl-PL" sz="2600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 27"/>
            <p:cNvSpPr>
              <a:spLocks/>
            </p:cNvSpPr>
            <p:nvPr/>
          </p:nvSpPr>
          <p:spPr bwMode="auto">
            <a:xfrm>
              <a:off x="5593078" y="1340767"/>
              <a:ext cx="1005840" cy="1010392"/>
            </a:xfrm>
            <a:custGeom>
              <a:avLst/>
              <a:gdLst>
                <a:gd name="T0" fmla="*/ 269 w 279"/>
                <a:gd name="T1" fmla="*/ 88 h 279"/>
                <a:gd name="T2" fmla="*/ 279 w 279"/>
                <a:gd name="T3" fmla="*/ 140 h 279"/>
                <a:gd name="T4" fmla="*/ 140 w 279"/>
                <a:gd name="T5" fmla="*/ 279 h 279"/>
                <a:gd name="T6" fmla="*/ 0 w 279"/>
                <a:gd name="T7" fmla="*/ 140 h 279"/>
                <a:gd name="T8" fmla="*/ 140 w 279"/>
                <a:gd name="T9" fmla="*/ 0 h 279"/>
                <a:gd name="T10" fmla="*/ 249 w 279"/>
                <a:gd name="T11" fmla="*/ 53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279">
                  <a:moveTo>
                    <a:pt x="269" y="88"/>
                  </a:moveTo>
                  <a:cubicBezTo>
                    <a:pt x="276" y="104"/>
                    <a:pt x="279" y="122"/>
                    <a:pt x="279" y="140"/>
                  </a:cubicBezTo>
                  <a:cubicBezTo>
                    <a:pt x="279" y="217"/>
                    <a:pt x="217" y="279"/>
                    <a:pt x="140" y="279"/>
                  </a:cubicBezTo>
                  <a:cubicBezTo>
                    <a:pt x="62" y="279"/>
                    <a:pt x="0" y="217"/>
                    <a:pt x="0" y="140"/>
                  </a:cubicBezTo>
                  <a:cubicBezTo>
                    <a:pt x="0" y="62"/>
                    <a:pt x="62" y="0"/>
                    <a:pt x="140" y="0"/>
                  </a:cubicBezTo>
                  <a:cubicBezTo>
                    <a:pt x="184" y="0"/>
                    <a:pt x="223" y="21"/>
                    <a:pt x="249" y="53"/>
                  </a:cubicBezTo>
                </a:path>
              </a:pathLst>
            </a:custGeom>
            <a:noFill/>
            <a:ln w="381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800" dirty="0">
                <a:solidFill>
                  <a:schemeClr val="accent4"/>
                </a:solidFill>
              </a:endParaRPr>
            </a:p>
          </p:txBody>
        </p:sp>
        <p:sp>
          <p:nvSpPr>
            <p:cNvPr id="7" name="Freeform 56"/>
            <p:cNvSpPr>
              <a:spLocks noEditPoints="1"/>
            </p:cNvSpPr>
            <p:nvPr/>
          </p:nvSpPr>
          <p:spPr bwMode="auto">
            <a:xfrm>
              <a:off x="5809626" y="1638784"/>
              <a:ext cx="572746" cy="408082"/>
            </a:xfrm>
            <a:custGeom>
              <a:avLst/>
              <a:gdLst>
                <a:gd name="T0" fmla="*/ 28 w 287"/>
                <a:gd name="T1" fmla="*/ 176 h 204"/>
                <a:gd name="T2" fmla="*/ 0 w 287"/>
                <a:gd name="T3" fmla="*/ 176 h 204"/>
                <a:gd name="T4" fmla="*/ 0 w 287"/>
                <a:gd name="T5" fmla="*/ 0 h 204"/>
                <a:gd name="T6" fmla="*/ 259 w 287"/>
                <a:gd name="T7" fmla="*/ 0 h 204"/>
                <a:gd name="T8" fmla="*/ 259 w 287"/>
                <a:gd name="T9" fmla="*/ 28 h 204"/>
                <a:gd name="T10" fmla="*/ 287 w 287"/>
                <a:gd name="T11" fmla="*/ 56 h 204"/>
                <a:gd name="T12" fmla="*/ 287 w 287"/>
                <a:gd name="T13" fmla="*/ 28 h 204"/>
                <a:gd name="T14" fmla="*/ 28 w 287"/>
                <a:gd name="T15" fmla="*/ 28 h 204"/>
                <a:gd name="T16" fmla="*/ 28 w 287"/>
                <a:gd name="T17" fmla="*/ 204 h 204"/>
                <a:gd name="T18" fmla="*/ 287 w 287"/>
                <a:gd name="T19" fmla="*/ 204 h 204"/>
                <a:gd name="T20" fmla="*/ 287 w 287"/>
                <a:gd name="T21" fmla="*/ 85 h 204"/>
                <a:gd name="T22" fmla="*/ 98 w 287"/>
                <a:gd name="T23" fmla="*/ 162 h 204"/>
                <a:gd name="T24" fmla="*/ 137 w 287"/>
                <a:gd name="T25" fmla="*/ 123 h 204"/>
                <a:gd name="T26" fmla="*/ 98 w 287"/>
                <a:gd name="T27" fmla="*/ 123 h 204"/>
                <a:gd name="T28" fmla="*/ 98 w 287"/>
                <a:gd name="T29" fmla="*/ 84 h 204"/>
                <a:gd name="T30" fmla="*/ 59 w 287"/>
                <a:gd name="T31" fmla="*/ 123 h 204"/>
                <a:gd name="T32" fmla="*/ 98 w 287"/>
                <a:gd name="T33" fmla="*/ 162 h 204"/>
                <a:gd name="T34" fmla="*/ 112 w 287"/>
                <a:gd name="T35" fmla="*/ 70 h 204"/>
                <a:gd name="T36" fmla="*/ 112 w 287"/>
                <a:gd name="T37" fmla="*/ 109 h 204"/>
                <a:gd name="T38" fmla="*/ 151 w 287"/>
                <a:gd name="T39" fmla="*/ 109 h 204"/>
                <a:gd name="T40" fmla="*/ 112 w 287"/>
                <a:gd name="T41" fmla="*/ 70 h 204"/>
                <a:gd name="T42" fmla="*/ 181 w 287"/>
                <a:gd name="T43" fmla="*/ 77 h 204"/>
                <a:gd name="T44" fmla="*/ 233 w 287"/>
                <a:gd name="T45" fmla="*/ 77 h 204"/>
                <a:gd name="T46" fmla="*/ 181 w 287"/>
                <a:gd name="T47" fmla="*/ 116 h 204"/>
                <a:gd name="T48" fmla="*/ 255 w 287"/>
                <a:gd name="T49" fmla="*/ 116 h 204"/>
                <a:gd name="T50" fmla="*/ 181 w 287"/>
                <a:gd name="T51" fmla="*/ 155 h 204"/>
                <a:gd name="T52" fmla="*/ 255 w 287"/>
                <a:gd name="T53" fmla="*/ 15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7" h="204">
                  <a:moveTo>
                    <a:pt x="28" y="17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59" y="28"/>
                    <a:pt x="259" y="28"/>
                    <a:pt x="259" y="28"/>
                  </a:cubicBezTo>
                  <a:moveTo>
                    <a:pt x="287" y="56"/>
                  </a:moveTo>
                  <a:cubicBezTo>
                    <a:pt x="287" y="28"/>
                    <a:pt x="287" y="28"/>
                    <a:pt x="287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87" y="204"/>
                    <a:pt x="287" y="204"/>
                    <a:pt x="287" y="204"/>
                  </a:cubicBezTo>
                  <a:cubicBezTo>
                    <a:pt x="287" y="85"/>
                    <a:pt x="287" y="85"/>
                    <a:pt x="287" y="85"/>
                  </a:cubicBezTo>
                  <a:moveTo>
                    <a:pt x="98" y="162"/>
                  </a:moveTo>
                  <a:cubicBezTo>
                    <a:pt x="120" y="162"/>
                    <a:pt x="137" y="145"/>
                    <a:pt x="137" y="123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84"/>
                    <a:pt x="98" y="84"/>
                    <a:pt x="98" y="84"/>
                  </a:cubicBezTo>
                  <a:cubicBezTo>
                    <a:pt x="77" y="84"/>
                    <a:pt x="59" y="101"/>
                    <a:pt x="59" y="123"/>
                  </a:cubicBezTo>
                  <a:cubicBezTo>
                    <a:pt x="59" y="145"/>
                    <a:pt x="77" y="162"/>
                    <a:pt x="98" y="162"/>
                  </a:cubicBezTo>
                  <a:close/>
                  <a:moveTo>
                    <a:pt x="112" y="70"/>
                  </a:moveTo>
                  <a:cubicBezTo>
                    <a:pt x="112" y="109"/>
                    <a:pt x="112" y="109"/>
                    <a:pt x="112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88"/>
                    <a:pt x="133" y="70"/>
                    <a:pt x="112" y="70"/>
                  </a:cubicBezTo>
                  <a:close/>
                  <a:moveTo>
                    <a:pt x="181" y="77"/>
                  </a:moveTo>
                  <a:cubicBezTo>
                    <a:pt x="233" y="77"/>
                    <a:pt x="233" y="77"/>
                    <a:pt x="233" y="77"/>
                  </a:cubicBezTo>
                  <a:moveTo>
                    <a:pt x="181" y="116"/>
                  </a:moveTo>
                  <a:cubicBezTo>
                    <a:pt x="255" y="116"/>
                    <a:pt x="255" y="116"/>
                    <a:pt x="255" y="116"/>
                  </a:cubicBezTo>
                  <a:moveTo>
                    <a:pt x="181" y="155"/>
                  </a:moveTo>
                  <a:cubicBezTo>
                    <a:pt x="255" y="155"/>
                    <a:pt x="255" y="155"/>
                    <a:pt x="255" y="155"/>
                  </a:cubicBezTo>
                </a:path>
              </a:pathLst>
            </a:custGeom>
            <a:noFill/>
            <a:ln w="25400" cap="rnd">
              <a:solidFill>
                <a:schemeClr val="accent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535" y="5805264"/>
            <a:ext cx="2714930" cy="51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e infoDiagram.com template">
  <a:themeElements>
    <a:clrScheme name="infoDiagram_new">
      <a:dk1>
        <a:sysClr val="windowText" lastClr="000000"/>
      </a:dk1>
      <a:lt1>
        <a:sysClr val="window" lastClr="FFFFFF"/>
      </a:lt1>
      <a:dk2>
        <a:srgbClr val="1A5882"/>
      </a:dk2>
      <a:lt2>
        <a:srgbClr val="E4E8EC"/>
      </a:lt2>
      <a:accent1>
        <a:srgbClr val="00A4DE"/>
      </a:accent1>
      <a:accent2>
        <a:srgbClr val="85096A"/>
      </a:accent2>
      <a:accent3>
        <a:srgbClr val="6D7689"/>
      </a:accent3>
      <a:accent4>
        <a:srgbClr val="159794"/>
      </a:accent4>
      <a:accent5>
        <a:srgbClr val="FFAA19"/>
      </a:accent5>
      <a:accent6>
        <a:srgbClr val="90CF03"/>
      </a:accent6>
      <a:hlink>
        <a:srgbClr val="00A4DE"/>
      </a:hlink>
      <a:folHlink>
        <a:srgbClr val="85096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 cap="rnd"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44000" tIns="108000" rIns="144000" bIns="108000" rtlCol="0" anchor="ctr">
        <a:noAutofit/>
      </a:bodyPr>
      <a:lstStyle>
        <a:defPPr algn="ctr"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tyl prezentacji" id="{18385F85-86E8-4FCE-B328-A63F3718FBE6}" vid="{3F8292D1-9287-4044-946E-F0EFE778BD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59677</TotalTime>
  <Words>164</Words>
  <Application>Microsoft Office PowerPoint</Application>
  <PresentationFormat>Widescreen</PresentationFormat>
  <Paragraphs>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Motive infoDiagram.com template</vt:lpstr>
      <vt:lpstr>PowerPoint Presentation</vt:lpstr>
      <vt:lpstr>Nasz zespół – szablon do szybkiego wstawienia zdjęć w koło</vt:lpstr>
      <vt:lpstr>Nasz zespół – szablon do wstawienia własnych elementów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infoDiagram Health care visuals toolbox</dc:title>
  <dc:creator>IZ Prezentio</dc:creator>
  <dc:description>v5 © infodiagram Ltd.</dc:description>
  <cp:lastModifiedBy>Iza Z</cp:lastModifiedBy>
  <cp:revision>1349</cp:revision>
  <dcterms:created xsi:type="dcterms:W3CDTF">2013-09-20T13:41:11Z</dcterms:created>
  <dcterms:modified xsi:type="dcterms:W3CDTF">2019-04-09T21:42:07Z</dcterms:modified>
</cp:coreProperties>
</file>