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2" r:id="rId3"/>
    <p:sldId id="258" r:id="rId4"/>
    <p:sldId id="261" r:id="rId5"/>
    <p:sldId id="266" r:id="rId6"/>
    <p:sldId id="267" r:id="rId7"/>
    <p:sldId id="256" r:id="rId8"/>
    <p:sldId id="787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Trofimiuk" initials="MT" lastIdx="3" clrIdx="0"/>
  <p:cmAuthor id="2" name="IZ Prezentio/TulipDesign" initials="iz" lastIdx="3" clrIdx="1">
    <p:extLst>
      <p:ext uri="{19B8F6BF-5375-455C-9EA6-DF929625EA0E}">
        <p15:presenceInfo xmlns:p15="http://schemas.microsoft.com/office/powerpoint/2012/main" userId="IZ Prezentio/Tulip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537"/>
    <a:srgbClr val="2C3B5A"/>
    <a:srgbClr val="159794"/>
    <a:srgbClr val="85096A"/>
    <a:srgbClr val="4F2D4D"/>
    <a:srgbClr val="38324A"/>
    <a:srgbClr val="00A4DE"/>
    <a:srgbClr val="CA8E24"/>
    <a:srgbClr val="FFFFFF"/>
    <a:srgbClr val="547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3928" autoAdjust="0"/>
  </p:normalViewPr>
  <p:slideViewPr>
    <p:cSldViewPr>
      <p:cViewPr varScale="1">
        <p:scale>
          <a:sx n="79" d="100"/>
          <a:sy n="79" d="100"/>
        </p:scale>
        <p:origin x="542" y="67"/>
      </p:cViewPr>
      <p:guideLst>
        <p:guide orient="horz" pos="2160"/>
        <p:guide pos="3840"/>
        <p:guide pos="393"/>
        <p:guide pos="7287"/>
        <p:guide orient="horz" pos="73"/>
      </p:guideLst>
    </p:cSldViewPr>
  </p:slideViewPr>
  <p:outlineViewPr>
    <p:cViewPr>
      <p:scale>
        <a:sx n="33" d="100"/>
        <a:sy n="33" d="100"/>
      </p:scale>
      <p:origin x="0" y="-21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2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3E4-858B-4E90-BF86-02FFD902A11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E90B-753C-4D7C-8C90-FFA3F1A9A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2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3105-3E44-4539-A34F-154208EA3585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2296-402F-4A81-B233-AE178F1D2A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[PLACEHOLDER TEXT]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A9B70-4282-4131-9D67-1CC513EF87C4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22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47" y="2357120"/>
            <a:ext cx="9359649" cy="2004766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4802589"/>
            <a:ext cx="9419312" cy="12019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4347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613982CB-3553-475D-933C-AC2F8D7D31F8}" type="datetime1">
              <a:rPr lang="en-US" noProof="0" smtClean="0"/>
              <a:t>9/16/2019</a:t>
            </a:fld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6BFE9C-64DA-435C-A0C4-C5263E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2" y="6356350"/>
            <a:ext cx="8022024" cy="365125"/>
          </a:xfrm>
        </p:spPr>
        <p:txBody>
          <a:bodyPr/>
          <a:lstStyle/>
          <a:p>
            <a:r>
              <a:rPr lang="en-US" noProof="0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182291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21DA-4003-496A-9B12-0BD329F80740}" type="datetime1">
              <a:rPr lang="en-US" noProof="0" smtClean="0"/>
              <a:t>9/16/2019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432C2-953E-4645-BC73-3709396F7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8734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ram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D50F-2265-4988-A9EA-215EE115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AF68-8FB7-492F-B856-7E6051532ACD}" type="datetime1">
              <a:rPr lang="en-US" noProof="0" smtClean="0"/>
              <a:t>9/16/2019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CDE1-24B2-46AC-82B8-EA59AC8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6EF0-0CFA-44A4-A20B-92F2FA77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432C2-953E-4645-BC73-3709396F7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7" name="Freeform 15"/>
          <p:cNvSpPr>
            <a:spLocks noEditPoints="1"/>
          </p:cNvSpPr>
          <p:nvPr userDrawn="1"/>
        </p:nvSpPr>
        <p:spPr bwMode="auto">
          <a:xfrm rot="5400000" flipH="1">
            <a:off x="4267932" y="-1375702"/>
            <a:ext cx="4392489" cy="10215431"/>
          </a:xfrm>
          <a:custGeom>
            <a:avLst/>
            <a:gdLst>
              <a:gd name="T0" fmla="*/ 1585 w 1585"/>
              <a:gd name="T1" fmla="*/ 443 h 1890"/>
              <a:gd name="T2" fmla="*/ 1585 w 1585"/>
              <a:gd name="T3" fmla="*/ 1890 h 1890"/>
              <a:gd name="T4" fmla="*/ 0 w 1585"/>
              <a:gd name="T5" fmla="*/ 1890 h 1890"/>
              <a:gd name="T6" fmla="*/ 0 w 1585"/>
              <a:gd name="T7" fmla="*/ 0 h 1890"/>
              <a:gd name="T8" fmla="*/ 1585 w 1585"/>
              <a:gd name="T9" fmla="*/ 0 h 1890"/>
              <a:gd name="T10" fmla="*/ 1585 w 1585"/>
              <a:gd name="T11" fmla="*/ 222 h 1890"/>
              <a:gd name="T12" fmla="*/ 1585 w 1585"/>
              <a:gd name="T13" fmla="*/ 336 h 1890"/>
              <a:gd name="T14" fmla="*/ 1585 w 1585"/>
              <a:gd name="T15" fmla="*/ 289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5" h="1890">
                <a:moveTo>
                  <a:pt x="1585" y="443"/>
                </a:moveTo>
                <a:lnTo>
                  <a:pt x="1585" y="1890"/>
                </a:lnTo>
                <a:lnTo>
                  <a:pt x="0" y="1890"/>
                </a:lnTo>
                <a:lnTo>
                  <a:pt x="0" y="0"/>
                </a:lnTo>
                <a:lnTo>
                  <a:pt x="1585" y="0"/>
                </a:lnTo>
                <a:lnTo>
                  <a:pt x="1585" y="222"/>
                </a:lnTo>
                <a:moveTo>
                  <a:pt x="1585" y="336"/>
                </a:moveTo>
                <a:lnTo>
                  <a:pt x="1585" y="289"/>
                </a:lnTo>
              </a:path>
            </a:pathLst>
          </a:custGeom>
          <a:solidFill>
            <a:schemeClr val="bg1">
              <a:alpha val="0"/>
            </a:schemeClr>
          </a:solidFill>
          <a:ln w="317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48421" y="1954096"/>
            <a:ext cx="1385654" cy="1381425"/>
          </a:xfrm>
          <a:custGeom>
            <a:avLst/>
            <a:gdLst>
              <a:gd name="T0" fmla="*/ 251 w 274"/>
              <a:gd name="T1" fmla="*/ 61 h 274"/>
              <a:gd name="T2" fmla="*/ 251 w 274"/>
              <a:gd name="T3" fmla="*/ 61 h 274"/>
              <a:gd name="T4" fmla="*/ 234 w 274"/>
              <a:gd name="T5" fmla="*/ 41 h 274"/>
              <a:gd name="T6" fmla="*/ 224 w 274"/>
              <a:gd name="T7" fmla="*/ 31 h 274"/>
              <a:gd name="T8" fmla="*/ 189 w 274"/>
              <a:gd name="T9" fmla="*/ 11 h 274"/>
              <a:gd name="T10" fmla="*/ 137 w 274"/>
              <a:gd name="T11" fmla="*/ 0 h 274"/>
              <a:gd name="T12" fmla="*/ 0 w 274"/>
              <a:gd name="T13" fmla="*/ 137 h 274"/>
              <a:gd name="T14" fmla="*/ 137 w 274"/>
              <a:gd name="T15" fmla="*/ 274 h 274"/>
              <a:gd name="T16" fmla="*/ 274 w 274"/>
              <a:gd name="T17" fmla="*/ 137 h 274"/>
              <a:gd name="T18" fmla="*/ 251 w 274"/>
              <a:gd name="T19" fmla="*/ 61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251" y="61"/>
                </a:moveTo>
                <a:cubicBezTo>
                  <a:pt x="251" y="61"/>
                  <a:pt x="251" y="61"/>
                  <a:pt x="251" y="61"/>
                </a:cubicBezTo>
                <a:moveTo>
                  <a:pt x="234" y="41"/>
                </a:moveTo>
                <a:cubicBezTo>
                  <a:pt x="231" y="37"/>
                  <a:pt x="227" y="34"/>
                  <a:pt x="224" y="31"/>
                </a:cubicBezTo>
                <a:moveTo>
                  <a:pt x="189" y="11"/>
                </a:moveTo>
                <a:cubicBezTo>
                  <a:pt x="173" y="4"/>
                  <a:pt x="156" y="0"/>
                  <a:pt x="137" y="0"/>
                </a:cubicBezTo>
                <a:cubicBezTo>
                  <a:pt x="61" y="0"/>
                  <a:pt x="0" y="62"/>
                  <a:pt x="0" y="137"/>
                </a:cubicBezTo>
                <a:cubicBezTo>
                  <a:pt x="0" y="213"/>
                  <a:pt x="61" y="274"/>
                  <a:pt x="137" y="274"/>
                </a:cubicBezTo>
                <a:cubicBezTo>
                  <a:pt x="213" y="274"/>
                  <a:pt x="274" y="213"/>
                  <a:pt x="274" y="137"/>
                </a:cubicBezTo>
                <a:cubicBezTo>
                  <a:pt x="274" y="109"/>
                  <a:pt x="265" y="83"/>
                  <a:pt x="251" y="61"/>
                </a:cubicBezTo>
              </a:path>
            </a:pathLst>
          </a:custGeom>
          <a:solidFill>
            <a:schemeClr val="bg1"/>
          </a:solidFill>
          <a:ln w="3175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0FD3-C03C-4DB5-A320-2BE3E84837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576" y="1734208"/>
            <a:ext cx="9145016" cy="4050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45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ext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13" hasCustomPrompt="1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Picture</a:t>
            </a:r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F9451E-7A5A-40E5-845B-46EB32ADB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0"/>
            <a:ext cx="5395911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7FE1F-3A6C-4A90-8374-5A9240EC73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9" y="1125538"/>
            <a:ext cx="5395911" cy="51837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C253D-F093-445B-831E-F859004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7C1E-BF0A-4E1E-87BB-8790F1A8FBC9}" type="datetime1">
              <a:rPr lang="en-US" noProof="0" smtClean="0"/>
              <a:t>9/16/2019</a:t>
            </a:fld>
            <a:endParaRPr lang="en-US" noProof="0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E34FFE-0F03-4D00-8DB3-08CBEA35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  <a:endParaRPr lang="en-US" noProof="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41EDE8-BBB1-4F88-ADD5-7A00E3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3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451E-7A5A-40E5-845B-46EB32ADB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Write title here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7FE1F-3A6C-4A90-8374-5A9240EC73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9" y="1125538"/>
            <a:ext cx="5395911" cy="51837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81F8AE-70D5-464D-A5BE-ACFB8E5DE7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125538"/>
            <a:ext cx="5395913" cy="51837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Write your text here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4C253D-F093-445B-831E-F8590044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B3E2-8208-4B17-8AED-8E319B0206B9}" type="datetime1">
              <a:rPr lang="en-US" noProof="0" smtClean="0"/>
              <a:t>9/16/2019</a:t>
            </a:fld>
            <a:endParaRPr lang="en-US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E34FFE-0F03-4D00-8DB3-08CBEA35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41EDE8-BBB1-4F88-ADD5-7A00E3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10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CD1-0AD3-4D94-B247-2D0EDA5B37CC}" type="datetime1">
              <a:rPr lang="en-US" smtClean="0"/>
              <a:t>9/16/2019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Prezentio.com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735F4-1557-410A-BABA-A1C0FE0C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5477-1AF3-4572-BC84-D3B8BACDD682}" type="datetime1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954C8-A745-41A4-AAD0-A4912491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Prezentio.com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6D04F-F2B5-4DC6-AC72-0D7B2FF0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6149-D9DB-4110-BE38-E3F6E4B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0"/>
            <a:ext cx="10947022" cy="972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noProof="0" dirty="0"/>
              <a:t>Write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43A4-A38A-42F0-B552-F0A92F18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124744"/>
            <a:ext cx="10944225" cy="51845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0776-F1A8-4911-A447-3C456A48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3733" y="6446006"/>
            <a:ext cx="108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06D6-005C-4B73-81D9-EAC28E731530}" type="datetime1">
              <a:rPr lang="en-US" noProof="0" smtClean="0"/>
              <a:t>9/16/2019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5E99-3851-4853-A693-D2F34F1D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696" y="6445302"/>
            <a:ext cx="6285777" cy="382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Designed by Prezentio.com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682-E008-4E8D-9CC5-59A9D1A1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7110" y="6446006"/>
            <a:ext cx="7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40" name="Grupa 39"/>
          <p:cNvGrpSpPr/>
          <p:nvPr userDrawn="1"/>
        </p:nvGrpSpPr>
        <p:grpSpPr>
          <a:xfrm>
            <a:off x="0" y="2321"/>
            <a:ext cx="121194" cy="972000"/>
            <a:chOff x="672539" y="397517"/>
            <a:chExt cx="121194" cy="972000"/>
          </a:xfrm>
          <a:solidFill>
            <a:schemeClr val="accent1"/>
          </a:solidFill>
        </p:grpSpPr>
        <p:sp>
          <p:nvSpPr>
            <p:cNvPr id="41" name="Prostokąt 40"/>
            <p:cNvSpPr/>
            <p:nvPr/>
          </p:nvSpPr>
          <p:spPr>
            <a:xfrm>
              <a:off x="672539" y="397517"/>
              <a:ext cx="54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42" name="Trójkąt równoramienny 41"/>
            <p:cNvSpPr/>
            <p:nvPr/>
          </p:nvSpPr>
          <p:spPr>
            <a:xfrm rot="5400000">
              <a:off x="596882" y="834256"/>
              <a:ext cx="295180" cy="985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8" name="Prostokąt 47"/>
          <p:cNvSpPr/>
          <p:nvPr/>
        </p:nvSpPr>
        <p:spPr>
          <a:xfrm flipH="1">
            <a:off x="12139897" y="6376147"/>
            <a:ext cx="54000" cy="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9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91" r:id="rId3"/>
    <p:sldLayoutId id="2147483690" r:id="rId4"/>
    <p:sldLayoutId id="2147483681" r:id="rId5"/>
    <p:sldLayoutId id="2147483683" r:id="rId6"/>
    <p:sldLayoutId id="2147483687" r:id="rId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io.com/pl/konta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prezentio.com/pl/szkolenie_tworzenie_slajdow_ppt_open?utm_source=mlite&amp;utm_medium=referral&amp;utm_campaign=freebi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1056A-7B56-4500-B522-3FDBCE3E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51" y="1065180"/>
            <a:ext cx="9330100" cy="44480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1145" y="2418220"/>
            <a:ext cx="8849710" cy="2882097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l-PL" sz="2400" dirty="0">
                <a:solidFill>
                  <a:schemeClr val="tx1"/>
                </a:solidFill>
              </a:rPr>
              <a:t>Witaj. Przygotowałam dla Ciebie kilka slajdów graficznych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do Twojej prezentacji produktowej. Śmiało korzystaj i daj znać czy się podoba</a:t>
            </a:r>
            <a:r>
              <a:rPr lang="pl-PL" sz="1900" dirty="0">
                <a:solidFill>
                  <a:schemeClr val="tx1"/>
                </a:solidFill>
              </a:rPr>
              <a:t> </a:t>
            </a:r>
            <a:r>
              <a:rPr lang="pl-PL" sz="19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Prezentio.com/pl/kontakt</a:t>
            </a:r>
            <a:r>
              <a:rPr lang="pl-PL" sz="1900" dirty="0">
                <a:solidFill>
                  <a:schemeClr val="accent1"/>
                </a:solidFill>
              </a:rPr>
              <a:t> </a:t>
            </a:r>
            <a:r>
              <a:rPr lang="pl-PL" sz="1900" dirty="0">
                <a:solidFill>
                  <a:schemeClr val="tx1"/>
                </a:solidFill>
              </a:rPr>
              <a:t>albo mail </a:t>
            </a:r>
            <a:r>
              <a:rPr lang="pl-PL" sz="1900" dirty="0" err="1">
                <a:solidFill>
                  <a:schemeClr val="accent1"/>
                </a:solidFill>
              </a:rPr>
              <a:t>iza_peter</a:t>
            </a:r>
            <a:r>
              <a:rPr lang="pl-PL" sz="1900" dirty="0">
                <a:solidFill>
                  <a:schemeClr val="accent1"/>
                </a:solidFill>
              </a:rPr>
              <a:t> (małpa) prezentio.com </a:t>
            </a:r>
            <a:endParaRPr lang="pl-PL" sz="2400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endParaRPr lang="pl-PL" sz="24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2400" dirty="0">
                <a:solidFill>
                  <a:schemeClr val="tx1"/>
                </a:solidFill>
              </a:rPr>
              <a:t>Interesuje Cię temat prezentacji? Śledź naszego bloga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i dołącz do szkolenia. Na hasło: </a:t>
            </a:r>
            <a:r>
              <a:rPr lang="pl-PL" sz="2400" dirty="0" err="1">
                <a:solidFill>
                  <a:schemeClr val="tx1"/>
                </a:solidFill>
              </a:rPr>
              <a:t>Czasooszczędzacz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accent1"/>
                </a:solidFill>
                <a:latin typeface="+mn-lt"/>
              </a:rPr>
              <a:t>zniżka 10%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pl-PL" sz="2400" i="1" dirty="0">
                <a:solidFill>
                  <a:schemeClr val="tx1"/>
                </a:solidFill>
              </a:rPr>
              <a:t>Udanej prezentacji. Iza :)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535" y="6082168"/>
            <a:ext cx="2714930" cy="5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83E50-1295-4A24-8CB4-F117BAE7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Prezentio.com</a:t>
            </a: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798788" y="4195688"/>
            <a:ext cx="10594426" cy="1709812"/>
          </a:xfrm>
          <a:custGeom>
            <a:avLst/>
            <a:gdLst>
              <a:gd name="T0" fmla="*/ 2521 w 2521"/>
              <a:gd name="T1" fmla="*/ 62 h 327"/>
              <a:gd name="T2" fmla="*/ 2521 w 2521"/>
              <a:gd name="T3" fmla="*/ 0 h 327"/>
              <a:gd name="T4" fmla="*/ 0 w 2521"/>
              <a:gd name="T5" fmla="*/ 0 h 327"/>
              <a:gd name="T6" fmla="*/ 0 w 2521"/>
              <a:gd name="T7" fmla="*/ 0 h 327"/>
              <a:gd name="T8" fmla="*/ 0 w 2521"/>
              <a:gd name="T9" fmla="*/ 327 h 327"/>
              <a:gd name="T10" fmla="*/ 2521 w 2521"/>
              <a:gd name="T11" fmla="*/ 327 h 327"/>
              <a:gd name="T12" fmla="*/ 2521 w 2521"/>
              <a:gd name="T13" fmla="*/ 10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1" h="327">
                <a:moveTo>
                  <a:pt x="2521" y="62"/>
                </a:moveTo>
                <a:lnTo>
                  <a:pt x="2521" y="0"/>
                </a:lnTo>
                <a:lnTo>
                  <a:pt x="0" y="0"/>
                </a:lnTo>
                <a:lnTo>
                  <a:pt x="0" y="0"/>
                </a:lnTo>
                <a:lnTo>
                  <a:pt x="0" y="327"/>
                </a:lnTo>
                <a:lnTo>
                  <a:pt x="2521" y="327"/>
                </a:lnTo>
                <a:lnTo>
                  <a:pt x="2521" y="104"/>
                </a:lnTo>
              </a:path>
            </a:pathLst>
          </a:custGeom>
          <a:solidFill>
            <a:schemeClr val="tx1">
              <a:alpha val="80000"/>
            </a:schemeClr>
          </a:solidFill>
          <a:ln w="3810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108000" rIns="91440" bIns="108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Product  </a:t>
            </a:r>
            <a:r>
              <a:rPr lang="pl-PL" sz="4400" dirty="0">
                <a:solidFill>
                  <a:schemeClr val="bg1"/>
                </a:solidFill>
              </a:rPr>
              <a:t>Presentation </a:t>
            </a:r>
            <a:r>
              <a:rPr lang="en-US" sz="4400" dirty="0">
                <a:solidFill>
                  <a:schemeClr val="bg1"/>
                </a:solidFill>
              </a:rPr>
              <a:t>Slides </a:t>
            </a:r>
            <a:r>
              <a:rPr lang="pl-PL" sz="4400" dirty="0">
                <a:solidFill>
                  <a:schemeClr val="bg1"/>
                </a:solidFill>
              </a:rPr>
              <a:t>- </a:t>
            </a:r>
            <a:r>
              <a:rPr lang="pl-PL" sz="4400" dirty="0" err="1">
                <a:solidFill>
                  <a:schemeClr val="bg1"/>
                </a:solidFill>
              </a:rPr>
              <a:t>Outline</a:t>
            </a:r>
            <a:r>
              <a:rPr lang="pl-PL" sz="4400" dirty="0">
                <a:solidFill>
                  <a:schemeClr val="bg1"/>
                </a:solidFill>
              </a:rPr>
              <a:t> style</a:t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E</a:t>
            </a:r>
            <a:r>
              <a:rPr lang="en-US" sz="2800" dirty="0" err="1">
                <a:solidFill>
                  <a:schemeClr val="bg1"/>
                </a:solidFill>
              </a:rPr>
              <a:t>ditable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pl-PL" sz="2800" dirty="0">
                <a:solidFill>
                  <a:schemeClr val="bg1"/>
                </a:solidFill>
              </a:rPr>
              <a:t>f</a:t>
            </a:r>
            <a:r>
              <a:rPr lang="en-US" sz="2800" dirty="0" err="1">
                <a:solidFill>
                  <a:schemeClr val="bg1"/>
                </a:solidFill>
              </a:rPr>
              <a:t>reebie</a:t>
            </a:r>
            <a:r>
              <a:rPr lang="pl-PL" sz="2800" dirty="0">
                <a:solidFill>
                  <a:schemeClr val="bg1"/>
                </a:solidFill>
              </a:rPr>
              <a:t>, de</a:t>
            </a:r>
            <a:r>
              <a:rPr lang="en-US" sz="2800" dirty="0">
                <a:solidFill>
                  <a:schemeClr val="bg1"/>
                </a:solidFill>
              </a:rPr>
              <a:t>sign</a:t>
            </a:r>
            <a:r>
              <a:rPr lang="pl-PL" sz="2800" dirty="0" err="1">
                <a:solidFill>
                  <a:schemeClr val="bg1"/>
                </a:solidFill>
              </a:rPr>
              <a:t>ed</a:t>
            </a:r>
            <a:r>
              <a:rPr lang="pl-PL" sz="2800" dirty="0">
                <a:solidFill>
                  <a:schemeClr val="bg1"/>
                </a:solidFill>
              </a:rPr>
              <a:t> by</a:t>
            </a:r>
            <a:r>
              <a:rPr lang="en-US" sz="2800" dirty="0">
                <a:solidFill>
                  <a:schemeClr val="bg1"/>
                </a:solidFill>
              </a:rPr>
              <a:t>: Iza Z., Prezentio.com</a:t>
            </a:r>
          </a:p>
        </p:txBody>
      </p:sp>
    </p:spTree>
    <p:extLst>
      <p:ext uri="{BB962C8B-B14F-4D97-AF65-F5344CB8AC3E}">
        <p14:creationId xmlns:p14="http://schemas.microsoft.com/office/powerpoint/2010/main" val="47154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Overview – 6 Products Template</a:t>
            </a:r>
            <a:endParaRPr lang="en-GB" dirty="0"/>
          </a:p>
        </p:txBody>
      </p:sp>
      <p:grpSp>
        <p:nvGrpSpPr>
          <p:cNvPr id="3" name="Grupa 2"/>
          <p:cNvGrpSpPr/>
          <p:nvPr/>
        </p:nvGrpSpPr>
        <p:grpSpPr>
          <a:xfrm>
            <a:off x="669707" y="1416051"/>
            <a:ext cx="5179287" cy="1377486"/>
            <a:chOff x="669707" y="1416051"/>
            <a:chExt cx="5179287" cy="1377486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935972" y="1589829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 rot="16200000">
              <a:off x="770649" y="1315109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2399078" y="1724939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1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89"/>
            <p:cNvSpPr>
              <a:spLocks noEditPoints="1"/>
            </p:cNvSpPr>
            <p:nvPr/>
          </p:nvSpPr>
          <p:spPr bwMode="auto">
            <a:xfrm>
              <a:off x="1051791" y="1824488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669707" y="2942357"/>
            <a:ext cx="5179287" cy="1377486"/>
            <a:chOff x="669707" y="2942357"/>
            <a:chExt cx="5179287" cy="1377486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935972" y="3116135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 rot="16200000">
              <a:off x="770649" y="2841415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051791" y="3350796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2399078" y="3251245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2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669707" y="4468663"/>
            <a:ext cx="5179287" cy="1377486"/>
            <a:chOff x="669707" y="4468663"/>
            <a:chExt cx="5179287" cy="1377486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935972" y="4642441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 rot="16200000">
              <a:off x="770649" y="4367721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89"/>
            <p:cNvSpPr>
              <a:spLocks noEditPoints="1"/>
            </p:cNvSpPr>
            <p:nvPr/>
          </p:nvSpPr>
          <p:spPr bwMode="auto">
            <a:xfrm>
              <a:off x="1051791" y="4877102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2399078" y="4777550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3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301514" y="1416050"/>
            <a:ext cx="5179287" cy="1377486"/>
            <a:chOff x="6301514" y="1416050"/>
            <a:chExt cx="5179287" cy="1377486"/>
          </a:xfrm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7567779" y="1589828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 rot="16200000">
              <a:off x="6402456" y="1315108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8030885" y="1724938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4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89"/>
            <p:cNvSpPr>
              <a:spLocks noEditPoints="1"/>
            </p:cNvSpPr>
            <p:nvPr/>
          </p:nvSpPr>
          <p:spPr bwMode="auto">
            <a:xfrm>
              <a:off x="6683598" y="1824487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301514" y="2942356"/>
            <a:ext cx="5179287" cy="1377486"/>
            <a:chOff x="6301514" y="2942356"/>
            <a:chExt cx="5179287" cy="1377486"/>
          </a:xfrm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7567779" y="3116134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 rot="16200000">
              <a:off x="6402456" y="2841414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89"/>
            <p:cNvSpPr>
              <a:spLocks noEditPoints="1"/>
            </p:cNvSpPr>
            <p:nvPr/>
          </p:nvSpPr>
          <p:spPr bwMode="auto">
            <a:xfrm>
              <a:off x="6683598" y="3350795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8030885" y="3251244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5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6301514" y="4468662"/>
            <a:ext cx="5179287" cy="1377486"/>
            <a:chOff x="6301514" y="4468662"/>
            <a:chExt cx="5179287" cy="1377486"/>
          </a:xfrm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7567779" y="4642440"/>
              <a:ext cx="3913022" cy="1029931"/>
            </a:xfrm>
            <a:custGeom>
              <a:avLst/>
              <a:gdLst>
                <a:gd name="T0" fmla="*/ 5221 w 5221"/>
                <a:gd name="T1" fmla="*/ 217 h 682"/>
                <a:gd name="T2" fmla="*/ 5221 w 5221"/>
                <a:gd name="T3" fmla="*/ 682 h 682"/>
                <a:gd name="T4" fmla="*/ 0 w 5221"/>
                <a:gd name="T5" fmla="*/ 682 h 682"/>
                <a:gd name="T6" fmla="*/ 5221 w 5221"/>
                <a:gd name="T7" fmla="*/ 129 h 682"/>
                <a:gd name="T8" fmla="*/ 5221 w 5221"/>
                <a:gd name="T9" fmla="*/ 0 h 682"/>
                <a:gd name="T10" fmla="*/ 0 w 5221"/>
                <a:gd name="T1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1" h="682">
                  <a:moveTo>
                    <a:pt x="5221" y="217"/>
                  </a:moveTo>
                  <a:lnTo>
                    <a:pt x="5221" y="682"/>
                  </a:lnTo>
                  <a:lnTo>
                    <a:pt x="0" y="682"/>
                  </a:lnTo>
                  <a:moveTo>
                    <a:pt x="5221" y="129"/>
                  </a:moveTo>
                  <a:lnTo>
                    <a:pt x="5221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/>
          </p:nvSpPr>
          <p:spPr bwMode="auto">
            <a:xfrm rot="16200000">
              <a:off x="6402456" y="4367720"/>
              <a:ext cx="1377486" cy="1579370"/>
            </a:xfrm>
            <a:custGeom>
              <a:avLst/>
              <a:gdLst>
                <a:gd name="T0" fmla="*/ 246 w 423"/>
                <a:gd name="T1" fmla="*/ 449 h 484"/>
                <a:gd name="T2" fmla="*/ 212 w 423"/>
                <a:gd name="T3" fmla="*/ 484 h 484"/>
                <a:gd name="T4" fmla="*/ 75 w 423"/>
                <a:gd name="T5" fmla="*/ 347 h 484"/>
                <a:gd name="T6" fmla="*/ 75 w 423"/>
                <a:gd name="T7" fmla="*/ 75 h 484"/>
                <a:gd name="T8" fmla="*/ 348 w 423"/>
                <a:gd name="T9" fmla="*/ 75 h 484"/>
                <a:gd name="T10" fmla="*/ 246 w 423"/>
                <a:gd name="T11" fmla="*/ 449 h 484"/>
                <a:gd name="T12" fmla="*/ 246 w 423"/>
                <a:gd name="T13" fmla="*/ 449 h 484"/>
                <a:gd name="T14" fmla="*/ 273 w 423"/>
                <a:gd name="T15" fmla="*/ 423 h 484"/>
                <a:gd name="T16" fmla="*/ 273 w 423"/>
                <a:gd name="T17" fmla="*/ 423 h 484"/>
                <a:gd name="T18" fmla="*/ 279 w 423"/>
                <a:gd name="T19" fmla="*/ 416 h 484"/>
                <a:gd name="T20" fmla="*/ 292 w 423"/>
                <a:gd name="T21" fmla="*/ 404 h 484"/>
                <a:gd name="T22" fmla="*/ 314 w 423"/>
                <a:gd name="T23" fmla="*/ 382 h 484"/>
                <a:gd name="T24" fmla="*/ 348 w 423"/>
                <a:gd name="T25" fmla="*/ 347 h 484"/>
                <a:gd name="T26" fmla="*/ 348 w 423"/>
                <a:gd name="T27" fmla="*/ 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84">
                  <a:moveTo>
                    <a:pt x="246" y="449"/>
                  </a:moveTo>
                  <a:cubicBezTo>
                    <a:pt x="235" y="461"/>
                    <a:pt x="223" y="472"/>
                    <a:pt x="212" y="484"/>
                  </a:cubicBezTo>
                  <a:cubicBezTo>
                    <a:pt x="166" y="438"/>
                    <a:pt x="121" y="393"/>
                    <a:pt x="75" y="347"/>
                  </a:cubicBezTo>
                  <a:cubicBezTo>
                    <a:pt x="0" y="272"/>
                    <a:pt x="0" y="150"/>
                    <a:pt x="75" y="75"/>
                  </a:cubicBezTo>
                  <a:cubicBezTo>
                    <a:pt x="151" y="0"/>
                    <a:pt x="273" y="0"/>
                    <a:pt x="348" y="75"/>
                  </a:cubicBezTo>
                  <a:moveTo>
                    <a:pt x="246" y="449"/>
                  </a:moveTo>
                  <a:cubicBezTo>
                    <a:pt x="246" y="449"/>
                    <a:pt x="246" y="449"/>
                    <a:pt x="246" y="449"/>
                  </a:cubicBezTo>
                  <a:moveTo>
                    <a:pt x="273" y="423"/>
                  </a:moveTo>
                  <a:cubicBezTo>
                    <a:pt x="273" y="423"/>
                    <a:pt x="273" y="423"/>
                    <a:pt x="273" y="423"/>
                  </a:cubicBezTo>
                  <a:moveTo>
                    <a:pt x="279" y="416"/>
                  </a:moveTo>
                  <a:cubicBezTo>
                    <a:pt x="283" y="412"/>
                    <a:pt x="288" y="408"/>
                    <a:pt x="292" y="404"/>
                  </a:cubicBezTo>
                  <a:moveTo>
                    <a:pt x="314" y="382"/>
                  </a:moveTo>
                  <a:cubicBezTo>
                    <a:pt x="325" y="370"/>
                    <a:pt x="337" y="359"/>
                    <a:pt x="348" y="347"/>
                  </a:cubicBezTo>
                  <a:cubicBezTo>
                    <a:pt x="423" y="272"/>
                    <a:pt x="423" y="150"/>
                    <a:pt x="348" y="75"/>
                  </a:cubicBezTo>
                </a:path>
              </a:pathLst>
            </a:custGeom>
            <a:noFill/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89"/>
            <p:cNvSpPr>
              <a:spLocks noEditPoints="1"/>
            </p:cNvSpPr>
            <p:nvPr/>
          </p:nvSpPr>
          <p:spPr bwMode="auto">
            <a:xfrm>
              <a:off x="6683598" y="4877101"/>
              <a:ext cx="574451" cy="56060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pole tekstowe 57"/>
            <p:cNvSpPr txBox="1"/>
            <p:nvPr/>
          </p:nvSpPr>
          <p:spPr>
            <a:xfrm>
              <a:off x="8030885" y="4777549"/>
              <a:ext cx="3321699" cy="759710"/>
            </a:xfrm>
            <a:prstGeom prst="rect">
              <a:avLst/>
            </a:prstGeom>
            <a:noFill/>
          </p:spPr>
          <p:txBody>
            <a:bodyPr wrap="square" lIns="144000" tIns="108000" rIns="144000" bIns="108000" rtlCol="0" anchor="ctr">
              <a:no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6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description of product</a:t>
              </a:r>
              <a:endPara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5681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97" y="2268243"/>
            <a:ext cx="3998903" cy="2969585"/>
          </a:xfrm>
          <a:prstGeom prst="rect">
            <a:avLst/>
          </a:prstGeom>
        </p:spPr>
      </p:pic>
      <p:sp>
        <p:nvSpPr>
          <p:cNvPr id="5" name="Freeform 15"/>
          <p:cNvSpPr>
            <a:spLocks noEditPoints="1"/>
          </p:cNvSpPr>
          <p:nvPr/>
        </p:nvSpPr>
        <p:spPr bwMode="auto">
          <a:xfrm rot="5400000" flipH="1">
            <a:off x="2826131" y="87121"/>
            <a:ext cx="4392489" cy="7331827"/>
          </a:xfrm>
          <a:custGeom>
            <a:avLst/>
            <a:gdLst>
              <a:gd name="T0" fmla="*/ 1585 w 1585"/>
              <a:gd name="T1" fmla="*/ 443 h 1890"/>
              <a:gd name="T2" fmla="*/ 1585 w 1585"/>
              <a:gd name="T3" fmla="*/ 1890 h 1890"/>
              <a:gd name="T4" fmla="*/ 0 w 1585"/>
              <a:gd name="T5" fmla="*/ 1890 h 1890"/>
              <a:gd name="T6" fmla="*/ 0 w 1585"/>
              <a:gd name="T7" fmla="*/ 0 h 1890"/>
              <a:gd name="T8" fmla="*/ 1585 w 1585"/>
              <a:gd name="T9" fmla="*/ 0 h 1890"/>
              <a:gd name="T10" fmla="*/ 1585 w 1585"/>
              <a:gd name="T11" fmla="*/ 222 h 1890"/>
              <a:gd name="T12" fmla="*/ 1585 w 1585"/>
              <a:gd name="T13" fmla="*/ 336 h 1890"/>
              <a:gd name="T14" fmla="*/ 1585 w 1585"/>
              <a:gd name="T15" fmla="*/ 289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5" h="1890">
                <a:moveTo>
                  <a:pt x="1585" y="443"/>
                </a:moveTo>
                <a:lnTo>
                  <a:pt x="1585" y="1890"/>
                </a:lnTo>
                <a:lnTo>
                  <a:pt x="0" y="1890"/>
                </a:lnTo>
                <a:lnTo>
                  <a:pt x="0" y="0"/>
                </a:lnTo>
                <a:lnTo>
                  <a:pt x="1585" y="0"/>
                </a:lnTo>
                <a:lnTo>
                  <a:pt x="1585" y="222"/>
                </a:lnTo>
                <a:moveTo>
                  <a:pt x="1585" y="336"/>
                </a:moveTo>
                <a:lnTo>
                  <a:pt x="1585" y="289"/>
                </a:lnTo>
              </a:path>
            </a:pathLst>
          </a:custGeom>
          <a:solidFill>
            <a:schemeClr val="bg1">
              <a:alpha val="36000"/>
            </a:schemeClr>
          </a:solidFill>
          <a:ln w="317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1 Detailed Description with Picture </a:t>
            </a:r>
            <a:br>
              <a:rPr lang="en-US" sz="2700" dirty="0"/>
            </a:br>
            <a:r>
              <a:rPr lang="en-US" sz="2700" dirty="0"/>
              <a:t>(replaceable by right mouse click &amp; Change Picture)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247900" y="2026939"/>
            <a:ext cx="5562121" cy="3452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50800" rIns="72000" bIns="50800" numCol="1" spcCol="381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1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Advantages.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648421" y="1975116"/>
            <a:ext cx="1385654" cy="1381425"/>
            <a:chOff x="648421" y="1975116"/>
            <a:chExt cx="1385654" cy="138142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48421" y="1975116"/>
              <a:ext cx="1385654" cy="1381425"/>
            </a:xfrm>
            <a:custGeom>
              <a:avLst/>
              <a:gdLst>
                <a:gd name="T0" fmla="*/ 251 w 274"/>
                <a:gd name="T1" fmla="*/ 61 h 274"/>
                <a:gd name="T2" fmla="*/ 251 w 274"/>
                <a:gd name="T3" fmla="*/ 61 h 274"/>
                <a:gd name="T4" fmla="*/ 234 w 274"/>
                <a:gd name="T5" fmla="*/ 41 h 274"/>
                <a:gd name="T6" fmla="*/ 224 w 274"/>
                <a:gd name="T7" fmla="*/ 31 h 274"/>
                <a:gd name="T8" fmla="*/ 189 w 274"/>
                <a:gd name="T9" fmla="*/ 11 h 274"/>
                <a:gd name="T10" fmla="*/ 137 w 274"/>
                <a:gd name="T11" fmla="*/ 0 h 274"/>
                <a:gd name="T12" fmla="*/ 0 w 274"/>
                <a:gd name="T13" fmla="*/ 137 h 274"/>
                <a:gd name="T14" fmla="*/ 137 w 274"/>
                <a:gd name="T15" fmla="*/ 274 h 274"/>
                <a:gd name="T16" fmla="*/ 274 w 274"/>
                <a:gd name="T17" fmla="*/ 137 h 274"/>
                <a:gd name="T18" fmla="*/ 251 w 274"/>
                <a:gd name="T19" fmla="*/ 6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251" y="61"/>
                  </a:moveTo>
                  <a:cubicBezTo>
                    <a:pt x="251" y="61"/>
                    <a:pt x="251" y="61"/>
                    <a:pt x="251" y="61"/>
                  </a:cubicBezTo>
                  <a:moveTo>
                    <a:pt x="234" y="41"/>
                  </a:moveTo>
                  <a:cubicBezTo>
                    <a:pt x="231" y="37"/>
                    <a:pt x="227" y="34"/>
                    <a:pt x="224" y="31"/>
                  </a:cubicBezTo>
                  <a:moveTo>
                    <a:pt x="189" y="11"/>
                  </a:moveTo>
                  <a:cubicBezTo>
                    <a:pt x="173" y="4"/>
                    <a:pt x="156" y="0"/>
                    <a:pt x="137" y="0"/>
                  </a:cubicBezTo>
                  <a:cubicBezTo>
                    <a:pt x="61" y="0"/>
                    <a:pt x="0" y="62"/>
                    <a:pt x="0" y="137"/>
                  </a:cubicBezTo>
                  <a:cubicBezTo>
                    <a:pt x="0" y="213"/>
                    <a:pt x="61" y="274"/>
                    <a:pt x="137" y="274"/>
                  </a:cubicBezTo>
                  <a:cubicBezTo>
                    <a:pt x="213" y="274"/>
                    <a:pt x="274" y="213"/>
                    <a:pt x="274" y="137"/>
                  </a:cubicBezTo>
                  <a:cubicBezTo>
                    <a:pt x="274" y="109"/>
                    <a:pt x="265" y="83"/>
                    <a:pt x="251" y="61"/>
                  </a:cubicBezTo>
                </a:path>
              </a:pathLst>
            </a:custGeom>
            <a:solidFill>
              <a:schemeClr val="bg1"/>
            </a:solidFill>
            <a:ln w="31750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7" name="Freeform 89"/>
            <p:cNvSpPr>
              <a:spLocks noEditPoints="1"/>
            </p:cNvSpPr>
            <p:nvPr/>
          </p:nvSpPr>
          <p:spPr bwMode="auto">
            <a:xfrm>
              <a:off x="1031496" y="2363540"/>
              <a:ext cx="619504" cy="604576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3175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23294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0" r="173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Freeform 15"/>
          <p:cNvSpPr>
            <a:spLocks noEditPoints="1"/>
          </p:cNvSpPr>
          <p:nvPr/>
        </p:nvSpPr>
        <p:spPr bwMode="auto">
          <a:xfrm rot="5400000" flipH="1">
            <a:off x="2286070" y="627181"/>
            <a:ext cx="4392489" cy="6251706"/>
          </a:xfrm>
          <a:custGeom>
            <a:avLst/>
            <a:gdLst>
              <a:gd name="T0" fmla="*/ 1585 w 1585"/>
              <a:gd name="T1" fmla="*/ 443 h 1890"/>
              <a:gd name="T2" fmla="*/ 1585 w 1585"/>
              <a:gd name="T3" fmla="*/ 1890 h 1890"/>
              <a:gd name="T4" fmla="*/ 0 w 1585"/>
              <a:gd name="T5" fmla="*/ 1890 h 1890"/>
              <a:gd name="T6" fmla="*/ 0 w 1585"/>
              <a:gd name="T7" fmla="*/ 0 h 1890"/>
              <a:gd name="T8" fmla="*/ 1585 w 1585"/>
              <a:gd name="T9" fmla="*/ 0 h 1890"/>
              <a:gd name="T10" fmla="*/ 1585 w 1585"/>
              <a:gd name="T11" fmla="*/ 222 h 1890"/>
              <a:gd name="T12" fmla="*/ 1585 w 1585"/>
              <a:gd name="T13" fmla="*/ 336 h 1890"/>
              <a:gd name="T14" fmla="*/ 1585 w 1585"/>
              <a:gd name="T15" fmla="*/ 289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5" h="1890">
                <a:moveTo>
                  <a:pt x="1585" y="443"/>
                </a:moveTo>
                <a:lnTo>
                  <a:pt x="1585" y="1890"/>
                </a:lnTo>
                <a:lnTo>
                  <a:pt x="0" y="1890"/>
                </a:lnTo>
                <a:lnTo>
                  <a:pt x="0" y="0"/>
                </a:lnTo>
                <a:lnTo>
                  <a:pt x="1585" y="0"/>
                </a:lnTo>
                <a:lnTo>
                  <a:pt x="1585" y="222"/>
                </a:lnTo>
                <a:moveTo>
                  <a:pt x="1585" y="336"/>
                </a:moveTo>
                <a:lnTo>
                  <a:pt x="1585" y="289"/>
                </a:lnTo>
              </a:path>
            </a:pathLst>
          </a:custGeom>
          <a:solidFill>
            <a:schemeClr val="bg1">
              <a:alpha val="71000"/>
            </a:schemeClr>
          </a:solidFill>
          <a:ln w="317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9" y="21020"/>
            <a:ext cx="5395911" cy="972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1 Detailed Description with Big Picture (replaceable)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247901" y="2026939"/>
            <a:ext cx="5144244" cy="3452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50800" rIns="72000" bIns="50800" numCol="1" spcCol="381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1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Features.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Advantages.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your text here. This is a placeholder. Write your text here. This is a placeholder.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648421" y="1975116"/>
            <a:ext cx="1385654" cy="1381425"/>
            <a:chOff x="648421" y="1975116"/>
            <a:chExt cx="1385654" cy="138142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48421" y="1975116"/>
              <a:ext cx="1385654" cy="1381425"/>
            </a:xfrm>
            <a:custGeom>
              <a:avLst/>
              <a:gdLst>
                <a:gd name="T0" fmla="*/ 251 w 274"/>
                <a:gd name="T1" fmla="*/ 61 h 274"/>
                <a:gd name="T2" fmla="*/ 251 w 274"/>
                <a:gd name="T3" fmla="*/ 61 h 274"/>
                <a:gd name="T4" fmla="*/ 234 w 274"/>
                <a:gd name="T5" fmla="*/ 41 h 274"/>
                <a:gd name="T6" fmla="*/ 224 w 274"/>
                <a:gd name="T7" fmla="*/ 31 h 274"/>
                <a:gd name="T8" fmla="*/ 189 w 274"/>
                <a:gd name="T9" fmla="*/ 11 h 274"/>
                <a:gd name="T10" fmla="*/ 137 w 274"/>
                <a:gd name="T11" fmla="*/ 0 h 274"/>
                <a:gd name="T12" fmla="*/ 0 w 274"/>
                <a:gd name="T13" fmla="*/ 137 h 274"/>
                <a:gd name="T14" fmla="*/ 137 w 274"/>
                <a:gd name="T15" fmla="*/ 274 h 274"/>
                <a:gd name="T16" fmla="*/ 274 w 274"/>
                <a:gd name="T17" fmla="*/ 137 h 274"/>
                <a:gd name="T18" fmla="*/ 251 w 274"/>
                <a:gd name="T19" fmla="*/ 6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251" y="61"/>
                  </a:moveTo>
                  <a:cubicBezTo>
                    <a:pt x="251" y="61"/>
                    <a:pt x="251" y="61"/>
                    <a:pt x="251" y="61"/>
                  </a:cubicBezTo>
                  <a:moveTo>
                    <a:pt x="234" y="41"/>
                  </a:moveTo>
                  <a:cubicBezTo>
                    <a:pt x="231" y="37"/>
                    <a:pt x="227" y="34"/>
                    <a:pt x="224" y="31"/>
                  </a:cubicBezTo>
                  <a:moveTo>
                    <a:pt x="189" y="11"/>
                  </a:moveTo>
                  <a:cubicBezTo>
                    <a:pt x="173" y="4"/>
                    <a:pt x="156" y="0"/>
                    <a:pt x="137" y="0"/>
                  </a:cubicBezTo>
                  <a:cubicBezTo>
                    <a:pt x="61" y="0"/>
                    <a:pt x="0" y="62"/>
                    <a:pt x="0" y="137"/>
                  </a:cubicBezTo>
                  <a:cubicBezTo>
                    <a:pt x="0" y="213"/>
                    <a:pt x="61" y="274"/>
                    <a:pt x="137" y="274"/>
                  </a:cubicBezTo>
                  <a:cubicBezTo>
                    <a:pt x="213" y="274"/>
                    <a:pt x="274" y="213"/>
                    <a:pt x="274" y="137"/>
                  </a:cubicBezTo>
                  <a:cubicBezTo>
                    <a:pt x="274" y="109"/>
                    <a:pt x="265" y="83"/>
                    <a:pt x="251" y="61"/>
                  </a:cubicBezTo>
                </a:path>
              </a:pathLst>
            </a:custGeom>
            <a:solidFill>
              <a:schemeClr val="bg1"/>
            </a:solidFill>
            <a:ln w="31750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7" name="Freeform 89"/>
            <p:cNvSpPr>
              <a:spLocks noEditPoints="1"/>
            </p:cNvSpPr>
            <p:nvPr/>
          </p:nvSpPr>
          <p:spPr bwMode="auto">
            <a:xfrm>
              <a:off x="1031496" y="2363540"/>
              <a:ext cx="619504" cy="604576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3175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3" name="Łącznik prosty 12"/>
          <p:cNvCxnSpPr/>
          <p:nvPr/>
        </p:nvCxnSpPr>
        <p:spPr>
          <a:xfrm>
            <a:off x="2247901" y="4005064"/>
            <a:ext cx="1111795" cy="0"/>
          </a:xfrm>
          <a:prstGeom prst="line">
            <a:avLst/>
          </a:prstGeom>
          <a:ln w="25400" cap="rnd">
            <a:solidFill>
              <a:schemeClr val="bg2">
                <a:lumMod val="75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88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1 Detailed Description Template with Price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279576" y="1755228"/>
            <a:ext cx="9145016" cy="39060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Product 1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Features. </a:t>
            </a:r>
            <a:r>
              <a:rPr lang="en-US" sz="2200" dirty="0"/>
              <a:t>Write your text here. This is a placeholder. Write your text here. This is a placeholder.</a:t>
            </a:r>
            <a:endParaRPr lang="en-US" sz="2200" dirty="0">
              <a:solidFill>
                <a:srgbClr val="000000"/>
              </a:solidFill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sz="2200" dirty="0"/>
              <a:t>Write your text here. This is a placeholder. Write your text here. </a:t>
            </a:r>
            <a:br>
              <a:rPr lang="en-US" sz="2200" dirty="0"/>
            </a:br>
            <a:r>
              <a:rPr lang="en-US" sz="2200" dirty="0"/>
              <a:t>This is a placeholder.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sz="2200" b="1" dirty="0"/>
              <a:t>Advantages. </a:t>
            </a:r>
            <a:r>
              <a:rPr lang="en-US" sz="2200" dirty="0"/>
              <a:t>Write your text here. This is a placeholder.</a:t>
            </a:r>
            <a:endParaRPr lang="en-US" sz="2200" dirty="0">
              <a:solidFill>
                <a:srgbClr val="000000"/>
              </a:solidFill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sz="2200" dirty="0"/>
              <a:t>Write your text here. This is a placeholder.</a:t>
            </a:r>
            <a:endParaRPr lang="en-US" sz="2200" dirty="0">
              <a:solidFill>
                <a:srgbClr val="000000"/>
              </a:solidFill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sz="2200" dirty="0"/>
              <a:t>Write your text here. This is a placeholder. Write your text here. </a:t>
            </a:r>
            <a:endParaRPr lang="en-US" sz="22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Freeform 89"/>
          <p:cNvSpPr>
            <a:spLocks noEditPoints="1"/>
          </p:cNvSpPr>
          <p:nvPr/>
        </p:nvSpPr>
        <p:spPr bwMode="auto">
          <a:xfrm>
            <a:off x="1031496" y="2363540"/>
            <a:ext cx="619504" cy="604576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upa 14"/>
          <p:cNvGrpSpPr/>
          <p:nvPr/>
        </p:nvGrpSpPr>
        <p:grpSpPr>
          <a:xfrm>
            <a:off x="5058703" y="5591504"/>
            <a:ext cx="2796976" cy="669096"/>
            <a:chOff x="6168008" y="5661248"/>
            <a:chExt cx="2387600" cy="609863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168008" y="5661248"/>
              <a:ext cx="2387600" cy="609863"/>
            </a:xfrm>
            <a:custGeom>
              <a:avLst/>
              <a:gdLst>
                <a:gd name="T0" fmla="*/ 1218 w 1342"/>
                <a:gd name="T1" fmla="*/ 0 h 448"/>
                <a:gd name="T2" fmla="*/ 1342 w 1342"/>
                <a:gd name="T3" fmla="*/ 0 h 448"/>
                <a:gd name="T4" fmla="*/ 1247 w 1342"/>
                <a:gd name="T5" fmla="*/ 225 h 448"/>
                <a:gd name="T6" fmla="*/ 1342 w 1342"/>
                <a:gd name="T7" fmla="*/ 448 h 448"/>
                <a:gd name="T8" fmla="*/ 0 w 1342"/>
                <a:gd name="T9" fmla="*/ 448 h 448"/>
                <a:gd name="T10" fmla="*/ 95 w 1342"/>
                <a:gd name="T11" fmla="*/ 225 h 448"/>
                <a:gd name="T12" fmla="*/ 0 w 1342"/>
                <a:gd name="T13" fmla="*/ 0 h 448"/>
                <a:gd name="T14" fmla="*/ 1038 w 1342"/>
                <a:gd name="T15" fmla="*/ 0 h 448"/>
                <a:gd name="T16" fmla="*/ 1126 w 1342"/>
                <a:gd name="T17" fmla="*/ 0 h 448"/>
                <a:gd name="T18" fmla="*/ 1171 w 1342"/>
                <a:gd name="T1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2" h="448">
                  <a:moveTo>
                    <a:pt x="1218" y="0"/>
                  </a:moveTo>
                  <a:lnTo>
                    <a:pt x="1342" y="0"/>
                  </a:lnTo>
                  <a:lnTo>
                    <a:pt x="1247" y="225"/>
                  </a:lnTo>
                  <a:lnTo>
                    <a:pt x="1342" y="448"/>
                  </a:lnTo>
                  <a:lnTo>
                    <a:pt x="0" y="448"/>
                  </a:lnTo>
                  <a:lnTo>
                    <a:pt x="95" y="225"/>
                  </a:lnTo>
                  <a:lnTo>
                    <a:pt x="0" y="0"/>
                  </a:lnTo>
                  <a:lnTo>
                    <a:pt x="1038" y="0"/>
                  </a:lnTo>
                  <a:moveTo>
                    <a:pt x="1126" y="0"/>
                  </a:moveTo>
                  <a:lnTo>
                    <a:pt x="1171" y="0"/>
                  </a:lnTo>
                </a:path>
              </a:pathLst>
            </a:custGeom>
            <a:solidFill>
              <a:schemeClr val="bg1"/>
            </a:solidFill>
            <a:ln w="3175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425704" y="5714151"/>
              <a:ext cx="1872208" cy="504055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Price: $100</a:t>
              </a:r>
              <a:endParaRPr lang="en-GB" sz="2800" dirty="0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6560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Comparison Table with features &amp; pricing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983431" y="1102481"/>
            <a:ext cx="2441665" cy="5165189"/>
            <a:chOff x="983431" y="1102481"/>
            <a:chExt cx="2441665" cy="5165189"/>
          </a:xfrm>
        </p:grpSpPr>
        <p:cxnSp>
          <p:nvCxnSpPr>
            <p:cNvPr id="12" name="Łącznik prosty 11"/>
            <p:cNvCxnSpPr/>
            <p:nvPr/>
          </p:nvCxnSpPr>
          <p:spPr>
            <a:xfrm>
              <a:off x="1002641" y="4826967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ole tekstowe 3"/>
            <p:cNvSpPr txBox="1"/>
            <p:nvPr/>
          </p:nvSpPr>
          <p:spPr>
            <a:xfrm>
              <a:off x="983432" y="2924944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cxnSp>
          <p:nvCxnSpPr>
            <p:cNvPr id="105" name="Łącznik prosty 104"/>
            <p:cNvCxnSpPr/>
            <p:nvPr/>
          </p:nvCxnSpPr>
          <p:spPr>
            <a:xfrm>
              <a:off x="1002641" y="3822981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pole tekstowe 109"/>
            <p:cNvSpPr txBox="1"/>
            <p:nvPr/>
          </p:nvSpPr>
          <p:spPr>
            <a:xfrm>
              <a:off x="983432" y="3928930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sp>
          <p:nvSpPr>
            <p:cNvPr id="111" name="pole tekstowe 110"/>
            <p:cNvSpPr txBox="1"/>
            <p:nvPr/>
          </p:nvSpPr>
          <p:spPr>
            <a:xfrm>
              <a:off x="983432" y="4932917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1813500" y="1102481"/>
              <a:ext cx="933062" cy="1065562"/>
              <a:chOff x="1813500" y="1102481"/>
              <a:chExt cx="933062" cy="1065562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>
                <a:off x="1813500" y="1102481"/>
                <a:ext cx="933062" cy="1065562"/>
              </a:xfrm>
              <a:custGeom>
                <a:avLst/>
                <a:gdLst>
                  <a:gd name="T0" fmla="*/ 211 w 423"/>
                  <a:gd name="T1" fmla="*/ 484 h 484"/>
                  <a:gd name="T2" fmla="*/ 75 w 423"/>
                  <a:gd name="T3" fmla="*/ 347 h 484"/>
                  <a:gd name="T4" fmla="*/ 75 w 423"/>
                  <a:gd name="T5" fmla="*/ 75 h 484"/>
                  <a:gd name="T6" fmla="*/ 348 w 423"/>
                  <a:gd name="T7" fmla="*/ 75 h 484"/>
                  <a:gd name="T8" fmla="*/ 348 w 423"/>
                  <a:gd name="T9" fmla="*/ 347 h 484"/>
                  <a:gd name="T10" fmla="*/ 246 w 423"/>
                  <a:gd name="T11" fmla="*/ 44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484">
                    <a:moveTo>
                      <a:pt x="211" y="484"/>
                    </a:moveTo>
                    <a:cubicBezTo>
                      <a:pt x="166" y="438"/>
                      <a:pt x="120" y="393"/>
                      <a:pt x="75" y="347"/>
                    </a:cubicBezTo>
                    <a:cubicBezTo>
                      <a:pt x="0" y="272"/>
                      <a:pt x="0" y="150"/>
                      <a:pt x="75" y="75"/>
                    </a:cubicBezTo>
                    <a:cubicBezTo>
                      <a:pt x="150" y="0"/>
                      <a:pt x="272" y="0"/>
                      <a:pt x="348" y="75"/>
                    </a:cubicBezTo>
                    <a:cubicBezTo>
                      <a:pt x="423" y="150"/>
                      <a:pt x="423" y="272"/>
                      <a:pt x="348" y="347"/>
                    </a:cubicBezTo>
                    <a:cubicBezTo>
                      <a:pt x="314" y="381"/>
                      <a:pt x="280" y="415"/>
                      <a:pt x="246" y="449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Freeform 89"/>
              <p:cNvSpPr>
                <a:spLocks noEditPoints="1"/>
              </p:cNvSpPr>
              <p:nvPr/>
            </p:nvSpPr>
            <p:spPr bwMode="auto">
              <a:xfrm>
                <a:off x="2062237" y="1369619"/>
                <a:ext cx="435588" cy="425092"/>
              </a:xfrm>
              <a:custGeom>
                <a:avLst/>
                <a:gdLst>
                  <a:gd name="T0" fmla="*/ 329 w 332"/>
                  <a:gd name="T1" fmla="*/ 0 h 324"/>
                  <a:gd name="T2" fmla="*/ 87 w 332"/>
                  <a:gd name="T3" fmla="*/ 0 h 324"/>
                  <a:gd name="T4" fmla="*/ 244 w 332"/>
                  <a:gd name="T5" fmla="*/ 81 h 324"/>
                  <a:gd name="T6" fmla="*/ 332 w 332"/>
                  <a:gd name="T7" fmla="*/ 0 h 324"/>
                  <a:gd name="T8" fmla="*/ 244 w 332"/>
                  <a:gd name="T9" fmla="*/ 324 h 324"/>
                  <a:gd name="T10" fmla="*/ 332 w 332"/>
                  <a:gd name="T11" fmla="*/ 244 h 324"/>
                  <a:gd name="T12" fmla="*/ 332 w 332"/>
                  <a:gd name="T13" fmla="*/ 0 h 324"/>
                  <a:gd name="T14" fmla="*/ 0 w 332"/>
                  <a:gd name="T15" fmla="*/ 81 h 324"/>
                  <a:gd name="T16" fmla="*/ 88 w 332"/>
                  <a:gd name="T17" fmla="*/ 0 h 324"/>
                  <a:gd name="T18" fmla="*/ 244 w 332"/>
                  <a:gd name="T19" fmla="*/ 81 h 324"/>
                  <a:gd name="T20" fmla="*/ 0 w 332"/>
                  <a:gd name="T21" fmla="*/ 81 h 324"/>
                  <a:gd name="T22" fmla="*/ 0 w 332"/>
                  <a:gd name="T23" fmla="*/ 324 h 324"/>
                  <a:gd name="T24" fmla="*/ 244 w 332"/>
                  <a:gd name="T25" fmla="*/ 324 h 324"/>
                  <a:gd name="T26" fmla="*/ 244 w 332"/>
                  <a:gd name="T27" fmla="*/ 135 h 324"/>
                  <a:gd name="T28" fmla="*/ 77 w 332"/>
                  <a:gd name="T29" fmla="*/ 84 h 324"/>
                  <a:gd name="T30" fmla="*/ 77 w 332"/>
                  <a:gd name="T31" fmla="*/ 204 h 324"/>
                  <a:gd name="T32" fmla="*/ 126 w 332"/>
                  <a:gd name="T33" fmla="*/ 184 h 324"/>
                  <a:gd name="T34" fmla="*/ 173 w 332"/>
                  <a:gd name="T35" fmla="*/ 204 h 324"/>
                  <a:gd name="T36" fmla="*/ 173 w 332"/>
                  <a:gd name="T37" fmla="*/ 8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2" h="324">
                    <a:moveTo>
                      <a:pt x="329" y="0"/>
                    </a:moveTo>
                    <a:lnTo>
                      <a:pt x="87" y="0"/>
                    </a:lnTo>
                    <a:moveTo>
                      <a:pt x="244" y="81"/>
                    </a:moveTo>
                    <a:lnTo>
                      <a:pt x="332" y="0"/>
                    </a:lnTo>
                    <a:moveTo>
                      <a:pt x="244" y="324"/>
                    </a:moveTo>
                    <a:lnTo>
                      <a:pt x="332" y="244"/>
                    </a:lnTo>
                    <a:lnTo>
                      <a:pt x="332" y="0"/>
                    </a:lnTo>
                    <a:moveTo>
                      <a:pt x="0" y="81"/>
                    </a:moveTo>
                    <a:lnTo>
                      <a:pt x="88" y="0"/>
                    </a:lnTo>
                    <a:moveTo>
                      <a:pt x="244" y="81"/>
                    </a:moveTo>
                    <a:lnTo>
                      <a:pt x="0" y="81"/>
                    </a:lnTo>
                    <a:lnTo>
                      <a:pt x="0" y="324"/>
                    </a:lnTo>
                    <a:lnTo>
                      <a:pt x="244" y="324"/>
                    </a:lnTo>
                    <a:lnTo>
                      <a:pt x="244" y="135"/>
                    </a:lnTo>
                    <a:moveTo>
                      <a:pt x="77" y="84"/>
                    </a:moveTo>
                    <a:lnTo>
                      <a:pt x="77" y="204"/>
                    </a:lnTo>
                    <a:lnTo>
                      <a:pt x="126" y="184"/>
                    </a:lnTo>
                    <a:lnTo>
                      <a:pt x="173" y="204"/>
                    </a:lnTo>
                    <a:lnTo>
                      <a:pt x="173" y="84"/>
                    </a:ln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983431" y="2293505"/>
              <a:ext cx="2414154" cy="513195"/>
              <a:chOff x="983431" y="2335155"/>
              <a:chExt cx="2414154" cy="416401"/>
            </a:xfrm>
          </p:grpSpPr>
          <p:sp>
            <p:nvSpPr>
              <p:cNvPr id="69" name="Prostokąt 68"/>
              <p:cNvSpPr/>
              <p:nvPr/>
            </p:nvSpPr>
            <p:spPr>
              <a:xfrm>
                <a:off x="1051034" y="234353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A</a:t>
                </a:r>
              </a:p>
            </p:txBody>
          </p:sp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983431" y="2335155"/>
                <a:ext cx="2414154" cy="416401"/>
              </a:xfrm>
              <a:custGeom>
                <a:avLst/>
                <a:gdLst>
                  <a:gd name="T0" fmla="*/ 715 w 715"/>
                  <a:gd name="T1" fmla="*/ 46 h 223"/>
                  <a:gd name="T2" fmla="*/ 715 w 715"/>
                  <a:gd name="T3" fmla="*/ 0 h 223"/>
                  <a:gd name="T4" fmla="*/ 0 w 715"/>
                  <a:gd name="T5" fmla="*/ 0 h 223"/>
                  <a:gd name="T6" fmla="*/ 0 w 715"/>
                  <a:gd name="T7" fmla="*/ 0 h 223"/>
                  <a:gd name="T8" fmla="*/ 0 w 715"/>
                  <a:gd name="T9" fmla="*/ 223 h 223"/>
                  <a:gd name="T10" fmla="*/ 715 w 715"/>
                  <a:gd name="T11" fmla="*/ 223 h 223"/>
                  <a:gd name="T12" fmla="*/ 715 w 715"/>
                  <a:gd name="T13" fmla="*/ 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223">
                    <a:moveTo>
                      <a:pt x="715" y="46"/>
                    </a:moveTo>
                    <a:lnTo>
                      <a:pt x="7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715" y="223"/>
                    </a:lnTo>
                    <a:lnTo>
                      <a:pt x="715" y="90"/>
                    </a:ln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3" name="Grupa 2"/>
            <p:cNvGrpSpPr/>
            <p:nvPr/>
          </p:nvGrpSpPr>
          <p:grpSpPr>
            <a:xfrm>
              <a:off x="1002641" y="5835622"/>
              <a:ext cx="2403246" cy="432048"/>
              <a:chOff x="1002641" y="5877272"/>
              <a:chExt cx="2403246" cy="432048"/>
            </a:xfrm>
          </p:grpSpPr>
          <p:cxnSp>
            <p:nvCxnSpPr>
              <p:cNvPr id="122" name="Łącznik prosty 121"/>
              <p:cNvCxnSpPr/>
              <p:nvPr/>
            </p:nvCxnSpPr>
            <p:spPr>
              <a:xfrm>
                <a:off x="1002641" y="5877272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Prostokąt 46"/>
              <p:cNvSpPr/>
              <p:nvPr/>
            </p:nvSpPr>
            <p:spPr>
              <a:xfrm>
                <a:off x="1058636" y="589946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$100</a:t>
                </a:r>
              </a:p>
            </p:txBody>
          </p:sp>
          <p:cxnSp>
            <p:nvCxnSpPr>
              <p:cNvPr id="51" name="Łącznik prosty 50"/>
              <p:cNvCxnSpPr/>
              <p:nvPr/>
            </p:nvCxnSpPr>
            <p:spPr>
              <a:xfrm>
                <a:off x="1002641" y="6309320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a 13"/>
          <p:cNvGrpSpPr/>
          <p:nvPr/>
        </p:nvGrpSpPr>
        <p:grpSpPr>
          <a:xfrm>
            <a:off x="3586223" y="1102481"/>
            <a:ext cx="2444271" cy="5165189"/>
            <a:chOff x="3586223" y="1102481"/>
            <a:chExt cx="2444271" cy="5165189"/>
          </a:xfrm>
        </p:grpSpPr>
        <p:cxnSp>
          <p:nvCxnSpPr>
            <p:cNvPr id="57" name="Łącznik prosty 56"/>
            <p:cNvCxnSpPr/>
            <p:nvPr/>
          </p:nvCxnSpPr>
          <p:spPr>
            <a:xfrm>
              <a:off x="3608039" y="4826967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a 107"/>
            <p:cNvGrpSpPr/>
            <p:nvPr/>
          </p:nvGrpSpPr>
          <p:grpSpPr>
            <a:xfrm>
              <a:off x="3586223" y="2293505"/>
              <a:ext cx="2414154" cy="513195"/>
              <a:chOff x="983431" y="2335155"/>
              <a:chExt cx="2414154" cy="416401"/>
            </a:xfrm>
          </p:grpSpPr>
          <p:sp>
            <p:nvSpPr>
              <p:cNvPr id="109" name="Prostokąt 108"/>
              <p:cNvSpPr/>
              <p:nvPr/>
            </p:nvSpPr>
            <p:spPr>
              <a:xfrm>
                <a:off x="1051034" y="234353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B</a:t>
                </a:r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>
                <a:off x="983431" y="2335155"/>
                <a:ext cx="2414154" cy="416401"/>
              </a:xfrm>
              <a:custGeom>
                <a:avLst/>
                <a:gdLst>
                  <a:gd name="T0" fmla="*/ 715 w 715"/>
                  <a:gd name="T1" fmla="*/ 46 h 223"/>
                  <a:gd name="T2" fmla="*/ 715 w 715"/>
                  <a:gd name="T3" fmla="*/ 0 h 223"/>
                  <a:gd name="T4" fmla="*/ 0 w 715"/>
                  <a:gd name="T5" fmla="*/ 0 h 223"/>
                  <a:gd name="T6" fmla="*/ 0 w 715"/>
                  <a:gd name="T7" fmla="*/ 0 h 223"/>
                  <a:gd name="T8" fmla="*/ 0 w 715"/>
                  <a:gd name="T9" fmla="*/ 223 h 223"/>
                  <a:gd name="T10" fmla="*/ 715 w 715"/>
                  <a:gd name="T11" fmla="*/ 223 h 223"/>
                  <a:gd name="T12" fmla="*/ 715 w 715"/>
                  <a:gd name="T13" fmla="*/ 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223">
                    <a:moveTo>
                      <a:pt x="715" y="46"/>
                    </a:moveTo>
                    <a:lnTo>
                      <a:pt x="7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715" y="223"/>
                    </a:lnTo>
                    <a:lnTo>
                      <a:pt x="715" y="90"/>
                    </a:ln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6" name="pole tekstowe 55"/>
            <p:cNvSpPr txBox="1"/>
            <p:nvPr/>
          </p:nvSpPr>
          <p:spPr>
            <a:xfrm>
              <a:off x="3588830" y="2924944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cxnSp>
          <p:nvCxnSpPr>
            <p:cNvPr id="60" name="Łącznik prosty 59"/>
            <p:cNvCxnSpPr/>
            <p:nvPr/>
          </p:nvCxnSpPr>
          <p:spPr>
            <a:xfrm>
              <a:off x="3608039" y="3822981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ole tekstowe 60"/>
            <p:cNvSpPr txBox="1"/>
            <p:nvPr/>
          </p:nvSpPr>
          <p:spPr>
            <a:xfrm>
              <a:off x="3588830" y="3928930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3588830" y="4932917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3608039" y="5835622"/>
              <a:ext cx="2403246" cy="432048"/>
              <a:chOff x="3608039" y="5877272"/>
              <a:chExt cx="2403246" cy="432048"/>
            </a:xfrm>
          </p:grpSpPr>
          <p:cxnSp>
            <p:nvCxnSpPr>
              <p:cNvPr id="120" name="Łącznik prosty 119"/>
              <p:cNvCxnSpPr/>
              <p:nvPr/>
            </p:nvCxnSpPr>
            <p:spPr>
              <a:xfrm>
                <a:off x="3608039" y="5877272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>
                <a:off x="3608039" y="6309320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Prostokąt 52"/>
              <p:cNvSpPr/>
              <p:nvPr/>
            </p:nvSpPr>
            <p:spPr>
              <a:xfrm>
                <a:off x="3664034" y="589946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$100</a:t>
                </a: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4343131" y="1102481"/>
              <a:ext cx="933062" cy="1065562"/>
              <a:chOff x="4343131" y="1102481"/>
              <a:chExt cx="933062" cy="1065562"/>
            </a:xfrm>
          </p:grpSpPr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4343131" y="1102481"/>
                <a:ext cx="933062" cy="1065562"/>
              </a:xfrm>
              <a:custGeom>
                <a:avLst/>
                <a:gdLst>
                  <a:gd name="T0" fmla="*/ 211 w 423"/>
                  <a:gd name="T1" fmla="*/ 484 h 484"/>
                  <a:gd name="T2" fmla="*/ 75 w 423"/>
                  <a:gd name="T3" fmla="*/ 347 h 484"/>
                  <a:gd name="T4" fmla="*/ 75 w 423"/>
                  <a:gd name="T5" fmla="*/ 75 h 484"/>
                  <a:gd name="T6" fmla="*/ 348 w 423"/>
                  <a:gd name="T7" fmla="*/ 75 h 484"/>
                  <a:gd name="T8" fmla="*/ 348 w 423"/>
                  <a:gd name="T9" fmla="*/ 347 h 484"/>
                  <a:gd name="T10" fmla="*/ 246 w 423"/>
                  <a:gd name="T11" fmla="*/ 44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484">
                    <a:moveTo>
                      <a:pt x="211" y="484"/>
                    </a:moveTo>
                    <a:cubicBezTo>
                      <a:pt x="166" y="438"/>
                      <a:pt x="120" y="393"/>
                      <a:pt x="75" y="347"/>
                    </a:cubicBezTo>
                    <a:cubicBezTo>
                      <a:pt x="0" y="272"/>
                      <a:pt x="0" y="150"/>
                      <a:pt x="75" y="75"/>
                    </a:cubicBezTo>
                    <a:cubicBezTo>
                      <a:pt x="150" y="0"/>
                      <a:pt x="272" y="0"/>
                      <a:pt x="348" y="75"/>
                    </a:cubicBezTo>
                    <a:cubicBezTo>
                      <a:pt x="423" y="150"/>
                      <a:pt x="423" y="272"/>
                      <a:pt x="348" y="347"/>
                    </a:cubicBezTo>
                    <a:cubicBezTo>
                      <a:pt x="314" y="381"/>
                      <a:pt x="280" y="415"/>
                      <a:pt x="246" y="449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Freeform 89"/>
              <p:cNvSpPr>
                <a:spLocks noEditPoints="1"/>
              </p:cNvSpPr>
              <p:nvPr/>
            </p:nvSpPr>
            <p:spPr bwMode="auto">
              <a:xfrm>
                <a:off x="4591868" y="1369619"/>
                <a:ext cx="435588" cy="425092"/>
              </a:xfrm>
              <a:custGeom>
                <a:avLst/>
                <a:gdLst>
                  <a:gd name="T0" fmla="*/ 329 w 332"/>
                  <a:gd name="T1" fmla="*/ 0 h 324"/>
                  <a:gd name="T2" fmla="*/ 87 w 332"/>
                  <a:gd name="T3" fmla="*/ 0 h 324"/>
                  <a:gd name="T4" fmla="*/ 244 w 332"/>
                  <a:gd name="T5" fmla="*/ 81 h 324"/>
                  <a:gd name="T6" fmla="*/ 332 w 332"/>
                  <a:gd name="T7" fmla="*/ 0 h 324"/>
                  <a:gd name="T8" fmla="*/ 244 w 332"/>
                  <a:gd name="T9" fmla="*/ 324 h 324"/>
                  <a:gd name="T10" fmla="*/ 332 w 332"/>
                  <a:gd name="T11" fmla="*/ 244 h 324"/>
                  <a:gd name="T12" fmla="*/ 332 w 332"/>
                  <a:gd name="T13" fmla="*/ 0 h 324"/>
                  <a:gd name="T14" fmla="*/ 0 w 332"/>
                  <a:gd name="T15" fmla="*/ 81 h 324"/>
                  <a:gd name="T16" fmla="*/ 88 w 332"/>
                  <a:gd name="T17" fmla="*/ 0 h 324"/>
                  <a:gd name="T18" fmla="*/ 244 w 332"/>
                  <a:gd name="T19" fmla="*/ 81 h 324"/>
                  <a:gd name="T20" fmla="*/ 0 w 332"/>
                  <a:gd name="T21" fmla="*/ 81 h 324"/>
                  <a:gd name="T22" fmla="*/ 0 w 332"/>
                  <a:gd name="T23" fmla="*/ 324 h 324"/>
                  <a:gd name="T24" fmla="*/ 244 w 332"/>
                  <a:gd name="T25" fmla="*/ 324 h 324"/>
                  <a:gd name="T26" fmla="*/ 244 w 332"/>
                  <a:gd name="T27" fmla="*/ 135 h 324"/>
                  <a:gd name="T28" fmla="*/ 77 w 332"/>
                  <a:gd name="T29" fmla="*/ 84 h 324"/>
                  <a:gd name="T30" fmla="*/ 77 w 332"/>
                  <a:gd name="T31" fmla="*/ 204 h 324"/>
                  <a:gd name="T32" fmla="*/ 126 w 332"/>
                  <a:gd name="T33" fmla="*/ 184 h 324"/>
                  <a:gd name="T34" fmla="*/ 173 w 332"/>
                  <a:gd name="T35" fmla="*/ 204 h 324"/>
                  <a:gd name="T36" fmla="*/ 173 w 332"/>
                  <a:gd name="T37" fmla="*/ 8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2" h="324">
                    <a:moveTo>
                      <a:pt x="329" y="0"/>
                    </a:moveTo>
                    <a:lnTo>
                      <a:pt x="87" y="0"/>
                    </a:lnTo>
                    <a:moveTo>
                      <a:pt x="244" y="81"/>
                    </a:moveTo>
                    <a:lnTo>
                      <a:pt x="332" y="0"/>
                    </a:lnTo>
                    <a:moveTo>
                      <a:pt x="244" y="324"/>
                    </a:moveTo>
                    <a:lnTo>
                      <a:pt x="332" y="244"/>
                    </a:lnTo>
                    <a:lnTo>
                      <a:pt x="332" y="0"/>
                    </a:lnTo>
                    <a:moveTo>
                      <a:pt x="0" y="81"/>
                    </a:moveTo>
                    <a:lnTo>
                      <a:pt x="88" y="0"/>
                    </a:lnTo>
                    <a:moveTo>
                      <a:pt x="244" y="81"/>
                    </a:moveTo>
                    <a:lnTo>
                      <a:pt x="0" y="81"/>
                    </a:lnTo>
                    <a:lnTo>
                      <a:pt x="0" y="324"/>
                    </a:lnTo>
                    <a:lnTo>
                      <a:pt x="244" y="324"/>
                    </a:lnTo>
                    <a:lnTo>
                      <a:pt x="244" y="135"/>
                    </a:lnTo>
                    <a:moveTo>
                      <a:pt x="77" y="84"/>
                    </a:moveTo>
                    <a:lnTo>
                      <a:pt x="77" y="204"/>
                    </a:lnTo>
                    <a:lnTo>
                      <a:pt x="126" y="184"/>
                    </a:lnTo>
                    <a:lnTo>
                      <a:pt x="173" y="204"/>
                    </a:lnTo>
                    <a:lnTo>
                      <a:pt x="173" y="84"/>
                    </a:ln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upa 14"/>
          <p:cNvGrpSpPr/>
          <p:nvPr/>
        </p:nvGrpSpPr>
        <p:grpSpPr>
          <a:xfrm>
            <a:off x="6172413" y="1102481"/>
            <a:ext cx="2441664" cy="5165189"/>
            <a:chOff x="6172413" y="1102481"/>
            <a:chExt cx="2441664" cy="5165189"/>
          </a:xfrm>
        </p:grpSpPr>
        <p:cxnSp>
          <p:nvCxnSpPr>
            <p:cNvPr id="75" name="Łącznik prosty 74"/>
            <p:cNvCxnSpPr/>
            <p:nvPr/>
          </p:nvCxnSpPr>
          <p:spPr>
            <a:xfrm>
              <a:off x="6191622" y="4826967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/>
          </p:nvGrpSpPr>
          <p:grpSpPr>
            <a:xfrm>
              <a:off x="6189015" y="2293505"/>
              <a:ext cx="2414154" cy="513195"/>
              <a:chOff x="983431" y="2335155"/>
              <a:chExt cx="2414154" cy="416401"/>
            </a:xfrm>
          </p:grpSpPr>
          <p:sp>
            <p:nvSpPr>
              <p:cNvPr id="114" name="Prostokąt 113"/>
              <p:cNvSpPr/>
              <p:nvPr/>
            </p:nvSpPr>
            <p:spPr>
              <a:xfrm>
                <a:off x="1051034" y="234353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C</a:t>
                </a:r>
              </a:p>
            </p:txBody>
          </p:sp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983431" y="2335155"/>
                <a:ext cx="2414154" cy="416401"/>
              </a:xfrm>
              <a:custGeom>
                <a:avLst/>
                <a:gdLst>
                  <a:gd name="T0" fmla="*/ 715 w 715"/>
                  <a:gd name="T1" fmla="*/ 46 h 223"/>
                  <a:gd name="T2" fmla="*/ 715 w 715"/>
                  <a:gd name="T3" fmla="*/ 0 h 223"/>
                  <a:gd name="T4" fmla="*/ 0 w 715"/>
                  <a:gd name="T5" fmla="*/ 0 h 223"/>
                  <a:gd name="T6" fmla="*/ 0 w 715"/>
                  <a:gd name="T7" fmla="*/ 0 h 223"/>
                  <a:gd name="T8" fmla="*/ 0 w 715"/>
                  <a:gd name="T9" fmla="*/ 223 h 223"/>
                  <a:gd name="T10" fmla="*/ 715 w 715"/>
                  <a:gd name="T11" fmla="*/ 223 h 223"/>
                  <a:gd name="T12" fmla="*/ 715 w 715"/>
                  <a:gd name="T13" fmla="*/ 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223">
                    <a:moveTo>
                      <a:pt x="715" y="46"/>
                    </a:moveTo>
                    <a:lnTo>
                      <a:pt x="7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715" y="223"/>
                    </a:lnTo>
                    <a:lnTo>
                      <a:pt x="715" y="90"/>
                    </a:lnTo>
                  </a:path>
                </a:pathLst>
              </a:custGeom>
              <a:noFill/>
              <a:ln w="317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4" name="pole tekstowe 73"/>
            <p:cNvSpPr txBox="1"/>
            <p:nvPr/>
          </p:nvSpPr>
          <p:spPr>
            <a:xfrm>
              <a:off x="6172413" y="2924944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cxnSp>
          <p:nvCxnSpPr>
            <p:cNvPr id="78" name="Łącznik prosty 77"/>
            <p:cNvCxnSpPr/>
            <p:nvPr/>
          </p:nvCxnSpPr>
          <p:spPr>
            <a:xfrm>
              <a:off x="6191622" y="3822981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/>
            <p:cNvSpPr txBox="1"/>
            <p:nvPr/>
          </p:nvSpPr>
          <p:spPr>
            <a:xfrm>
              <a:off x="6172413" y="3928930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sp>
          <p:nvSpPr>
            <p:cNvPr id="80" name="pole tekstowe 79"/>
            <p:cNvSpPr txBox="1"/>
            <p:nvPr/>
          </p:nvSpPr>
          <p:spPr>
            <a:xfrm>
              <a:off x="6172413" y="4932917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6191622" y="5835622"/>
              <a:ext cx="2403246" cy="432048"/>
              <a:chOff x="6191622" y="5877272"/>
              <a:chExt cx="2403246" cy="432048"/>
            </a:xfrm>
          </p:grpSpPr>
          <p:cxnSp>
            <p:nvCxnSpPr>
              <p:cNvPr id="123" name="Łącznik prosty 122"/>
              <p:cNvCxnSpPr/>
              <p:nvPr/>
            </p:nvCxnSpPr>
            <p:spPr>
              <a:xfrm>
                <a:off x="6191622" y="5877272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6191622" y="6309320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Prostokąt 53"/>
              <p:cNvSpPr/>
              <p:nvPr/>
            </p:nvSpPr>
            <p:spPr>
              <a:xfrm>
                <a:off x="6247617" y="589946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$100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6920918" y="1102481"/>
              <a:ext cx="933062" cy="1065562"/>
              <a:chOff x="6920918" y="1102481"/>
              <a:chExt cx="933062" cy="1065562"/>
            </a:xfrm>
          </p:grpSpPr>
          <p:sp>
            <p:nvSpPr>
              <p:cNvPr id="99" name="Freeform 20"/>
              <p:cNvSpPr>
                <a:spLocks/>
              </p:cNvSpPr>
              <p:nvPr/>
            </p:nvSpPr>
            <p:spPr bwMode="auto">
              <a:xfrm>
                <a:off x="6920918" y="1102481"/>
                <a:ext cx="933062" cy="1065562"/>
              </a:xfrm>
              <a:custGeom>
                <a:avLst/>
                <a:gdLst>
                  <a:gd name="T0" fmla="*/ 211 w 423"/>
                  <a:gd name="T1" fmla="*/ 484 h 484"/>
                  <a:gd name="T2" fmla="*/ 75 w 423"/>
                  <a:gd name="T3" fmla="*/ 347 h 484"/>
                  <a:gd name="T4" fmla="*/ 75 w 423"/>
                  <a:gd name="T5" fmla="*/ 75 h 484"/>
                  <a:gd name="T6" fmla="*/ 348 w 423"/>
                  <a:gd name="T7" fmla="*/ 75 h 484"/>
                  <a:gd name="T8" fmla="*/ 348 w 423"/>
                  <a:gd name="T9" fmla="*/ 347 h 484"/>
                  <a:gd name="T10" fmla="*/ 246 w 423"/>
                  <a:gd name="T11" fmla="*/ 44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484">
                    <a:moveTo>
                      <a:pt x="211" y="484"/>
                    </a:moveTo>
                    <a:cubicBezTo>
                      <a:pt x="166" y="438"/>
                      <a:pt x="120" y="393"/>
                      <a:pt x="75" y="347"/>
                    </a:cubicBezTo>
                    <a:cubicBezTo>
                      <a:pt x="0" y="272"/>
                      <a:pt x="0" y="150"/>
                      <a:pt x="75" y="75"/>
                    </a:cubicBezTo>
                    <a:cubicBezTo>
                      <a:pt x="150" y="0"/>
                      <a:pt x="272" y="0"/>
                      <a:pt x="348" y="75"/>
                    </a:cubicBezTo>
                    <a:cubicBezTo>
                      <a:pt x="423" y="150"/>
                      <a:pt x="423" y="272"/>
                      <a:pt x="348" y="347"/>
                    </a:cubicBezTo>
                    <a:cubicBezTo>
                      <a:pt x="314" y="381"/>
                      <a:pt x="280" y="415"/>
                      <a:pt x="246" y="449"/>
                    </a:cubicBezTo>
                  </a:path>
                </a:pathLst>
              </a:custGeom>
              <a:noFill/>
              <a:ln w="317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" name="Freeform 89"/>
              <p:cNvSpPr>
                <a:spLocks noEditPoints="1"/>
              </p:cNvSpPr>
              <p:nvPr/>
            </p:nvSpPr>
            <p:spPr bwMode="auto">
              <a:xfrm>
                <a:off x="7169655" y="1369619"/>
                <a:ext cx="435588" cy="425092"/>
              </a:xfrm>
              <a:custGeom>
                <a:avLst/>
                <a:gdLst>
                  <a:gd name="T0" fmla="*/ 329 w 332"/>
                  <a:gd name="T1" fmla="*/ 0 h 324"/>
                  <a:gd name="T2" fmla="*/ 87 w 332"/>
                  <a:gd name="T3" fmla="*/ 0 h 324"/>
                  <a:gd name="T4" fmla="*/ 244 w 332"/>
                  <a:gd name="T5" fmla="*/ 81 h 324"/>
                  <a:gd name="T6" fmla="*/ 332 w 332"/>
                  <a:gd name="T7" fmla="*/ 0 h 324"/>
                  <a:gd name="T8" fmla="*/ 244 w 332"/>
                  <a:gd name="T9" fmla="*/ 324 h 324"/>
                  <a:gd name="T10" fmla="*/ 332 w 332"/>
                  <a:gd name="T11" fmla="*/ 244 h 324"/>
                  <a:gd name="T12" fmla="*/ 332 w 332"/>
                  <a:gd name="T13" fmla="*/ 0 h 324"/>
                  <a:gd name="T14" fmla="*/ 0 w 332"/>
                  <a:gd name="T15" fmla="*/ 81 h 324"/>
                  <a:gd name="T16" fmla="*/ 88 w 332"/>
                  <a:gd name="T17" fmla="*/ 0 h 324"/>
                  <a:gd name="T18" fmla="*/ 244 w 332"/>
                  <a:gd name="T19" fmla="*/ 81 h 324"/>
                  <a:gd name="T20" fmla="*/ 0 w 332"/>
                  <a:gd name="T21" fmla="*/ 81 h 324"/>
                  <a:gd name="T22" fmla="*/ 0 w 332"/>
                  <a:gd name="T23" fmla="*/ 324 h 324"/>
                  <a:gd name="T24" fmla="*/ 244 w 332"/>
                  <a:gd name="T25" fmla="*/ 324 h 324"/>
                  <a:gd name="T26" fmla="*/ 244 w 332"/>
                  <a:gd name="T27" fmla="*/ 135 h 324"/>
                  <a:gd name="T28" fmla="*/ 77 w 332"/>
                  <a:gd name="T29" fmla="*/ 84 h 324"/>
                  <a:gd name="T30" fmla="*/ 77 w 332"/>
                  <a:gd name="T31" fmla="*/ 204 h 324"/>
                  <a:gd name="T32" fmla="*/ 126 w 332"/>
                  <a:gd name="T33" fmla="*/ 184 h 324"/>
                  <a:gd name="T34" fmla="*/ 173 w 332"/>
                  <a:gd name="T35" fmla="*/ 204 h 324"/>
                  <a:gd name="T36" fmla="*/ 173 w 332"/>
                  <a:gd name="T37" fmla="*/ 8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2" h="324">
                    <a:moveTo>
                      <a:pt x="329" y="0"/>
                    </a:moveTo>
                    <a:lnTo>
                      <a:pt x="87" y="0"/>
                    </a:lnTo>
                    <a:moveTo>
                      <a:pt x="244" y="81"/>
                    </a:moveTo>
                    <a:lnTo>
                      <a:pt x="332" y="0"/>
                    </a:lnTo>
                    <a:moveTo>
                      <a:pt x="244" y="324"/>
                    </a:moveTo>
                    <a:lnTo>
                      <a:pt x="332" y="244"/>
                    </a:lnTo>
                    <a:lnTo>
                      <a:pt x="332" y="0"/>
                    </a:lnTo>
                    <a:moveTo>
                      <a:pt x="0" y="81"/>
                    </a:moveTo>
                    <a:lnTo>
                      <a:pt x="88" y="0"/>
                    </a:lnTo>
                    <a:moveTo>
                      <a:pt x="244" y="81"/>
                    </a:moveTo>
                    <a:lnTo>
                      <a:pt x="0" y="81"/>
                    </a:lnTo>
                    <a:lnTo>
                      <a:pt x="0" y="324"/>
                    </a:lnTo>
                    <a:lnTo>
                      <a:pt x="244" y="324"/>
                    </a:lnTo>
                    <a:lnTo>
                      <a:pt x="244" y="135"/>
                    </a:lnTo>
                    <a:moveTo>
                      <a:pt x="77" y="84"/>
                    </a:moveTo>
                    <a:lnTo>
                      <a:pt x="77" y="204"/>
                    </a:lnTo>
                    <a:lnTo>
                      <a:pt x="126" y="184"/>
                    </a:lnTo>
                    <a:lnTo>
                      <a:pt x="173" y="204"/>
                    </a:lnTo>
                    <a:lnTo>
                      <a:pt x="173" y="84"/>
                    </a:ln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7" name="Grupa 16"/>
          <p:cNvGrpSpPr/>
          <p:nvPr/>
        </p:nvGrpSpPr>
        <p:grpSpPr>
          <a:xfrm>
            <a:off x="8766904" y="1102481"/>
            <a:ext cx="2441664" cy="5165189"/>
            <a:chOff x="8766904" y="1102481"/>
            <a:chExt cx="2441664" cy="5165189"/>
          </a:xfrm>
        </p:grpSpPr>
        <p:cxnSp>
          <p:nvCxnSpPr>
            <p:cNvPr id="91" name="Łącznik prosty 90"/>
            <p:cNvCxnSpPr/>
            <p:nvPr/>
          </p:nvCxnSpPr>
          <p:spPr>
            <a:xfrm>
              <a:off x="8786113" y="4826967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pole tekstowe 89"/>
            <p:cNvSpPr txBox="1"/>
            <p:nvPr/>
          </p:nvSpPr>
          <p:spPr>
            <a:xfrm>
              <a:off x="8766904" y="2924944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cxnSp>
          <p:nvCxnSpPr>
            <p:cNvPr id="94" name="Łącznik prosty 93"/>
            <p:cNvCxnSpPr/>
            <p:nvPr/>
          </p:nvCxnSpPr>
          <p:spPr>
            <a:xfrm>
              <a:off x="8786113" y="3822981"/>
              <a:ext cx="2403246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pole tekstowe 94"/>
            <p:cNvSpPr txBox="1"/>
            <p:nvPr/>
          </p:nvSpPr>
          <p:spPr>
            <a:xfrm>
              <a:off x="8766904" y="3928930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sp>
          <p:nvSpPr>
            <p:cNvPr id="96" name="pole tekstowe 95"/>
            <p:cNvSpPr txBox="1"/>
            <p:nvPr/>
          </p:nvSpPr>
          <p:spPr>
            <a:xfrm>
              <a:off x="8766904" y="4932917"/>
              <a:ext cx="2441664" cy="792088"/>
            </a:xfrm>
            <a:prstGeom prst="rect">
              <a:avLst/>
            </a:prstGeom>
            <a:noFill/>
          </p:spPr>
          <p:txBody>
            <a:bodyPr wrap="square" lIns="144000" rIns="14400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your text here…</a:t>
              </a:r>
            </a:p>
          </p:txBody>
        </p:sp>
        <p:grpSp>
          <p:nvGrpSpPr>
            <p:cNvPr id="116" name="Grupa 115"/>
            <p:cNvGrpSpPr/>
            <p:nvPr/>
          </p:nvGrpSpPr>
          <p:grpSpPr>
            <a:xfrm>
              <a:off x="8791807" y="2293505"/>
              <a:ext cx="2414154" cy="513195"/>
              <a:chOff x="983431" y="2335155"/>
              <a:chExt cx="2414154" cy="416401"/>
            </a:xfrm>
          </p:grpSpPr>
          <p:sp>
            <p:nvSpPr>
              <p:cNvPr id="117" name="Prostokąt 116"/>
              <p:cNvSpPr/>
              <p:nvPr/>
            </p:nvSpPr>
            <p:spPr>
              <a:xfrm>
                <a:off x="1051034" y="234353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D</a:t>
                </a:r>
              </a:p>
            </p:txBody>
          </p:sp>
          <p:sp>
            <p:nvSpPr>
              <p:cNvPr id="118" name="Freeform 5"/>
              <p:cNvSpPr>
                <a:spLocks/>
              </p:cNvSpPr>
              <p:nvPr/>
            </p:nvSpPr>
            <p:spPr bwMode="auto">
              <a:xfrm>
                <a:off x="983431" y="2335155"/>
                <a:ext cx="2414154" cy="416401"/>
              </a:xfrm>
              <a:custGeom>
                <a:avLst/>
                <a:gdLst>
                  <a:gd name="T0" fmla="*/ 715 w 715"/>
                  <a:gd name="T1" fmla="*/ 46 h 223"/>
                  <a:gd name="T2" fmla="*/ 715 w 715"/>
                  <a:gd name="T3" fmla="*/ 0 h 223"/>
                  <a:gd name="T4" fmla="*/ 0 w 715"/>
                  <a:gd name="T5" fmla="*/ 0 h 223"/>
                  <a:gd name="T6" fmla="*/ 0 w 715"/>
                  <a:gd name="T7" fmla="*/ 0 h 223"/>
                  <a:gd name="T8" fmla="*/ 0 w 715"/>
                  <a:gd name="T9" fmla="*/ 223 h 223"/>
                  <a:gd name="T10" fmla="*/ 715 w 715"/>
                  <a:gd name="T11" fmla="*/ 223 h 223"/>
                  <a:gd name="T12" fmla="*/ 715 w 715"/>
                  <a:gd name="T13" fmla="*/ 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223">
                    <a:moveTo>
                      <a:pt x="715" y="46"/>
                    </a:moveTo>
                    <a:lnTo>
                      <a:pt x="7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715" y="223"/>
                    </a:lnTo>
                    <a:lnTo>
                      <a:pt x="715" y="90"/>
                    </a:lnTo>
                  </a:path>
                </a:pathLst>
              </a:custGeom>
              <a:noFill/>
              <a:ln w="317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8786113" y="5835622"/>
              <a:ext cx="2403246" cy="432048"/>
              <a:chOff x="8786113" y="5877272"/>
              <a:chExt cx="2403246" cy="432048"/>
            </a:xfrm>
          </p:grpSpPr>
          <p:cxnSp>
            <p:nvCxnSpPr>
              <p:cNvPr id="121" name="Łącznik prosty 120"/>
              <p:cNvCxnSpPr/>
              <p:nvPr/>
            </p:nvCxnSpPr>
            <p:spPr>
              <a:xfrm>
                <a:off x="8786113" y="5877272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>
                <a:off x="8786113" y="6309320"/>
                <a:ext cx="2403246" cy="0"/>
              </a:xfrm>
              <a:prstGeom prst="line">
                <a:avLst/>
              </a:prstGeom>
              <a:ln w="317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Prostokąt 54"/>
              <p:cNvSpPr/>
              <p:nvPr/>
            </p:nvSpPr>
            <p:spPr>
              <a:xfrm>
                <a:off x="8842108" y="5899461"/>
                <a:ext cx="2291256" cy="3876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$100</a:t>
                </a: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9521205" y="1102481"/>
              <a:ext cx="933062" cy="1065562"/>
              <a:chOff x="9521205" y="1102481"/>
              <a:chExt cx="933062" cy="1065562"/>
            </a:xfrm>
          </p:grpSpPr>
          <p:sp>
            <p:nvSpPr>
              <p:cNvPr id="103" name="Freeform 20"/>
              <p:cNvSpPr>
                <a:spLocks/>
              </p:cNvSpPr>
              <p:nvPr/>
            </p:nvSpPr>
            <p:spPr bwMode="auto">
              <a:xfrm>
                <a:off x="9521205" y="1102481"/>
                <a:ext cx="933062" cy="1065562"/>
              </a:xfrm>
              <a:custGeom>
                <a:avLst/>
                <a:gdLst>
                  <a:gd name="T0" fmla="*/ 211 w 423"/>
                  <a:gd name="T1" fmla="*/ 484 h 484"/>
                  <a:gd name="T2" fmla="*/ 75 w 423"/>
                  <a:gd name="T3" fmla="*/ 347 h 484"/>
                  <a:gd name="T4" fmla="*/ 75 w 423"/>
                  <a:gd name="T5" fmla="*/ 75 h 484"/>
                  <a:gd name="T6" fmla="*/ 348 w 423"/>
                  <a:gd name="T7" fmla="*/ 75 h 484"/>
                  <a:gd name="T8" fmla="*/ 348 w 423"/>
                  <a:gd name="T9" fmla="*/ 347 h 484"/>
                  <a:gd name="T10" fmla="*/ 246 w 423"/>
                  <a:gd name="T11" fmla="*/ 44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484">
                    <a:moveTo>
                      <a:pt x="211" y="484"/>
                    </a:moveTo>
                    <a:cubicBezTo>
                      <a:pt x="166" y="438"/>
                      <a:pt x="120" y="393"/>
                      <a:pt x="75" y="347"/>
                    </a:cubicBezTo>
                    <a:cubicBezTo>
                      <a:pt x="0" y="272"/>
                      <a:pt x="0" y="150"/>
                      <a:pt x="75" y="75"/>
                    </a:cubicBezTo>
                    <a:cubicBezTo>
                      <a:pt x="150" y="0"/>
                      <a:pt x="272" y="0"/>
                      <a:pt x="348" y="75"/>
                    </a:cubicBezTo>
                    <a:cubicBezTo>
                      <a:pt x="423" y="150"/>
                      <a:pt x="423" y="272"/>
                      <a:pt x="348" y="347"/>
                    </a:cubicBezTo>
                    <a:cubicBezTo>
                      <a:pt x="314" y="381"/>
                      <a:pt x="280" y="415"/>
                      <a:pt x="246" y="449"/>
                    </a:cubicBezTo>
                  </a:path>
                </a:pathLst>
              </a:custGeom>
              <a:noFill/>
              <a:ln w="317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Freeform 89"/>
              <p:cNvSpPr>
                <a:spLocks noEditPoints="1"/>
              </p:cNvSpPr>
              <p:nvPr/>
            </p:nvSpPr>
            <p:spPr bwMode="auto">
              <a:xfrm>
                <a:off x="9769942" y="1369619"/>
                <a:ext cx="435588" cy="425092"/>
              </a:xfrm>
              <a:custGeom>
                <a:avLst/>
                <a:gdLst>
                  <a:gd name="T0" fmla="*/ 329 w 332"/>
                  <a:gd name="T1" fmla="*/ 0 h 324"/>
                  <a:gd name="T2" fmla="*/ 87 w 332"/>
                  <a:gd name="T3" fmla="*/ 0 h 324"/>
                  <a:gd name="T4" fmla="*/ 244 w 332"/>
                  <a:gd name="T5" fmla="*/ 81 h 324"/>
                  <a:gd name="T6" fmla="*/ 332 w 332"/>
                  <a:gd name="T7" fmla="*/ 0 h 324"/>
                  <a:gd name="T8" fmla="*/ 244 w 332"/>
                  <a:gd name="T9" fmla="*/ 324 h 324"/>
                  <a:gd name="T10" fmla="*/ 332 w 332"/>
                  <a:gd name="T11" fmla="*/ 244 h 324"/>
                  <a:gd name="T12" fmla="*/ 332 w 332"/>
                  <a:gd name="T13" fmla="*/ 0 h 324"/>
                  <a:gd name="T14" fmla="*/ 0 w 332"/>
                  <a:gd name="T15" fmla="*/ 81 h 324"/>
                  <a:gd name="T16" fmla="*/ 88 w 332"/>
                  <a:gd name="T17" fmla="*/ 0 h 324"/>
                  <a:gd name="T18" fmla="*/ 244 w 332"/>
                  <a:gd name="T19" fmla="*/ 81 h 324"/>
                  <a:gd name="T20" fmla="*/ 0 w 332"/>
                  <a:gd name="T21" fmla="*/ 81 h 324"/>
                  <a:gd name="T22" fmla="*/ 0 w 332"/>
                  <a:gd name="T23" fmla="*/ 324 h 324"/>
                  <a:gd name="T24" fmla="*/ 244 w 332"/>
                  <a:gd name="T25" fmla="*/ 324 h 324"/>
                  <a:gd name="T26" fmla="*/ 244 w 332"/>
                  <a:gd name="T27" fmla="*/ 135 h 324"/>
                  <a:gd name="T28" fmla="*/ 77 w 332"/>
                  <a:gd name="T29" fmla="*/ 84 h 324"/>
                  <a:gd name="T30" fmla="*/ 77 w 332"/>
                  <a:gd name="T31" fmla="*/ 204 h 324"/>
                  <a:gd name="T32" fmla="*/ 126 w 332"/>
                  <a:gd name="T33" fmla="*/ 184 h 324"/>
                  <a:gd name="T34" fmla="*/ 173 w 332"/>
                  <a:gd name="T35" fmla="*/ 204 h 324"/>
                  <a:gd name="T36" fmla="*/ 173 w 332"/>
                  <a:gd name="T37" fmla="*/ 8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2" h="324">
                    <a:moveTo>
                      <a:pt x="329" y="0"/>
                    </a:moveTo>
                    <a:lnTo>
                      <a:pt x="87" y="0"/>
                    </a:lnTo>
                    <a:moveTo>
                      <a:pt x="244" y="81"/>
                    </a:moveTo>
                    <a:lnTo>
                      <a:pt x="332" y="0"/>
                    </a:lnTo>
                    <a:moveTo>
                      <a:pt x="244" y="324"/>
                    </a:moveTo>
                    <a:lnTo>
                      <a:pt x="332" y="244"/>
                    </a:lnTo>
                    <a:lnTo>
                      <a:pt x="332" y="0"/>
                    </a:lnTo>
                    <a:moveTo>
                      <a:pt x="0" y="81"/>
                    </a:moveTo>
                    <a:lnTo>
                      <a:pt x="88" y="0"/>
                    </a:lnTo>
                    <a:moveTo>
                      <a:pt x="244" y="81"/>
                    </a:moveTo>
                    <a:lnTo>
                      <a:pt x="0" y="81"/>
                    </a:lnTo>
                    <a:lnTo>
                      <a:pt x="0" y="324"/>
                    </a:lnTo>
                    <a:lnTo>
                      <a:pt x="244" y="324"/>
                    </a:lnTo>
                    <a:lnTo>
                      <a:pt x="244" y="135"/>
                    </a:lnTo>
                    <a:moveTo>
                      <a:pt x="77" y="84"/>
                    </a:moveTo>
                    <a:lnTo>
                      <a:pt x="77" y="204"/>
                    </a:lnTo>
                    <a:lnTo>
                      <a:pt x="126" y="184"/>
                    </a:lnTo>
                    <a:lnTo>
                      <a:pt x="173" y="204"/>
                    </a:lnTo>
                    <a:lnTo>
                      <a:pt x="173" y="84"/>
                    </a:lnTo>
                  </a:path>
                </a:pathLst>
              </a:custGeom>
              <a:noFill/>
              <a:ln w="1905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38964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9" y="0"/>
            <a:ext cx="10947022" cy="972000"/>
          </a:xfrm>
        </p:spPr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edit</a:t>
            </a:r>
            <a:r>
              <a:rPr lang="pl-PL" dirty="0"/>
              <a:t> </a:t>
            </a:r>
            <a:r>
              <a:rPr lang="en-US" dirty="0"/>
              <a:t>Outline Icons</a:t>
            </a:r>
            <a:r>
              <a:rPr lang="pl-PL" dirty="0"/>
              <a:t> &amp; </a:t>
            </a:r>
            <a:r>
              <a:rPr lang="pl-PL" dirty="0" err="1"/>
              <a:t>Shapes</a:t>
            </a:r>
            <a:endParaRPr lang="en-US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16B344B9-36C1-41F5-BDE8-31597B8B7B95}"/>
              </a:ext>
            </a:extLst>
          </p:cNvPr>
          <p:cNvGrpSpPr/>
          <p:nvPr/>
        </p:nvGrpSpPr>
        <p:grpSpPr>
          <a:xfrm>
            <a:off x="0" y="1268760"/>
            <a:ext cx="4799856" cy="1430873"/>
            <a:chOff x="9856" y="1268760"/>
            <a:chExt cx="3680652" cy="1430873"/>
          </a:xfrm>
        </p:grpSpPr>
        <p:grpSp>
          <p:nvGrpSpPr>
            <p:cNvPr id="24" name="Grupa 23"/>
            <p:cNvGrpSpPr/>
            <p:nvPr/>
          </p:nvGrpSpPr>
          <p:grpSpPr>
            <a:xfrm>
              <a:off x="9856" y="1268760"/>
              <a:ext cx="3680652" cy="1430873"/>
              <a:chOff x="-1" y="1412776"/>
              <a:chExt cx="3519313" cy="1224137"/>
            </a:xfrm>
          </p:grpSpPr>
          <p:sp>
            <p:nvSpPr>
              <p:cNvPr id="10" name="Pięciokąt 9"/>
              <p:cNvSpPr/>
              <p:nvPr/>
            </p:nvSpPr>
            <p:spPr>
              <a:xfrm>
                <a:off x="90591" y="1412776"/>
                <a:ext cx="3428721" cy="1224136"/>
              </a:xfrm>
              <a:prstGeom prst="homePlate">
                <a:avLst>
                  <a:gd name="adj" fmla="val 305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ęciokąt 7"/>
              <p:cNvSpPr/>
              <p:nvPr/>
            </p:nvSpPr>
            <p:spPr>
              <a:xfrm>
                <a:off x="-1" y="1412777"/>
                <a:ext cx="3428721" cy="1224136"/>
              </a:xfrm>
              <a:prstGeom prst="homePlate">
                <a:avLst>
                  <a:gd name="adj" fmla="val 30579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pole tekstowe 8"/>
            <p:cNvSpPr txBox="1"/>
            <p:nvPr/>
          </p:nvSpPr>
          <p:spPr>
            <a:xfrm>
              <a:off x="496391" y="1615441"/>
              <a:ext cx="271112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/>
                <a:t>Change color by changing </a:t>
              </a:r>
              <a:br>
                <a:rPr lang="en-US" sz="2000" dirty="0"/>
              </a:br>
              <a:r>
                <a:rPr lang="en-US" sz="2000" b="1" dirty="0"/>
                <a:t>Outline</a:t>
              </a:r>
              <a:r>
                <a:rPr lang="en-US" sz="2000" dirty="0"/>
                <a:t> color (not Filling)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7E893D9-F88F-451A-8869-6CEF1E88C667}"/>
              </a:ext>
            </a:extLst>
          </p:cNvPr>
          <p:cNvGrpSpPr/>
          <p:nvPr/>
        </p:nvGrpSpPr>
        <p:grpSpPr>
          <a:xfrm>
            <a:off x="0" y="3039432"/>
            <a:ext cx="4799856" cy="1430873"/>
            <a:chOff x="0" y="3039432"/>
            <a:chExt cx="3680652" cy="1430873"/>
          </a:xfrm>
        </p:grpSpPr>
        <p:grpSp>
          <p:nvGrpSpPr>
            <p:cNvPr id="25" name="Grupa 24"/>
            <p:cNvGrpSpPr/>
            <p:nvPr/>
          </p:nvGrpSpPr>
          <p:grpSpPr>
            <a:xfrm>
              <a:off x="0" y="3039432"/>
              <a:ext cx="3680652" cy="1430873"/>
              <a:chOff x="-9425" y="3105832"/>
              <a:chExt cx="3519313" cy="1224137"/>
            </a:xfrm>
          </p:grpSpPr>
          <p:sp>
            <p:nvSpPr>
              <p:cNvPr id="11" name="Pięciokąt 10"/>
              <p:cNvSpPr/>
              <p:nvPr/>
            </p:nvSpPr>
            <p:spPr>
              <a:xfrm>
                <a:off x="81167" y="3105832"/>
                <a:ext cx="3428721" cy="1224136"/>
              </a:xfrm>
              <a:prstGeom prst="homePlate">
                <a:avLst>
                  <a:gd name="adj" fmla="val 305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ięciokąt 11"/>
              <p:cNvSpPr/>
              <p:nvPr/>
            </p:nvSpPr>
            <p:spPr>
              <a:xfrm>
                <a:off x="-9425" y="3105833"/>
                <a:ext cx="3428721" cy="1224136"/>
              </a:xfrm>
              <a:prstGeom prst="homePlate">
                <a:avLst>
                  <a:gd name="adj" fmla="val 30579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pole tekstowe 12"/>
            <p:cNvSpPr txBox="1"/>
            <p:nvPr/>
          </p:nvSpPr>
          <p:spPr>
            <a:xfrm>
              <a:off x="486535" y="3247037"/>
              <a:ext cx="27111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000" dirty="0"/>
                <a:t>Change outline thickness </a:t>
              </a:r>
              <a:br>
                <a:rPr lang="en-US" sz="2000" dirty="0"/>
              </a:br>
              <a:r>
                <a:rPr lang="en-US" sz="2000" dirty="0"/>
                <a:t>to adjust to your needs </a:t>
              </a:r>
              <a:br>
                <a:rPr lang="en-US" sz="2000" dirty="0"/>
              </a:br>
              <a:r>
                <a:rPr lang="en-US" sz="2000" dirty="0"/>
                <a:t>(e.g. when scaling)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72C17-2F9F-482A-8492-A88FD60136B4}"/>
              </a:ext>
            </a:extLst>
          </p:cNvPr>
          <p:cNvGrpSpPr/>
          <p:nvPr/>
        </p:nvGrpSpPr>
        <p:grpSpPr>
          <a:xfrm>
            <a:off x="0" y="4808287"/>
            <a:ext cx="12192000" cy="1430873"/>
            <a:chOff x="12838" y="4808287"/>
            <a:chExt cx="12179162" cy="1430873"/>
          </a:xfrm>
        </p:grpSpPr>
        <p:sp>
          <p:nvSpPr>
            <p:cNvPr id="20" name="Prostokąt 19"/>
            <p:cNvSpPr/>
            <p:nvPr/>
          </p:nvSpPr>
          <p:spPr>
            <a:xfrm>
              <a:off x="4170000" y="4808287"/>
              <a:ext cx="7942605" cy="14308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2BD99F12-EC00-4C61-98B2-66E72509D3B2}"/>
                </a:ext>
              </a:extLst>
            </p:cNvPr>
            <p:cNvGrpSpPr/>
            <p:nvPr/>
          </p:nvGrpSpPr>
          <p:grpSpPr>
            <a:xfrm>
              <a:off x="12838" y="4808287"/>
              <a:ext cx="4787017" cy="1430873"/>
              <a:chOff x="12839" y="4808287"/>
              <a:chExt cx="3680652" cy="1430873"/>
            </a:xfrm>
          </p:grpSpPr>
          <p:grpSp>
            <p:nvGrpSpPr>
              <p:cNvPr id="26" name="Grupa 25"/>
              <p:cNvGrpSpPr/>
              <p:nvPr/>
            </p:nvGrpSpPr>
            <p:grpSpPr>
              <a:xfrm>
                <a:off x="12839" y="4808287"/>
                <a:ext cx="3680652" cy="1430873"/>
                <a:chOff x="2851" y="4797151"/>
                <a:chExt cx="3519313" cy="1224137"/>
              </a:xfrm>
            </p:grpSpPr>
            <p:sp>
              <p:nvSpPr>
                <p:cNvPr id="17" name="Pięciokąt 16"/>
                <p:cNvSpPr/>
                <p:nvPr/>
              </p:nvSpPr>
              <p:spPr>
                <a:xfrm>
                  <a:off x="93443" y="4797151"/>
                  <a:ext cx="3428721" cy="1224136"/>
                </a:xfrm>
                <a:prstGeom prst="homePlate">
                  <a:avLst>
                    <a:gd name="adj" fmla="val 305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Pięciokąt 17"/>
                <p:cNvSpPr/>
                <p:nvPr/>
              </p:nvSpPr>
              <p:spPr>
                <a:xfrm>
                  <a:off x="2851" y="4797152"/>
                  <a:ext cx="3428721" cy="1224136"/>
                </a:xfrm>
                <a:prstGeom prst="homePlate">
                  <a:avLst>
                    <a:gd name="adj" fmla="val 30579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pole tekstowe 18"/>
              <p:cNvSpPr txBox="1"/>
              <p:nvPr/>
            </p:nvSpPr>
            <p:spPr>
              <a:xfrm>
                <a:off x="499374" y="5154967"/>
                <a:ext cx="2711128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000" dirty="0"/>
                  <a:t>Can be used also </a:t>
                </a:r>
                <a:br>
                  <a:rPr lang="en-US" sz="2000" dirty="0"/>
                </a:br>
                <a:r>
                  <a:rPr lang="en-US" sz="2000" dirty="0"/>
                  <a:t>on dark backgrounds</a:t>
                </a:r>
              </a:p>
            </p:txBody>
          </p:sp>
        </p:grpSp>
        <p:sp>
          <p:nvSpPr>
            <p:cNvPr id="27" name="Prostokąt 26"/>
            <p:cNvSpPr/>
            <p:nvPr/>
          </p:nvSpPr>
          <p:spPr>
            <a:xfrm>
              <a:off x="12112606" y="4808287"/>
              <a:ext cx="79394" cy="143087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Łącznik prosty ze strzałką 5"/>
          <p:cNvCxnSpPr/>
          <p:nvPr/>
        </p:nvCxnSpPr>
        <p:spPr>
          <a:xfrm>
            <a:off x="7728296" y="1984197"/>
            <a:ext cx="67778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7728296" y="3754869"/>
            <a:ext cx="67778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89">
            <a:extLst>
              <a:ext uri="{FF2B5EF4-FFF2-40B4-BE49-F238E27FC236}">
                <a16:creationId xmlns:a16="http://schemas.microsoft.com/office/drawing/2014/main" id="{935235B1-3F13-4379-8E5F-F92FA465230C}"/>
              </a:ext>
            </a:extLst>
          </p:cNvPr>
          <p:cNvSpPr>
            <a:spLocks noEditPoints="1"/>
          </p:cNvSpPr>
          <p:nvPr/>
        </p:nvSpPr>
        <p:spPr bwMode="auto">
          <a:xfrm>
            <a:off x="8780951" y="1638300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89">
            <a:extLst>
              <a:ext uri="{FF2B5EF4-FFF2-40B4-BE49-F238E27FC236}">
                <a16:creationId xmlns:a16="http://schemas.microsoft.com/office/drawing/2014/main" id="{8FFE4DDB-008E-4290-86C3-5B7FE0679A14}"/>
              </a:ext>
            </a:extLst>
          </p:cNvPr>
          <p:cNvSpPr>
            <a:spLocks noEditPoints="1"/>
          </p:cNvSpPr>
          <p:nvPr/>
        </p:nvSpPr>
        <p:spPr bwMode="auto">
          <a:xfrm>
            <a:off x="6384032" y="1638300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89">
            <a:extLst>
              <a:ext uri="{FF2B5EF4-FFF2-40B4-BE49-F238E27FC236}">
                <a16:creationId xmlns:a16="http://schemas.microsoft.com/office/drawing/2014/main" id="{935235B1-3F13-4379-8E5F-F92FA465230C}"/>
              </a:ext>
            </a:extLst>
          </p:cNvPr>
          <p:cNvSpPr>
            <a:spLocks noEditPoints="1"/>
          </p:cNvSpPr>
          <p:nvPr/>
        </p:nvSpPr>
        <p:spPr bwMode="auto">
          <a:xfrm>
            <a:off x="8780951" y="3308174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50800" cap="rnd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89">
            <a:extLst>
              <a:ext uri="{FF2B5EF4-FFF2-40B4-BE49-F238E27FC236}">
                <a16:creationId xmlns:a16="http://schemas.microsoft.com/office/drawing/2014/main" id="{8FFE4DDB-008E-4290-86C3-5B7FE0679A14}"/>
              </a:ext>
            </a:extLst>
          </p:cNvPr>
          <p:cNvSpPr>
            <a:spLocks noEditPoints="1"/>
          </p:cNvSpPr>
          <p:nvPr/>
        </p:nvSpPr>
        <p:spPr bwMode="auto">
          <a:xfrm>
            <a:off x="6384032" y="3308174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89">
            <a:extLst>
              <a:ext uri="{FF2B5EF4-FFF2-40B4-BE49-F238E27FC236}">
                <a16:creationId xmlns:a16="http://schemas.microsoft.com/office/drawing/2014/main" id="{935235B1-3F13-4379-8E5F-F92FA465230C}"/>
              </a:ext>
            </a:extLst>
          </p:cNvPr>
          <p:cNvSpPr>
            <a:spLocks noEditPoints="1"/>
          </p:cNvSpPr>
          <p:nvPr/>
        </p:nvSpPr>
        <p:spPr bwMode="auto">
          <a:xfrm>
            <a:off x="8780951" y="5068261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89">
            <a:extLst>
              <a:ext uri="{FF2B5EF4-FFF2-40B4-BE49-F238E27FC236}">
                <a16:creationId xmlns:a16="http://schemas.microsoft.com/office/drawing/2014/main" id="{8FFE4DDB-008E-4290-86C3-5B7FE0679A14}"/>
              </a:ext>
            </a:extLst>
          </p:cNvPr>
          <p:cNvSpPr>
            <a:spLocks noEditPoints="1"/>
          </p:cNvSpPr>
          <p:nvPr/>
        </p:nvSpPr>
        <p:spPr bwMode="auto">
          <a:xfrm>
            <a:off x="6384032" y="5068261"/>
            <a:ext cx="915449" cy="893390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Symbol zastępczy stopki 17">
            <a:extLst>
              <a:ext uri="{FF2B5EF4-FFF2-40B4-BE49-F238E27FC236}">
                <a16:creationId xmlns:a16="http://schemas.microsoft.com/office/drawing/2014/main" id="{23E8960C-B7D7-4005-A984-8031DD85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696" y="6445302"/>
            <a:ext cx="6285777" cy="382218"/>
          </a:xfrm>
        </p:spPr>
        <p:txBody>
          <a:bodyPr/>
          <a:lstStyle/>
          <a:p>
            <a:r>
              <a:rPr lang="en-US"/>
              <a:t>Designed by Prezentio.com</a:t>
            </a:r>
          </a:p>
        </p:txBody>
      </p:sp>
    </p:spTree>
    <p:extLst>
      <p:ext uri="{BB962C8B-B14F-4D97-AF65-F5344CB8AC3E}">
        <p14:creationId xmlns:p14="http://schemas.microsoft.com/office/powerpoint/2010/main" val="21486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2432983" y="1124744"/>
            <a:ext cx="7326034" cy="3488014"/>
            <a:chOff x="2432983" y="1178393"/>
            <a:chExt cx="7326034" cy="348801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432983" y="1764809"/>
              <a:ext cx="7326034" cy="2901598"/>
            </a:xfrm>
            <a:custGeom>
              <a:avLst/>
              <a:gdLst>
                <a:gd name="T0" fmla="*/ 2598 w 4252"/>
                <a:gd name="T1" fmla="*/ 0 h 1313"/>
                <a:gd name="T2" fmla="*/ 4252 w 4252"/>
                <a:gd name="T3" fmla="*/ 0 h 1313"/>
                <a:gd name="T4" fmla="*/ 4252 w 4252"/>
                <a:gd name="T5" fmla="*/ 162 h 1313"/>
                <a:gd name="T6" fmla="*/ 4252 w 4252"/>
                <a:gd name="T7" fmla="*/ 299 h 1313"/>
                <a:gd name="T8" fmla="*/ 4252 w 4252"/>
                <a:gd name="T9" fmla="*/ 245 h 1313"/>
                <a:gd name="T10" fmla="*/ 4252 w 4252"/>
                <a:gd name="T11" fmla="*/ 299 h 1313"/>
                <a:gd name="T12" fmla="*/ 4252 w 4252"/>
                <a:gd name="T13" fmla="*/ 299 h 1313"/>
                <a:gd name="T14" fmla="*/ 4252 w 4252"/>
                <a:gd name="T15" fmla="*/ 425 h 1313"/>
                <a:gd name="T16" fmla="*/ 4252 w 4252"/>
                <a:gd name="T17" fmla="*/ 425 h 1313"/>
                <a:gd name="T18" fmla="*/ 1654 w 4252"/>
                <a:gd name="T19" fmla="*/ 0 h 1313"/>
                <a:gd name="T20" fmla="*/ 0 w 4252"/>
                <a:gd name="T21" fmla="*/ 0 h 1313"/>
                <a:gd name="T22" fmla="*/ 0 w 4252"/>
                <a:gd name="T23" fmla="*/ 1313 h 1313"/>
                <a:gd name="T24" fmla="*/ 4252 w 4252"/>
                <a:gd name="T25" fmla="*/ 1313 h 1313"/>
                <a:gd name="T26" fmla="*/ 4252 w 4252"/>
                <a:gd name="T27" fmla="*/ 425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52" h="1313">
                  <a:moveTo>
                    <a:pt x="2598" y="0"/>
                  </a:moveTo>
                  <a:lnTo>
                    <a:pt x="4252" y="0"/>
                  </a:lnTo>
                  <a:lnTo>
                    <a:pt x="4252" y="162"/>
                  </a:lnTo>
                  <a:moveTo>
                    <a:pt x="4252" y="299"/>
                  </a:moveTo>
                  <a:lnTo>
                    <a:pt x="4252" y="245"/>
                  </a:lnTo>
                  <a:moveTo>
                    <a:pt x="4252" y="299"/>
                  </a:moveTo>
                  <a:lnTo>
                    <a:pt x="4252" y="299"/>
                  </a:lnTo>
                  <a:moveTo>
                    <a:pt x="4252" y="425"/>
                  </a:moveTo>
                  <a:lnTo>
                    <a:pt x="4252" y="425"/>
                  </a:lnTo>
                  <a:moveTo>
                    <a:pt x="1654" y="0"/>
                  </a:moveTo>
                  <a:lnTo>
                    <a:pt x="0" y="0"/>
                  </a:lnTo>
                  <a:lnTo>
                    <a:pt x="0" y="1313"/>
                  </a:lnTo>
                  <a:lnTo>
                    <a:pt x="4252" y="1313"/>
                  </a:lnTo>
                  <a:lnTo>
                    <a:pt x="4252" y="42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Title 1"/>
            <p:cNvSpPr txBox="1">
              <a:spLocks/>
            </p:cNvSpPr>
            <p:nvPr/>
          </p:nvSpPr>
          <p:spPr>
            <a:xfrm>
              <a:off x="2822666" y="2310366"/>
              <a:ext cx="6546669" cy="2182222"/>
            </a:xfrm>
            <a:prstGeom prst="rect">
              <a:avLst/>
            </a:prstGeom>
          </p:spPr>
          <p:txBody>
            <a:bodyPr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l-PL" sz="3600" dirty="0">
                  <a:solidFill>
                    <a:schemeClr val="tx1"/>
                  </a:solidFill>
                </a:rPr>
                <a:t>Zapraszam na nasze szkolenie </a:t>
              </a:r>
              <a:br>
                <a:rPr lang="pl-PL" sz="3600" dirty="0">
                  <a:solidFill>
                    <a:schemeClr val="tx1"/>
                  </a:solidFill>
                </a:rPr>
              </a:br>
              <a:r>
                <a:rPr lang="pl-PL" sz="3600" dirty="0">
                  <a:solidFill>
                    <a:schemeClr val="tx1"/>
                  </a:solidFill>
                </a:rPr>
                <a:t>z Tworzenia skutecznych slajdów. </a:t>
              </a:r>
            </a:p>
            <a:p>
              <a:pPr algn="ctr">
                <a:lnSpc>
                  <a:spcPct val="120000"/>
                </a:lnSpc>
              </a:pPr>
              <a:r>
                <a:rPr lang="pl-PL" sz="3600" dirty="0">
                  <a:solidFill>
                    <a:schemeClr val="tx1"/>
                  </a:solidFill>
                </a:rPr>
                <a:t>Na hasło: Czasooszczędzacz</a:t>
              </a:r>
            </a:p>
            <a:p>
              <a:pPr algn="ctr">
                <a:lnSpc>
                  <a:spcPct val="120000"/>
                </a:lnSpc>
              </a:pPr>
              <a:r>
                <a:rPr lang="pl-PL" sz="3600" dirty="0">
                  <a:solidFill>
                    <a:schemeClr val="tx1"/>
                  </a:solidFill>
                </a:rPr>
                <a:t> </a:t>
              </a:r>
              <a:r>
                <a:rPr lang="pl-PL" sz="3600" b="1" dirty="0">
                  <a:solidFill>
                    <a:schemeClr val="accent1"/>
                  </a:solidFill>
                  <a:latin typeface="+mn-lt"/>
                </a:rPr>
                <a:t>zniżka 10%</a:t>
              </a:r>
              <a:endParaRPr lang="en-US" sz="36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5551674" y="1178393"/>
              <a:ext cx="1088652" cy="1093579"/>
            </a:xfrm>
            <a:custGeom>
              <a:avLst/>
              <a:gdLst>
                <a:gd name="T0" fmla="*/ 269 w 279"/>
                <a:gd name="T1" fmla="*/ 88 h 279"/>
                <a:gd name="T2" fmla="*/ 279 w 279"/>
                <a:gd name="T3" fmla="*/ 140 h 279"/>
                <a:gd name="T4" fmla="*/ 140 w 279"/>
                <a:gd name="T5" fmla="*/ 279 h 279"/>
                <a:gd name="T6" fmla="*/ 0 w 279"/>
                <a:gd name="T7" fmla="*/ 140 h 279"/>
                <a:gd name="T8" fmla="*/ 140 w 279"/>
                <a:gd name="T9" fmla="*/ 0 h 279"/>
                <a:gd name="T10" fmla="*/ 249 w 279"/>
                <a:gd name="T11" fmla="*/ 5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79">
                  <a:moveTo>
                    <a:pt x="269" y="88"/>
                  </a:moveTo>
                  <a:cubicBezTo>
                    <a:pt x="276" y="104"/>
                    <a:pt x="279" y="122"/>
                    <a:pt x="279" y="140"/>
                  </a:cubicBezTo>
                  <a:cubicBezTo>
                    <a:pt x="279" y="217"/>
                    <a:pt x="217" y="279"/>
                    <a:pt x="140" y="279"/>
                  </a:cubicBezTo>
                  <a:cubicBezTo>
                    <a:pt x="62" y="279"/>
                    <a:pt x="0" y="217"/>
                    <a:pt x="0" y="140"/>
                  </a:cubicBezTo>
                  <a:cubicBezTo>
                    <a:pt x="0" y="62"/>
                    <a:pt x="62" y="0"/>
                    <a:pt x="140" y="0"/>
                  </a:cubicBezTo>
                  <a:cubicBezTo>
                    <a:pt x="184" y="0"/>
                    <a:pt x="223" y="21"/>
                    <a:pt x="249" y="53"/>
                  </a:cubicBez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2800" dirty="0">
                  <a:solidFill>
                    <a:schemeClr val="accent1"/>
                  </a:solidFill>
                </a:rPr>
                <a:t>-10%</a:t>
              </a:r>
              <a:endParaRPr lang="en-GB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3718936" y="4900053"/>
            <a:ext cx="475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hlinkClick r:id="rId2"/>
              </a:rPr>
              <a:t>www.prezentio.com</a:t>
            </a:r>
            <a:endParaRPr lang="en-GB" sz="28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86" y="5899856"/>
            <a:ext cx="2669628" cy="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7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e Prezentio.com template">
  <a:themeElements>
    <a:clrScheme name="infoDiagram_new">
      <a:dk1>
        <a:sysClr val="windowText" lastClr="000000"/>
      </a:dk1>
      <a:lt1>
        <a:sysClr val="window" lastClr="FFFFFF"/>
      </a:lt1>
      <a:dk2>
        <a:srgbClr val="1A5882"/>
      </a:dk2>
      <a:lt2>
        <a:srgbClr val="E4E8EC"/>
      </a:lt2>
      <a:accent1>
        <a:srgbClr val="00A4DE"/>
      </a:accent1>
      <a:accent2>
        <a:srgbClr val="85096A"/>
      </a:accent2>
      <a:accent3>
        <a:srgbClr val="6D7689"/>
      </a:accent3>
      <a:accent4>
        <a:srgbClr val="159794"/>
      </a:accent4>
      <a:accent5>
        <a:srgbClr val="FFAA19"/>
      </a:accent5>
      <a:accent6>
        <a:srgbClr val="90CF03"/>
      </a:accent6>
      <a:hlink>
        <a:srgbClr val="00A4DE"/>
      </a:hlink>
      <a:folHlink>
        <a:srgbClr val="85096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44000" tIns="108000" rIns="144000" bIns="108000" rtlCol="0" anchor="ctr">
        <a:noAutofit/>
      </a:bodyPr>
      <a:lstStyle>
        <a:defPPr algn="ctr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 prezentacji" id="{18385F85-86E8-4FCE-B328-A63F3718FBE6}" vid="{3F8292D1-9287-4044-946E-F0EFE778B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48140</TotalTime>
  <Words>484</Words>
  <Application>Microsoft Office PowerPoint</Application>
  <PresentationFormat>Widescreen</PresentationFormat>
  <Paragraphs>89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Motive Prezentio.com template</vt:lpstr>
      <vt:lpstr>PowerPoint Presentation</vt:lpstr>
      <vt:lpstr>PowerPoint Presentation</vt:lpstr>
      <vt:lpstr>Products Overview – 6 Products Template</vt:lpstr>
      <vt:lpstr>Product 1 Detailed Description with Picture  (replaceable by right mouse click &amp; Change Picture)</vt:lpstr>
      <vt:lpstr>Product 1 Detailed Description with Big Picture (replaceable)</vt:lpstr>
      <vt:lpstr>Product 1 Detailed Description Template with Price</vt:lpstr>
      <vt:lpstr>Product Comparison Table with features &amp; pricing</vt:lpstr>
      <vt:lpstr>How to edit Outline Icons &amp; Shapes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infoDiagram Health care visuals toolbox</dc:title>
  <dc:creator>PZ infoDiagram</dc:creator>
  <dc:description>v5 © infodiagram Ltd.</dc:description>
  <cp:lastModifiedBy>Peter Zv</cp:lastModifiedBy>
  <cp:revision>1145</cp:revision>
  <dcterms:created xsi:type="dcterms:W3CDTF">2013-09-20T13:41:11Z</dcterms:created>
  <dcterms:modified xsi:type="dcterms:W3CDTF">2019-09-16T14:15:55Z</dcterms:modified>
</cp:coreProperties>
</file>