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1" r:id="rId3"/>
    <p:sldId id="259" r:id="rId4"/>
    <p:sldId id="267" r:id="rId5"/>
    <p:sldId id="282" r:id="rId6"/>
    <p:sldId id="284" r:id="rId7"/>
    <p:sldId id="260" r:id="rId8"/>
    <p:sldId id="285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CFFD"/>
    <a:srgbClr val="DEACF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>
      <p:cViewPr varScale="1">
        <p:scale>
          <a:sx n="114" d="100"/>
          <a:sy n="114" d="100"/>
        </p:scale>
        <p:origin x="102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6"/>
          <p:cNvSpPr>
            <a:spLocks/>
          </p:cNvSpPr>
          <p:nvPr userDrawn="1"/>
        </p:nvSpPr>
        <p:spPr bwMode="auto">
          <a:xfrm>
            <a:off x="1523858" y="1515742"/>
            <a:ext cx="9612702" cy="1697234"/>
          </a:xfrm>
          <a:custGeom>
            <a:avLst/>
            <a:gdLst>
              <a:gd name="T0" fmla="*/ 2978 w 3142"/>
              <a:gd name="T1" fmla="*/ 190 h 380"/>
              <a:gd name="T2" fmla="*/ 3142 w 3142"/>
              <a:gd name="T3" fmla="*/ 380 h 380"/>
              <a:gd name="T4" fmla="*/ 0 w 3142"/>
              <a:gd name="T5" fmla="*/ 380 h 380"/>
              <a:gd name="T6" fmla="*/ 0 w 3142"/>
              <a:gd name="T7" fmla="*/ 0 h 380"/>
              <a:gd name="T8" fmla="*/ 3142 w 3142"/>
              <a:gd name="T9" fmla="*/ 0 h 380"/>
              <a:gd name="T10" fmla="*/ 2978 w 3142"/>
              <a:gd name="T11" fmla="*/ 190 h 380"/>
              <a:gd name="T12" fmla="*/ 2978 w 3142"/>
              <a:gd name="T13" fmla="*/ 19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42" h="380">
                <a:moveTo>
                  <a:pt x="2978" y="190"/>
                </a:moveTo>
                <a:lnTo>
                  <a:pt x="3142" y="380"/>
                </a:lnTo>
                <a:lnTo>
                  <a:pt x="0" y="380"/>
                </a:lnTo>
                <a:lnTo>
                  <a:pt x="0" y="0"/>
                </a:lnTo>
                <a:lnTo>
                  <a:pt x="3142" y="0"/>
                </a:lnTo>
                <a:lnTo>
                  <a:pt x="2978" y="190"/>
                </a:lnTo>
                <a:lnTo>
                  <a:pt x="2978" y="190"/>
                </a:lnTo>
                <a:close/>
              </a:path>
            </a:pathLst>
          </a:custGeom>
          <a:solidFill>
            <a:srgbClr val="1597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Elipsa 8"/>
          <p:cNvSpPr/>
          <p:nvPr userDrawn="1"/>
        </p:nvSpPr>
        <p:spPr>
          <a:xfrm>
            <a:off x="652794" y="1493295"/>
            <a:ext cx="1728192" cy="172819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6076-E459-4A6F-B37B-A56AF4D80E38}" type="datetimeFigureOut">
              <a:rPr lang="pl-PL" smtClean="0"/>
              <a:t>11.06.2020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35808"/>
            <a:ext cx="637788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0986" y="1515742"/>
            <a:ext cx="8748464" cy="1697234"/>
          </a:xfr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0986" y="3284984"/>
            <a:ext cx="8748464" cy="1414030"/>
          </a:xfrm>
        </p:spPr>
        <p:txBody>
          <a:bodyPr anchor="t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pic>
        <p:nvPicPr>
          <p:cNvPr id="14" name="Picture 3" descr="C:\Users\pzvirinsky\Documents\My Dropbox\PB\promo\logo\tagline_PL\logo_prezentio_taglinePL_400w_transp.pn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560496" y="6482520"/>
            <a:ext cx="1296144" cy="271703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66A75C-95D5-4488-A3AB-6953D55BB2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9430" y="1762979"/>
            <a:ext cx="1194920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4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6076-E459-4A6F-B37B-A56AF4D80E38}" type="datetimeFigureOut">
              <a:rPr lang="pl-PL" smtClean="0"/>
              <a:t>11.06.2020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512F-9402-4FBA-8DF9-D2427A99C1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095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 userDrawn="1"/>
        </p:nvGrpSpPr>
        <p:grpSpPr>
          <a:xfrm>
            <a:off x="1839150" y="216543"/>
            <a:ext cx="7488583" cy="1611888"/>
            <a:chOff x="1839150" y="216543"/>
            <a:chExt cx="7488583" cy="1611888"/>
          </a:xfrm>
        </p:grpSpPr>
        <p:sp>
          <p:nvSpPr>
            <p:cNvPr id="5" name="Freeform 26"/>
            <p:cNvSpPr>
              <a:spLocks/>
            </p:cNvSpPr>
            <p:nvPr userDrawn="1"/>
          </p:nvSpPr>
          <p:spPr bwMode="auto">
            <a:xfrm>
              <a:off x="2005074" y="216543"/>
              <a:ext cx="7322659" cy="1611888"/>
            </a:xfrm>
            <a:prstGeom prst="roundRect">
              <a:avLst>
                <a:gd name="adj" fmla="val 11839"/>
              </a:avLst>
            </a:prstGeom>
            <a:solidFill>
              <a:srgbClr val="159794"/>
            </a:solidFill>
            <a:ln w="285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26"/>
            <p:cNvSpPr>
              <a:spLocks/>
            </p:cNvSpPr>
            <p:nvPr userDrawn="1"/>
          </p:nvSpPr>
          <p:spPr bwMode="auto">
            <a:xfrm rot="8100000" flipH="1">
              <a:off x="1839150" y="848655"/>
              <a:ext cx="349103" cy="347665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01056" y="226272"/>
            <a:ext cx="7128792" cy="15694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6684A63-C48A-44C6-9268-22E81A203519}"/>
              </a:ext>
            </a:extLst>
          </p:cNvPr>
          <p:cNvGrpSpPr/>
          <p:nvPr userDrawn="1"/>
        </p:nvGrpSpPr>
        <p:grpSpPr>
          <a:xfrm>
            <a:off x="374588" y="334668"/>
            <a:ext cx="1375640" cy="1375640"/>
            <a:chOff x="374588" y="334668"/>
            <a:chExt cx="1375640" cy="1375640"/>
          </a:xfrm>
        </p:grpSpPr>
        <p:sp>
          <p:nvSpPr>
            <p:cNvPr id="7" name="Elipsa 7"/>
            <p:cNvSpPr/>
            <p:nvPr userDrawn="1"/>
          </p:nvSpPr>
          <p:spPr>
            <a:xfrm>
              <a:off x="374588" y="334668"/>
              <a:ext cx="1375640" cy="13756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90CFEA1-7E58-4A97-B3D6-C1B4DC0101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46427" y="509139"/>
              <a:ext cx="1031962" cy="1026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582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 userDrawn="1"/>
        </p:nvGrpSpPr>
        <p:grpSpPr>
          <a:xfrm flipH="1">
            <a:off x="2770849" y="216544"/>
            <a:ext cx="7488583" cy="1611888"/>
            <a:chOff x="1839150" y="216543"/>
            <a:chExt cx="7488583" cy="1611888"/>
          </a:xfrm>
        </p:grpSpPr>
        <p:sp>
          <p:nvSpPr>
            <p:cNvPr id="13" name="Freeform 26"/>
            <p:cNvSpPr>
              <a:spLocks/>
            </p:cNvSpPr>
            <p:nvPr userDrawn="1"/>
          </p:nvSpPr>
          <p:spPr bwMode="auto">
            <a:xfrm>
              <a:off x="2005074" y="216543"/>
              <a:ext cx="7322659" cy="1611888"/>
            </a:xfrm>
            <a:prstGeom prst="roundRect">
              <a:avLst>
                <a:gd name="adj" fmla="val 11839"/>
              </a:avLst>
            </a:prstGeom>
            <a:solidFill>
              <a:srgbClr val="159794"/>
            </a:solidFill>
            <a:ln w="285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26"/>
            <p:cNvSpPr>
              <a:spLocks/>
            </p:cNvSpPr>
            <p:nvPr userDrawn="1"/>
          </p:nvSpPr>
          <p:spPr bwMode="auto">
            <a:xfrm rot="8100000" flipH="1">
              <a:off x="1839150" y="848655"/>
              <a:ext cx="349103" cy="347665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4" name="Tytuł 3"/>
          <p:cNvSpPr>
            <a:spLocks noGrp="1"/>
          </p:cNvSpPr>
          <p:nvPr userDrawn="1">
            <p:ph type="title"/>
          </p:nvPr>
        </p:nvSpPr>
        <p:spPr>
          <a:xfrm>
            <a:off x="2855640" y="226273"/>
            <a:ext cx="7128792" cy="15694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4324B84-96B7-4C07-80CC-A0015AFF85F1}"/>
              </a:ext>
            </a:extLst>
          </p:cNvPr>
          <p:cNvGrpSpPr/>
          <p:nvPr userDrawn="1"/>
        </p:nvGrpSpPr>
        <p:grpSpPr>
          <a:xfrm>
            <a:off x="10331226" y="334668"/>
            <a:ext cx="1375640" cy="1375640"/>
            <a:chOff x="374588" y="334668"/>
            <a:chExt cx="1375640" cy="1375640"/>
          </a:xfrm>
        </p:grpSpPr>
        <p:sp>
          <p:nvSpPr>
            <p:cNvPr id="10" name="Elipsa 7">
              <a:extLst>
                <a:ext uri="{FF2B5EF4-FFF2-40B4-BE49-F238E27FC236}">
                  <a16:creationId xmlns:a16="http://schemas.microsoft.com/office/drawing/2014/main" id="{35B4696C-432A-44CD-91C8-F020DA731BAC}"/>
                </a:ext>
              </a:extLst>
            </p:cNvPr>
            <p:cNvSpPr/>
            <p:nvPr userDrawn="1"/>
          </p:nvSpPr>
          <p:spPr>
            <a:xfrm>
              <a:off x="374588" y="334668"/>
              <a:ext cx="1375640" cy="13756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3A12C46-CE28-4C49-80E2-75CD8B475F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46427" y="509139"/>
              <a:ext cx="1031962" cy="1026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621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6076-E459-4A6F-B37B-A56AF4D80E38}" type="datetimeFigureOut">
              <a:rPr lang="pl-PL" smtClean="0"/>
              <a:t>11.06.2020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512F-9402-4FBA-8DF9-D2427A99C1B7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Picture 3" descr="C:\Users\pzvirinsky\Documents\My Dropbox\PB\promo\logo\tagline_PL\logo_prezentio_taglinePL_400w_transp.pn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560496" y="6482520"/>
            <a:ext cx="1296144" cy="271703"/>
          </a:xfrm>
          <a:prstGeom prst="rect">
            <a:avLst/>
          </a:prstGeom>
          <a:noFill/>
        </p:spPr>
      </p:pic>
      <p:grpSp>
        <p:nvGrpSpPr>
          <p:cNvPr id="7" name="Grupa 6"/>
          <p:cNvGrpSpPr/>
          <p:nvPr userDrawn="1"/>
        </p:nvGrpSpPr>
        <p:grpSpPr>
          <a:xfrm>
            <a:off x="2634556" y="2203740"/>
            <a:ext cx="7488583" cy="2305380"/>
            <a:chOff x="1839150" y="-130203"/>
            <a:chExt cx="7488583" cy="2305380"/>
          </a:xfrm>
        </p:grpSpPr>
        <p:sp>
          <p:nvSpPr>
            <p:cNvPr id="8" name="Freeform 26"/>
            <p:cNvSpPr>
              <a:spLocks/>
            </p:cNvSpPr>
            <p:nvPr userDrawn="1"/>
          </p:nvSpPr>
          <p:spPr bwMode="auto">
            <a:xfrm>
              <a:off x="2005074" y="-130203"/>
              <a:ext cx="7322659" cy="2305380"/>
            </a:xfrm>
            <a:prstGeom prst="roundRect">
              <a:avLst>
                <a:gd name="adj" fmla="val 11839"/>
              </a:avLst>
            </a:prstGeom>
            <a:solidFill>
              <a:srgbClr val="159794"/>
            </a:solidFill>
            <a:ln w="285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26"/>
            <p:cNvSpPr>
              <a:spLocks/>
            </p:cNvSpPr>
            <p:nvPr userDrawn="1"/>
          </p:nvSpPr>
          <p:spPr bwMode="auto">
            <a:xfrm rot="8100000" flipH="1">
              <a:off x="1839150" y="848655"/>
              <a:ext cx="349103" cy="347665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B4B24B-56BC-4D89-B932-31116143208E}"/>
              </a:ext>
            </a:extLst>
          </p:cNvPr>
          <p:cNvGrpSpPr/>
          <p:nvPr userDrawn="1"/>
        </p:nvGrpSpPr>
        <p:grpSpPr>
          <a:xfrm>
            <a:off x="1187122" y="2668610"/>
            <a:ext cx="1375640" cy="1375640"/>
            <a:chOff x="374588" y="334668"/>
            <a:chExt cx="1375640" cy="1375640"/>
          </a:xfrm>
        </p:grpSpPr>
        <p:sp>
          <p:nvSpPr>
            <p:cNvPr id="13" name="Elipsa 7">
              <a:extLst>
                <a:ext uri="{FF2B5EF4-FFF2-40B4-BE49-F238E27FC236}">
                  <a16:creationId xmlns:a16="http://schemas.microsoft.com/office/drawing/2014/main" id="{27DA8A85-7605-44B8-B7AB-5C9C06C03D92}"/>
                </a:ext>
              </a:extLst>
            </p:cNvPr>
            <p:cNvSpPr/>
            <p:nvPr userDrawn="1"/>
          </p:nvSpPr>
          <p:spPr>
            <a:xfrm>
              <a:off x="374588" y="334668"/>
              <a:ext cx="1375640" cy="13756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30AE577-529A-4C57-A9AC-8FD79A8854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46427" y="509139"/>
              <a:ext cx="1031962" cy="1026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360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6076-E459-4A6F-B37B-A56AF4D80E38}" type="datetimeFigureOut">
              <a:rPr lang="pl-PL" smtClean="0"/>
              <a:t>11.06.2020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512F-9402-4FBA-8DF9-D2427A99C1B7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Picture 3" descr="C:\Users\pzvirinsky\Documents\My Dropbox\PB\promo\logo\tagline_PL\logo_prezentio_taglinePL_400w_transp.pn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560496" y="6482520"/>
            <a:ext cx="1296144" cy="2717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223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8500" y="365126"/>
            <a:ext cx="9385300" cy="1302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482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6076-E459-4A6F-B37B-A56AF4D80E38}" type="datetimeFigureOut">
              <a:rPr lang="pl-PL" smtClean="0"/>
              <a:t>11.06.2020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448251"/>
            <a:ext cx="1811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8512F-9402-4FBA-8DF9-D2427A99C1B7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Picture 3" descr="C:\Users\pzvirinsky\Documents\My Dropbox\PB\promo\logo\tagline_PL\logo_prezentio_taglinePL_400w_transp.png"/>
          <p:cNvPicPr>
            <a:picLocks noChangeAspect="1" noChangeArrowheads="1"/>
          </p:cNvPicPr>
          <p:nvPr userDrawn="1"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560496" y="6482520"/>
            <a:ext cx="1296144" cy="2717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602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4" r:id="rId4"/>
    <p:sldLayoutId id="2147483666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diagram.com/category/hand-drawn-icons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diagram.com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entio.com/training-ppt-slide-design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567608" y="1515742"/>
            <a:ext cx="8496944" cy="16972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2400" dirty="0"/>
              <a:t>Hi, Peter, founder of Prezentio slide design agency here</a:t>
            </a:r>
            <a:r>
              <a:rPr lang="pl-PL" sz="2400" dirty="0"/>
              <a:t>.</a:t>
            </a:r>
            <a:br>
              <a:rPr lang="en-US" sz="2400" dirty="0"/>
            </a:br>
            <a:r>
              <a:rPr lang="en-US" sz="2400" dirty="0"/>
              <a:t>I’ve prepared several PowerPoint visuals you can use </a:t>
            </a:r>
            <a:br>
              <a:rPr lang="en-US" sz="2400" dirty="0"/>
            </a:br>
            <a:r>
              <a:rPr lang="en-US" sz="2400" dirty="0"/>
              <a:t>to make your presentation more graphical and engaging</a:t>
            </a:r>
            <a:r>
              <a:rPr lang="pl-PL" sz="2400" dirty="0"/>
              <a:t>.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2380986" y="3935668"/>
            <a:ext cx="8899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+mj-lt"/>
              </a:rPr>
              <a:t>Let’s start</a:t>
            </a:r>
            <a:r>
              <a:rPr lang="pl-PL" sz="5400" dirty="0">
                <a:latin typeface="+mj-lt"/>
              </a:rPr>
              <a:t> :)</a:t>
            </a:r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911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057" y="226272"/>
            <a:ext cx="6925778" cy="1569444"/>
          </a:xfrm>
        </p:spPr>
        <p:txBody>
          <a:bodyPr>
            <a:noAutofit/>
          </a:bodyPr>
          <a:lstStyle/>
          <a:p>
            <a:r>
              <a:rPr lang="en-US" sz="3600" dirty="0"/>
              <a:t>Creative hand-drawn marker</a:t>
            </a:r>
            <a:br>
              <a:rPr lang="en-US" sz="2800" dirty="0"/>
            </a:br>
            <a:r>
              <a:rPr lang="en-US" sz="2000" dirty="0"/>
              <a:t>Use it to highlight key information in your text. </a:t>
            </a:r>
            <a:br>
              <a:rPr lang="en-US" sz="2000" dirty="0"/>
            </a:br>
            <a:r>
              <a:rPr lang="en-US" sz="2000" dirty="0"/>
              <a:t>Don’t overuse it, less than 20% of content should be highlighted</a:t>
            </a:r>
            <a:endParaRPr lang="en-US" sz="2200" dirty="0"/>
          </a:p>
        </p:txBody>
      </p:sp>
      <p:sp>
        <p:nvSpPr>
          <p:cNvPr id="3" name="Symbol zastępczy zawartości 10"/>
          <p:cNvSpPr txBox="1">
            <a:spLocks/>
          </p:cNvSpPr>
          <p:nvPr/>
        </p:nvSpPr>
        <p:spPr>
          <a:xfrm>
            <a:off x="1279851" y="2276873"/>
            <a:ext cx="2818341" cy="2229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  <a:buFont typeface="Arial" charset="0"/>
              <a:buNone/>
            </a:pPr>
            <a:r>
              <a:rPr lang="en-US" altLang="pl-PL" dirty="0">
                <a:latin typeface="Calibri Light" panose="020F0302020204030204" pitchFamily="34" charset="0"/>
              </a:rPr>
              <a:t>A bullet list: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altLang="pl-PL" dirty="0"/>
              <a:t>Minor point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altLang="pl-PL" dirty="0"/>
              <a:t>Some idea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altLang="pl-PL" dirty="0"/>
              <a:t>This is important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altLang="pl-PL" dirty="0"/>
              <a:t>Last and least</a:t>
            </a:r>
          </a:p>
        </p:txBody>
      </p:sp>
      <p:sp>
        <p:nvSpPr>
          <p:cNvPr id="5" name="Symbol zastępczy zawartości 10"/>
          <p:cNvSpPr txBox="1">
            <a:spLocks/>
          </p:cNvSpPr>
          <p:nvPr/>
        </p:nvSpPr>
        <p:spPr>
          <a:xfrm>
            <a:off x="6472603" y="2276873"/>
            <a:ext cx="5236797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  <a:buFont typeface="Arial" charset="0"/>
              <a:buNone/>
            </a:pPr>
            <a:r>
              <a:rPr lang="en-US" altLang="pl-PL" dirty="0">
                <a:latin typeface="+mj-lt"/>
              </a:rPr>
              <a:t>Bad idea list: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altLang="pl-PL" dirty="0"/>
              <a:t>If all is important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altLang="pl-PL" dirty="0"/>
              <a:t>then 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altLang="pl-PL" dirty="0"/>
              <a:t>nothing 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altLang="pl-PL" dirty="0"/>
              <a:t>is important</a:t>
            </a:r>
          </a:p>
          <a:p>
            <a:pPr marL="57150" lvl="1" indent="0">
              <a:spcAft>
                <a:spcPts val="300"/>
              </a:spcAft>
              <a:buNone/>
            </a:pPr>
            <a:endParaRPr lang="en-US" altLang="pl-PL" sz="1800" dirty="0">
              <a:latin typeface="Calibri Light" panose="020F0302020204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026834" y="504807"/>
            <a:ext cx="1004856" cy="100485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4"/>
                </a:solidFill>
                <a:latin typeface="+mj-lt"/>
              </a:rPr>
              <a:t>1</a:t>
            </a:r>
          </a:p>
        </p:txBody>
      </p:sp>
      <p:sp>
        <p:nvSpPr>
          <p:cNvPr id="16" name="Freeform 38"/>
          <p:cNvSpPr>
            <a:spLocks/>
          </p:cNvSpPr>
          <p:nvPr/>
        </p:nvSpPr>
        <p:spPr bwMode="auto">
          <a:xfrm>
            <a:off x="1490928" y="3604820"/>
            <a:ext cx="2607264" cy="461341"/>
          </a:xfrm>
          <a:custGeom>
            <a:avLst/>
            <a:gdLst/>
            <a:ahLst/>
            <a:cxnLst>
              <a:cxn ang="0">
                <a:pos x="975" y="153"/>
              </a:cxn>
              <a:cxn ang="0">
                <a:pos x="1011" y="166"/>
              </a:cxn>
              <a:cxn ang="0">
                <a:pos x="1021" y="154"/>
              </a:cxn>
              <a:cxn ang="0">
                <a:pos x="1037" y="165"/>
              </a:cxn>
              <a:cxn ang="0">
                <a:pos x="1055" y="151"/>
              </a:cxn>
              <a:cxn ang="0">
                <a:pos x="1050" y="109"/>
              </a:cxn>
              <a:cxn ang="0">
                <a:pos x="1043" y="103"/>
              </a:cxn>
              <a:cxn ang="0">
                <a:pos x="1042" y="106"/>
              </a:cxn>
              <a:cxn ang="0">
                <a:pos x="1036" y="99"/>
              </a:cxn>
              <a:cxn ang="0">
                <a:pos x="984" y="68"/>
              </a:cxn>
              <a:cxn ang="0">
                <a:pos x="977" y="61"/>
              </a:cxn>
              <a:cxn ang="0">
                <a:pos x="952" y="56"/>
              </a:cxn>
              <a:cxn ang="0">
                <a:pos x="925" y="47"/>
              </a:cxn>
              <a:cxn ang="0">
                <a:pos x="915" y="66"/>
              </a:cxn>
              <a:cxn ang="0">
                <a:pos x="899" y="79"/>
              </a:cxn>
              <a:cxn ang="0">
                <a:pos x="866" y="64"/>
              </a:cxn>
              <a:cxn ang="0">
                <a:pos x="854" y="44"/>
              </a:cxn>
              <a:cxn ang="0">
                <a:pos x="854" y="45"/>
              </a:cxn>
              <a:cxn ang="0">
                <a:pos x="823" y="54"/>
              </a:cxn>
              <a:cxn ang="0">
                <a:pos x="845" y="42"/>
              </a:cxn>
              <a:cxn ang="0">
                <a:pos x="828" y="28"/>
              </a:cxn>
              <a:cxn ang="0">
                <a:pos x="790" y="29"/>
              </a:cxn>
              <a:cxn ang="0">
                <a:pos x="751" y="21"/>
              </a:cxn>
              <a:cxn ang="0">
                <a:pos x="730" y="21"/>
              </a:cxn>
              <a:cxn ang="0">
                <a:pos x="729" y="20"/>
              </a:cxn>
              <a:cxn ang="0">
                <a:pos x="714" y="31"/>
              </a:cxn>
              <a:cxn ang="0">
                <a:pos x="687" y="2"/>
              </a:cxn>
              <a:cxn ang="0">
                <a:pos x="672" y="8"/>
              </a:cxn>
              <a:cxn ang="0">
                <a:pos x="655" y="33"/>
              </a:cxn>
              <a:cxn ang="0">
                <a:pos x="649" y="26"/>
              </a:cxn>
              <a:cxn ang="0">
                <a:pos x="631" y="28"/>
              </a:cxn>
              <a:cxn ang="0">
                <a:pos x="604" y="23"/>
              </a:cxn>
              <a:cxn ang="0">
                <a:pos x="591" y="16"/>
              </a:cxn>
              <a:cxn ang="0">
                <a:pos x="584" y="7"/>
              </a:cxn>
              <a:cxn ang="0">
                <a:pos x="572" y="9"/>
              </a:cxn>
              <a:cxn ang="0">
                <a:pos x="567" y="9"/>
              </a:cxn>
              <a:cxn ang="0">
                <a:pos x="558" y="20"/>
              </a:cxn>
              <a:cxn ang="0">
                <a:pos x="546" y="16"/>
              </a:cxn>
              <a:cxn ang="0">
                <a:pos x="535" y="23"/>
              </a:cxn>
              <a:cxn ang="0">
                <a:pos x="527" y="20"/>
              </a:cxn>
              <a:cxn ang="0">
                <a:pos x="511" y="10"/>
              </a:cxn>
              <a:cxn ang="0">
                <a:pos x="461" y="15"/>
              </a:cxn>
              <a:cxn ang="0">
                <a:pos x="351" y="17"/>
              </a:cxn>
              <a:cxn ang="0">
                <a:pos x="314" y="20"/>
              </a:cxn>
              <a:cxn ang="0">
                <a:pos x="307" y="18"/>
              </a:cxn>
              <a:cxn ang="0">
                <a:pos x="291" y="22"/>
              </a:cxn>
              <a:cxn ang="0">
                <a:pos x="229" y="27"/>
              </a:cxn>
              <a:cxn ang="0">
                <a:pos x="205" y="35"/>
              </a:cxn>
              <a:cxn ang="0">
                <a:pos x="128" y="39"/>
              </a:cxn>
              <a:cxn ang="0">
                <a:pos x="89" y="44"/>
              </a:cxn>
              <a:cxn ang="0">
                <a:pos x="49" y="55"/>
              </a:cxn>
              <a:cxn ang="0">
                <a:pos x="0" y="94"/>
              </a:cxn>
              <a:cxn ang="0">
                <a:pos x="83" y="154"/>
              </a:cxn>
              <a:cxn ang="0">
                <a:pos x="229" y="143"/>
              </a:cxn>
              <a:cxn ang="0">
                <a:pos x="302" y="147"/>
              </a:cxn>
              <a:cxn ang="0">
                <a:pos x="536" y="140"/>
              </a:cxn>
              <a:cxn ang="0">
                <a:pos x="544" y="142"/>
              </a:cxn>
              <a:cxn ang="0">
                <a:pos x="755" y="149"/>
              </a:cxn>
            </a:cxnLst>
            <a:rect l="0" t="0" r="r" b="b"/>
            <a:pathLst>
              <a:path w="1074" h="167">
                <a:moveTo>
                  <a:pt x="925" y="162"/>
                </a:moveTo>
                <a:cubicBezTo>
                  <a:pt x="918" y="152"/>
                  <a:pt x="918" y="152"/>
                  <a:pt x="918" y="152"/>
                </a:cubicBezTo>
                <a:cubicBezTo>
                  <a:pt x="943" y="149"/>
                  <a:pt x="954" y="159"/>
                  <a:pt x="975" y="153"/>
                </a:cubicBezTo>
                <a:cubicBezTo>
                  <a:pt x="974" y="155"/>
                  <a:pt x="974" y="155"/>
                  <a:pt x="974" y="155"/>
                </a:cubicBezTo>
                <a:cubicBezTo>
                  <a:pt x="977" y="158"/>
                  <a:pt x="980" y="136"/>
                  <a:pt x="1011" y="165"/>
                </a:cubicBezTo>
                <a:cubicBezTo>
                  <a:pt x="1011" y="166"/>
                  <a:pt x="1011" y="166"/>
                  <a:pt x="1011" y="166"/>
                </a:cubicBezTo>
                <a:cubicBezTo>
                  <a:pt x="1013" y="166"/>
                  <a:pt x="1013" y="164"/>
                  <a:pt x="1015" y="167"/>
                </a:cubicBezTo>
                <a:cubicBezTo>
                  <a:pt x="1010" y="161"/>
                  <a:pt x="1010" y="161"/>
                  <a:pt x="1010" y="161"/>
                </a:cubicBezTo>
                <a:cubicBezTo>
                  <a:pt x="1013" y="159"/>
                  <a:pt x="1017" y="154"/>
                  <a:pt x="1021" y="154"/>
                </a:cubicBezTo>
                <a:cubicBezTo>
                  <a:pt x="1022" y="155"/>
                  <a:pt x="1022" y="157"/>
                  <a:pt x="1022" y="159"/>
                </a:cubicBezTo>
                <a:cubicBezTo>
                  <a:pt x="1034" y="158"/>
                  <a:pt x="1034" y="158"/>
                  <a:pt x="1034" y="158"/>
                </a:cubicBezTo>
                <a:cubicBezTo>
                  <a:pt x="1037" y="165"/>
                  <a:pt x="1037" y="165"/>
                  <a:pt x="1037" y="165"/>
                </a:cubicBezTo>
                <a:cubicBezTo>
                  <a:pt x="1040" y="161"/>
                  <a:pt x="1040" y="148"/>
                  <a:pt x="1049" y="156"/>
                </a:cubicBezTo>
                <a:cubicBezTo>
                  <a:pt x="1046" y="147"/>
                  <a:pt x="1054" y="151"/>
                  <a:pt x="1053" y="147"/>
                </a:cubicBezTo>
                <a:cubicBezTo>
                  <a:pt x="1053" y="148"/>
                  <a:pt x="1054" y="150"/>
                  <a:pt x="1055" y="151"/>
                </a:cubicBezTo>
                <a:cubicBezTo>
                  <a:pt x="1061" y="151"/>
                  <a:pt x="1071" y="149"/>
                  <a:pt x="1074" y="145"/>
                </a:cubicBezTo>
                <a:cubicBezTo>
                  <a:pt x="1074" y="145"/>
                  <a:pt x="1054" y="123"/>
                  <a:pt x="1049" y="113"/>
                </a:cubicBezTo>
                <a:cubicBezTo>
                  <a:pt x="1057" y="116"/>
                  <a:pt x="1052" y="112"/>
                  <a:pt x="1050" y="109"/>
                </a:cubicBezTo>
                <a:cubicBezTo>
                  <a:pt x="1050" y="111"/>
                  <a:pt x="1050" y="111"/>
                  <a:pt x="1050" y="111"/>
                </a:cubicBezTo>
                <a:cubicBezTo>
                  <a:pt x="1045" y="109"/>
                  <a:pt x="1046" y="103"/>
                  <a:pt x="1043" y="101"/>
                </a:cubicBezTo>
                <a:cubicBezTo>
                  <a:pt x="1043" y="103"/>
                  <a:pt x="1043" y="103"/>
                  <a:pt x="1043" y="103"/>
                </a:cubicBezTo>
                <a:cubicBezTo>
                  <a:pt x="1044" y="102"/>
                  <a:pt x="1044" y="102"/>
                  <a:pt x="1044" y="102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3" y="105"/>
                  <a:pt x="1043" y="106"/>
                  <a:pt x="1042" y="106"/>
                </a:cubicBezTo>
                <a:cubicBezTo>
                  <a:pt x="1042" y="105"/>
                  <a:pt x="1042" y="105"/>
                  <a:pt x="1042" y="105"/>
                </a:cubicBezTo>
                <a:cubicBezTo>
                  <a:pt x="1040" y="106"/>
                  <a:pt x="1037" y="105"/>
                  <a:pt x="1035" y="104"/>
                </a:cubicBezTo>
                <a:cubicBezTo>
                  <a:pt x="1036" y="99"/>
                  <a:pt x="1036" y="99"/>
                  <a:pt x="1036" y="99"/>
                </a:cubicBezTo>
                <a:cubicBezTo>
                  <a:pt x="1032" y="108"/>
                  <a:pt x="1014" y="83"/>
                  <a:pt x="1009" y="83"/>
                </a:cubicBezTo>
                <a:cubicBezTo>
                  <a:pt x="1005" y="76"/>
                  <a:pt x="998" y="83"/>
                  <a:pt x="993" y="80"/>
                </a:cubicBezTo>
                <a:cubicBezTo>
                  <a:pt x="983" y="78"/>
                  <a:pt x="988" y="72"/>
                  <a:pt x="984" y="68"/>
                </a:cubicBezTo>
                <a:cubicBezTo>
                  <a:pt x="978" y="65"/>
                  <a:pt x="985" y="74"/>
                  <a:pt x="982" y="74"/>
                </a:cubicBezTo>
                <a:cubicBezTo>
                  <a:pt x="976" y="67"/>
                  <a:pt x="976" y="67"/>
                  <a:pt x="976" y="67"/>
                </a:cubicBezTo>
                <a:cubicBezTo>
                  <a:pt x="980" y="66"/>
                  <a:pt x="978" y="63"/>
                  <a:pt x="977" y="61"/>
                </a:cubicBezTo>
                <a:cubicBezTo>
                  <a:pt x="971" y="60"/>
                  <a:pt x="962" y="50"/>
                  <a:pt x="960" y="60"/>
                </a:cubicBezTo>
                <a:cubicBezTo>
                  <a:pt x="952" y="55"/>
                  <a:pt x="952" y="51"/>
                  <a:pt x="948" y="50"/>
                </a:cubicBezTo>
                <a:cubicBezTo>
                  <a:pt x="950" y="52"/>
                  <a:pt x="952" y="54"/>
                  <a:pt x="952" y="56"/>
                </a:cubicBezTo>
                <a:cubicBezTo>
                  <a:pt x="949" y="51"/>
                  <a:pt x="950" y="57"/>
                  <a:pt x="951" y="58"/>
                </a:cubicBezTo>
                <a:cubicBezTo>
                  <a:pt x="946" y="62"/>
                  <a:pt x="926" y="38"/>
                  <a:pt x="925" y="49"/>
                </a:cubicBezTo>
                <a:cubicBezTo>
                  <a:pt x="925" y="47"/>
                  <a:pt x="925" y="47"/>
                  <a:pt x="925" y="47"/>
                </a:cubicBezTo>
                <a:cubicBezTo>
                  <a:pt x="923" y="55"/>
                  <a:pt x="924" y="63"/>
                  <a:pt x="921" y="67"/>
                </a:cubicBezTo>
                <a:cubicBezTo>
                  <a:pt x="918" y="63"/>
                  <a:pt x="918" y="63"/>
                  <a:pt x="918" y="63"/>
                </a:cubicBezTo>
                <a:cubicBezTo>
                  <a:pt x="915" y="66"/>
                  <a:pt x="915" y="66"/>
                  <a:pt x="915" y="66"/>
                </a:cubicBezTo>
                <a:cubicBezTo>
                  <a:pt x="912" y="63"/>
                  <a:pt x="914" y="61"/>
                  <a:pt x="914" y="60"/>
                </a:cubicBezTo>
                <a:cubicBezTo>
                  <a:pt x="908" y="64"/>
                  <a:pt x="900" y="59"/>
                  <a:pt x="893" y="57"/>
                </a:cubicBezTo>
                <a:cubicBezTo>
                  <a:pt x="899" y="79"/>
                  <a:pt x="899" y="79"/>
                  <a:pt x="899" y="79"/>
                </a:cubicBezTo>
                <a:cubicBezTo>
                  <a:pt x="894" y="74"/>
                  <a:pt x="884" y="63"/>
                  <a:pt x="882" y="70"/>
                </a:cubicBezTo>
                <a:cubicBezTo>
                  <a:pt x="879" y="63"/>
                  <a:pt x="879" y="63"/>
                  <a:pt x="879" y="63"/>
                </a:cubicBezTo>
                <a:cubicBezTo>
                  <a:pt x="868" y="48"/>
                  <a:pt x="870" y="68"/>
                  <a:pt x="866" y="64"/>
                </a:cubicBezTo>
                <a:cubicBezTo>
                  <a:pt x="860" y="56"/>
                  <a:pt x="860" y="56"/>
                  <a:pt x="860" y="56"/>
                </a:cubicBezTo>
                <a:cubicBezTo>
                  <a:pt x="866" y="56"/>
                  <a:pt x="866" y="56"/>
                  <a:pt x="866" y="56"/>
                </a:cubicBezTo>
                <a:cubicBezTo>
                  <a:pt x="861" y="52"/>
                  <a:pt x="858" y="49"/>
                  <a:pt x="854" y="44"/>
                </a:cubicBezTo>
                <a:cubicBezTo>
                  <a:pt x="854" y="44"/>
                  <a:pt x="854" y="44"/>
                  <a:pt x="854" y="44"/>
                </a:cubicBezTo>
                <a:cubicBezTo>
                  <a:pt x="854" y="44"/>
                  <a:pt x="854" y="45"/>
                  <a:pt x="854" y="45"/>
                </a:cubicBezTo>
                <a:cubicBezTo>
                  <a:pt x="854" y="45"/>
                  <a:pt x="854" y="45"/>
                  <a:pt x="854" y="45"/>
                </a:cubicBezTo>
                <a:cubicBezTo>
                  <a:pt x="853" y="49"/>
                  <a:pt x="849" y="52"/>
                  <a:pt x="845" y="51"/>
                </a:cubicBezTo>
                <a:cubicBezTo>
                  <a:pt x="839" y="50"/>
                  <a:pt x="834" y="55"/>
                  <a:pt x="825" y="46"/>
                </a:cubicBezTo>
                <a:cubicBezTo>
                  <a:pt x="823" y="54"/>
                  <a:pt x="823" y="54"/>
                  <a:pt x="823" y="54"/>
                </a:cubicBezTo>
                <a:cubicBezTo>
                  <a:pt x="816" y="49"/>
                  <a:pt x="816" y="49"/>
                  <a:pt x="816" y="49"/>
                </a:cubicBezTo>
                <a:cubicBezTo>
                  <a:pt x="816" y="43"/>
                  <a:pt x="816" y="43"/>
                  <a:pt x="816" y="43"/>
                </a:cubicBezTo>
                <a:cubicBezTo>
                  <a:pt x="823" y="44"/>
                  <a:pt x="836" y="42"/>
                  <a:pt x="845" y="42"/>
                </a:cubicBezTo>
                <a:cubicBezTo>
                  <a:pt x="846" y="39"/>
                  <a:pt x="846" y="39"/>
                  <a:pt x="846" y="39"/>
                </a:cubicBezTo>
                <a:cubicBezTo>
                  <a:pt x="840" y="39"/>
                  <a:pt x="834" y="41"/>
                  <a:pt x="831" y="40"/>
                </a:cubicBezTo>
                <a:cubicBezTo>
                  <a:pt x="829" y="39"/>
                  <a:pt x="825" y="32"/>
                  <a:pt x="828" y="28"/>
                </a:cubicBezTo>
                <a:cubicBezTo>
                  <a:pt x="825" y="34"/>
                  <a:pt x="825" y="34"/>
                  <a:pt x="825" y="34"/>
                </a:cubicBezTo>
                <a:cubicBezTo>
                  <a:pt x="807" y="34"/>
                  <a:pt x="807" y="34"/>
                  <a:pt x="789" y="26"/>
                </a:cubicBezTo>
                <a:cubicBezTo>
                  <a:pt x="790" y="29"/>
                  <a:pt x="790" y="29"/>
                  <a:pt x="790" y="29"/>
                </a:cubicBezTo>
                <a:cubicBezTo>
                  <a:pt x="786" y="31"/>
                  <a:pt x="783" y="33"/>
                  <a:pt x="782" y="28"/>
                </a:cubicBezTo>
                <a:cubicBezTo>
                  <a:pt x="771" y="26"/>
                  <a:pt x="760" y="22"/>
                  <a:pt x="753" y="13"/>
                </a:cubicBezTo>
                <a:cubicBezTo>
                  <a:pt x="751" y="21"/>
                  <a:pt x="751" y="21"/>
                  <a:pt x="751" y="21"/>
                </a:cubicBezTo>
                <a:cubicBezTo>
                  <a:pt x="748" y="20"/>
                  <a:pt x="745" y="9"/>
                  <a:pt x="744" y="19"/>
                </a:cubicBezTo>
                <a:cubicBezTo>
                  <a:pt x="739" y="22"/>
                  <a:pt x="739" y="22"/>
                  <a:pt x="739" y="22"/>
                </a:cubicBezTo>
                <a:cubicBezTo>
                  <a:pt x="735" y="22"/>
                  <a:pt x="733" y="26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29" y="20"/>
                  <a:pt x="729" y="20"/>
                  <a:pt x="729" y="20"/>
                </a:cubicBezTo>
                <a:cubicBezTo>
                  <a:pt x="729" y="21"/>
                  <a:pt x="729" y="21"/>
                  <a:pt x="729" y="21"/>
                </a:cubicBezTo>
                <a:cubicBezTo>
                  <a:pt x="722" y="17"/>
                  <a:pt x="729" y="28"/>
                  <a:pt x="721" y="23"/>
                </a:cubicBezTo>
                <a:cubicBezTo>
                  <a:pt x="718" y="18"/>
                  <a:pt x="718" y="33"/>
                  <a:pt x="714" y="31"/>
                </a:cubicBezTo>
                <a:cubicBezTo>
                  <a:pt x="710" y="20"/>
                  <a:pt x="710" y="20"/>
                  <a:pt x="710" y="20"/>
                </a:cubicBezTo>
                <a:cubicBezTo>
                  <a:pt x="703" y="13"/>
                  <a:pt x="701" y="24"/>
                  <a:pt x="690" y="24"/>
                </a:cubicBezTo>
                <a:cubicBezTo>
                  <a:pt x="686" y="20"/>
                  <a:pt x="683" y="11"/>
                  <a:pt x="687" y="2"/>
                </a:cubicBezTo>
                <a:cubicBezTo>
                  <a:pt x="682" y="12"/>
                  <a:pt x="685" y="9"/>
                  <a:pt x="678" y="13"/>
                </a:cubicBezTo>
                <a:cubicBezTo>
                  <a:pt x="677" y="9"/>
                  <a:pt x="678" y="8"/>
                  <a:pt x="680" y="5"/>
                </a:cubicBezTo>
                <a:cubicBezTo>
                  <a:pt x="674" y="0"/>
                  <a:pt x="676" y="8"/>
                  <a:pt x="672" y="8"/>
                </a:cubicBezTo>
                <a:cubicBezTo>
                  <a:pt x="671" y="16"/>
                  <a:pt x="669" y="28"/>
                  <a:pt x="668" y="28"/>
                </a:cubicBezTo>
                <a:cubicBezTo>
                  <a:pt x="669" y="31"/>
                  <a:pt x="669" y="31"/>
                  <a:pt x="669" y="31"/>
                </a:cubicBezTo>
                <a:cubicBezTo>
                  <a:pt x="665" y="35"/>
                  <a:pt x="660" y="37"/>
                  <a:pt x="655" y="33"/>
                </a:cubicBezTo>
                <a:cubicBezTo>
                  <a:pt x="655" y="29"/>
                  <a:pt x="655" y="29"/>
                  <a:pt x="655" y="29"/>
                </a:cubicBezTo>
                <a:cubicBezTo>
                  <a:pt x="650" y="31"/>
                  <a:pt x="650" y="31"/>
                  <a:pt x="650" y="31"/>
                </a:cubicBezTo>
                <a:cubicBezTo>
                  <a:pt x="649" y="26"/>
                  <a:pt x="649" y="26"/>
                  <a:pt x="649" y="26"/>
                </a:cubicBezTo>
                <a:cubicBezTo>
                  <a:pt x="642" y="27"/>
                  <a:pt x="642" y="27"/>
                  <a:pt x="642" y="27"/>
                </a:cubicBezTo>
                <a:cubicBezTo>
                  <a:pt x="643" y="28"/>
                  <a:pt x="643" y="28"/>
                  <a:pt x="643" y="28"/>
                </a:cubicBezTo>
                <a:cubicBezTo>
                  <a:pt x="641" y="29"/>
                  <a:pt x="635" y="30"/>
                  <a:pt x="631" y="28"/>
                </a:cubicBezTo>
                <a:cubicBezTo>
                  <a:pt x="632" y="25"/>
                  <a:pt x="632" y="25"/>
                  <a:pt x="632" y="25"/>
                </a:cubicBezTo>
                <a:cubicBezTo>
                  <a:pt x="622" y="16"/>
                  <a:pt x="614" y="27"/>
                  <a:pt x="603" y="28"/>
                </a:cubicBezTo>
                <a:cubicBezTo>
                  <a:pt x="604" y="23"/>
                  <a:pt x="604" y="23"/>
                  <a:pt x="604" y="23"/>
                </a:cubicBezTo>
                <a:cubicBezTo>
                  <a:pt x="601" y="17"/>
                  <a:pt x="603" y="31"/>
                  <a:pt x="599" y="28"/>
                </a:cubicBezTo>
                <a:cubicBezTo>
                  <a:pt x="599" y="21"/>
                  <a:pt x="599" y="21"/>
                  <a:pt x="599" y="21"/>
                </a:cubicBezTo>
                <a:cubicBezTo>
                  <a:pt x="594" y="30"/>
                  <a:pt x="593" y="19"/>
                  <a:pt x="591" y="16"/>
                </a:cubicBezTo>
                <a:cubicBezTo>
                  <a:pt x="592" y="25"/>
                  <a:pt x="592" y="25"/>
                  <a:pt x="592" y="25"/>
                </a:cubicBezTo>
                <a:cubicBezTo>
                  <a:pt x="587" y="23"/>
                  <a:pt x="587" y="23"/>
                  <a:pt x="587" y="23"/>
                </a:cubicBezTo>
                <a:cubicBezTo>
                  <a:pt x="581" y="20"/>
                  <a:pt x="583" y="12"/>
                  <a:pt x="584" y="7"/>
                </a:cubicBezTo>
                <a:cubicBezTo>
                  <a:pt x="580" y="14"/>
                  <a:pt x="580" y="14"/>
                  <a:pt x="580" y="14"/>
                </a:cubicBezTo>
                <a:cubicBezTo>
                  <a:pt x="579" y="6"/>
                  <a:pt x="579" y="6"/>
                  <a:pt x="579" y="6"/>
                </a:cubicBezTo>
                <a:cubicBezTo>
                  <a:pt x="576" y="15"/>
                  <a:pt x="577" y="4"/>
                  <a:pt x="572" y="9"/>
                </a:cubicBezTo>
                <a:cubicBezTo>
                  <a:pt x="571" y="6"/>
                  <a:pt x="572" y="5"/>
                  <a:pt x="571" y="3"/>
                </a:cubicBezTo>
                <a:cubicBezTo>
                  <a:pt x="562" y="14"/>
                  <a:pt x="562" y="14"/>
                  <a:pt x="562" y="14"/>
                </a:cubicBezTo>
                <a:cubicBezTo>
                  <a:pt x="567" y="9"/>
                  <a:pt x="567" y="9"/>
                  <a:pt x="567" y="9"/>
                </a:cubicBezTo>
                <a:cubicBezTo>
                  <a:pt x="567" y="21"/>
                  <a:pt x="567" y="21"/>
                  <a:pt x="567" y="21"/>
                </a:cubicBezTo>
                <a:cubicBezTo>
                  <a:pt x="561" y="30"/>
                  <a:pt x="560" y="20"/>
                  <a:pt x="556" y="23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52" y="22"/>
                  <a:pt x="552" y="17"/>
                  <a:pt x="549" y="15"/>
                </a:cubicBezTo>
                <a:cubicBezTo>
                  <a:pt x="550" y="17"/>
                  <a:pt x="551" y="20"/>
                  <a:pt x="549" y="22"/>
                </a:cubicBezTo>
                <a:cubicBezTo>
                  <a:pt x="547" y="22"/>
                  <a:pt x="548" y="18"/>
                  <a:pt x="546" y="16"/>
                </a:cubicBezTo>
                <a:cubicBezTo>
                  <a:pt x="546" y="24"/>
                  <a:pt x="541" y="28"/>
                  <a:pt x="537" y="24"/>
                </a:cubicBezTo>
                <a:cubicBezTo>
                  <a:pt x="538" y="23"/>
                  <a:pt x="538" y="22"/>
                  <a:pt x="538" y="21"/>
                </a:cubicBezTo>
                <a:cubicBezTo>
                  <a:pt x="537" y="23"/>
                  <a:pt x="536" y="25"/>
                  <a:pt x="535" y="23"/>
                </a:cubicBezTo>
                <a:cubicBezTo>
                  <a:pt x="536" y="14"/>
                  <a:pt x="536" y="14"/>
                  <a:pt x="536" y="14"/>
                </a:cubicBezTo>
                <a:cubicBezTo>
                  <a:pt x="532" y="22"/>
                  <a:pt x="532" y="22"/>
                  <a:pt x="532" y="22"/>
                </a:cubicBezTo>
                <a:cubicBezTo>
                  <a:pt x="530" y="20"/>
                  <a:pt x="527" y="26"/>
                  <a:pt x="527" y="20"/>
                </a:cubicBezTo>
                <a:cubicBezTo>
                  <a:pt x="528" y="19"/>
                  <a:pt x="528" y="19"/>
                  <a:pt x="528" y="19"/>
                </a:cubicBezTo>
                <a:cubicBezTo>
                  <a:pt x="511" y="17"/>
                  <a:pt x="511" y="17"/>
                  <a:pt x="511" y="17"/>
                </a:cubicBezTo>
                <a:cubicBezTo>
                  <a:pt x="511" y="10"/>
                  <a:pt x="511" y="10"/>
                  <a:pt x="511" y="10"/>
                </a:cubicBezTo>
                <a:cubicBezTo>
                  <a:pt x="509" y="19"/>
                  <a:pt x="502" y="6"/>
                  <a:pt x="502" y="18"/>
                </a:cubicBezTo>
                <a:cubicBezTo>
                  <a:pt x="499" y="11"/>
                  <a:pt x="490" y="22"/>
                  <a:pt x="492" y="9"/>
                </a:cubicBezTo>
                <a:cubicBezTo>
                  <a:pt x="480" y="8"/>
                  <a:pt x="474" y="21"/>
                  <a:pt x="461" y="15"/>
                </a:cubicBezTo>
                <a:cubicBezTo>
                  <a:pt x="456" y="3"/>
                  <a:pt x="443" y="7"/>
                  <a:pt x="434" y="6"/>
                </a:cubicBezTo>
                <a:cubicBezTo>
                  <a:pt x="417" y="11"/>
                  <a:pt x="406" y="15"/>
                  <a:pt x="388" y="19"/>
                </a:cubicBezTo>
                <a:cubicBezTo>
                  <a:pt x="378" y="4"/>
                  <a:pt x="362" y="25"/>
                  <a:pt x="351" y="17"/>
                </a:cubicBezTo>
                <a:cubicBezTo>
                  <a:pt x="348" y="23"/>
                  <a:pt x="348" y="23"/>
                  <a:pt x="348" y="23"/>
                </a:cubicBezTo>
                <a:cubicBezTo>
                  <a:pt x="340" y="13"/>
                  <a:pt x="329" y="26"/>
                  <a:pt x="318" y="16"/>
                </a:cubicBezTo>
                <a:cubicBezTo>
                  <a:pt x="316" y="19"/>
                  <a:pt x="314" y="20"/>
                  <a:pt x="314" y="20"/>
                </a:cubicBezTo>
                <a:cubicBezTo>
                  <a:pt x="314" y="21"/>
                  <a:pt x="315" y="22"/>
                  <a:pt x="315" y="26"/>
                </a:cubicBezTo>
                <a:cubicBezTo>
                  <a:pt x="312" y="23"/>
                  <a:pt x="306" y="27"/>
                  <a:pt x="306" y="19"/>
                </a:cubicBezTo>
                <a:cubicBezTo>
                  <a:pt x="307" y="18"/>
                  <a:pt x="307" y="18"/>
                  <a:pt x="307" y="18"/>
                </a:cubicBezTo>
                <a:cubicBezTo>
                  <a:pt x="307" y="10"/>
                  <a:pt x="298" y="22"/>
                  <a:pt x="295" y="15"/>
                </a:cubicBezTo>
                <a:cubicBezTo>
                  <a:pt x="297" y="24"/>
                  <a:pt x="297" y="24"/>
                  <a:pt x="297" y="24"/>
                </a:cubicBezTo>
                <a:cubicBezTo>
                  <a:pt x="291" y="22"/>
                  <a:pt x="291" y="22"/>
                  <a:pt x="291" y="22"/>
                </a:cubicBezTo>
                <a:cubicBezTo>
                  <a:pt x="292" y="21"/>
                  <a:pt x="292" y="21"/>
                  <a:pt x="292" y="21"/>
                </a:cubicBezTo>
                <a:cubicBezTo>
                  <a:pt x="268" y="41"/>
                  <a:pt x="256" y="14"/>
                  <a:pt x="234" y="32"/>
                </a:cubicBezTo>
                <a:cubicBezTo>
                  <a:pt x="236" y="23"/>
                  <a:pt x="229" y="37"/>
                  <a:pt x="229" y="27"/>
                </a:cubicBezTo>
                <a:cubicBezTo>
                  <a:pt x="222" y="15"/>
                  <a:pt x="218" y="31"/>
                  <a:pt x="213" y="34"/>
                </a:cubicBezTo>
                <a:cubicBezTo>
                  <a:pt x="213" y="35"/>
                  <a:pt x="213" y="35"/>
                  <a:pt x="213" y="36"/>
                </a:cubicBezTo>
                <a:cubicBezTo>
                  <a:pt x="205" y="35"/>
                  <a:pt x="205" y="35"/>
                  <a:pt x="205" y="35"/>
                </a:cubicBezTo>
                <a:cubicBezTo>
                  <a:pt x="209" y="22"/>
                  <a:pt x="199" y="46"/>
                  <a:pt x="203" y="35"/>
                </a:cubicBezTo>
                <a:cubicBezTo>
                  <a:pt x="181" y="27"/>
                  <a:pt x="153" y="38"/>
                  <a:pt x="127" y="36"/>
                </a:cubicBezTo>
                <a:cubicBezTo>
                  <a:pt x="128" y="39"/>
                  <a:pt x="128" y="39"/>
                  <a:pt x="128" y="39"/>
                </a:cubicBezTo>
                <a:cubicBezTo>
                  <a:pt x="122" y="39"/>
                  <a:pt x="114" y="43"/>
                  <a:pt x="109" y="39"/>
                </a:cubicBezTo>
                <a:cubicBezTo>
                  <a:pt x="104" y="34"/>
                  <a:pt x="99" y="48"/>
                  <a:pt x="97" y="48"/>
                </a:cubicBezTo>
                <a:cubicBezTo>
                  <a:pt x="92" y="54"/>
                  <a:pt x="86" y="44"/>
                  <a:pt x="89" y="44"/>
                </a:cubicBezTo>
                <a:cubicBezTo>
                  <a:pt x="83" y="46"/>
                  <a:pt x="79" y="58"/>
                  <a:pt x="71" y="54"/>
                </a:cubicBezTo>
                <a:cubicBezTo>
                  <a:pt x="67" y="43"/>
                  <a:pt x="50" y="66"/>
                  <a:pt x="49" y="54"/>
                </a:cubicBezTo>
                <a:cubicBezTo>
                  <a:pt x="49" y="55"/>
                  <a:pt x="49" y="55"/>
                  <a:pt x="49" y="55"/>
                </a:cubicBezTo>
                <a:cubicBezTo>
                  <a:pt x="38" y="48"/>
                  <a:pt x="30" y="63"/>
                  <a:pt x="18" y="56"/>
                </a:cubicBezTo>
                <a:cubicBezTo>
                  <a:pt x="18" y="56"/>
                  <a:pt x="18" y="56"/>
                  <a:pt x="18" y="55"/>
                </a:cubicBezTo>
                <a:cubicBezTo>
                  <a:pt x="0" y="94"/>
                  <a:pt x="0" y="94"/>
                  <a:pt x="0" y="94"/>
                </a:cubicBezTo>
                <a:cubicBezTo>
                  <a:pt x="11" y="134"/>
                  <a:pt x="11" y="134"/>
                  <a:pt x="11" y="134"/>
                </a:cubicBezTo>
                <a:cubicBezTo>
                  <a:pt x="33" y="165"/>
                  <a:pt x="33" y="165"/>
                  <a:pt x="33" y="165"/>
                </a:cubicBezTo>
                <a:cubicBezTo>
                  <a:pt x="49" y="161"/>
                  <a:pt x="66" y="157"/>
                  <a:pt x="83" y="154"/>
                </a:cubicBezTo>
                <a:cubicBezTo>
                  <a:pt x="124" y="163"/>
                  <a:pt x="124" y="163"/>
                  <a:pt x="124" y="163"/>
                </a:cubicBezTo>
                <a:cubicBezTo>
                  <a:pt x="157" y="159"/>
                  <a:pt x="190" y="156"/>
                  <a:pt x="223" y="15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49" y="158"/>
                  <a:pt x="274" y="139"/>
                  <a:pt x="295" y="149"/>
                </a:cubicBezTo>
                <a:cubicBezTo>
                  <a:pt x="295" y="141"/>
                  <a:pt x="295" y="141"/>
                  <a:pt x="295" y="141"/>
                </a:cubicBezTo>
                <a:cubicBezTo>
                  <a:pt x="301" y="141"/>
                  <a:pt x="301" y="145"/>
                  <a:pt x="302" y="147"/>
                </a:cubicBezTo>
                <a:cubicBezTo>
                  <a:pt x="357" y="143"/>
                  <a:pt x="414" y="131"/>
                  <a:pt x="464" y="141"/>
                </a:cubicBezTo>
                <a:cubicBezTo>
                  <a:pt x="469" y="147"/>
                  <a:pt x="483" y="143"/>
                  <a:pt x="487" y="149"/>
                </a:cubicBezTo>
                <a:cubicBezTo>
                  <a:pt x="503" y="139"/>
                  <a:pt x="520" y="139"/>
                  <a:pt x="536" y="140"/>
                </a:cubicBezTo>
                <a:cubicBezTo>
                  <a:pt x="536" y="141"/>
                  <a:pt x="536" y="141"/>
                  <a:pt x="536" y="141"/>
                </a:cubicBezTo>
                <a:cubicBezTo>
                  <a:pt x="543" y="140"/>
                  <a:pt x="543" y="140"/>
                  <a:pt x="543" y="140"/>
                </a:cubicBezTo>
                <a:cubicBezTo>
                  <a:pt x="544" y="140"/>
                  <a:pt x="544" y="141"/>
                  <a:pt x="544" y="142"/>
                </a:cubicBezTo>
                <a:cubicBezTo>
                  <a:pt x="552" y="135"/>
                  <a:pt x="566" y="142"/>
                  <a:pt x="576" y="145"/>
                </a:cubicBezTo>
                <a:cubicBezTo>
                  <a:pt x="576" y="146"/>
                  <a:pt x="576" y="146"/>
                  <a:pt x="576" y="146"/>
                </a:cubicBezTo>
                <a:cubicBezTo>
                  <a:pt x="637" y="148"/>
                  <a:pt x="694" y="135"/>
                  <a:pt x="755" y="149"/>
                </a:cubicBezTo>
                <a:cubicBezTo>
                  <a:pt x="782" y="163"/>
                  <a:pt x="816" y="146"/>
                  <a:pt x="848" y="159"/>
                </a:cubicBezTo>
                <a:cubicBezTo>
                  <a:pt x="853" y="167"/>
                  <a:pt x="919" y="165"/>
                  <a:pt x="925" y="162"/>
                </a:cubicBezTo>
                <a:close/>
              </a:path>
            </a:pathLst>
          </a:custGeom>
          <a:solidFill>
            <a:schemeClr val="accent5">
              <a:alpha val="34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6744072" y="2741907"/>
            <a:ext cx="2448272" cy="461341"/>
          </a:xfrm>
          <a:custGeom>
            <a:avLst/>
            <a:gdLst/>
            <a:ahLst/>
            <a:cxnLst>
              <a:cxn ang="0">
                <a:pos x="975" y="153"/>
              </a:cxn>
              <a:cxn ang="0">
                <a:pos x="1011" y="166"/>
              </a:cxn>
              <a:cxn ang="0">
                <a:pos x="1021" y="154"/>
              </a:cxn>
              <a:cxn ang="0">
                <a:pos x="1037" y="165"/>
              </a:cxn>
              <a:cxn ang="0">
                <a:pos x="1055" y="151"/>
              </a:cxn>
              <a:cxn ang="0">
                <a:pos x="1050" y="109"/>
              </a:cxn>
              <a:cxn ang="0">
                <a:pos x="1043" y="103"/>
              </a:cxn>
              <a:cxn ang="0">
                <a:pos x="1042" y="106"/>
              </a:cxn>
              <a:cxn ang="0">
                <a:pos x="1036" y="99"/>
              </a:cxn>
              <a:cxn ang="0">
                <a:pos x="984" y="68"/>
              </a:cxn>
              <a:cxn ang="0">
                <a:pos x="977" y="61"/>
              </a:cxn>
              <a:cxn ang="0">
                <a:pos x="952" y="56"/>
              </a:cxn>
              <a:cxn ang="0">
                <a:pos x="925" y="47"/>
              </a:cxn>
              <a:cxn ang="0">
                <a:pos x="915" y="66"/>
              </a:cxn>
              <a:cxn ang="0">
                <a:pos x="899" y="79"/>
              </a:cxn>
              <a:cxn ang="0">
                <a:pos x="866" y="64"/>
              </a:cxn>
              <a:cxn ang="0">
                <a:pos x="854" y="44"/>
              </a:cxn>
              <a:cxn ang="0">
                <a:pos x="854" y="45"/>
              </a:cxn>
              <a:cxn ang="0">
                <a:pos x="823" y="54"/>
              </a:cxn>
              <a:cxn ang="0">
                <a:pos x="845" y="42"/>
              </a:cxn>
              <a:cxn ang="0">
                <a:pos x="828" y="28"/>
              </a:cxn>
              <a:cxn ang="0">
                <a:pos x="790" y="29"/>
              </a:cxn>
              <a:cxn ang="0">
                <a:pos x="751" y="21"/>
              </a:cxn>
              <a:cxn ang="0">
                <a:pos x="730" y="21"/>
              </a:cxn>
              <a:cxn ang="0">
                <a:pos x="729" y="20"/>
              </a:cxn>
              <a:cxn ang="0">
                <a:pos x="714" y="31"/>
              </a:cxn>
              <a:cxn ang="0">
                <a:pos x="687" y="2"/>
              </a:cxn>
              <a:cxn ang="0">
                <a:pos x="672" y="8"/>
              </a:cxn>
              <a:cxn ang="0">
                <a:pos x="655" y="33"/>
              </a:cxn>
              <a:cxn ang="0">
                <a:pos x="649" y="26"/>
              </a:cxn>
              <a:cxn ang="0">
                <a:pos x="631" y="28"/>
              </a:cxn>
              <a:cxn ang="0">
                <a:pos x="604" y="23"/>
              </a:cxn>
              <a:cxn ang="0">
                <a:pos x="591" y="16"/>
              </a:cxn>
              <a:cxn ang="0">
                <a:pos x="584" y="7"/>
              </a:cxn>
              <a:cxn ang="0">
                <a:pos x="572" y="9"/>
              </a:cxn>
              <a:cxn ang="0">
                <a:pos x="567" y="9"/>
              </a:cxn>
              <a:cxn ang="0">
                <a:pos x="558" y="20"/>
              </a:cxn>
              <a:cxn ang="0">
                <a:pos x="546" y="16"/>
              </a:cxn>
              <a:cxn ang="0">
                <a:pos x="535" y="23"/>
              </a:cxn>
              <a:cxn ang="0">
                <a:pos x="527" y="20"/>
              </a:cxn>
              <a:cxn ang="0">
                <a:pos x="511" y="10"/>
              </a:cxn>
              <a:cxn ang="0">
                <a:pos x="461" y="15"/>
              </a:cxn>
              <a:cxn ang="0">
                <a:pos x="351" y="17"/>
              </a:cxn>
              <a:cxn ang="0">
                <a:pos x="314" y="20"/>
              </a:cxn>
              <a:cxn ang="0">
                <a:pos x="307" y="18"/>
              </a:cxn>
              <a:cxn ang="0">
                <a:pos x="291" y="22"/>
              </a:cxn>
              <a:cxn ang="0">
                <a:pos x="229" y="27"/>
              </a:cxn>
              <a:cxn ang="0">
                <a:pos x="205" y="35"/>
              </a:cxn>
              <a:cxn ang="0">
                <a:pos x="128" y="39"/>
              </a:cxn>
              <a:cxn ang="0">
                <a:pos x="89" y="44"/>
              </a:cxn>
              <a:cxn ang="0">
                <a:pos x="49" y="55"/>
              </a:cxn>
              <a:cxn ang="0">
                <a:pos x="0" y="94"/>
              </a:cxn>
              <a:cxn ang="0">
                <a:pos x="83" y="154"/>
              </a:cxn>
              <a:cxn ang="0">
                <a:pos x="229" y="143"/>
              </a:cxn>
              <a:cxn ang="0">
                <a:pos x="302" y="147"/>
              </a:cxn>
              <a:cxn ang="0">
                <a:pos x="536" y="140"/>
              </a:cxn>
              <a:cxn ang="0">
                <a:pos x="544" y="142"/>
              </a:cxn>
              <a:cxn ang="0">
                <a:pos x="755" y="149"/>
              </a:cxn>
            </a:cxnLst>
            <a:rect l="0" t="0" r="r" b="b"/>
            <a:pathLst>
              <a:path w="1074" h="167">
                <a:moveTo>
                  <a:pt x="925" y="162"/>
                </a:moveTo>
                <a:cubicBezTo>
                  <a:pt x="918" y="152"/>
                  <a:pt x="918" y="152"/>
                  <a:pt x="918" y="152"/>
                </a:cubicBezTo>
                <a:cubicBezTo>
                  <a:pt x="943" y="149"/>
                  <a:pt x="954" y="159"/>
                  <a:pt x="975" y="153"/>
                </a:cubicBezTo>
                <a:cubicBezTo>
                  <a:pt x="974" y="155"/>
                  <a:pt x="974" y="155"/>
                  <a:pt x="974" y="155"/>
                </a:cubicBezTo>
                <a:cubicBezTo>
                  <a:pt x="977" y="158"/>
                  <a:pt x="980" y="136"/>
                  <a:pt x="1011" y="165"/>
                </a:cubicBezTo>
                <a:cubicBezTo>
                  <a:pt x="1011" y="166"/>
                  <a:pt x="1011" y="166"/>
                  <a:pt x="1011" y="166"/>
                </a:cubicBezTo>
                <a:cubicBezTo>
                  <a:pt x="1013" y="166"/>
                  <a:pt x="1013" y="164"/>
                  <a:pt x="1015" y="167"/>
                </a:cubicBezTo>
                <a:cubicBezTo>
                  <a:pt x="1010" y="161"/>
                  <a:pt x="1010" y="161"/>
                  <a:pt x="1010" y="161"/>
                </a:cubicBezTo>
                <a:cubicBezTo>
                  <a:pt x="1013" y="159"/>
                  <a:pt x="1017" y="154"/>
                  <a:pt x="1021" y="154"/>
                </a:cubicBezTo>
                <a:cubicBezTo>
                  <a:pt x="1022" y="155"/>
                  <a:pt x="1022" y="157"/>
                  <a:pt x="1022" y="159"/>
                </a:cubicBezTo>
                <a:cubicBezTo>
                  <a:pt x="1034" y="158"/>
                  <a:pt x="1034" y="158"/>
                  <a:pt x="1034" y="158"/>
                </a:cubicBezTo>
                <a:cubicBezTo>
                  <a:pt x="1037" y="165"/>
                  <a:pt x="1037" y="165"/>
                  <a:pt x="1037" y="165"/>
                </a:cubicBezTo>
                <a:cubicBezTo>
                  <a:pt x="1040" y="161"/>
                  <a:pt x="1040" y="148"/>
                  <a:pt x="1049" y="156"/>
                </a:cubicBezTo>
                <a:cubicBezTo>
                  <a:pt x="1046" y="147"/>
                  <a:pt x="1054" y="151"/>
                  <a:pt x="1053" y="147"/>
                </a:cubicBezTo>
                <a:cubicBezTo>
                  <a:pt x="1053" y="148"/>
                  <a:pt x="1054" y="150"/>
                  <a:pt x="1055" y="151"/>
                </a:cubicBezTo>
                <a:cubicBezTo>
                  <a:pt x="1061" y="151"/>
                  <a:pt x="1071" y="149"/>
                  <a:pt x="1074" y="145"/>
                </a:cubicBezTo>
                <a:cubicBezTo>
                  <a:pt x="1074" y="145"/>
                  <a:pt x="1054" y="123"/>
                  <a:pt x="1049" y="113"/>
                </a:cubicBezTo>
                <a:cubicBezTo>
                  <a:pt x="1057" y="116"/>
                  <a:pt x="1052" y="112"/>
                  <a:pt x="1050" y="109"/>
                </a:cubicBezTo>
                <a:cubicBezTo>
                  <a:pt x="1050" y="111"/>
                  <a:pt x="1050" y="111"/>
                  <a:pt x="1050" y="111"/>
                </a:cubicBezTo>
                <a:cubicBezTo>
                  <a:pt x="1045" y="109"/>
                  <a:pt x="1046" y="103"/>
                  <a:pt x="1043" y="101"/>
                </a:cubicBezTo>
                <a:cubicBezTo>
                  <a:pt x="1043" y="103"/>
                  <a:pt x="1043" y="103"/>
                  <a:pt x="1043" y="103"/>
                </a:cubicBezTo>
                <a:cubicBezTo>
                  <a:pt x="1044" y="102"/>
                  <a:pt x="1044" y="102"/>
                  <a:pt x="1044" y="102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3" y="105"/>
                  <a:pt x="1043" y="106"/>
                  <a:pt x="1042" y="106"/>
                </a:cubicBezTo>
                <a:cubicBezTo>
                  <a:pt x="1042" y="105"/>
                  <a:pt x="1042" y="105"/>
                  <a:pt x="1042" y="105"/>
                </a:cubicBezTo>
                <a:cubicBezTo>
                  <a:pt x="1040" y="106"/>
                  <a:pt x="1037" y="105"/>
                  <a:pt x="1035" y="104"/>
                </a:cubicBezTo>
                <a:cubicBezTo>
                  <a:pt x="1036" y="99"/>
                  <a:pt x="1036" y="99"/>
                  <a:pt x="1036" y="99"/>
                </a:cubicBezTo>
                <a:cubicBezTo>
                  <a:pt x="1032" y="108"/>
                  <a:pt x="1014" y="83"/>
                  <a:pt x="1009" y="83"/>
                </a:cubicBezTo>
                <a:cubicBezTo>
                  <a:pt x="1005" y="76"/>
                  <a:pt x="998" y="83"/>
                  <a:pt x="993" y="80"/>
                </a:cubicBezTo>
                <a:cubicBezTo>
                  <a:pt x="983" y="78"/>
                  <a:pt x="988" y="72"/>
                  <a:pt x="984" y="68"/>
                </a:cubicBezTo>
                <a:cubicBezTo>
                  <a:pt x="978" y="65"/>
                  <a:pt x="985" y="74"/>
                  <a:pt x="982" y="74"/>
                </a:cubicBezTo>
                <a:cubicBezTo>
                  <a:pt x="976" y="67"/>
                  <a:pt x="976" y="67"/>
                  <a:pt x="976" y="67"/>
                </a:cubicBezTo>
                <a:cubicBezTo>
                  <a:pt x="980" y="66"/>
                  <a:pt x="978" y="63"/>
                  <a:pt x="977" y="61"/>
                </a:cubicBezTo>
                <a:cubicBezTo>
                  <a:pt x="971" y="60"/>
                  <a:pt x="962" y="50"/>
                  <a:pt x="960" y="60"/>
                </a:cubicBezTo>
                <a:cubicBezTo>
                  <a:pt x="952" y="55"/>
                  <a:pt x="952" y="51"/>
                  <a:pt x="948" y="50"/>
                </a:cubicBezTo>
                <a:cubicBezTo>
                  <a:pt x="950" y="52"/>
                  <a:pt x="952" y="54"/>
                  <a:pt x="952" y="56"/>
                </a:cubicBezTo>
                <a:cubicBezTo>
                  <a:pt x="949" y="51"/>
                  <a:pt x="950" y="57"/>
                  <a:pt x="951" y="58"/>
                </a:cubicBezTo>
                <a:cubicBezTo>
                  <a:pt x="946" y="62"/>
                  <a:pt x="926" y="38"/>
                  <a:pt x="925" y="49"/>
                </a:cubicBezTo>
                <a:cubicBezTo>
                  <a:pt x="925" y="47"/>
                  <a:pt x="925" y="47"/>
                  <a:pt x="925" y="47"/>
                </a:cubicBezTo>
                <a:cubicBezTo>
                  <a:pt x="923" y="55"/>
                  <a:pt x="924" y="63"/>
                  <a:pt x="921" y="67"/>
                </a:cubicBezTo>
                <a:cubicBezTo>
                  <a:pt x="918" y="63"/>
                  <a:pt x="918" y="63"/>
                  <a:pt x="918" y="63"/>
                </a:cubicBezTo>
                <a:cubicBezTo>
                  <a:pt x="915" y="66"/>
                  <a:pt x="915" y="66"/>
                  <a:pt x="915" y="66"/>
                </a:cubicBezTo>
                <a:cubicBezTo>
                  <a:pt x="912" y="63"/>
                  <a:pt x="914" y="61"/>
                  <a:pt x="914" y="60"/>
                </a:cubicBezTo>
                <a:cubicBezTo>
                  <a:pt x="908" y="64"/>
                  <a:pt x="900" y="59"/>
                  <a:pt x="893" y="57"/>
                </a:cubicBezTo>
                <a:cubicBezTo>
                  <a:pt x="899" y="79"/>
                  <a:pt x="899" y="79"/>
                  <a:pt x="899" y="79"/>
                </a:cubicBezTo>
                <a:cubicBezTo>
                  <a:pt x="894" y="74"/>
                  <a:pt x="884" y="63"/>
                  <a:pt x="882" y="70"/>
                </a:cubicBezTo>
                <a:cubicBezTo>
                  <a:pt x="879" y="63"/>
                  <a:pt x="879" y="63"/>
                  <a:pt x="879" y="63"/>
                </a:cubicBezTo>
                <a:cubicBezTo>
                  <a:pt x="868" y="48"/>
                  <a:pt x="870" y="68"/>
                  <a:pt x="866" y="64"/>
                </a:cubicBezTo>
                <a:cubicBezTo>
                  <a:pt x="860" y="56"/>
                  <a:pt x="860" y="56"/>
                  <a:pt x="860" y="56"/>
                </a:cubicBezTo>
                <a:cubicBezTo>
                  <a:pt x="866" y="56"/>
                  <a:pt x="866" y="56"/>
                  <a:pt x="866" y="56"/>
                </a:cubicBezTo>
                <a:cubicBezTo>
                  <a:pt x="861" y="52"/>
                  <a:pt x="858" y="49"/>
                  <a:pt x="854" y="44"/>
                </a:cubicBezTo>
                <a:cubicBezTo>
                  <a:pt x="854" y="44"/>
                  <a:pt x="854" y="44"/>
                  <a:pt x="854" y="44"/>
                </a:cubicBezTo>
                <a:cubicBezTo>
                  <a:pt x="854" y="44"/>
                  <a:pt x="854" y="45"/>
                  <a:pt x="854" y="45"/>
                </a:cubicBezTo>
                <a:cubicBezTo>
                  <a:pt x="854" y="45"/>
                  <a:pt x="854" y="45"/>
                  <a:pt x="854" y="45"/>
                </a:cubicBezTo>
                <a:cubicBezTo>
                  <a:pt x="853" y="49"/>
                  <a:pt x="849" y="52"/>
                  <a:pt x="845" y="51"/>
                </a:cubicBezTo>
                <a:cubicBezTo>
                  <a:pt x="839" y="50"/>
                  <a:pt x="834" y="55"/>
                  <a:pt x="825" y="46"/>
                </a:cubicBezTo>
                <a:cubicBezTo>
                  <a:pt x="823" y="54"/>
                  <a:pt x="823" y="54"/>
                  <a:pt x="823" y="54"/>
                </a:cubicBezTo>
                <a:cubicBezTo>
                  <a:pt x="816" y="49"/>
                  <a:pt x="816" y="49"/>
                  <a:pt x="816" y="49"/>
                </a:cubicBezTo>
                <a:cubicBezTo>
                  <a:pt x="816" y="43"/>
                  <a:pt x="816" y="43"/>
                  <a:pt x="816" y="43"/>
                </a:cubicBezTo>
                <a:cubicBezTo>
                  <a:pt x="823" y="44"/>
                  <a:pt x="836" y="42"/>
                  <a:pt x="845" y="42"/>
                </a:cubicBezTo>
                <a:cubicBezTo>
                  <a:pt x="846" y="39"/>
                  <a:pt x="846" y="39"/>
                  <a:pt x="846" y="39"/>
                </a:cubicBezTo>
                <a:cubicBezTo>
                  <a:pt x="840" y="39"/>
                  <a:pt x="834" y="41"/>
                  <a:pt x="831" y="40"/>
                </a:cubicBezTo>
                <a:cubicBezTo>
                  <a:pt x="829" y="39"/>
                  <a:pt x="825" y="32"/>
                  <a:pt x="828" y="28"/>
                </a:cubicBezTo>
                <a:cubicBezTo>
                  <a:pt x="825" y="34"/>
                  <a:pt x="825" y="34"/>
                  <a:pt x="825" y="34"/>
                </a:cubicBezTo>
                <a:cubicBezTo>
                  <a:pt x="807" y="34"/>
                  <a:pt x="807" y="34"/>
                  <a:pt x="789" y="26"/>
                </a:cubicBezTo>
                <a:cubicBezTo>
                  <a:pt x="790" y="29"/>
                  <a:pt x="790" y="29"/>
                  <a:pt x="790" y="29"/>
                </a:cubicBezTo>
                <a:cubicBezTo>
                  <a:pt x="786" y="31"/>
                  <a:pt x="783" y="33"/>
                  <a:pt x="782" y="28"/>
                </a:cubicBezTo>
                <a:cubicBezTo>
                  <a:pt x="771" y="26"/>
                  <a:pt x="760" y="22"/>
                  <a:pt x="753" y="13"/>
                </a:cubicBezTo>
                <a:cubicBezTo>
                  <a:pt x="751" y="21"/>
                  <a:pt x="751" y="21"/>
                  <a:pt x="751" y="21"/>
                </a:cubicBezTo>
                <a:cubicBezTo>
                  <a:pt x="748" y="20"/>
                  <a:pt x="745" y="9"/>
                  <a:pt x="744" y="19"/>
                </a:cubicBezTo>
                <a:cubicBezTo>
                  <a:pt x="739" y="22"/>
                  <a:pt x="739" y="22"/>
                  <a:pt x="739" y="22"/>
                </a:cubicBezTo>
                <a:cubicBezTo>
                  <a:pt x="735" y="22"/>
                  <a:pt x="733" y="26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29" y="20"/>
                  <a:pt x="729" y="20"/>
                  <a:pt x="729" y="20"/>
                </a:cubicBezTo>
                <a:cubicBezTo>
                  <a:pt x="729" y="21"/>
                  <a:pt x="729" y="21"/>
                  <a:pt x="729" y="21"/>
                </a:cubicBezTo>
                <a:cubicBezTo>
                  <a:pt x="722" y="17"/>
                  <a:pt x="729" y="28"/>
                  <a:pt x="721" y="23"/>
                </a:cubicBezTo>
                <a:cubicBezTo>
                  <a:pt x="718" y="18"/>
                  <a:pt x="718" y="33"/>
                  <a:pt x="714" y="31"/>
                </a:cubicBezTo>
                <a:cubicBezTo>
                  <a:pt x="710" y="20"/>
                  <a:pt x="710" y="20"/>
                  <a:pt x="710" y="20"/>
                </a:cubicBezTo>
                <a:cubicBezTo>
                  <a:pt x="703" y="13"/>
                  <a:pt x="701" y="24"/>
                  <a:pt x="690" y="24"/>
                </a:cubicBezTo>
                <a:cubicBezTo>
                  <a:pt x="686" y="20"/>
                  <a:pt x="683" y="11"/>
                  <a:pt x="687" y="2"/>
                </a:cubicBezTo>
                <a:cubicBezTo>
                  <a:pt x="682" y="12"/>
                  <a:pt x="685" y="9"/>
                  <a:pt x="678" y="13"/>
                </a:cubicBezTo>
                <a:cubicBezTo>
                  <a:pt x="677" y="9"/>
                  <a:pt x="678" y="8"/>
                  <a:pt x="680" y="5"/>
                </a:cubicBezTo>
                <a:cubicBezTo>
                  <a:pt x="674" y="0"/>
                  <a:pt x="676" y="8"/>
                  <a:pt x="672" y="8"/>
                </a:cubicBezTo>
                <a:cubicBezTo>
                  <a:pt x="671" y="16"/>
                  <a:pt x="669" y="28"/>
                  <a:pt x="668" y="28"/>
                </a:cubicBezTo>
                <a:cubicBezTo>
                  <a:pt x="669" y="31"/>
                  <a:pt x="669" y="31"/>
                  <a:pt x="669" y="31"/>
                </a:cubicBezTo>
                <a:cubicBezTo>
                  <a:pt x="665" y="35"/>
                  <a:pt x="660" y="37"/>
                  <a:pt x="655" y="33"/>
                </a:cubicBezTo>
                <a:cubicBezTo>
                  <a:pt x="655" y="29"/>
                  <a:pt x="655" y="29"/>
                  <a:pt x="655" y="29"/>
                </a:cubicBezTo>
                <a:cubicBezTo>
                  <a:pt x="650" y="31"/>
                  <a:pt x="650" y="31"/>
                  <a:pt x="650" y="31"/>
                </a:cubicBezTo>
                <a:cubicBezTo>
                  <a:pt x="649" y="26"/>
                  <a:pt x="649" y="26"/>
                  <a:pt x="649" y="26"/>
                </a:cubicBezTo>
                <a:cubicBezTo>
                  <a:pt x="642" y="27"/>
                  <a:pt x="642" y="27"/>
                  <a:pt x="642" y="27"/>
                </a:cubicBezTo>
                <a:cubicBezTo>
                  <a:pt x="643" y="28"/>
                  <a:pt x="643" y="28"/>
                  <a:pt x="643" y="28"/>
                </a:cubicBezTo>
                <a:cubicBezTo>
                  <a:pt x="641" y="29"/>
                  <a:pt x="635" y="30"/>
                  <a:pt x="631" y="28"/>
                </a:cubicBezTo>
                <a:cubicBezTo>
                  <a:pt x="632" y="25"/>
                  <a:pt x="632" y="25"/>
                  <a:pt x="632" y="25"/>
                </a:cubicBezTo>
                <a:cubicBezTo>
                  <a:pt x="622" y="16"/>
                  <a:pt x="614" y="27"/>
                  <a:pt x="603" y="28"/>
                </a:cubicBezTo>
                <a:cubicBezTo>
                  <a:pt x="604" y="23"/>
                  <a:pt x="604" y="23"/>
                  <a:pt x="604" y="23"/>
                </a:cubicBezTo>
                <a:cubicBezTo>
                  <a:pt x="601" y="17"/>
                  <a:pt x="603" y="31"/>
                  <a:pt x="599" y="28"/>
                </a:cubicBezTo>
                <a:cubicBezTo>
                  <a:pt x="599" y="21"/>
                  <a:pt x="599" y="21"/>
                  <a:pt x="599" y="21"/>
                </a:cubicBezTo>
                <a:cubicBezTo>
                  <a:pt x="594" y="30"/>
                  <a:pt x="593" y="19"/>
                  <a:pt x="591" y="16"/>
                </a:cubicBezTo>
                <a:cubicBezTo>
                  <a:pt x="592" y="25"/>
                  <a:pt x="592" y="25"/>
                  <a:pt x="592" y="25"/>
                </a:cubicBezTo>
                <a:cubicBezTo>
                  <a:pt x="587" y="23"/>
                  <a:pt x="587" y="23"/>
                  <a:pt x="587" y="23"/>
                </a:cubicBezTo>
                <a:cubicBezTo>
                  <a:pt x="581" y="20"/>
                  <a:pt x="583" y="12"/>
                  <a:pt x="584" y="7"/>
                </a:cubicBezTo>
                <a:cubicBezTo>
                  <a:pt x="580" y="14"/>
                  <a:pt x="580" y="14"/>
                  <a:pt x="580" y="14"/>
                </a:cubicBezTo>
                <a:cubicBezTo>
                  <a:pt x="579" y="6"/>
                  <a:pt x="579" y="6"/>
                  <a:pt x="579" y="6"/>
                </a:cubicBezTo>
                <a:cubicBezTo>
                  <a:pt x="576" y="15"/>
                  <a:pt x="577" y="4"/>
                  <a:pt x="572" y="9"/>
                </a:cubicBezTo>
                <a:cubicBezTo>
                  <a:pt x="571" y="6"/>
                  <a:pt x="572" y="5"/>
                  <a:pt x="571" y="3"/>
                </a:cubicBezTo>
                <a:cubicBezTo>
                  <a:pt x="562" y="14"/>
                  <a:pt x="562" y="14"/>
                  <a:pt x="562" y="14"/>
                </a:cubicBezTo>
                <a:cubicBezTo>
                  <a:pt x="567" y="9"/>
                  <a:pt x="567" y="9"/>
                  <a:pt x="567" y="9"/>
                </a:cubicBezTo>
                <a:cubicBezTo>
                  <a:pt x="567" y="21"/>
                  <a:pt x="567" y="21"/>
                  <a:pt x="567" y="21"/>
                </a:cubicBezTo>
                <a:cubicBezTo>
                  <a:pt x="561" y="30"/>
                  <a:pt x="560" y="20"/>
                  <a:pt x="556" y="23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52" y="22"/>
                  <a:pt x="552" y="17"/>
                  <a:pt x="549" y="15"/>
                </a:cubicBezTo>
                <a:cubicBezTo>
                  <a:pt x="550" y="17"/>
                  <a:pt x="551" y="20"/>
                  <a:pt x="549" y="22"/>
                </a:cubicBezTo>
                <a:cubicBezTo>
                  <a:pt x="547" y="22"/>
                  <a:pt x="548" y="18"/>
                  <a:pt x="546" y="16"/>
                </a:cubicBezTo>
                <a:cubicBezTo>
                  <a:pt x="546" y="24"/>
                  <a:pt x="541" y="28"/>
                  <a:pt x="537" y="24"/>
                </a:cubicBezTo>
                <a:cubicBezTo>
                  <a:pt x="538" y="23"/>
                  <a:pt x="538" y="22"/>
                  <a:pt x="538" y="21"/>
                </a:cubicBezTo>
                <a:cubicBezTo>
                  <a:pt x="537" y="23"/>
                  <a:pt x="536" y="25"/>
                  <a:pt x="535" y="23"/>
                </a:cubicBezTo>
                <a:cubicBezTo>
                  <a:pt x="536" y="14"/>
                  <a:pt x="536" y="14"/>
                  <a:pt x="536" y="14"/>
                </a:cubicBezTo>
                <a:cubicBezTo>
                  <a:pt x="532" y="22"/>
                  <a:pt x="532" y="22"/>
                  <a:pt x="532" y="22"/>
                </a:cubicBezTo>
                <a:cubicBezTo>
                  <a:pt x="530" y="20"/>
                  <a:pt x="527" y="26"/>
                  <a:pt x="527" y="20"/>
                </a:cubicBezTo>
                <a:cubicBezTo>
                  <a:pt x="528" y="19"/>
                  <a:pt x="528" y="19"/>
                  <a:pt x="528" y="19"/>
                </a:cubicBezTo>
                <a:cubicBezTo>
                  <a:pt x="511" y="17"/>
                  <a:pt x="511" y="17"/>
                  <a:pt x="511" y="17"/>
                </a:cubicBezTo>
                <a:cubicBezTo>
                  <a:pt x="511" y="10"/>
                  <a:pt x="511" y="10"/>
                  <a:pt x="511" y="10"/>
                </a:cubicBezTo>
                <a:cubicBezTo>
                  <a:pt x="509" y="19"/>
                  <a:pt x="502" y="6"/>
                  <a:pt x="502" y="18"/>
                </a:cubicBezTo>
                <a:cubicBezTo>
                  <a:pt x="499" y="11"/>
                  <a:pt x="490" y="22"/>
                  <a:pt x="492" y="9"/>
                </a:cubicBezTo>
                <a:cubicBezTo>
                  <a:pt x="480" y="8"/>
                  <a:pt x="474" y="21"/>
                  <a:pt x="461" y="15"/>
                </a:cubicBezTo>
                <a:cubicBezTo>
                  <a:pt x="456" y="3"/>
                  <a:pt x="443" y="7"/>
                  <a:pt x="434" y="6"/>
                </a:cubicBezTo>
                <a:cubicBezTo>
                  <a:pt x="417" y="11"/>
                  <a:pt x="406" y="15"/>
                  <a:pt x="388" y="19"/>
                </a:cubicBezTo>
                <a:cubicBezTo>
                  <a:pt x="378" y="4"/>
                  <a:pt x="362" y="25"/>
                  <a:pt x="351" y="17"/>
                </a:cubicBezTo>
                <a:cubicBezTo>
                  <a:pt x="348" y="23"/>
                  <a:pt x="348" y="23"/>
                  <a:pt x="348" y="23"/>
                </a:cubicBezTo>
                <a:cubicBezTo>
                  <a:pt x="340" y="13"/>
                  <a:pt x="329" y="26"/>
                  <a:pt x="318" y="16"/>
                </a:cubicBezTo>
                <a:cubicBezTo>
                  <a:pt x="316" y="19"/>
                  <a:pt x="314" y="20"/>
                  <a:pt x="314" y="20"/>
                </a:cubicBezTo>
                <a:cubicBezTo>
                  <a:pt x="314" y="21"/>
                  <a:pt x="315" y="22"/>
                  <a:pt x="315" y="26"/>
                </a:cubicBezTo>
                <a:cubicBezTo>
                  <a:pt x="312" y="23"/>
                  <a:pt x="306" y="27"/>
                  <a:pt x="306" y="19"/>
                </a:cubicBezTo>
                <a:cubicBezTo>
                  <a:pt x="307" y="18"/>
                  <a:pt x="307" y="18"/>
                  <a:pt x="307" y="18"/>
                </a:cubicBezTo>
                <a:cubicBezTo>
                  <a:pt x="307" y="10"/>
                  <a:pt x="298" y="22"/>
                  <a:pt x="295" y="15"/>
                </a:cubicBezTo>
                <a:cubicBezTo>
                  <a:pt x="297" y="24"/>
                  <a:pt x="297" y="24"/>
                  <a:pt x="297" y="24"/>
                </a:cubicBezTo>
                <a:cubicBezTo>
                  <a:pt x="291" y="22"/>
                  <a:pt x="291" y="22"/>
                  <a:pt x="291" y="22"/>
                </a:cubicBezTo>
                <a:cubicBezTo>
                  <a:pt x="292" y="21"/>
                  <a:pt x="292" y="21"/>
                  <a:pt x="292" y="21"/>
                </a:cubicBezTo>
                <a:cubicBezTo>
                  <a:pt x="268" y="41"/>
                  <a:pt x="256" y="14"/>
                  <a:pt x="234" y="32"/>
                </a:cubicBezTo>
                <a:cubicBezTo>
                  <a:pt x="236" y="23"/>
                  <a:pt x="229" y="37"/>
                  <a:pt x="229" y="27"/>
                </a:cubicBezTo>
                <a:cubicBezTo>
                  <a:pt x="222" y="15"/>
                  <a:pt x="218" y="31"/>
                  <a:pt x="213" y="34"/>
                </a:cubicBezTo>
                <a:cubicBezTo>
                  <a:pt x="213" y="35"/>
                  <a:pt x="213" y="35"/>
                  <a:pt x="213" y="36"/>
                </a:cubicBezTo>
                <a:cubicBezTo>
                  <a:pt x="205" y="35"/>
                  <a:pt x="205" y="35"/>
                  <a:pt x="205" y="35"/>
                </a:cubicBezTo>
                <a:cubicBezTo>
                  <a:pt x="209" y="22"/>
                  <a:pt x="199" y="46"/>
                  <a:pt x="203" y="35"/>
                </a:cubicBezTo>
                <a:cubicBezTo>
                  <a:pt x="181" y="27"/>
                  <a:pt x="153" y="38"/>
                  <a:pt x="127" y="36"/>
                </a:cubicBezTo>
                <a:cubicBezTo>
                  <a:pt x="128" y="39"/>
                  <a:pt x="128" y="39"/>
                  <a:pt x="128" y="39"/>
                </a:cubicBezTo>
                <a:cubicBezTo>
                  <a:pt x="122" y="39"/>
                  <a:pt x="114" y="43"/>
                  <a:pt x="109" y="39"/>
                </a:cubicBezTo>
                <a:cubicBezTo>
                  <a:pt x="104" y="34"/>
                  <a:pt x="99" y="48"/>
                  <a:pt x="97" y="48"/>
                </a:cubicBezTo>
                <a:cubicBezTo>
                  <a:pt x="92" y="54"/>
                  <a:pt x="86" y="44"/>
                  <a:pt x="89" y="44"/>
                </a:cubicBezTo>
                <a:cubicBezTo>
                  <a:pt x="83" y="46"/>
                  <a:pt x="79" y="58"/>
                  <a:pt x="71" y="54"/>
                </a:cubicBezTo>
                <a:cubicBezTo>
                  <a:pt x="67" y="43"/>
                  <a:pt x="50" y="66"/>
                  <a:pt x="49" y="54"/>
                </a:cubicBezTo>
                <a:cubicBezTo>
                  <a:pt x="49" y="55"/>
                  <a:pt x="49" y="55"/>
                  <a:pt x="49" y="55"/>
                </a:cubicBezTo>
                <a:cubicBezTo>
                  <a:pt x="38" y="48"/>
                  <a:pt x="30" y="63"/>
                  <a:pt x="18" y="56"/>
                </a:cubicBezTo>
                <a:cubicBezTo>
                  <a:pt x="18" y="56"/>
                  <a:pt x="18" y="56"/>
                  <a:pt x="18" y="55"/>
                </a:cubicBezTo>
                <a:cubicBezTo>
                  <a:pt x="0" y="94"/>
                  <a:pt x="0" y="94"/>
                  <a:pt x="0" y="94"/>
                </a:cubicBezTo>
                <a:cubicBezTo>
                  <a:pt x="11" y="134"/>
                  <a:pt x="11" y="134"/>
                  <a:pt x="11" y="134"/>
                </a:cubicBezTo>
                <a:cubicBezTo>
                  <a:pt x="33" y="165"/>
                  <a:pt x="33" y="165"/>
                  <a:pt x="33" y="165"/>
                </a:cubicBezTo>
                <a:cubicBezTo>
                  <a:pt x="49" y="161"/>
                  <a:pt x="66" y="157"/>
                  <a:pt x="83" y="154"/>
                </a:cubicBezTo>
                <a:cubicBezTo>
                  <a:pt x="124" y="163"/>
                  <a:pt x="124" y="163"/>
                  <a:pt x="124" y="163"/>
                </a:cubicBezTo>
                <a:cubicBezTo>
                  <a:pt x="157" y="159"/>
                  <a:pt x="190" y="156"/>
                  <a:pt x="223" y="15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49" y="158"/>
                  <a:pt x="274" y="139"/>
                  <a:pt x="295" y="149"/>
                </a:cubicBezTo>
                <a:cubicBezTo>
                  <a:pt x="295" y="141"/>
                  <a:pt x="295" y="141"/>
                  <a:pt x="295" y="141"/>
                </a:cubicBezTo>
                <a:cubicBezTo>
                  <a:pt x="301" y="141"/>
                  <a:pt x="301" y="145"/>
                  <a:pt x="302" y="147"/>
                </a:cubicBezTo>
                <a:cubicBezTo>
                  <a:pt x="357" y="143"/>
                  <a:pt x="414" y="131"/>
                  <a:pt x="464" y="141"/>
                </a:cubicBezTo>
                <a:cubicBezTo>
                  <a:pt x="469" y="147"/>
                  <a:pt x="483" y="143"/>
                  <a:pt x="487" y="149"/>
                </a:cubicBezTo>
                <a:cubicBezTo>
                  <a:pt x="503" y="139"/>
                  <a:pt x="520" y="139"/>
                  <a:pt x="536" y="140"/>
                </a:cubicBezTo>
                <a:cubicBezTo>
                  <a:pt x="536" y="141"/>
                  <a:pt x="536" y="141"/>
                  <a:pt x="536" y="141"/>
                </a:cubicBezTo>
                <a:cubicBezTo>
                  <a:pt x="543" y="140"/>
                  <a:pt x="543" y="140"/>
                  <a:pt x="543" y="140"/>
                </a:cubicBezTo>
                <a:cubicBezTo>
                  <a:pt x="544" y="140"/>
                  <a:pt x="544" y="141"/>
                  <a:pt x="544" y="142"/>
                </a:cubicBezTo>
                <a:cubicBezTo>
                  <a:pt x="552" y="135"/>
                  <a:pt x="566" y="142"/>
                  <a:pt x="576" y="145"/>
                </a:cubicBezTo>
                <a:cubicBezTo>
                  <a:pt x="576" y="146"/>
                  <a:pt x="576" y="146"/>
                  <a:pt x="576" y="146"/>
                </a:cubicBezTo>
                <a:cubicBezTo>
                  <a:pt x="637" y="148"/>
                  <a:pt x="694" y="135"/>
                  <a:pt x="755" y="149"/>
                </a:cubicBezTo>
                <a:cubicBezTo>
                  <a:pt x="782" y="163"/>
                  <a:pt x="816" y="146"/>
                  <a:pt x="848" y="159"/>
                </a:cubicBezTo>
                <a:cubicBezTo>
                  <a:pt x="853" y="167"/>
                  <a:pt x="919" y="165"/>
                  <a:pt x="925" y="162"/>
                </a:cubicBezTo>
                <a:close/>
              </a:path>
            </a:pathLst>
          </a:custGeom>
          <a:solidFill>
            <a:schemeClr val="accent5">
              <a:alpha val="34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" name="Freeform 38"/>
          <p:cNvSpPr>
            <a:spLocks/>
          </p:cNvSpPr>
          <p:nvPr/>
        </p:nvSpPr>
        <p:spPr bwMode="auto">
          <a:xfrm>
            <a:off x="6744072" y="3643732"/>
            <a:ext cx="1368152" cy="461341"/>
          </a:xfrm>
          <a:custGeom>
            <a:avLst/>
            <a:gdLst/>
            <a:ahLst/>
            <a:cxnLst>
              <a:cxn ang="0">
                <a:pos x="975" y="153"/>
              </a:cxn>
              <a:cxn ang="0">
                <a:pos x="1011" y="166"/>
              </a:cxn>
              <a:cxn ang="0">
                <a:pos x="1021" y="154"/>
              </a:cxn>
              <a:cxn ang="0">
                <a:pos x="1037" y="165"/>
              </a:cxn>
              <a:cxn ang="0">
                <a:pos x="1055" y="151"/>
              </a:cxn>
              <a:cxn ang="0">
                <a:pos x="1050" y="109"/>
              </a:cxn>
              <a:cxn ang="0">
                <a:pos x="1043" y="103"/>
              </a:cxn>
              <a:cxn ang="0">
                <a:pos x="1042" y="106"/>
              </a:cxn>
              <a:cxn ang="0">
                <a:pos x="1036" y="99"/>
              </a:cxn>
              <a:cxn ang="0">
                <a:pos x="984" y="68"/>
              </a:cxn>
              <a:cxn ang="0">
                <a:pos x="977" y="61"/>
              </a:cxn>
              <a:cxn ang="0">
                <a:pos x="952" y="56"/>
              </a:cxn>
              <a:cxn ang="0">
                <a:pos x="925" y="47"/>
              </a:cxn>
              <a:cxn ang="0">
                <a:pos x="915" y="66"/>
              </a:cxn>
              <a:cxn ang="0">
                <a:pos x="899" y="79"/>
              </a:cxn>
              <a:cxn ang="0">
                <a:pos x="866" y="64"/>
              </a:cxn>
              <a:cxn ang="0">
                <a:pos x="854" y="44"/>
              </a:cxn>
              <a:cxn ang="0">
                <a:pos x="854" y="45"/>
              </a:cxn>
              <a:cxn ang="0">
                <a:pos x="823" y="54"/>
              </a:cxn>
              <a:cxn ang="0">
                <a:pos x="845" y="42"/>
              </a:cxn>
              <a:cxn ang="0">
                <a:pos x="828" y="28"/>
              </a:cxn>
              <a:cxn ang="0">
                <a:pos x="790" y="29"/>
              </a:cxn>
              <a:cxn ang="0">
                <a:pos x="751" y="21"/>
              </a:cxn>
              <a:cxn ang="0">
                <a:pos x="730" y="21"/>
              </a:cxn>
              <a:cxn ang="0">
                <a:pos x="729" y="20"/>
              </a:cxn>
              <a:cxn ang="0">
                <a:pos x="714" y="31"/>
              </a:cxn>
              <a:cxn ang="0">
                <a:pos x="687" y="2"/>
              </a:cxn>
              <a:cxn ang="0">
                <a:pos x="672" y="8"/>
              </a:cxn>
              <a:cxn ang="0">
                <a:pos x="655" y="33"/>
              </a:cxn>
              <a:cxn ang="0">
                <a:pos x="649" y="26"/>
              </a:cxn>
              <a:cxn ang="0">
                <a:pos x="631" y="28"/>
              </a:cxn>
              <a:cxn ang="0">
                <a:pos x="604" y="23"/>
              </a:cxn>
              <a:cxn ang="0">
                <a:pos x="591" y="16"/>
              </a:cxn>
              <a:cxn ang="0">
                <a:pos x="584" y="7"/>
              </a:cxn>
              <a:cxn ang="0">
                <a:pos x="572" y="9"/>
              </a:cxn>
              <a:cxn ang="0">
                <a:pos x="567" y="9"/>
              </a:cxn>
              <a:cxn ang="0">
                <a:pos x="558" y="20"/>
              </a:cxn>
              <a:cxn ang="0">
                <a:pos x="546" y="16"/>
              </a:cxn>
              <a:cxn ang="0">
                <a:pos x="535" y="23"/>
              </a:cxn>
              <a:cxn ang="0">
                <a:pos x="527" y="20"/>
              </a:cxn>
              <a:cxn ang="0">
                <a:pos x="511" y="10"/>
              </a:cxn>
              <a:cxn ang="0">
                <a:pos x="461" y="15"/>
              </a:cxn>
              <a:cxn ang="0">
                <a:pos x="351" y="17"/>
              </a:cxn>
              <a:cxn ang="0">
                <a:pos x="314" y="20"/>
              </a:cxn>
              <a:cxn ang="0">
                <a:pos x="307" y="18"/>
              </a:cxn>
              <a:cxn ang="0">
                <a:pos x="291" y="22"/>
              </a:cxn>
              <a:cxn ang="0">
                <a:pos x="229" y="27"/>
              </a:cxn>
              <a:cxn ang="0">
                <a:pos x="205" y="35"/>
              </a:cxn>
              <a:cxn ang="0">
                <a:pos x="128" y="39"/>
              </a:cxn>
              <a:cxn ang="0">
                <a:pos x="89" y="44"/>
              </a:cxn>
              <a:cxn ang="0">
                <a:pos x="49" y="55"/>
              </a:cxn>
              <a:cxn ang="0">
                <a:pos x="0" y="94"/>
              </a:cxn>
              <a:cxn ang="0">
                <a:pos x="83" y="154"/>
              </a:cxn>
              <a:cxn ang="0">
                <a:pos x="229" y="143"/>
              </a:cxn>
              <a:cxn ang="0">
                <a:pos x="302" y="147"/>
              </a:cxn>
              <a:cxn ang="0">
                <a:pos x="536" y="140"/>
              </a:cxn>
              <a:cxn ang="0">
                <a:pos x="544" y="142"/>
              </a:cxn>
              <a:cxn ang="0">
                <a:pos x="755" y="149"/>
              </a:cxn>
            </a:cxnLst>
            <a:rect l="0" t="0" r="r" b="b"/>
            <a:pathLst>
              <a:path w="1074" h="167">
                <a:moveTo>
                  <a:pt x="925" y="162"/>
                </a:moveTo>
                <a:cubicBezTo>
                  <a:pt x="918" y="152"/>
                  <a:pt x="918" y="152"/>
                  <a:pt x="918" y="152"/>
                </a:cubicBezTo>
                <a:cubicBezTo>
                  <a:pt x="943" y="149"/>
                  <a:pt x="954" y="159"/>
                  <a:pt x="975" y="153"/>
                </a:cubicBezTo>
                <a:cubicBezTo>
                  <a:pt x="974" y="155"/>
                  <a:pt x="974" y="155"/>
                  <a:pt x="974" y="155"/>
                </a:cubicBezTo>
                <a:cubicBezTo>
                  <a:pt x="977" y="158"/>
                  <a:pt x="980" y="136"/>
                  <a:pt x="1011" y="165"/>
                </a:cubicBezTo>
                <a:cubicBezTo>
                  <a:pt x="1011" y="166"/>
                  <a:pt x="1011" y="166"/>
                  <a:pt x="1011" y="166"/>
                </a:cubicBezTo>
                <a:cubicBezTo>
                  <a:pt x="1013" y="166"/>
                  <a:pt x="1013" y="164"/>
                  <a:pt x="1015" y="167"/>
                </a:cubicBezTo>
                <a:cubicBezTo>
                  <a:pt x="1010" y="161"/>
                  <a:pt x="1010" y="161"/>
                  <a:pt x="1010" y="161"/>
                </a:cubicBezTo>
                <a:cubicBezTo>
                  <a:pt x="1013" y="159"/>
                  <a:pt x="1017" y="154"/>
                  <a:pt x="1021" y="154"/>
                </a:cubicBezTo>
                <a:cubicBezTo>
                  <a:pt x="1022" y="155"/>
                  <a:pt x="1022" y="157"/>
                  <a:pt x="1022" y="159"/>
                </a:cubicBezTo>
                <a:cubicBezTo>
                  <a:pt x="1034" y="158"/>
                  <a:pt x="1034" y="158"/>
                  <a:pt x="1034" y="158"/>
                </a:cubicBezTo>
                <a:cubicBezTo>
                  <a:pt x="1037" y="165"/>
                  <a:pt x="1037" y="165"/>
                  <a:pt x="1037" y="165"/>
                </a:cubicBezTo>
                <a:cubicBezTo>
                  <a:pt x="1040" y="161"/>
                  <a:pt x="1040" y="148"/>
                  <a:pt x="1049" y="156"/>
                </a:cubicBezTo>
                <a:cubicBezTo>
                  <a:pt x="1046" y="147"/>
                  <a:pt x="1054" y="151"/>
                  <a:pt x="1053" y="147"/>
                </a:cubicBezTo>
                <a:cubicBezTo>
                  <a:pt x="1053" y="148"/>
                  <a:pt x="1054" y="150"/>
                  <a:pt x="1055" y="151"/>
                </a:cubicBezTo>
                <a:cubicBezTo>
                  <a:pt x="1061" y="151"/>
                  <a:pt x="1071" y="149"/>
                  <a:pt x="1074" y="145"/>
                </a:cubicBezTo>
                <a:cubicBezTo>
                  <a:pt x="1074" y="145"/>
                  <a:pt x="1054" y="123"/>
                  <a:pt x="1049" y="113"/>
                </a:cubicBezTo>
                <a:cubicBezTo>
                  <a:pt x="1057" y="116"/>
                  <a:pt x="1052" y="112"/>
                  <a:pt x="1050" y="109"/>
                </a:cubicBezTo>
                <a:cubicBezTo>
                  <a:pt x="1050" y="111"/>
                  <a:pt x="1050" y="111"/>
                  <a:pt x="1050" y="111"/>
                </a:cubicBezTo>
                <a:cubicBezTo>
                  <a:pt x="1045" y="109"/>
                  <a:pt x="1046" y="103"/>
                  <a:pt x="1043" y="101"/>
                </a:cubicBezTo>
                <a:cubicBezTo>
                  <a:pt x="1043" y="103"/>
                  <a:pt x="1043" y="103"/>
                  <a:pt x="1043" y="103"/>
                </a:cubicBezTo>
                <a:cubicBezTo>
                  <a:pt x="1044" y="102"/>
                  <a:pt x="1044" y="102"/>
                  <a:pt x="1044" y="102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3" y="105"/>
                  <a:pt x="1043" y="106"/>
                  <a:pt x="1042" y="106"/>
                </a:cubicBezTo>
                <a:cubicBezTo>
                  <a:pt x="1042" y="105"/>
                  <a:pt x="1042" y="105"/>
                  <a:pt x="1042" y="105"/>
                </a:cubicBezTo>
                <a:cubicBezTo>
                  <a:pt x="1040" y="106"/>
                  <a:pt x="1037" y="105"/>
                  <a:pt x="1035" y="104"/>
                </a:cubicBezTo>
                <a:cubicBezTo>
                  <a:pt x="1036" y="99"/>
                  <a:pt x="1036" y="99"/>
                  <a:pt x="1036" y="99"/>
                </a:cubicBezTo>
                <a:cubicBezTo>
                  <a:pt x="1032" y="108"/>
                  <a:pt x="1014" y="83"/>
                  <a:pt x="1009" y="83"/>
                </a:cubicBezTo>
                <a:cubicBezTo>
                  <a:pt x="1005" y="76"/>
                  <a:pt x="998" y="83"/>
                  <a:pt x="993" y="80"/>
                </a:cubicBezTo>
                <a:cubicBezTo>
                  <a:pt x="983" y="78"/>
                  <a:pt x="988" y="72"/>
                  <a:pt x="984" y="68"/>
                </a:cubicBezTo>
                <a:cubicBezTo>
                  <a:pt x="978" y="65"/>
                  <a:pt x="985" y="74"/>
                  <a:pt x="982" y="74"/>
                </a:cubicBezTo>
                <a:cubicBezTo>
                  <a:pt x="976" y="67"/>
                  <a:pt x="976" y="67"/>
                  <a:pt x="976" y="67"/>
                </a:cubicBezTo>
                <a:cubicBezTo>
                  <a:pt x="980" y="66"/>
                  <a:pt x="978" y="63"/>
                  <a:pt x="977" y="61"/>
                </a:cubicBezTo>
                <a:cubicBezTo>
                  <a:pt x="971" y="60"/>
                  <a:pt x="962" y="50"/>
                  <a:pt x="960" y="60"/>
                </a:cubicBezTo>
                <a:cubicBezTo>
                  <a:pt x="952" y="55"/>
                  <a:pt x="952" y="51"/>
                  <a:pt x="948" y="50"/>
                </a:cubicBezTo>
                <a:cubicBezTo>
                  <a:pt x="950" y="52"/>
                  <a:pt x="952" y="54"/>
                  <a:pt x="952" y="56"/>
                </a:cubicBezTo>
                <a:cubicBezTo>
                  <a:pt x="949" y="51"/>
                  <a:pt x="950" y="57"/>
                  <a:pt x="951" y="58"/>
                </a:cubicBezTo>
                <a:cubicBezTo>
                  <a:pt x="946" y="62"/>
                  <a:pt x="926" y="38"/>
                  <a:pt x="925" y="49"/>
                </a:cubicBezTo>
                <a:cubicBezTo>
                  <a:pt x="925" y="47"/>
                  <a:pt x="925" y="47"/>
                  <a:pt x="925" y="47"/>
                </a:cubicBezTo>
                <a:cubicBezTo>
                  <a:pt x="923" y="55"/>
                  <a:pt x="924" y="63"/>
                  <a:pt x="921" y="67"/>
                </a:cubicBezTo>
                <a:cubicBezTo>
                  <a:pt x="918" y="63"/>
                  <a:pt x="918" y="63"/>
                  <a:pt x="918" y="63"/>
                </a:cubicBezTo>
                <a:cubicBezTo>
                  <a:pt x="915" y="66"/>
                  <a:pt x="915" y="66"/>
                  <a:pt x="915" y="66"/>
                </a:cubicBezTo>
                <a:cubicBezTo>
                  <a:pt x="912" y="63"/>
                  <a:pt x="914" y="61"/>
                  <a:pt x="914" y="60"/>
                </a:cubicBezTo>
                <a:cubicBezTo>
                  <a:pt x="908" y="64"/>
                  <a:pt x="900" y="59"/>
                  <a:pt x="893" y="57"/>
                </a:cubicBezTo>
                <a:cubicBezTo>
                  <a:pt x="899" y="79"/>
                  <a:pt x="899" y="79"/>
                  <a:pt x="899" y="79"/>
                </a:cubicBezTo>
                <a:cubicBezTo>
                  <a:pt x="894" y="74"/>
                  <a:pt x="884" y="63"/>
                  <a:pt x="882" y="70"/>
                </a:cubicBezTo>
                <a:cubicBezTo>
                  <a:pt x="879" y="63"/>
                  <a:pt x="879" y="63"/>
                  <a:pt x="879" y="63"/>
                </a:cubicBezTo>
                <a:cubicBezTo>
                  <a:pt x="868" y="48"/>
                  <a:pt x="870" y="68"/>
                  <a:pt x="866" y="64"/>
                </a:cubicBezTo>
                <a:cubicBezTo>
                  <a:pt x="860" y="56"/>
                  <a:pt x="860" y="56"/>
                  <a:pt x="860" y="56"/>
                </a:cubicBezTo>
                <a:cubicBezTo>
                  <a:pt x="866" y="56"/>
                  <a:pt x="866" y="56"/>
                  <a:pt x="866" y="56"/>
                </a:cubicBezTo>
                <a:cubicBezTo>
                  <a:pt x="861" y="52"/>
                  <a:pt x="858" y="49"/>
                  <a:pt x="854" y="44"/>
                </a:cubicBezTo>
                <a:cubicBezTo>
                  <a:pt x="854" y="44"/>
                  <a:pt x="854" y="44"/>
                  <a:pt x="854" y="44"/>
                </a:cubicBezTo>
                <a:cubicBezTo>
                  <a:pt x="854" y="44"/>
                  <a:pt x="854" y="45"/>
                  <a:pt x="854" y="45"/>
                </a:cubicBezTo>
                <a:cubicBezTo>
                  <a:pt x="854" y="45"/>
                  <a:pt x="854" y="45"/>
                  <a:pt x="854" y="45"/>
                </a:cubicBezTo>
                <a:cubicBezTo>
                  <a:pt x="853" y="49"/>
                  <a:pt x="849" y="52"/>
                  <a:pt x="845" y="51"/>
                </a:cubicBezTo>
                <a:cubicBezTo>
                  <a:pt x="839" y="50"/>
                  <a:pt x="834" y="55"/>
                  <a:pt x="825" y="46"/>
                </a:cubicBezTo>
                <a:cubicBezTo>
                  <a:pt x="823" y="54"/>
                  <a:pt x="823" y="54"/>
                  <a:pt x="823" y="54"/>
                </a:cubicBezTo>
                <a:cubicBezTo>
                  <a:pt x="816" y="49"/>
                  <a:pt x="816" y="49"/>
                  <a:pt x="816" y="49"/>
                </a:cubicBezTo>
                <a:cubicBezTo>
                  <a:pt x="816" y="43"/>
                  <a:pt x="816" y="43"/>
                  <a:pt x="816" y="43"/>
                </a:cubicBezTo>
                <a:cubicBezTo>
                  <a:pt x="823" y="44"/>
                  <a:pt x="836" y="42"/>
                  <a:pt x="845" y="42"/>
                </a:cubicBezTo>
                <a:cubicBezTo>
                  <a:pt x="846" y="39"/>
                  <a:pt x="846" y="39"/>
                  <a:pt x="846" y="39"/>
                </a:cubicBezTo>
                <a:cubicBezTo>
                  <a:pt x="840" y="39"/>
                  <a:pt x="834" y="41"/>
                  <a:pt x="831" y="40"/>
                </a:cubicBezTo>
                <a:cubicBezTo>
                  <a:pt x="829" y="39"/>
                  <a:pt x="825" y="32"/>
                  <a:pt x="828" y="28"/>
                </a:cubicBezTo>
                <a:cubicBezTo>
                  <a:pt x="825" y="34"/>
                  <a:pt x="825" y="34"/>
                  <a:pt x="825" y="34"/>
                </a:cubicBezTo>
                <a:cubicBezTo>
                  <a:pt x="807" y="34"/>
                  <a:pt x="807" y="34"/>
                  <a:pt x="789" y="26"/>
                </a:cubicBezTo>
                <a:cubicBezTo>
                  <a:pt x="790" y="29"/>
                  <a:pt x="790" y="29"/>
                  <a:pt x="790" y="29"/>
                </a:cubicBezTo>
                <a:cubicBezTo>
                  <a:pt x="786" y="31"/>
                  <a:pt x="783" y="33"/>
                  <a:pt x="782" y="28"/>
                </a:cubicBezTo>
                <a:cubicBezTo>
                  <a:pt x="771" y="26"/>
                  <a:pt x="760" y="22"/>
                  <a:pt x="753" y="13"/>
                </a:cubicBezTo>
                <a:cubicBezTo>
                  <a:pt x="751" y="21"/>
                  <a:pt x="751" y="21"/>
                  <a:pt x="751" y="21"/>
                </a:cubicBezTo>
                <a:cubicBezTo>
                  <a:pt x="748" y="20"/>
                  <a:pt x="745" y="9"/>
                  <a:pt x="744" y="19"/>
                </a:cubicBezTo>
                <a:cubicBezTo>
                  <a:pt x="739" y="22"/>
                  <a:pt x="739" y="22"/>
                  <a:pt x="739" y="22"/>
                </a:cubicBezTo>
                <a:cubicBezTo>
                  <a:pt x="735" y="22"/>
                  <a:pt x="733" y="26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29" y="20"/>
                  <a:pt x="729" y="20"/>
                  <a:pt x="729" y="20"/>
                </a:cubicBezTo>
                <a:cubicBezTo>
                  <a:pt x="729" y="21"/>
                  <a:pt x="729" y="21"/>
                  <a:pt x="729" y="21"/>
                </a:cubicBezTo>
                <a:cubicBezTo>
                  <a:pt x="722" y="17"/>
                  <a:pt x="729" y="28"/>
                  <a:pt x="721" y="23"/>
                </a:cubicBezTo>
                <a:cubicBezTo>
                  <a:pt x="718" y="18"/>
                  <a:pt x="718" y="33"/>
                  <a:pt x="714" y="31"/>
                </a:cubicBezTo>
                <a:cubicBezTo>
                  <a:pt x="710" y="20"/>
                  <a:pt x="710" y="20"/>
                  <a:pt x="710" y="20"/>
                </a:cubicBezTo>
                <a:cubicBezTo>
                  <a:pt x="703" y="13"/>
                  <a:pt x="701" y="24"/>
                  <a:pt x="690" y="24"/>
                </a:cubicBezTo>
                <a:cubicBezTo>
                  <a:pt x="686" y="20"/>
                  <a:pt x="683" y="11"/>
                  <a:pt x="687" y="2"/>
                </a:cubicBezTo>
                <a:cubicBezTo>
                  <a:pt x="682" y="12"/>
                  <a:pt x="685" y="9"/>
                  <a:pt x="678" y="13"/>
                </a:cubicBezTo>
                <a:cubicBezTo>
                  <a:pt x="677" y="9"/>
                  <a:pt x="678" y="8"/>
                  <a:pt x="680" y="5"/>
                </a:cubicBezTo>
                <a:cubicBezTo>
                  <a:pt x="674" y="0"/>
                  <a:pt x="676" y="8"/>
                  <a:pt x="672" y="8"/>
                </a:cubicBezTo>
                <a:cubicBezTo>
                  <a:pt x="671" y="16"/>
                  <a:pt x="669" y="28"/>
                  <a:pt x="668" y="28"/>
                </a:cubicBezTo>
                <a:cubicBezTo>
                  <a:pt x="669" y="31"/>
                  <a:pt x="669" y="31"/>
                  <a:pt x="669" y="31"/>
                </a:cubicBezTo>
                <a:cubicBezTo>
                  <a:pt x="665" y="35"/>
                  <a:pt x="660" y="37"/>
                  <a:pt x="655" y="33"/>
                </a:cubicBezTo>
                <a:cubicBezTo>
                  <a:pt x="655" y="29"/>
                  <a:pt x="655" y="29"/>
                  <a:pt x="655" y="29"/>
                </a:cubicBezTo>
                <a:cubicBezTo>
                  <a:pt x="650" y="31"/>
                  <a:pt x="650" y="31"/>
                  <a:pt x="650" y="31"/>
                </a:cubicBezTo>
                <a:cubicBezTo>
                  <a:pt x="649" y="26"/>
                  <a:pt x="649" y="26"/>
                  <a:pt x="649" y="26"/>
                </a:cubicBezTo>
                <a:cubicBezTo>
                  <a:pt x="642" y="27"/>
                  <a:pt x="642" y="27"/>
                  <a:pt x="642" y="27"/>
                </a:cubicBezTo>
                <a:cubicBezTo>
                  <a:pt x="643" y="28"/>
                  <a:pt x="643" y="28"/>
                  <a:pt x="643" y="28"/>
                </a:cubicBezTo>
                <a:cubicBezTo>
                  <a:pt x="641" y="29"/>
                  <a:pt x="635" y="30"/>
                  <a:pt x="631" y="28"/>
                </a:cubicBezTo>
                <a:cubicBezTo>
                  <a:pt x="632" y="25"/>
                  <a:pt x="632" y="25"/>
                  <a:pt x="632" y="25"/>
                </a:cubicBezTo>
                <a:cubicBezTo>
                  <a:pt x="622" y="16"/>
                  <a:pt x="614" y="27"/>
                  <a:pt x="603" y="28"/>
                </a:cubicBezTo>
                <a:cubicBezTo>
                  <a:pt x="604" y="23"/>
                  <a:pt x="604" y="23"/>
                  <a:pt x="604" y="23"/>
                </a:cubicBezTo>
                <a:cubicBezTo>
                  <a:pt x="601" y="17"/>
                  <a:pt x="603" y="31"/>
                  <a:pt x="599" y="28"/>
                </a:cubicBezTo>
                <a:cubicBezTo>
                  <a:pt x="599" y="21"/>
                  <a:pt x="599" y="21"/>
                  <a:pt x="599" y="21"/>
                </a:cubicBezTo>
                <a:cubicBezTo>
                  <a:pt x="594" y="30"/>
                  <a:pt x="593" y="19"/>
                  <a:pt x="591" y="16"/>
                </a:cubicBezTo>
                <a:cubicBezTo>
                  <a:pt x="592" y="25"/>
                  <a:pt x="592" y="25"/>
                  <a:pt x="592" y="25"/>
                </a:cubicBezTo>
                <a:cubicBezTo>
                  <a:pt x="587" y="23"/>
                  <a:pt x="587" y="23"/>
                  <a:pt x="587" y="23"/>
                </a:cubicBezTo>
                <a:cubicBezTo>
                  <a:pt x="581" y="20"/>
                  <a:pt x="583" y="12"/>
                  <a:pt x="584" y="7"/>
                </a:cubicBezTo>
                <a:cubicBezTo>
                  <a:pt x="580" y="14"/>
                  <a:pt x="580" y="14"/>
                  <a:pt x="580" y="14"/>
                </a:cubicBezTo>
                <a:cubicBezTo>
                  <a:pt x="579" y="6"/>
                  <a:pt x="579" y="6"/>
                  <a:pt x="579" y="6"/>
                </a:cubicBezTo>
                <a:cubicBezTo>
                  <a:pt x="576" y="15"/>
                  <a:pt x="577" y="4"/>
                  <a:pt x="572" y="9"/>
                </a:cubicBezTo>
                <a:cubicBezTo>
                  <a:pt x="571" y="6"/>
                  <a:pt x="572" y="5"/>
                  <a:pt x="571" y="3"/>
                </a:cubicBezTo>
                <a:cubicBezTo>
                  <a:pt x="562" y="14"/>
                  <a:pt x="562" y="14"/>
                  <a:pt x="562" y="14"/>
                </a:cubicBezTo>
                <a:cubicBezTo>
                  <a:pt x="567" y="9"/>
                  <a:pt x="567" y="9"/>
                  <a:pt x="567" y="9"/>
                </a:cubicBezTo>
                <a:cubicBezTo>
                  <a:pt x="567" y="21"/>
                  <a:pt x="567" y="21"/>
                  <a:pt x="567" y="21"/>
                </a:cubicBezTo>
                <a:cubicBezTo>
                  <a:pt x="561" y="30"/>
                  <a:pt x="560" y="20"/>
                  <a:pt x="556" y="23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52" y="22"/>
                  <a:pt x="552" y="17"/>
                  <a:pt x="549" y="15"/>
                </a:cubicBezTo>
                <a:cubicBezTo>
                  <a:pt x="550" y="17"/>
                  <a:pt x="551" y="20"/>
                  <a:pt x="549" y="22"/>
                </a:cubicBezTo>
                <a:cubicBezTo>
                  <a:pt x="547" y="22"/>
                  <a:pt x="548" y="18"/>
                  <a:pt x="546" y="16"/>
                </a:cubicBezTo>
                <a:cubicBezTo>
                  <a:pt x="546" y="24"/>
                  <a:pt x="541" y="28"/>
                  <a:pt x="537" y="24"/>
                </a:cubicBezTo>
                <a:cubicBezTo>
                  <a:pt x="538" y="23"/>
                  <a:pt x="538" y="22"/>
                  <a:pt x="538" y="21"/>
                </a:cubicBezTo>
                <a:cubicBezTo>
                  <a:pt x="537" y="23"/>
                  <a:pt x="536" y="25"/>
                  <a:pt x="535" y="23"/>
                </a:cubicBezTo>
                <a:cubicBezTo>
                  <a:pt x="536" y="14"/>
                  <a:pt x="536" y="14"/>
                  <a:pt x="536" y="14"/>
                </a:cubicBezTo>
                <a:cubicBezTo>
                  <a:pt x="532" y="22"/>
                  <a:pt x="532" y="22"/>
                  <a:pt x="532" y="22"/>
                </a:cubicBezTo>
                <a:cubicBezTo>
                  <a:pt x="530" y="20"/>
                  <a:pt x="527" y="26"/>
                  <a:pt x="527" y="20"/>
                </a:cubicBezTo>
                <a:cubicBezTo>
                  <a:pt x="528" y="19"/>
                  <a:pt x="528" y="19"/>
                  <a:pt x="528" y="19"/>
                </a:cubicBezTo>
                <a:cubicBezTo>
                  <a:pt x="511" y="17"/>
                  <a:pt x="511" y="17"/>
                  <a:pt x="511" y="17"/>
                </a:cubicBezTo>
                <a:cubicBezTo>
                  <a:pt x="511" y="10"/>
                  <a:pt x="511" y="10"/>
                  <a:pt x="511" y="10"/>
                </a:cubicBezTo>
                <a:cubicBezTo>
                  <a:pt x="509" y="19"/>
                  <a:pt x="502" y="6"/>
                  <a:pt x="502" y="18"/>
                </a:cubicBezTo>
                <a:cubicBezTo>
                  <a:pt x="499" y="11"/>
                  <a:pt x="490" y="22"/>
                  <a:pt x="492" y="9"/>
                </a:cubicBezTo>
                <a:cubicBezTo>
                  <a:pt x="480" y="8"/>
                  <a:pt x="474" y="21"/>
                  <a:pt x="461" y="15"/>
                </a:cubicBezTo>
                <a:cubicBezTo>
                  <a:pt x="456" y="3"/>
                  <a:pt x="443" y="7"/>
                  <a:pt x="434" y="6"/>
                </a:cubicBezTo>
                <a:cubicBezTo>
                  <a:pt x="417" y="11"/>
                  <a:pt x="406" y="15"/>
                  <a:pt x="388" y="19"/>
                </a:cubicBezTo>
                <a:cubicBezTo>
                  <a:pt x="378" y="4"/>
                  <a:pt x="362" y="25"/>
                  <a:pt x="351" y="17"/>
                </a:cubicBezTo>
                <a:cubicBezTo>
                  <a:pt x="348" y="23"/>
                  <a:pt x="348" y="23"/>
                  <a:pt x="348" y="23"/>
                </a:cubicBezTo>
                <a:cubicBezTo>
                  <a:pt x="340" y="13"/>
                  <a:pt x="329" y="26"/>
                  <a:pt x="318" y="16"/>
                </a:cubicBezTo>
                <a:cubicBezTo>
                  <a:pt x="316" y="19"/>
                  <a:pt x="314" y="20"/>
                  <a:pt x="314" y="20"/>
                </a:cubicBezTo>
                <a:cubicBezTo>
                  <a:pt x="314" y="21"/>
                  <a:pt x="315" y="22"/>
                  <a:pt x="315" y="26"/>
                </a:cubicBezTo>
                <a:cubicBezTo>
                  <a:pt x="312" y="23"/>
                  <a:pt x="306" y="27"/>
                  <a:pt x="306" y="19"/>
                </a:cubicBezTo>
                <a:cubicBezTo>
                  <a:pt x="307" y="18"/>
                  <a:pt x="307" y="18"/>
                  <a:pt x="307" y="18"/>
                </a:cubicBezTo>
                <a:cubicBezTo>
                  <a:pt x="307" y="10"/>
                  <a:pt x="298" y="22"/>
                  <a:pt x="295" y="15"/>
                </a:cubicBezTo>
                <a:cubicBezTo>
                  <a:pt x="297" y="24"/>
                  <a:pt x="297" y="24"/>
                  <a:pt x="297" y="24"/>
                </a:cubicBezTo>
                <a:cubicBezTo>
                  <a:pt x="291" y="22"/>
                  <a:pt x="291" y="22"/>
                  <a:pt x="291" y="22"/>
                </a:cubicBezTo>
                <a:cubicBezTo>
                  <a:pt x="292" y="21"/>
                  <a:pt x="292" y="21"/>
                  <a:pt x="292" y="21"/>
                </a:cubicBezTo>
                <a:cubicBezTo>
                  <a:pt x="268" y="41"/>
                  <a:pt x="256" y="14"/>
                  <a:pt x="234" y="32"/>
                </a:cubicBezTo>
                <a:cubicBezTo>
                  <a:pt x="236" y="23"/>
                  <a:pt x="229" y="37"/>
                  <a:pt x="229" y="27"/>
                </a:cubicBezTo>
                <a:cubicBezTo>
                  <a:pt x="222" y="15"/>
                  <a:pt x="218" y="31"/>
                  <a:pt x="213" y="34"/>
                </a:cubicBezTo>
                <a:cubicBezTo>
                  <a:pt x="213" y="35"/>
                  <a:pt x="213" y="35"/>
                  <a:pt x="213" y="36"/>
                </a:cubicBezTo>
                <a:cubicBezTo>
                  <a:pt x="205" y="35"/>
                  <a:pt x="205" y="35"/>
                  <a:pt x="205" y="35"/>
                </a:cubicBezTo>
                <a:cubicBezTo>
                  <a:pt x="209" y="22"/>
                  <a:pt x="199" y="46"/>
                  <a:pt x="203" y="35"/>
                </a:cubicBezTo>
                <a:cubicBezTo>
                  <a:pt x="181" y="27"/>
                  <a:pt x="153" y="38"/>
                  <a:pt x="127" y="36"/>
                </a:cubicBezTo>
                <a:cubicBezTo>
                  <a:pt x="128" y="39"/>
                  <a:pt x="128" y="39"/>
                  <a:pt x="128" y="39"/>
                </a:cubicBezTo>
                <a:cubicBezTo>
                  <a:pt x="122" y="39"/>
                  <a:pt x="114" y="43"/>
                  <a:pt x="109" y="39"/>
                </a:cubicBezTo>
                <a:cubicBezTo>
                  <a:pt x="104" y="34"/>
                  <a:pt x="99" y="48"/>
                  <a:pt x="97" y="48"/>
                </a:cubicBezTo>
                <a:cubicBezTo>
                  <a:pt x="92" y="54"/>
                  <a:pt x="86" y="44"/>
                  <a:pt x="89" y="44"/>
                </a:cubicBezTo>
                <a:cubicBezTo>
                  <a:pt x="83" y="46"/>
                  <a:pt x="79" y="58"/>
                  <a:pt x="71" y="54"/>
                </a:cubicBezTo>
                <a:cubicBezTo>
                  <a:pt x="67" y="43"/>
                  <a:pt x="50" y="66"/>
                  <a:pt x="49" y="54"/>
                </a:cubicBezTo>
                <a:cubicBezTo>
                  <a:pt x="49" y="55"/>
                  <a:pt x="49" y="55"/>
                  <a:pt x="49" y="55"/>
                </a:cubicBezTo>
                <a:cubicBezTo>
                  <a:pt x="38" y="48"/>
                  <a:pt x="30" y="63"/>
                  <a:pt x="18" y="56"/>
                </a:cubicBezTo>
                <a:cubicBezTo>
                  <a:pt x="18" y="56"/>
                  <a:pt x="18" y="56"/>
                  <a:pt x="18" y="55"/>
                </a:cubicBezTo>
                <a:cubicBezTo>
                  <a:pt x="0" y="94"/>
                  <a:pt x="0" y="94"/>
                  <a:pt x="0" y="94"/>
                </a:cubicBezTo>
                <a:cubicBezTo>
                  <a:pt x="11" y="134"/>
                  <a:pt x="11" y="134"/>
                  <a:pt x="11" y="134"/>
                </a:cubicBezTo>
                <a:cubicBezTo>
                  <a:pt x="33" y="165"/>
                  <a:pt x="33" y="165"/>
                  <a:pt x="33" y="165"/>
                </a:cubicBezTo>
                <a:cubicBezTo>
                  <a:pt x="49" y="161"/>
                  <a:pt x="66" y="157"/>
                  <a:pt x="83" y="154"/>
                </a:cubicBezTo>
                <a:cubicBezTo>
                  <a:pt x="124" y="163"/>
                  <a:pt x="124" y="163"/>
                  <a:pt x="124" y="163"/>
                </a:cubicBezTo>
                <a:cubicBezTo>
                  <a:pt x="157" y="159"/>
                  <a:pt x="190" y="156"/>
                  <a:pt x="223" y="15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49" y="158"/>
                  <a:pt x="274" y="139"/>
                  <a:pt x="295" y="149"/>
                </a:cubicBezTo>
                <a:cubicBezTo>
                  <a:pt x="295" y="141"/>
                  <a:pt x="295" y="141"/>
                  <a:pt x="295" y="141"/>
                </a:cubicBezTo>
                <a:cubicBezTo>
                  <a:pt x="301" y="141"/>
                  <a:pt x="301" y="145"/>
                  <a:pt x="302" y="147"/>
                </a:cubicBezTo>
                <a:cubicBezTo>
                  <a:pt x="357" y="143"/>
                  <a:pt x="414" y="131"/>
                  <a:pt x="464" y="141"/>
                </a:cubicBezTo>
                <a:cubicBezTo>
                  <a:pt x="469" y="147"/>
                  <a:pt x="483" y="143"/>
                  <a:pt x="487" y="149"/>
                </a:cubicBezTo>
                <a:cubicBezTo>
                  <a:pt x="503" y="139"/>
                  <a:pt x="520" y="139"/>
                  <a:pt x="536" y="140"/>
                </a:cubicBezTo>
                <a:cubicBezTo>
                  <a:pt x="536" y="141"/>
                  <a:pt x="536" y="141"/>
                  <a:pt x="536" y="141"/>
                </a:cubicBezTo>
                <a:cubicBezTo>
                  <a:pt x="543" y="140"/>
                  <a:pt x="543" y="140"/>
                  <a:pt x="543" y="140"/>
                </a:cubicBezTo>
                <a:cubicBezTo>
                  <a:pt x="544" y="140"/>
                  <a:pt x="544" y="141"/>
                  <a:pt x="544" y="142"/>
                </a:cubicBezTo>
                <a:cubicBezTo>
                  <a:pt x="552" y="135"/>
                  <a:pt x="566" y="142"/>
                  <a:pt x="576" y="145"/>
                </a:cubicBezTo>
                <a:cubicBezTo>
                  <a:pt x="576" y="146"/>
                  <a:pt x="576" y="146"/>
                  <a:pt x="576" y="146"/>
                </a:cubicBezTo>
                <a:cubicBezTo>
                  <a:pt x="637" y="148"/>
                  <a:pt x="694" y="135"/>
                  <a:pt x="755" y="149"/>
                </a:cubicBezTo>
                <a:cubicBezTo>
                  <a:pt x="782" y="163"/>
                  <a:pt x="816" y="146"/>
                  <a:pt x="848" y="159"/>
                </a:cubicBezTo>
                <a:cubicBezTo>
                  <a:pt x="853" y="167"/>
                  <a:pt x="919" y="165"/>
                  <a:pt x="925" y="162"/>
                </a:cubicBezTo>
                <a:close/>
              </a:path>
            </a:pathLst>
          </a:custGeom>
          <a:solidFill>
            <a:schemeClr val="accent5">
              <a:alpha val="34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9" name="Freeform 38"/>
          <p:cNvSpPr>
            <a:spLocks/>
          </p:cNvSpPr>
          <p:nvPr/>
        </p:nvSpPr>
        <p:spPr bwMode="auto">
          <a:xfrm>
            <a:off x="6744072" y="3944987"/>
            <a:ext cx="1800200" cy="549191"/>
          </a:xfrm>
          <a:custGeom>
            <a:avLst/>
            <a:gdLst/>
            <a:ahLst/>
            <a:cxnLst>
              <a:cxn ang="0">
                <a:pos x="975" y="153"/>
              </a:cxn>
              <a:cxn ang="0">
                <a:pos x="1011" y="166"/>
              </a:cxn>
              <a:cxn ang="0">
                <a:pos x="1021" y="154"/>
              </a:cxn>
              <a:cxn ang="0">
                <a:pos x="1037" y="165"/>
              </a:cxn>
              <a:cxn ang="0">
                <a:pos x="1055" y="151"/>
              </a:cxn>
              <a:cxn ang="0">
                <a:pos x="1050" y="109"/>
              </a:cxn>
              <a:cxn ang="0">
                <a:pos x="1043" y="103"/>
              </a:cxn>
              <a:cxn ang="0">
                <a:pos x="1042" y="106"/>
              </a:cxn>
              <a:cxn ang="0">
                <a:pos x="1036" y="99"/>
              </a:cxn>
              <a:cxn ang="0">
                <a:pos x="984" y="68"/>
              </a:cxn>
              <a:cxn ang="0">
                <a:pos x="977" y="61"/>
              </a:cxn>
              <a:cxn ang="0">
                <a:pos x="952" y="56"/>
              </a:cxn>
              <a:cxn ang="0">
                <a:pos x="925" y="47"/>
              </a:cxn>
              <a:cxn ang="0">
                <a:pos x="915" y="66"/>
              </a:cxn>
              <a:cxn ang="0">
                <a:pos x="899" y="79"/>
              </a:cxn>
              <a:cxn ang="0">
                <a:pos x="866" y="64"/>
              </a:cxn>
              <a:cxn ang="0">
                <a:pos x="854" y="44"/>
              </a:cxn>
              <a:cxn ang="0">
                <a:pos x="854" y="45"/>
              </a:cxn>
              <a:cxn ang="0">
                <a:pos x="823" y="54"/>
              </a:cxn>
              <a:cxn ang="0">
                <a:pos x="845" y="42"/>
              </a:cxn>
              <a:cxn ang="0">
                <a:pos x="828" y="28"/>
              </a:cxn>
              <a:cxn ang="0">
                <a:pos x="790" y="29"/>
              </a:cxn>
              <a:cxn ang="0">
                <a:pos x="751" y="21"/>
              </a:cxn>
              <a:cxn ang="0">
                <a:pos x="730" y="21"/>
              </a:cxn>
              <a:cxn ang="0">
                <a:pos x="729" y="20"/>
              </a:cxn>
              <a:cxn ang="0">
                <a:pos x="714" y="31"/>
              </a:cxn>
              <a:cxn ang="0">
                <a:pos x="687" y="2"/>
              </a:cxn>
              <a:cxn ang="0">
                <a:pos x="672" y="8"/>
              </a:cxn>
              <a:cxn ang="0">
                <a:pos x="655" y="33"/>
              </a:cxn>
              <a:cxn ang="0">
                <a:pos x="649" y="26"/>
              </a:cxn>
              <a:cxn ang="0">
                <a:pos x="631" y="28"/>
              </a:cxn>
              <a:cxn ang="0">
                <a:pos x="604" y="23"/>
              </a:cxn>
              <a:cxn ang="0">
                <a:pos x="591" y="16"/>
              </a:cxn>
              <a:cxn ang="0">
                <a:pos x="584" y="7"/>
              </a:cxn>
              <a:cxn ang="0">
                <a:pos x="572" y="9"/>
              </a:cxn>
              <a:cxn ang="0">
                <a:pos x="567" y="9"/>
              </a:cxn>
              <a:cxn ang="0">
                <a:pos x="558" y="20"/>
              </a:cxn>
              <a:cxn ang="0">
                <a:pos x="546" y="16"/>
              </a:cxn>
              <a:cxn ang="0">
                <a:pos x="535" y="23"/>
              </a:cxn>
              <a:cxn ang="0">
                <a:pos x="527" y="20"/>
              </a:cxn>
              <a:cxn ang="0">
                <a:pos x="511" y="10"/>
              </a:cxn>
              <a:cxn ang="0">
                <a:pos x="461" y="15"/>
              </a:cxn>
              <a:cxn ang="0">
                <a:pos x="351" y="17"/>
              </a:cxn>
              <a:cxn ang="0">
                <a:pos x="314" y="20"/>
              </a:cxn>
              <a:cxn ang="0">
                <a:pos x="307" y="18"/>
              </a:cxn>
              <a:cxn ang="0">
                <a:pos x="291" y="22"/>
              </a:cxn>
              <a:cxn ang="0">
                <a:pos x="229" y="27"/>
              </a:cxn>
              <a:cxn ang="0">
                <a:pos x="205" y="35"/>
              </a:cxn>
              <a:cxn ang="0">
                <a:pos x="128" y="39"/>
              </a:cxn>
              <a:cxn ang="0">
                <a:pos x="89" y="44"/>
              </a:cxn>
              <a:cxn ang="0">
                <a:pos x="49" y="55"/>
              </a:cxn>
              <a:cxn ang="0">
                <a:pos x="0" y="94"/>
              </a:cxn>
              <a:cxn ang="0">
                <a:pos x="83" y="154"/>
              </a:cxn>
              <a:cxn ang="0">
                <a:pos x="229" y="143"/>
              </a:cxn>
              <a:cxn ang="0">
                <a:pos x="302" y="147"/>
              </a:cxn>
              <a:cxn ang="0">
                <a:pos x="536" y="140"/>
              </a:cxn>
              <a:cxn ang="0">
                <a:pos x="544" y="142"/>
              </a:cxn>
              <a:cxn ang="0">
                <a:pos x="755" y="149"/>
              </a:cxn>
            </a:cxnLst>
            <a:rect l="0" t="0" r="r" b="b"/>
            <a:pathLst>
              <a:path w="1074" h="167">
                <a:moveTo>
                  <a:pt x="925" y="162"/>
                </a:moveTo>
                <a:cubicBezTo>
                  <a:pt x="918" y="152"/>
                  <a:pt x="918" y="152"/>
                  <a:pt x="918" y="152"/>
                </a:cubicBezTo>
                <a:cubicBezTo>
                  <a:pt x="943" y="149"/>
                  <a:pt x="954" y="159"/>
                  <a:pt x="975" y="153"/>
                </a:cubicBezTo>
                <a:cubicBezTo>
                  <a:pt x="974" y="155"/>
                  <a:pt x="974" y="155"/>
                  <a:pt x="974" y="155"/>
                </a:cubicBezTo>
                <a:cubicBezTo>
                  <a:pt x="977" y="158"/>
                  <a:pt x="980" y="136"/>
                  <a:pt x="1011" y="165"/>
                </a:cubicBezTo>
                <a:cubicBezTo>
                  <a:pt x="1011" y="166"/>
                  <a:pt x="1011" y="166"/>
                  <a:pt x="1011" y="166"/>
                </a:cubicBezTo>
                <a:cubicBezTo>
                  <a:pt x="1013" y="166"/>
                  <a:pt x="1013" y="164"/>
                  <a:pt x="1015" y="167"/>
                </a:cubicBezTo>
                <a:cubicBezTo>
                  <a:pt x="1010" y="161"/>
                  <a:pt x="1010" y="161"/>
                  <a:pt x="1010" y="161"/>
                </a:cubicBezTo>
                <a:cubicBezTo>
                  <a:pt x="1013" y="159"/>
                  <a:pt x="1017" y="154"/>
                  <a:pt x="1021" y="154"/>
                </a:cubicBezTo>
                <a:cubicBezTo>
                  <a:pt x="1022" y="155"/>
                  <a:pt x="1022" y="157"/>
                  <a:pt x="1022" y="159"/>
                </a:cubicBezTo>
                <a:cubicBezTo>
                  <a:pt x="1034" y="158"/>
                  <a:pt x="1034" y="158"/>
                  <a:pt x="1034" y="158"/>
                </a:cubicBezTo>
                <a:cubicBezTo>
                  <a:pt x="1037" y="165"/>
                  <a:pt x="1037" y="165"/>
                  <a:pt x="1037" y="165"/>
                </a:cubicBezTo>
                <a:cubicBezTo>
                  <a:pt x="1040" y="161"/>
                  <a:pt x="1040" y="148"/>
                  <a:pt x="1049" y="156"/>
                </a:cubicBezTo>
                <a:cubicBezTo>
                  <a:pt x="1046" y="147"/>
                  <a:pt x="1054" y="151"/>
                  <a:pt x="1053" y="147"/>
                </a:cubicBezTo>
                <a:cubicBezTo>
                  <a:pt x="1053" y="148"/>
                  <a:pt x="1054" y="150"/>
                  <a:pt x="1055" y="151"/>
                </a:cubicBezTo>
                <a:cubicBezTo>
                  <a:pt x="1061" y="151"/>
                  <a:pt x="1071" y="149"/>
                  <a:pt x="1074" y="145"/>
                </a:cubicBezTo>
                <a:cubicBezTo>
                  <a:pt x="1074" y="145"/>
                  <a:pt x="1054" y="123"/>
                  <a:pt x="1049" y="113"/>
                </a:cubicBezTo>
                <a:cubicBezTo>
                  <a:pt x="1057" y="116"/>
                  <a:pt x="1052" y="112"/>
                  <a:pt x="1050" y="109"/>
                </a:cubicBezTo>
                <a:cubicBezTo>
                  <a:pt x="1050" y="111"/>
                  <a:pt x="1050" y="111"/>
                  <a:pt x="1050" y="111"/>
                </a:cubicBezTo>
                <a:cubicBezTo>
                  <a:pt x="1045" y="109"/>
                  <a:pt x="1046" y="103"/>
                  <a:pt x="1043" y="101"/>
                </a:cubicBezTo>
                <a:cubicBezTo>
                  <a:pt x="1043" y="103"/>
                  <a:pt x="1043" y="103"/>
                  <a:pt x="1043" y="103"/>
                </a:cubicBezTo>
                <a:cubicBezTo>
                  <a:pt x="1044" y="102"/>
                  <a:pt x="1044" y="102"/>
                  <a:pt x="1044" y="102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3" y="105"/>
                  <a:pt x="1043" y="106"/>
                  <a:pt x="1042" y="106"/>
                </a:cubicBezTo>
                <a:cubicBezTo>
                  <a:pt x="1042" y="105"/>
                  <a:pt x="1042" y="105"/>
                  <a:pt x="1042" y="105"/>
                </a:cubicBezTo>
                <a:cubicBezTo>
                  <a:pt x="1040" y="106"/>
                  <a:pt x="1037" y="105"/>
                  <a:pt x="1035" y="104"/>
                </a:cubicBezTo>
                <a:cubicBezTo>
                  <a:pt x="1036" y="99"/>
                  <a:pt x="1036" y="99"/>
                  <a:pt x="1036" y="99"/>
                </a:cubicBezTo>
                <a:cubicBezTo>
                  <a:pt x="1032" y="108"/>
                  <a:pt x="1014" y="83"/>
                  <a:pt x="1009" y="83"/>
                </a:cubicBezTo>
                <a:cubicBezTo>
                  <a:pt x="1005" y="76"/>
                  <a:pt x="998" y="83"/>
                  <a:pt x="993" y="80"/>
                </a:cubicBezTo>
                <a:cubicBezTo>
                  <a:pt x="983" y="78"/>
                  <a:pt x="988" y="72"/>
                  <a:pt x="984" y="68"/>
                </a:cubicBezTo>
                <a:cubicBezTo>
                  <a:pt x="978" y="65"/>
                  <a:pt x="985" y="74"/>
                  <a:pt x="982" y="74"/>
                </a:cubicBezTo>
                <a:cubicBezTo>
                  <a:pt x="976" y="67"/>
                  <a:pt x="976" y="67"/>
                  <a:pt x="976" y="67"/>
                </a:cubicBezTo>
                <a:cubicBezTo>
                  <a:pt x="980" y="66"/>
                  <a:pt x="978" y="63"/>
                  <a:pt x="977" y="61"/>
                </a:cubicBezTo>
                <a:cubicBezTo>
                  <a:pt x="971" y="60"/>
                  <a:pt x="962" y="50"/>
                  <a:pt x="960" y="60"/>
                </a:cubicBezTo>
                <a:cubicBezTo>
                  <a:pt x="952" y="55"/>
                  <a:pt x="952" y="51"/>
                  <a:pt x="948" y="50"/>
                </a:cubicBezTo>
                <a:cubicBezTo>
                  <a:pt x="950" y="52"/>
                  <a:pt x="952" y="54"/>
                  <a:pt x="952" y="56"/>
                </a:cubicBezTo>
                <a:cubicBezTo>
                  <a:pt x="949" y="51"/>
                  <a:pt x="950" y="57"/>
                  <a:pt x="951" y="58"/>
                </a:cubicBezTo>
                <a:cubicBezTo>
                  <a:pt x="946" y="62"/>
                  <a:pt x="926" y="38"/>
                  <a:pt x="925" y="49"/>
                </a:cubicBezTo>
                <a:cubicBezTo>
                  <a:pt x="925" y="47"/>
                  <a:pt x="925" y="47"/>
                  <a:pt x="925" y="47"/>
                </a:cubicBezTo>
                <a:cubicBezTo>
                  <a:pt x="923" y="55"/>
                  <a:pt x="924" y="63"/>
                  <a:pt x="921" y="67"/>
                </a:cubicBezTo>
                <a:cubicBezTo>
                  <a:pt x="918" y="63"/>
                  <a:pt x="918" y="63"/>
                  <a:pt x="918" y="63"/>
                </a:cubicBezTo>
                <a:cubicBezTo>
                  <a:pt x="915" y="66"/>
                  <a:pt x="915" y="66"/>
                  <a:pt x="915" y="66"/>
                </a:cubicBezTo>
                <a:cubicBezTo>
                  <a:pt x="912" y="63"/>
                  <a:pt x="914" y="61"/>
                  <a:pt x="914" y="60"/>
                </a:cubicBezTo>
                <a:cubicBezTo>
                  <a:pt x="908" y="64"/>
                  <a:pt x="900" y="59"/>
                  <a:pt x="893" y="57"/>
                </a:cubicBezTo>
                <a:cubicBezTo>
                  <a:pt x="899" y="79"/>
                  <a:pt x="899" y="79"/>
                  <a:pt x="899" y="79"/>
                </a:cubicBezTo>
                <a:cubicBezTo>
                  <a:pt x="894" y="74"/>
                  <a:pt x="884" y="63"/>
                  <a:pt x="882" y="70"/>
                </a:cubicBezTo>
                <a:cubicBezTo>
                  <a:pt x="879" y="63"/>
                  <a:pt x="879" y="63"/>
                  <a:pt x="879" y="63"/>
                </a:cubicBezTo>
                <a:cubicBezTo>
                  <a:pt x="868" y="48"/>
                  <a:pt x="870" y="68"/>
                  <a:pt x="866" y="64"/>
                </a:cubicBezTo>
                <a:cubicBezTo>
                  <a:pt x="860" y="56"/>
                  <a:pt x="860" y="56"/>
                  <a:pt x="860" y="56"/>
                </a:cubicBezTo>
                <a:cubicBezTo>
                  <a:pt x="866" y="56"/>
                  <a:pt x="866" y="56"/>
                  <a:pt x="866" y="56"/>
                </a:cubicBezTo>
                <a:cubicBezTo>
                  <a:pt x="861" y="52"/>
                  <a:pt x="858" y="49"/>
                  <a:pt x="854" y="44"/>
                </a:cubicBezTo>
                <a:cubicBezTo>
                  <a:pt x="854" y="44"/>
                  <a:pt x="854" y="44"/>
                  <a:pt x="854" y="44"/>
                </a:cubicBezTo>
                <a:cubicBezTo>
                  <a:pt x="854" y="44"/>
                  <a:pt x="854" y="45"/>
                  <a:pt x="854" y="45"/>
                </a:cubicBezTo>
                <a:cubicBezTo>
                  <a:pt x="854" y="45"/>
                  <a:pt x="854" y="45"/>
                  <a:pt x="854" y="45"/>
                </a:cubicBezTo>
                <a:cubicBezTo>
                  <a:pt x="853" y="49"/>
                  <a:pt x="849" y="52"/>
                  <a:pt x="845" y="51"/>
                </a:cubicBezTo>
                <a:cubicBezTo>
                  <a:pt x="839" y="50"/>
                  <a:pt x="834" y="55"/>
                  <a:pt x="825" y="46"/>
                </a:cubicBezTo>
                <a:cubicBezTo>
                  <a:pt x="823" y="54"/>
                  <a:pt x="823" y="54"/>
                  <a:pt x="823" y="54"/>
                </a:cubicBezTo>
                <a:cubicBezTo>
                  <a:pt x="816" y="49"/>
                  <a:pt x="816" y="49"/>
                  <a:pt x="816" y="49"/>
                </a:cubicBezTo>
                <a:cubicBezTo>
                  <a:pt x="816" y="43"/>
                  <a:pt x="816" y="43"/>
                  <a:pt x="816" y="43"/>
                </a:cubicBezTo>
                <a:cubicBezTo>
                  <a:pt x="823" y="44"/>
                  <a:pt x="836" y="42"/>
                  <a:pt x="845" y="42"/>
                </a:cubicBezTo>
                <a:cubicBezTo>
                  <a:pt x="846" y="39"/>
                  <a:pt x="846" y="39"/>
                  <a:pt x="846" y="39"/>
                </a:cubicBezTo>
                <a:cubicBezTo>
                  <a:pt x="840" y="39"/>
                  <a:pt x="834" y="41"/>
                  <a:pt x="831" y="40"/>
                </a:cubicBezTo>
                <a:cubicBezTo>
                  <a:pt x="829" y="39"/>
                  <a:pt x="825" y="32"/>
                  <a:pt x="828" y="28"/>
                </a:cubicBezTo>
                <a:cubicBezTo>
                  <a:pt x="825" y="34"/>
                  <a:pt x="825" y="34"/>
                  <a:pt x="825" y="34"/>
                </a:cubicBezTo>
                <a:cubicBezTo>
                  <a:pt x="807" y="34"/>
                  <a:pt x="807" y="34"/>
                  <a:pt x="789" y="26"/>
                </a:cubicBezTo>
                <a:cubicBezTo>
                  <a:pt x="790" y="29"/>
                  <a:pt x="790" y="29"/>
                  <a:pt x="790" y="29"/>
                </a:cubicBezTo>
                <a:cubicBezTo>
                  <a:pt x="786" y="31"/>
                  <a:pt x="783" y="33"/>
                  <a:pt x="782" y="28"/>
                </a:cubicBezTo>
                <a:cubicBezTo>
                  <a:pt x="771" y="26"/>
                  <a:pt x="760" y="22"/>
                  <a:pt x="753" y="13"/>
                </a:cubicBezTo>
                <a:cubicBezTo>
                  <a:pt x="751" y="21"/>
                  <a:pt x="751" y="21"/>
                  <a:pt x="751" y="21"/>
                </a:cubicBezTo>
                <a:cubicBezTo>
                  <a:pt x="748" y="20"/>
                  <a:pt x="745" y="9"/>
                  <a:pt x="744" y="19"/>
                </a:cubicBezTo>
                <a:cubicBezTo>
                  <a:pt x="739" y="22"/>
                  <a:pt x="739" y="22"/>
                  <a:pt x="739" y="22"/>
                </a:cubicBezTo>
                <a:cubicBezTo>
                  <a:pt x="735" y="22"/>
                  <a:pt x="733" y="26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29" y="20"/>
                  <a:pt x="729" y="20"/>
                  <a:pt x="729" y="20"/>
                </a:cubicBezTo>
                <a:cubicBezTo>
                  <a:pt x="729" y="21"/>
                  <a:pt x="729" y="21"/>
                  <a:pt x="729" y="21"/>
                </a:cubicBezTo>
                <a:cubicBezTo>
                  <a:pt x="722" y="17"/>
                  <a:pt x="729" y="28"/>
                  <a:pt x="721" y="23"/>
                </a:cubicBezTo>
                <a:cubicBezTo>
                  <a:pt x="718" y="18"/>
                  <a:pt x="718" y="33"/>
                  <a:pt x="714" y="31"/>
                </a:cubicBezTo>
                <a:cubicBezTo>
                  <a:pt x="710" y="20"/>
                  <a:pt x="710" y="20"/>
                  <a:pt x="710" y="20"/>
                </a:cubicBezTo>
                <a:cubicBezTo>
                  <a:pt x="703" y="13"/>
                  <a:pt x="701" y="24"/>
                  <a:pt x="690" y="24"/>
                </a:cubicBezTo>
                <a:cubicBezTo>
                  <a:pt x="686" y="20"/>
                  <a:pt x="683" y="11"/>
                  <a:pt x="687" y="2"/>
                </a:cubicBezTo>
                <a:cubicBezTo>
                  <a:pt x="682" y="12"/>
                  <a:pt x="685" y="9"/>
                  <a:pt x="678" y="13"/>
                </a:cubicBezTo>
                <a:cubicBezTo>
                  <a:pt x="677" y="9"/>
                  <a:pt x="678" y="8"/>
                  <a:pt x="680" y="5"/>
                </a:cubicBezTo>
                <a:cubicBezTo>
                  <a:pt x="674" y="0"/>
                  <a:pt x="676" y="8"/>
                  <a:pt x="672" y="8"/>
                </a:cubicBezTo>
                <a:cubicBezTo>
                  <a:pt x="671" y="16"/>
                  <a:pt x="669" y="28"/>
                  <a:pt x="668" y="28"/>
                </a:cubicBezTo>
                <a:cubicBezTo>
                  <a:pt x="669" y="31"/>
                  <a:pt x="669" y="31"/>
                  <a:pt x="669" y="31"/>
                </a:cubicBezTo>
                <a:cubicBezTo>
                  <a:pt x="665" y="35"/>
                  <a:pt x="660" y="37"/>
                  <a:pt x="655" y="33"/>
                </a:cubicBezTo>
                <a:cubicBezTo>
                  <a:pt x="655" y="29"/>
                  <a:pt x="655" y="29"/>
                  <a:pt x="655" y="29"/>
                </a:cubicBezTo>
                <a:cubicBezTo>
                  <a:pt x="650" y="31"/>
                  <a:pt x="650" y="31"/>
                  <a:pt x="650" y="31"/>
                </a:cubicBezTo>
                <a:cubicBezTo>
                  <a:pt x="649" y="26"/>
                  <a:pt x="649" y="26"/>
                  <a:pt x="649" y="26"/>
                </a:cubicBezTo>
                <a:cubicBezTo>
                  <a:pt x="642" y="27"/>
                  <a:pt x="642" y="27"/>
                  <a:pt x="642" y="27"/>
                </a:cubicBezTo>
                <a:cubicBezTo>
                  <a:pt x="643" y="28"/>
                  <a:pt x="643" y="28"/>
                  <a:pt x="643" y="28"/>
                </a:cubicBezTo>
                <a:cubicBezTo>
                  <a:pt x="641" y="29"/>
                  <a:pt x="635" y="30"/>
                  <a:pt x="631" y="28"/>
                </a:cubicBezTo>
                <a:cubicBezTo>
                  <a:pt x="632" y="25"/>
                  <a:pt x="632" y="25"/>
                  <a:pt x="632" y="25"/>
                </a:cubicBezTo>
                <a:cubicBezTo>
                  <a:pt x="622" y="16"/>
                  <a:pt x="614" y="27"/>
                  <a:pt x="603" y="28"/>
                </a:cubicBezTo>
                <a:cubicBezTo>
                  <a:pt x="604" y="23"/>
                  <a:pt x="604" y="23"/>
                  <a:pt x="604" y="23"/>
                </a:cubicBezTo>
                <a:cubicBezTo>
                  <a:pt x="601" y="17"/>
                  <a:pt x="603" y="31"/>
                  <a:pt x="599" y="28"/>
                </a:cubicBezTo>
                <a:cubicBezTo>
                  <a:pt x="599" y="21"/>
                  <a:pt x="599" y="21"/>
                  <a:pt x="599" y="21"/>
                </a:cubicBezTo>
                <a:cubicBezTo>
                  <a:pt x="594" y="30"/>
                  <a:pt x="593" y="19"/>
                  <a:pt x="591" y="16"/>
                </a:cubicBezTo>
                <a:cubicBezTo>
                  <a:pt x="592" y="25"/>
                  <a:pt x="592" y="25"/>
                  <a:pt x="592" y="25"/>
                </a:cubicBezTo>
                <a:cubicBezTo>
                  <a:pt x="587" y="23"/>
                  <a:pt x="587" y="23"/>
                  <a:pt x="587" y="23"/>
                </a:cubicBezTo>
                <a:cubicBezTo>
                  <a:pt x="581" y="20"/>
                  <a:pt x="583" y="12"/>
                  <a:pt x="584" y="7"/>
                </a:cubicBezTo>
                <a:cubicBezTo>
                  <a:pt x="580" y="14"/>
                  <a:pt x="580" y="14"/>
                  <a:pt x="580" y="14"/>
                </a:cubicBezTo>
                <a:cubicBezTo>
                  <a:pt x="579" y="6"/>
                  <a:pt x="579" y="6"/>
                  <a:pt x="579" y="6"/>
                </a:cubicBezTo>
                <a:cubicBezTo>
                  <a:pt x="576" y="15"/>
                  <a:pt x="577" y="4"/>
                  <a:pt x="572" y="9"/>
                </a:cubicBezTo>
                <a:cubicBezTo>
                  <a:pt x="571" y="6"/>
                  <a:pt x="572" y="5"/>
                  <a:pt x="571" y="3"/>
                </a:cubicBezTo>
                <a:cubicBezTo>
                  <a:pt x="562" y="14"/>
                  <a:pt x="562" y="14"/>
                  <a:pt x="562" y="14"/>
                </a:cubicBezTo>
                <a:cubicBezTo>
                  <a:pt x="567" y="9"/>
                  <a:pt x="567" y="9"/>
                  <a:pt x="567" y="9"/>
                </a:cubicBezTo>
                <a:cubicBezTo>
                  <a:pt x="567" y="21"/>
                  <a:pt x="567" y="21"/>
                  <a:pt x="567" y="21"/>
                </a:cubicBezTo>
                <a:cubicBezTo>
                  <a:pt x="561" y="30"/>
                  <a:pt x="560" y="20"/>
                  <a:pt x="556" y="23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52" y="22"/>
                  <a:pt x="552" y="17"/>
                  <a:pt x="549" y="15"/>
                </a:cubicBezTo>
                <a:cubicBezTo>
                  <a:pt x="550" y="17"/>
                  <a:pt x="551" y="20"/>
                  <a:pt x="549" y="22"/>
                </a:cubicBezTo>
                <a:cubicBezTo>
                  <a:pt x="547" y="22"/>
                  <a:pt x="548" y="18"/>
                  <a:pt x="546" y="16"/>
                </a:cubicBezTo>
                <a:cubicBezTo>
                  <a:pt x="546" y="24"/>
                  <a:pt x="541" y="28"/>
                  <a:pt x="537" y="24"/>
                </a:cubicBezTo>
                <a:cubicBezTo>
                  <a:pt x="538" y="23"/>
                  <a:pt x="538" y="22"/>
                  <a:pt x="538" y="21"/>
                </a:cubicBezTo>
                <a:cubicBezTo>
                  <a:pt x="537" y="23"/>
                  <a:pt x="536" y="25"/>
                  <a:pt x="535" y="23"/>
                </a:cubicBezTo>
                <a:cubicBezTo>
                  <a:pt x="536" y="14"/>
                  <a:pt x="536" y="14"/>
                  <a:pt x="536" y="14"/>
                </a:cubicBezTo>
                <a:cubicBezTo>
                  <a:pt x="532" y="22"/>
                  <a:pt x="532" y="22"/>
                  <a:pt x="532" y="22"/>
                </a:cubicBezTo>
                <a:cubicBezTo>
                  <a:pt x="530" y="20"/>
                  <a:pt x="527" y="26"/>
                  <a:pt x="527" y="20"/>
                </a:cubicBezTo>
                <a:cubicBezTo>
                  <a:pt x="528" y="19"/>
                  <a:pt x="528" y="19"/>
                  <a:pt x="528" y="19"/>
                </a:cubicBezTo>
                <a:cubicBezTo>
                  <a:pt x="511" y="17"/>
                  <a:pt x="511" y="17"/>
                  <a:pt x="511" y="17"/>
                </a:cubicBezTo>
                <a:cubicBezTo>
                  <a:pt x="511" y="10"/>
                  <a:pt x="511" y="10"/>
                  <a:pt x="511" y="10"/>
                </a:cubicBezTo>
                <a:cubicBezTo>
                  <a:pt x="509" y="19"/>
                  <a:pt x="502" y="6"/>
                  <a:pt x="502" y="18"/>
                </a:cubicBezTo>
                <a:cubicBezTo>
                  <a:pt x="499" y="11"/>
                  <a:pt x="490" y="22"/>
                  <a:pt x="492" y="9"/>
                </a:cubicBezTo>
                <a:cubicBezTo>
                  <a:pt x="480" y="8"/>
                  <a:pt x="474" y="21"/>
                  <a:pt x="461" y="15"/>
                </a:cubicBezTo>
                <a:cubicBezTo>
                  <a:pt x="456" y="3"/>
                  <a:pt x="443" y="7"/>
                  <a:pt x="434" y="6"/>
                </a:cubicBezTo>
                <a:cubicBezTo>
                  <a:pt x="417" y="11"/>
                  <a:pt x="406" y="15"/>
                  <a:pt x="388" y="19"/>
                </a:cubicBezTo>
                <a:cubicBezTo>
                  <a:pt x="378" y="4"/>
                  <a:pt x="362" y="25"/>
                  <a:pt x="351" y="17"/>
                </a:cubicBezTo>
                <a:cubicBezTo>
                  <a:pt x="348" y="23"/>
                  <a:pt x="348" y="23"/>
                  <a:pt x="348" y="23"/>
                </a:cubicBezTo>
                <a:cubicBezTo>
                  <a:pt x="340" y="13"/>
                  <a:pt x="329" y="26"/>
                  <a:pt x="318" y="16"/>
                </a:cubicBezTo>
                <a:cubicBezTo>
                  <a:pt x="316" y="19"/>
                  <a:pt x="314" y="20"/>
                  <a:pt x="314" y="20"/>
                </a:cubicBezTo>
                <a:cubicBezTo>
                  <a:pt x="314" y="21"/>
                  <a:pt x="315" y="22"/>
                  <a:pt x="315" y="26"/>
                </a:cubicBezTo>
                <a:cubicBezTo>
                  <a:pt x="312" y="23"/>
                  <a:pt x="306" y="27"/>
                  <a:pt x="306" y="19"/>
                </a:cubicBezTo>
                <a:cubicBezTo>
                  <a:pt x="307" y="18"/>
                  <a:pt x="307" y="18"/>
                  <a:pt x="307" y="18"/>
                </a:cubicBezTo>
                <a:cubicBezTo>
                  <a:pt x="307" y="10"/>
                  <a:pt x="298" y="22"/>
                  <a:pt x="295" y="15"/>
                </a:cubicBezTo>
                <a:cubicBezTo>
                  <a:pt x="297" y="24"/>
                  <a:pt x="297" y="24"/>
                  <a:pt x="297" y="24"/>
                </a:cubicBezTo>
                <a:cubicBezTo>
                  <a:pt x="291" y="22"/>
                  <a:pt x="291" y="22"/>
                  <a:pt x="291" y="22"/>
                </a:cubicBezTo>
                <a:cubicBezTo>
                  <a:pt x="292" y="21"/>
                  <a:pt x="292" y="21"/>
                  <a:pt x="292" y="21"/>
                </a:cubicBezTo>
                <a:cubicBezTo>
                  <a:pt x="268" y="41"/>
                  <a:pt x="256" y="14"/>
                  <a:pt x="234" y="32"/>
                </a:cubicBezTo>
                <a:cubicBezTo>
                  <a:pt x="236" y="23"/>
                  <a:pt x="229" y="37"/>
                  <a:pt x="229" y="27"/>
                </a:cubicBezTo>
                <a:cubicBezTo>
                  <a:pt x="222" y="15"/>
                  <a:pt x="218" y="31"/>
                  <a:pt x="213" y="34"/>
                </a:cubicBezTo>
                <a:cubicBezTo>
                  <a:pt x="213" y="35"/>
                  <a:pt x="213" y="35"/>
                  <a:pt x="213" y="36"/>
                </a:cubicBezTo>
                <a:cubicBezTo>
                  <a:pt x="205" y="35"/>
                  <a:pt x="205" y="35"/>
                  <a:pt x="205" y="35"/>
                </a:cubicBezTo>
                <a:cubicBezTo>
                  <a:pt x="209" y="22"/>
                  <a:pt x="199" y="46"/>
                  <a:pt x="203" y="35"/>
                </a:cubicBezTo>
                <a:cubicBezTo>
                  <a:pt x="181" y="27"/>
                  <a:pt x="153" y="38"/>
                  <a:pt x="127" y="36"/>
                </a:cubicBezTo>
                <a:cubicBezTo>
                  <a:pt x="128" y="39"/>
                  <a:pt x="128" y="39"/>
                  <a:pt x="128" y="39"/>
                </a:cubicBezTo>
                <a:cubicBezTo>
                  <a:pt x="122" y="39"/>
                  <a:pt x="114" y="43"/>
                  <a:pt x="109" y="39"/>
                </a:cubicBezTo>
                <a:cubicBezTo>
                  <a:pt x="104" y="34"/>
                  <a:pt x="99" y="48"/>
                  <a:pt x="97" y="48"/>
                </a:cubicBezTo>
                <a:cubicBezTo>
                  <a:pt x="92" y="54"/>
                  <a:pt x="86" y="44"/>
                  <a:pt x="89" y="44"/>
                </a:cubicBezTo>
                <a:cubicBezTo>
                  <a:pt x="83" y="46"/>
                  <a:pt x="79" y="58"/>
                  <a:pt x="71" y="54"/>
                </a:cubicBezTo>
                <a:cubicBezTo>
                  <a:pt x="67" y="43"/>
                  <a:pt x="50" y="66"/>
                  <a:pt x="49" y="54"/>
                </a:cubicBezTo>
                <a:cubicBezTo>
                  <a:pt x="49" y="55"/>
                  <a:pt x="49" y="55"/>
                  <a:pt x="49" y="55"/>
                </a:cubicBezTo>
                <a:cubicBezTo>
                  <a:pt x="38" y="48"/>
                  <a:pt x="30" y="63"/>
                  <a:pt x="18" y="56"/>
                </a:cubicBezTo>
                <a:cubicBezTo>
                  <a:pt x="18" y="56"/>
                  <a:pt x="18" y="56"/>
                  <a:pt x="18" y="55"/>
                </a:cubicBezTo>
                <a:cubicBezTo>
                  <a:pt x="0" y="94"/>
                  <a:pt x="0" y="94"/>
                  <a:pt x="0" y="94"/>
                </a:cubicBezTo>
                <a:cubicBezTo>
                  <a:pt x="11" y="134"/>
                  <a:pt x="11" y="134"/>
                  <a:pt x="11" y="134"/>
                </a:cubicBezTo>
                <a:cubicBezTo>
                  <a:pt x="33" y="165"/>
                  <a:pt x="33" y="165"/>
                  <a:pt x="33" y="165"/>
                </a:cubicBezTo>
                <a:cubicBezTo>
                  <a:pt x="49" y="161"/>
                  <a:pt x="66" y="157"/>
                  <a:pt x="83" y="154"/>
                </a:cubicBezTo>
                <a:cubicBezTo>
                  <a:pt x="124" y="163"/>
                  <a:pt x="124" y="163"/>
                  <a:pt x="124" y="163"/>
                </a:cubicBezTo>
                <a:cubicBezTo>
                  <a:pt x="157" y="159"/>
                  <a:pt x="190" y="156"/>
                  <a:pt x="223" y="15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49" y="158"/>
                  <a:pt x="274" y="139"/>
                  <a:pt x="295" y="149"/>
                </a:cubicBezTo>
                <a:cubicBezTo>
                  <a:pt x="295" y="141"/>
                  <a:pt x="295" y="141"/>
                  <a:pt x="295" y="141"/>
                </a:cubicBezTo>
                <a:cubicBezTo>
                  <a:pt x="301" y="141"/>
                  <a:pt x="301" y="145"/>
                  <a:pt x="302" y="147"/>
                </a:cubicBezTo>
                <a:cubicBezTo>
                  <a:pt x="357" y="143"/>
                  <a:pt x="414" y="131"/>
                  <a:pt x="464" y="141"/>
                </a:cubicBezTo>
                <a:cubicBezTo>
                  <a:pt x="469" y="147"/>
                  <a:pt x="483" y="143"/>
                  <a:pt x="487" y="149"/>
                </a:cubicBezTo>
                <a:cubicBezTo>
                  <a:pt x="503" y="139"/>
                  <a:pt x="520" y="139"/>
                  <a:pt x="536" y="140"/>
                </a:cubicBezTo>
                <a:cubicBezTo>
                  <a:pt x="536" y="141"/>
                  <a:pt x="536" y="141"/>
                  <a:pt x="536" y="141"/>
                </a:cubicBezTo>
                <a:cubicBezTo>
                  <a:pt x="543" y="140"/>
                  <a:pt x="543" y="140"/>
                  <a:pt x="543" y="140"/>
                </a:cubicBezTo>
                <a:cubicBezTo>
                  <a:pt x="544" y="140"/>
                  <a:pt x="544" y="141"/>
                  <a:pt x="544" y="142"/>
                </a:cubicBezTo>
                <a:cubicBezTo>
                  <a:pt x="552" y="135"/>
                  <a:pt x="566" y="142"/>
                  <a:pt x="576" y="145"/>
                </a:cubicBezTo>
                <a:cubicBezTo>
                  <a:pt x="576" y="146"/>
                  <a:pt x="576" y="146"/>
                  <a:pt x="576" y="146"/>
                </a:cubicBezTo>
                <a:cubicBezTo>
                  <a:pt x="637" y="148"/>
                  <a:pt x="694" y="135"/>
                  <a:pt x="755" y="149"/>
                </a:cubicBezTo>
                <a:cubicBezTo>
                  <a:pt x="782" y="163"/>
                  <a:pt x="816" y="146"/>
                  <a:pt x="848" y="159"/>
                </a:cubicBezTo>
                <a:cubicBezTo>
                  <a:pt x="853" y="167"/>
                  <a:pt x="919" y="165"/>
                  <a:pt x="925" y="162"/>
                </a:cubicBezTo>
                <a:close/>
              </a:path>
            </a:pathLst>
          </a:custGeom>
          <a:solidFill>
            <a:schemeClr val="accent5">
              <a:alpha val="34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Para nawiasów 3"/>
          <p:cNvSpPr/>
          <p:nvPr/>
        </p:nvSpPr>
        <p:spPr>
          <a:xfrm>
            <a:off x="2913840" y="5157192"/>
            <a:ext cx="6364321" cy="1187698"/>
          </a:xfrm>
          <a:prstGeom prst="bracketPair">
            <a:avLst>
              <a:gd name="adj" fmla="val 0"/>
            </a:avLst>
          </a:prstGeom>
          <a:solidFill>
            <a:schemeClr val="bg2"/>
          </a:solidFill>
          <a:ln w="28575">
            <a:solidFill>
              <a:schemeClr val="accent4"/>
            </a:solidFill>
          </a:ln>
        </p:spPr>
        <p:txBody>
          <a:bodyPr wrap="square" tIns="108000" bIns="144000" anchor="ctr">
            <a:noAutofit/>
          </a:bodyPr>
          <a:lstStyle/>
          <a:p>
            <a:pPr marL="57150" lvl="1" indent="0">
              <a:spcAft>
                <a:spcPts val="300"/>
              </a:spcAft>
              <a:buNone/>
            </a:pPr>
            <a:r>
              <a:rPr lang="en-US" altLang="pl-PL" sz="2400" dirty="0">
                <a:solidFill>
                  <a:schemeClr val="accent4"/>
                </a:solidFill>
                <a:latin typeface="Calibri Light" panose="020F0302020204030204" pitchFamily="34" charset="0"/>
              </a:rPr>
              <a:t>Design tip:</a:t>
            </a:r>
            <a:endParaRPr lang="pl-PL" altLang="pl-PL" sz="2400" dirty="0">
              <a:solidFill>
                <a:schemeClr val="accent4"/>
              </a:solidFill>
              <a:latin typeface="Calibri Light" panose="020F0302020204030204" pitchFamily="34" charset="0"/>
            </a:endParaRPr>
          </a:p>
          <a:p>
            <a:pPr marL="57150" lvl="1" indent="0">
              <a:spcAft>
                <a:spcPts val="300"/>
              </a:spcAft>
              <a:buNone/>
            </a:pPr>
            <a:r>
              <a:rPr lang="en-US" altLang="pl-PL" dirty="0"/>
              <a:t>Use semi-transparent filling of the marker for easy moving the marker over the text.</a:t>
            </a:r>
          </a:p>
        </p:txBody>
      </p:sp>
    </p:spTree>
    <p:extLst>
      <p:ext uri="{BB962C8B-B14F-4D97-AF65-F5344CB8AC3E}">
        <p14:creationId xmlns:p14="http://schemas.microsoft.com/office/powerpoint/2010/main" val="385982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594" y="226273"/>
            <a:ext cx="6983837" cy="1569444"/>
          </a:xfrm>
        </p:spPr>
        <p:txBody>
          <a:bodyPr>
            <a:normAutofit/>
          </a:bodyPr>
          <a:lstStyle/>
          <a:p>
            <a:r>
              <a:rPr lang="en-US" sz="3600" dirty="0"/>
              <a:t>Unique timeline</a:t>
            </a:r>
            <a:br>
              <a:rPr lang="en-US" sz="3600" dirty="0"/>
            </a:br>
            <a:r>
              <a:rPr lang="en-US" sz="2000" dirty="0"/>
              <a:t>Using it you can present company history, project stages or event calendar in a creative way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1892947" y="508567"/>
            <a:ext cx="1004856" cy="100485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4"/>
                </a:solidFill>
                <a:latin typeface="+mj-lt"/>
              </a:rPr>
              <a:t>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E1DA918-1EE2-411C-8896-F6D2A8C344ED}"/>
              </a:ext>
            </a:extLst>
          </p:cNvPr>
          <p:cNvGrpSpPr/>
          <p:nvPr/>
        </p:nvGrpSpPr>
        <p:grpSpPr>
          <a:xfrm>
            <a:off x="936875" y="2216659"/>
            <a:ext cx="10318250" cy="2745396"/>
            <a:chOff x="936875" y="2216659"/>
            <a:chExt cx="10318250" cy="2745396"/>
          </a:xfrm>
        </p:grpSpPr>
        <p:sp>
          <p:nvSpPr>
            <p:cNvPr id="38" name="pole tekstowe 37"/>
            <p:cNvSpPr txBox="1"/>
            <p:nvPr/>
          </p:nvSpPr>
          <p:spPr>
            <a:xfrm>
              <a:off x="936875" y="2216659"/>
              <a:ext cx="2243433" cy="455090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algn="ctr"/>
              <a:r>
                <a:rPr lang="en-US" sz="2400" dirty="0"/>
                <a:t>Start</a:t>
              </a:r>
            </a:p>
          </p:txBody>
        </p:sp>
        <p:sp>
          <p:nvSpPr>
            <p:cNvPr id="42" name="pole tekstowe 41"/>
            <p:cNvSpPr txBox="1"/>
            <p:nvPr/>
          </p:nvSpPr>
          <p:spPr>
            <a:xfrm>
              <a:off x="2055114" y="4506965"/>
              <a:ext cx="2243433" cy="455090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noAutofit/>
            </a:bodyPr>
            <a:lstStyle/>
            <a:p>
              <a:pPr algn="ctr"/>
              <a:r>
                <a:rPr lang="en-US" sz="2400" dirty="0"/>
                <a:t>Event</a:t>
              </a:r>
              <a:r>
                <a:rPr lang="pl-PL" sz="2400" dirty="0"/>
                <a:t> 1</a:t>
              </a:r>
              <a:r>
                <a:rPr lang="en-US" sz="2400" dirty="0"/>
                <a:t> </a:t>
              </a:r>
            </a:p>
          </p:txBody>
        </p:sp>
        <p:sp>
          <p:nvSpPr>
            <p:cNvPr id="43" name="pole tekstowe 42"/>
            <p:cNvSpPr txBox="1"/>
            <p:nvPr/>
          </p:nvSpPr>
          <p:spPr>
            <a:xfrm>
              <a:off x="3180308" y="2216659"/>
              <a:ext cx="2243433" cy="455090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algn="ctr"/>
              <a:r>
                <a:rPr lang="en-US" sz="2400" dirty="0"/>
                <a:t>Event</a:t>
              </a:r>
              <a:r>
                <a:rPr lang="pl-PL" sz="2400" dirty="0"/>
                <a:t> 2</a:t>
              </a:r>
              <a:r>
                <a:rPr lang="en-US" sz="2400" dirty="0"/>
                <a:t> </a:t>
              </a:r>
            </a:p>
          </p:txBody>
        </p:sp>
        <p:sp>
          <p:nvSpPr>
            <p:cNvPr id="44" name="pole tekstowe 43"/>
            <p:cNvSpPr txBox="1"/>
            <p:nvPr/>
          </p:nvSpPr>
          <p:spPr>
            <a:xfrm>
              <a:off x="4373699" y="4506965"/>
              <a:ext cx="2243433" cy="455090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noAutofit/>
            </a:bodyPr>
            <a:lstStyle/>
            <a:p>
              <a:pPr algn="ctr"/>
              <a:r>
                <a:rPr lang="en-US" sz="2400" dirty="0"/>
                <a:t>Event</a:t>
              </a:r>
              <a:r>
                <a:rPr lang="pl-PL" sz="2400" dirty="0"/>
                <a:t> 3</a:t>
              </a:r>
              <a:r>
                <a:rPr lang="en-US" sz="2400" dirty="0"/>
                <a:t> </a:t>
              </a:r>
            </a:p>
          </p:txBody>
        </p:sp>
        <p:sp>
          <p:nvSpPr>
            <p:cNvPr id="45" name="pole tekstowe 44"/>
            <p:cNvSpPr txBox="1"/>
            <p:nvPr/>
          </p:nvSpPr>
          <p:spPr>
            <a:xfrm>
              <a:off x="5515995" y="2226636"/>
              <a:ext cx="2243433" cy="455090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algn="ctr"/>
              <a:r>
                <a:rPr lang="en-US" sz="2400" dirty="0"/>
                <a:t>Event</a:t>
              </a:r>
              <a:r>
                <a:rPr lang="pl-PL" sz="2400" dirty="0"/>
                <a:t> 4</a:t>
              </a:r>
              <a:r>
                <a:rPr lang="en-US" sz="2400" dirty="0"/>
                <a:t> </a:t>
              </a:r>
            </a:p>
          </p:txBody>
        </p:sp>
        <p:sp>
          <p:nvSpPr>
            <p:cNvPr id="46" name="pole tekstowe 45"/>
            <p:cNvSpPr txBox="1"/>
            <p:nvPr/>
          </p:nvSpPr>
          <p:spPr>
            <a:xfrm>
              <a:off x="6699537" y="4506965"/>
              <a:ext cx="2243433" cy="455090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noAutofit/>
            </a:bodyPr>
            <a:lstStyle/>
            <a:p>
              <a:pPr algn="ctr"/>
              <a:r>
                <a:rPr lang="en-US" sz="2400" dirty="0"/>
                <a:t>Event</a:t>
              </a:r>
              <a:r>
                <a:rPr lang="pl-PL" sz="2400" dirty="0"/>
                <a:t> 5</a:t>
              </a:r>
              <a:r>
                <a:rPr lang="en-US" sz="2400" dirty="0"/>
                <a:t> </a:t>
              </a:r>
            </a:p>
          </p:txBody>
        </p:sp>
        <p:grpSp>
          <p:nvGrpSpPr>
            <p:cNvPr id="11" name="Grupa 10"/>
            <p:cNvGrpSpPr/>
            <p:nvPr/>
          </p:nvGrpSpPr>
          <p:grpSpPr>
            <a:xfrm>
              <a:off x="1669041" y="2780928"/>
              <a:ext cx="8842323" cy="1604354"/>
              <a:chOff x="1669041" y="3351807"/>
              <a:chExt cx="8842323" cy="1604354"/>
            </a:xfrm>
          </p:grpSpPr>
          <p:sp>
            <p:nvSpPr>
              <p:cNvPr id="54" name="Freeform 10"/>
              <p:cNvSpPr>
                <a:spLocks noEditPoints="1"/>
              </p:cNvSpPr>
              <p:nvPr/>
            </p:nvSpPr>
            <p:spPr bwMode="auto">
              <a:xfrm>
                <a:off x="8623860" y="3351807"/>
                <a:ext cx="1331554" cy="1144078"/>
              </a:xfrm>
              <a:custGeom>
                <a:avLst/>
                <a:gdLst>
                  <a:gd name="T0" fmla="*/ 251 w 469"/>
                  <a:gd name="T1" fmla="*/ 135 h 403"/>
                  <a:gd name="T2" fmla="*/ 251 w 469"/>
                  <a:gd name="T3" fmla="*/ 126 h 403"/>
                  <a:gd name="T4" fmla="*/ 126 w 469"/>
                  <a:gd name="T5" fmla="*/ 0 h 403"/>
                  <a:gd name="T6" fmla="*/ 0 w 469"/>
                  <a:gd name="T7" fmla="*/ 126 h 403"/>
                  <a:gd name="T8" fmla="*/ 126 w 469"/>
                  <a:gd name="T9" fmla="*/ 252 h 403"/>
                  <a:gd name="T10" fmla="*/ 178 w 469"/>
                  <a:gd name="T11" fmla="*/ 240 h 403"/>
                  <a:gd name="T12" fmla="*/ 412 w 469"/>
                  <a:gd name="T13" fmla="*/ 403 h 403"/>
                  <a:gd name="T14" fmla="*/ 469 w 469"/>
                  <a:gd name="T15" fmla="*/ 316 h 403"/>
                  <a:gd name="T16" fmla="*/ 251 w 469"/>
                  <a:gd name="T17" fmla="*/ 135 h 403"/>
                  <a:gd name="T18" fmla="*/ 126 w 469"/>
                  <a:gd name="T19" fmla="*/ 181 h 403"/>
                  <a:gd name="T20" fmla="*/ 71 w 469"/>
                  <a:gd name="T21" fmla="*/ 126 h 403"/>
                  <a:gd name="T22" fmla="*/ 126 w 469"/>
                  <a:gd name="T23" fmla="*/ 71 h 403"/>
                  <a:gd name="T24" fmla="*/ 181 w 469"/>
                  <a:gd name="T25" fmla="*/ 126 h 403"/>
                  <a:gd name="T26" fmla="*/ 126 w 469"/>
                  <a:gd name="T27" fmla="*/ 181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9" h="403">
                    <a:moveTo>
                      <a:pt x="251" y="135"/>
                    </a:moveTo>
                    <a:cubicBezTo>
                      <a:pt x="251" y="132"/>
                      <a:pt x="251" y="129"/>
                      <a:pt x="251" y="126"/>
                    </a:cubicBezTo>
                    <a:cubicBezTo>
                      <a:pt x="251" y="57"/>
                      <a:pt x="195" y="0"/>
                      <a:pt x="126" y="0"/>
                    </a:cubicBezTo>
                    <a:cubicBezTo>
                      <a:pt x="56" y="0"/>
                      <a:pt x="0" y="57"/>
                      <a:pt x="0" y="126"/>
                    </a:cubicBezTo>
                    <a:cubicBezTo>
                      <a:pt x="0" y="196"/>
                      <a:pt x="56" y="252"/>
                      <a:pt x="126" y="252"/>
                    </a:cubicBezTo>
                    <a:cubicBezTo>
                      <a:pt x="144" y="252"/>
                      <a:pt x="162" y="248"/>
                      <a:pt x="178" y="240"/>
                    </a:cubicBezTo>
                    <a:cubicBezTo>
                      <a:pt x="269" y="278"/>
                      <a:pt x="357" y="317"/>
                      <a:pt x="412" y="403"/>
                    </a:cubicBezTo>
                    <a:cubicBezTo>
                      <a:pt x="417" y="367"/>
                      <a:pt x="439" y="335"/>
                      <a:pt x="469" y="316"/>
                    </a:cubicBezTo>
                    <a:cubicBezTo>
                      <a:pt x="374" y="286"/>
                      <a:pt x="312" y="212"/>
                      <a:pt x="251" y="135"/>
                    </a:cubicBezTo>
                    <a:close/>
                    <a:moveTo>
                      <a:pt x="126" y="181"/>
                    </a:moveTo>
                    <a:cubicBezTo>
                      <a:pt x="95" y="181"/>
                      <a:pt x="71" y="157"/>
                      <a:pt x="71" y="126"/>
                    </a:cubicBezTo>
                    <a:cubicBezTo>
                      <a:pt x="71" y="96"/>
                      <a:pt x="95" y="71"/>
                      <a:pt x="126" y="71"/>
                    </a:cubicBezTo>
                    <a:cubicBezTo>
                      <a:pt x="156" y="71"/>
                      <a:pt x="181" y="96"/>
                      <a:pt x="181" y="126"/>
                    </a:cubicBezTo>
                    <a:cubicBezTo>
                      <a:pt x="181" y="157"/>
                      <a:pt x="156" y="181"/>
                      <a:pt x="126" y="18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5" name="Freeform 11"/>
              <p:cNvSpPr>
                <a:spLocks noEditPoints="1"/>
              </p:cNvSpPr>
              <p:nvPr/>
            </p:nvSpPr>
            <p:spPr bwMode="auto">
              <a:xfrm>
                <a:off x="7417290" y="3795258"/>
                <a:ext cx="1398853" cy="1160903"/>
              </a:xfrm>
              <a:custGeom>
                <a:avLst/>
                <a:gdLst>
                  <a:gd name="T0" fmla="*/ 189 w 493"/>
                  <a:gd name="T1" fmla="*/ 152 h 409"/>
                  <a:gd name="T2" fmla="*/ 180 w 493"/>
                  <a:gd name="T3" fmla="*/ 149 h 409"/>
                  <a:gd name="T4" fmla="*/ 21 w 493"/>
                  <a:gd name="T5" fmla="*/ 229 h 409"/>
                  <a:gd name="T6" fmla="*/ 102 w 493"/>
                  <a:gd name="T7" fmla="*/ 388 h 409"/>
                  <a:gd name="T8" fmla="*/ 260 w 493"/>
                  <a:gd name="T9" fmla="*/ 307 h 409"/>
                  <a:gd name="T10" fmla="*/ 266 w 493"/>
                  <a:gd name="T11" fmla="*/ 254 h 409"/>
                  <a:gd name="T12" fmla="*/ 493 w 493"/>
                  <a:gd name="T13" fmla="*/ 82 h 409"/>
                  <a:gd name="T14" fmla="*/ 428 w 493"/>
                  <a:gd name="T15" fmla="*/ 0 h 409"/>
                  <a:gd name="T16" fmla="*/ 189 w 493"/>
                  <a:gd name="T17" fmla="*/ 152 h 409"/>
                  <a:gd name="T18" fmla="*/ 193 w 493"/>
                  <a:gd name="T19" fmla="*/ 285 h 409"/>
                  <a:gd name="T20" fmla="*/ 124 w 493"/>
                  <a:gd name="T21" fmla="*/ 320 h 409"/>
                  <a:gd name="T22" fmla="*/ 89 w 493"/>
                  <a:gd name="T23" fmla="*/ 251 h 409"/>
                  <a:gd name="T24" fmla="*/ 158 w 493"/>
                  <a:gd name="T25" fmla="*/ 216 h 409"/>
                  <a:gd name="T26" fmla="*/ 193 w 493"/>
                  <a:gd name="T27" fmla="*/ 285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3" h="409">
                    <a:moveTo>
                      <a:pt x="189" y="152"/>
                    </a:moveTo>
                    <a:cubicBezTo>
                      <a:pt x="186" y="151"/>
                      <a:pt x="183" y="149"/>
                      <a:pt x="180" y="149"/>
                    </a:cubicBezTo>
                    <a:cubicBezTo>
                      <a:pt x="114" y="127"/>
                      <a:pt x="43" y="163"/>
                      <a:pt x="21" y="229"/>
                    </a:cubicBezTo>
                    <a:cubicBezTo>
                      <a:pt x="0" y="295"/>
                      <a:pt x="36" y="366"/>
                      <a:pt x="102" y="388"/>
                    </a:cubicBezTo>
                    <a:cubicBezTo>
                      <a:pt x="168" y="409"/>
                      <a:pt x="239" y="373"/>
                      <a:pt x="260" y="307"/>
                    </a:cubicBezTo>
                    <a:cubicBezTo>
                      <a:pt x="266" y="289"/>
                      <a:pt x="268" y="271"/>
                      <a:pt x="266" y="254"/>
                    </a:cubicBezTo>
                    <a:cubicBezTo>
                      <a:pt x="329" y="179"/>
                      <a:pt x="394" y="107"/>
                      <a:pt x="493" y="82"/>
                    </a:cubicBezTo>
                    <a:cubicBezTo>
                      <a:pt x="460" y="65"/>
                      <a:pt x="437" y="36"/>
                      <a:pt x="428" y="0"/>
                    </a:cubicBezTo>
                    <a:cubicBezTo>
                      <a:pt x="370" y="82"/>
                      <a:pt x="280" y="118"/>
                      <a:pt x="189" y="152"/>
                    </a:cubicBezTo>
                    <a:close/>
                    <a:moveTo>
                      <a:pt x="193" y="285"/>
                    </a:moveTo>
                    <a:cubicBezTo>
                      <a:pt x="184" y="314"/>
                      <a:pt x="153" y="330"/>
                      <a:pt x="124" y="320"/>
                    </a:cubicBezTo>
                    <a:cubicBezTo>
                      <a:pt x="95" y="311"/>
                      <a:pt x="79" y="280"/>
                      <a:pt x="89" y="251"/>
                    </a:cubicBezTo>
                    <a:cubicBezTo>
                      <a:pt x="98" y="222"/>
                      <a:pt x="129" y="206"/>
                      <a:pt x="158" y="216"/>
                    </a:cubicBezTo>
                    <a:cubicBezTo>
                      <a:pt x="187" y="225"/>
                      <a:pt x="202" y="256"/>
                      <a:pt x="193" y="28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669041" y="3351807"/>
                <a:ext cx="1331554" cy="1144078"/>
              </a:xfrm>
              <a:custGeom>
                <a:avLst/>
                <a:gdLst>
                  <a:gd name="T0" fmla="*/ 251 w 469"/>
                  <a:gd name="T1" fmla="*/ 135 h 403"/>
                  <a:gd name="T2" fmla="*/ 251 w 469"/>
                  <a:gd name="T3" fmla="*/ 126 h 403"/>
                  <a:gd name="T4" fmla="*/ 125 w 469"/>
                  <a:gd name="T5" fmla="*/ 0 h 403"/>
                  <a:gd name="T6" fmla="*/ 0 w 469"/>
                  <a:gd name="T7" fmla="*/ 126 h 403"/>
                  <a:gd name="T8" fmla="*/ 125 w 469"/>
                  <a:gd name="T9" fmla="*/ 252 h 403"/>
                  <a:gd name="T10" fmla="*/ 178 w 469"/>
                  <a:gd name="T11" fmla="*/ 240 h 403"/>
                  <a:gd name="T12" fmla="*/ 411 w 469"/>
                  <a:gd name="T13" fmla="*/ 403 h 403"/>
                  <a:gd name="T14" fmla="*/ 469 w 469"/>
                  <a:gd name="T15" fmla="*/ 316 h 403"/>
                  <a:gd name="T16" fmla="*/ 251 w 469"/>
                  <a:gd name="T17" fmla="*/ 135 h 403"/>
                  <a:gd name="T18" fmla="*/ 125 w 469"/>
                  <a:gd name="T19" fmla="*/ 181 h 403"/>
                  <a:gd name="T20" fmla="*/ 70 w 469"/>
                  <a:gd name="T21" fmla="*/ 126 h 403"/>
                  <a:gd name="T22" fmla="*/ 125 w 469"/>
                  <a:gd name="T23" fmla="*/ 71 h 403"/>
                  <a:gd name="T24" fmla="*/ 180 w 469"/>
                  <a:gd name="T25" fmla="*/ 126 h 403"/>
                  <a:gd name="T26" fmla="*/ 125 w 469"/>
                  <a:gd name="T27" fmla="*/ 181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9" h="403">
                    <a:moveTo>
                      <a:pt x="251" y="135"/>
                    </a:moveTo>
                    <a:cubicBezTo>
                      <a:pt x="251" y="132"/>
                      <a:pt x="251" y="129"/>
                      <a:pt x="251" y="126"/>
                    </a:cubicBezTo>
                    <a:cubicBezTo>
                      <a:pt x="251" y="57"/>
                      <a:pt x="195" y="0"/>
                      <a:pt x="125" y="0"/>
                    </a:cubicBezTo>
                    <a:cubicBezTo>
                      <a:pt x="56" y="0"/>
                      <a:pt x="0" y="57"/>
                      <a:pt x="0" y="126"/>
                    </a:cubicBezTo>
                    <a:cubicBezTo>
                      <a:pt x="0" y="196"/>
                      <a:pt x="56" y="252"/>
                      <a:pt x="125" y="252"/>
                    </a:cubicBezTo>
                    <a:cubicBezTo>
                      <a:pt x="144" y="252"/>
                      <a:pt x="162" y="248"/>
                      <a:pt x="178" y="240"/>
                    </a:cubicBezTo>
                    <a:cubicBezTo>
                      <a:pt x="268" y="278"/>
                      <a:pt x="357" y="317"/>
                      <a:pt x="411" y="403"/>
                    </a:cubicBezTo>
                    <a:cubicBezTo>
                      <a:pt x="417" y="367"/>
                      <a:pt x="438" y="335"/>
                      <a:pt x="469" y="316"/>
                    </a:cubicBezTo>
                    <a:cubicBezTo>
                      <a:pt x="374" y="286"/>
                      <a:pt x="311" y="212"/>
                      <a:pt x="251" y="135"/>
                    </a:cubicBezTo>
                    <a:close/>
                    <a:moveTo>
                      <a:pt x="125" y="181"/>
                    </a:moveTo>
                    <a:cubicBezTo>
                      <a:pt x="95" y="181"/>
                      <a:pt x="70" y="157"/>
                      <a:pt x="70" y="126"/>
                    </a:cubicBezTo>
                    <a:cubicBezTo>
                      <a:pt x="70" y="96"/>
                      <a:pt x="95" y="71"/>
                      <a:pt x="125" y="71"/>
                    </a:cubicBezTo>
                    <a:cubicBezTo>
                      <a:pt x="156" y="71"/>
                      <a:pt x="180" y="96"/>
                      <a:pt x="180" y="126"/>
                    </a:cubicBezTo>
                    <a:cubicBezTo>
                      <a:pt x="180" y="157"/>
                      <a:pt x="156" y="181"/>
                      <a:pt x="125" y="18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2785479" y="3795258"/>
                <a:ext cx="1398853" cy="1160903"/>
              </a:xfrm>
              <a:custGeom>
                <a:avLst/>
                <a:gdLst>
                  <a:gd name="T0" fmla="*/ 189 w 493"/>
                  <a:gd name="T1" fmla="*/ 152 h 409"/>
                  <a:gd name="T2" fmla="*/ 180 w 493"/>
                  <a:gd name="T3" fmla="*/ 149 h 409"/>
                  <a:gd name="T4" fmla="*/ 22 w 493"/>
                  <a:gd name="T5" fmla="*/ 229 h 409"/>
                  <a:gd name="T6" fmla="*/ 102 w 493"/>
                  <a:gd name="T7" fmla="*/ 388 h 409"/>
                  <a:gd name="T8" fmla="*/ 261 w 493"/>
                  <a:gd name="T9" fmla="*/ 307 h 409"/>
                  <a:gd name="T10" fmla="*/ 266 w 493"/>
                  <a:gd name="T11" fmla="*/ 254 h 409"/>
                  <a:gd name="T12" fmla="*/ 493 w 493"/>
                  <a:gd name="T13" fmla="*/ 82 h 409"/>
                  <a:gd name="T14" fmla="*/ 428 w 493"/>
                  <a:gd name="T15" fmla="*/ 0 h 409"/>
                  <a:gd name="T16" fmla="*/ 189 w 493"/>
                  <a:gd name="T17" fmla="*/ 152 h 409"/>
                  <a:gd name="T18" fmla="*/ 193 w 493"/>
                  <a:gd name="T19" fmla="*/ 285 h 409"/>
                  <a:gd name="T20" fmla="*/ 124 w 493"/>
                  <a:gd name="T21" fmla="*/ 320 h 409"/>
                  <a:gd name="T22" fmla="*/ 89 w 493"/>
                  <a:gd name="T23" fmla="*/ 251 h 409"/>
                  <a:gd name="T24" fmla="*/ 158 w 493"/>
                  <a:gd name="T25" fmla="*/ 216 h 409"/>
                  <a:gd name="T26" fmla="*/ 193 w 493"/>
                  <a:gd name="T27" fmla="*/ 285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3" h="409">
                    <a:moveTo>
                      <a:pt x="189" y="152"/>
                    </a:moveTo>
                    <a:cubicBezTo>
                      <a:pt x="186" y="151"/>
                      <a:pt x="183" y="149"/>
                      <a:pt x="180" y="149"/>
                    </a:cubicBezTo>
                    <a:cubicBezTo>
                      <a:pt x="114" y="127"/>
                      <a:pt x="43" y="163"/>
                      <a:pt x="22" y="229"/>
                    </a:cubicBezTo>
                    <a:cubicBezTo>
                      <a:pt x="0" y="295"/>
                      <a:pt x="36" y="366"/>
                      <a:pt x="102" y="388"/>
                    </a:cubicBezTo>
                    <a:cubicBezTo>
                      <a:pt x="168" y="409"/>
                      <a:pt x="239" y="373"/>
                      <a:pt x="261" y="307"/>
                    </a:cubicBezTo>
                    <a:cubicBezTo>
                      <a:pt x="266" y="289"/>
                      <a:pt x="268" y="271"/>
                      <a:pt x="266" y="254"/>
                    </a:cubicBezTo>
                    <a:cubicBezTo>
                      <a:pt x="329" y="179"/>
                      <a:pt x="395" y="107"/>
                      <a:pt x="493" y="82"/>
                    </a:cubicBezTo>
                    <a:cubicBezTo>
                      <a:pt x="461" y="65"/>
                      <a:pt x="437" y="36"/>
                      <a:pt x="428" y="0"/>
                    </a:cubicBezTo>
                    <a:cubicBezTo>
                      <a:pt x="370" y="82"/>
                      <a:pt x="280" y="118"/>
                      <a:pt x="189" y="152"/>
                    </a:cubicBezTo>
                    <a:close/>
                    <a:moveTo>
                      <a:pt x="193" y="285"/>
                    </a:moveTo>
                    <a:cubicBezTo>
                      <a:pt x="184" y="314"/>
                      <a:pt x="153" y="330"/>
                      <a:pt x="124" y="320"/>
                    </a:cubicBezTo>
                    <a:cubicBezTo>
                      <a:pt x="95" y="311"/>
                      <a:pt x="80" y="280"/>
                      <a:pt x="89" y="251"/>
                    </a:cubicBezTo>
                    <a:cubicBezTo>
                      <a:pt x="98" y="222"/>
                      <a:pt x="129" y="206"/>
                      <a:pt x="158" y="216"/>
                    </a:cubicBezTo>
                    <a:cubicBezTo>
                      <a:pt x="187" y="225"/>
                      <a:pt x="203" y="256"/>
                      <a:pt x="193" y="28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3988444" y="3351807"/>
                <a:ext cx="1331554" cy="1144078"/>
              </a:xfrm>
              <a:custGeom>
                <a:avLst/>
                <a:gdLst>
                  <a:gd name="T0" fmla="*/ 251 w 469"/>
                  <a:gd name="T1" fmla="*/ 135 h 403"/>
                  <a:gd name="T2" fmla="*/ 251 w 469"/>
                  <a:gd name="T3" fmla="*/ 126 h 403"/>
                  <a:gd name="T4" fmla="*/ 126 w 469"/>
                  <a:gd name="T5" fmla="*/ 0 h 403"/>
                  <a:gd name="T6" fmla="*/ 0 w 469"/>
                  <a:gd name="T7" fmla="*/ 126 h 403"/>
                  <a:gd name="T8" fmla="*/ 126 w 469"/>
                  <a:gd name="T9" fmla="*/ 252 h 403"/>
                  <a:gd name="T10" fmla="*/ 178 w 469"/>
                  <a:gd name="T11" fmla="*/ 240 h 403"/>
                  <a:gd name="T12" fmla="*/ 412 w 469"/>
                  <a:gd name="T13" fmla="*/ 403 h 403"/>
                  <a:gd name="T14" fmla="*/ 469 w 469"/>
                  <a:gd name="T15" fmla="*/ 316 h 403"/>
                  <a:gd name="T16" fmla="*/ 251 w 469"/>
                  <a:gd name="T17" fmla="*/ 135 h 403"/>
                  <a:gd name="T18" fmla="*/ 126 w 469"/>
                  <a:gd name="T19" fmla="*/ 181 h 403"/>
                  <a:gd name="T20" fmla="*/ 71 w 469"/>
                  <a:gd name="T21" fmla="*/ 126 h 403"/>
                  <a:gd name="T22" fmla="*/ 126 w 469"/>
                  <a:gd name="T23" fmla="*/ 71 h 403"/>
                  <a:gd name="T24" fmla="*/ 181 w 469"/>
                  <a:gd name="T25" fmla="*/ 126 h 403"/>
                  <a:gd name="T26" fmla="*/ 126 w 469"/>
                  <a:gd name="T27" fmla="*/ 181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9" h="403">
                    <a:moveTo>
                      <a:pt x="251" y="135"/>
                    </a:moveTo>
                    <a:cubicBezTo>
                      <a:pt x="251" y="132"/>
                      <a:pt x="251" y="129"/>
                      <a:pt x="251" y="126"/>
                    </a:cubicBezTo>
                    <a:cubicBezTo>
                      <a:pt x="251" y="57"/>
                      <a:pt x="195" y="0"/>
                      <a:pt x="126" y="0"/>
                    </a:cubicBezTo>
                    <a:cubicBezTo>
                      <a:pt x="56" y="0"/>
                      <a:pt x="0" y="57"/>
                      <a:pt x="0" y="126"/>
                    </a:cubicBezTo>
                    <a:cubicBezTo>
                      <a:pt x="0" y="196"/>
                      <a:pt x="56" y="252"/>
                      <a:pt x="126" y="252"/>
                    </a:cubicBezTo>
                    <a:cubicBezTo>
                      <a:pt x="144" y="252"/>
                      <a:pt x="162" y="248"/>
                      <a:pt x="178" y="240"/>
                    </a:cubicBezTo>
                    <a:cubicBezTo>
                      <a:pt x="269" y="278"/>
                      <a:pt x="357" y="317"/>
                      <a:pt x="412" y="403"/>
                    </a:cubicBezTo>
                    <a:cubicBezTo>
                      <a:pt x="417" y="367"/>
                      <a:pt x="439" y="335"/>
                      <a:pt x="469" y="316"/>
                    </a:cubicBezTo>
                    <a:cubicBezTo>
                      <a:pt x="374" y="286"/>
                      <a:pt x="312" y="212"/>
                      <a:pt x="251" y="135"/>
                    </a:cubicBezTo>
                    <a:close/>
                    <a:moveTo>
                      <a:pt x="126" y="181"/>
                    </a:moveTo>
                    <a:cubicBezTo>
                      <a:pt x="95" y="181"/>
                      <a:pt x="71" y="157"/>
                      <a:pt x="71" y="126"/>
                    </a:cubicBezTo>
                    <a:cubicBezTo>
                      <a:pt x="71" y="96"/>
                      <a:pt x="95" y="71"/>
                      <a:pt x="126" y="71"/>
                    </a:cubicBezTo>
                    <a:cubicBezTo>
                      <a:pt x="156" y="71"/>
                      <a:pt x="181" y="96"/>
                      <a:pt x="181" y="126"/>
                    </a:cubicBezTo>
                    <a:cubicBezTo>
                      <a:pt x="181" y="157"/>
                      <a:pt x="156" y="181"/>
                      <a:pt x="126" y="18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6" name="Freeform 10"/>
              <p:cNvSpPr>
                <a:spLocks noEditPoints="1"/>
              </p:cNvSpPr>
              <p:nvPr/>
            </p:nvSpPr>
            <p:spPr bwMode="auto">
              <a:xfrm>
                <a:off x="6305444" y="3351807"/>
                <a:ext cx="1331554" cy="1144078"/>
              </a:xfrm>
              <a:custGeom>
                <a:avLst/>
                <a:gdLst>
                  <a:gd name="T0" fmla="*/ 251 w 469"/>
                  <a:gd name="T1" fmla="*/ 135 h 403"/>
                  <a:gd name="T2" fmla="*/ 251 w 469"/>
                  <a:gd name="T3" fmla="*/ 126 h 403"/>
                  <a:gd name="T4" fmla="*/ 126 w 469"/>
                  <a:gd name="T5" fmla="*/ 0 h 403"/>
                  <a:gd name="T6" fmla="*/ 0 w 469"/>
                  <a:gd name="T7" fmla="*/ 126 h 403"/>
                  <a:gd name="T8" fmla="*/ 126 w 469"/>
                  <a:gd name="T9" fmla="*/ 252 h 403"/>
                  <a:gd name="T10" fmla="*/ 178 w 469"/>
                  <a:gd name="T11" fmla="*/ 240 h 403"/>
                  <a:gd name="T12" fmla="*/ 412 w 469"/>
                  <a:gd name="T13" fmla="*/ 403 h 403"/>
                  <a:gd name="T14" fmla="*/ 469 w 469"/>
                  <a:gd name="T15" fmla="*/ 316 h 403"/>
                  <a:gd name="T16" fmla="*/ 251 w 469"/>
                  <a:gd name="T17" fmla="*/ 135 h 403"/>
                  <a:gd name="T18" fmla="*/ 126 w 469"/>
                  <a:gd name="T19" fmla="*/ 181 h 403"/>
                  <a:gd name="T20" fmla="*/ 71 w 469"/>
                  <a:gd name="T21" fmla="*/ 126 h 403"/>
                  <a:gd name="T22" fmla="*/ 126 w 469"/>
                  <a:gd name="T23" fmla="*/ 71 h 403"/>
                  <a:gd name="T24" fmla="*/ 181 w 469"/>
                  <a:gd name="T25" fmla="*/ 126 h 403"/>
                  <a:gd name="T26" fmla="*/ 126 w 469"/>
                  <a:gd name="T27" fmla="*/ 181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9" h="403">
                    <a:moveTo>
                      <a:pt x="251" y="135"/>
                    </a:moveTo>
                    <a:cubicBezTo>
                      <a:pt x="251" y="132"/>
                      <a:pt x="251" y="129"/>
                      <a:pt x="251" y="126"/>
                    </a:cubicBezTo>
                    <a:cubicBezTo>
                      <a:pt x="251" y="57"/>
                      <a:pt x="195" y="0"/>
                      <a:pt x="126" y="0"/>
                    </a:cubicBezTo>
                    <a:cubicBezTo>
                      <a:pt x="56" y="0"/>
                      <a:pt x="0" y="57"/>
                      <a:pt x="0" y="126"/>
                    </a:cubicBezTo>
                    <a:cubicBezTo>
                      <a:pt x="0" y="196"/>
                      <a:pt x="56" y="252"/>
                      <a:pt x="126" y="252"/>
                    </a:cubicBezTo>
                    <a:cubicBezTo>
                      <a:pt x="144" y="252"/>
                      <a:pt x="162" y="248"/>
                      <a:pt x="178" y="240"/>
                    </a:cubicBezTo>
                    <a:cubicBezTo>
                      <a:pt x="269" y="278"/>
                      <a:pt x="357" y="317"/>
                      <a:pt x="412" y="403"/>
                    </a:cubicBezTo>
                    <a:cubicBezTo>
                      <a:pt x="417" y="367"/>
                      <a:pt x="439" y="335"/>
                      <a:pt x="469" y="316"/>
                    </a:cubicBezTo>
                    <a:cubicBezTo>
                      <a:pt x="374" y="286"/>
                      <a:pt x="312" y="212"/>
                      <a:pt x="251" y="135"/>
                    </a:cubicBezTo>
                    <a:close/>
                    <a:moveTo>
                      <a:pt x="126" y="181"/>
                    </a:moveTo>
                    <a:cubicBezTo>
                      <a:pt x="95" y="181"/>
                      <a:pt x="71" y="157"/>
                      <a:pt x="71" y="126"/>
                    </a:cubicBezTo>
                    <a:cubicBezTo>
                      <a:pt x="71" y="96"/>
                      <a:pt x="95" y="71"/>
                      <a:pt x="126" y="71"/>
                    </a:cubicBezTo>
                    <a:cubicBezTo>
                      <a:pt x="156" y="71"/>
                      <a:pt x="181" y="96"/>
                      <a:pt x="181" y="126"/>
                    </a:cubicBezTo>
                    <a:cubicBezTo>
                      <a:pt x="181" y="157"/>
                      <a:pt x="156" y="181"/>
                      <a:pt x="126" y="181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5098874" y="3795258"/>
                <a:ext cx="1398853" cy="1160903"/>
              </a:xfrm>
              <a:custGeom>
                <a:avLst/>
                <a:gdLst>
                  <a:gd name="T0" fmla="*/ 189 w 493"/>
                  <a:gd name="T1" fmla="*/ 152 h 409"/>
                  <a:gd name="T2" fmla="*/ 180 w 493"/>
                  <a:gd name="T3" fmla="*/ 149 h 409"/>
                  <a:gd name="T4" fmla="*/ 21 w 493"/>
                  <a:gd name="T5" fmla="*/ 229 h 409"/>
                  <a:gd name="T6" fmla="*/ 102 w 493"/>
                  <a:gd name="T7" fmla="*/ 388 h 409"/>
                  <a:gd name="T8" fmla="*/ 260 w 493"/>
                  <a:gd name="T9" fmla="*/ 307 h 409"/>
                  <a:gd name="T10" fmla="*/ 266 w 493"/>
                  <a:gd name="T11" fmla="*/ 254 h 409"/>
                  <a:gd name="T12" fmla="*/ 493 w 493"/>
                  <a:gd name="T13" fmla="*/ 82 h 409"/>
                  <a:gd name="T14" fmla="*/ 428 w 493"/>
                  <a:gd name="T15" fmla="*/ 0 h 409"/>
                  <a:gd name="T16" fmla="*/ 189 w 493"/>
                  <a:gd name="T17" fmla="*/ 152 h 409"/>
                  <a:gd name="T18" fmla="*/ 193 w 493"/>
                  <a:gd name="T19" fmla="*/ 285 h 409"/>
                  <a:gd name="T20" fmla="*/ 124 w 493"/>
                  <a:gd name="T21" fmla="*/ 320 h 409"/>
                  <a:gd name="T22" fmla="*/ 89 w 493"/>
                  <a:gd name="T23" fmla="*/ 251 h 409"/>
                  <a:gd name="T24" fmla="*/ 158 w 493"/>
                  <a:gd name="T25" fmla="*/ 216 h 409"/>
                  <a:gd name="T26" fmla="*/ 193 w 493"/>
                  <a:gd name="T27" fmla="*/ 285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3" h="409">
                    <a:moveTo>
                      <a:pt x="189" y="152"/>
                    </a:moveTo>
                    <a:cubicBezTo>
                      <a:pt x="186" y="151"/>
                      <a:pt x="183" y="149"/>
                      <a:pt x="180" y="149"/>
                    </a:cubicBezTo>
                    <a:cubicBezTo>
                      <a:pt x="114" y="127"/>
                      <a:pt x="43" y="163"/>
                      <a:pt x="21" y="229"/>
                    </a:cubicBezTo>
                    <a:cubicBezTo>
                      <a:pt x="0" y="295"/>
                      <a:pt x="36" y="366"/>
                      <a:pt x="102" y="388"/>
                    </a:cubicBezTo>
                    <a:cubicBezTo>
                      <a:pt x="168" y="409"/>
                      <a:pt x="239" y="373"/>
                      <a:pt x="260" y="307"/>
                    </a:cubicBezTo>
                    <a:cubicBezTo>
                      <a:pt x="266" y="289"/>
                      <a:pt x="268" y="271"/>
                      <a:pt x="266" y="254"/>
                    </a:cubicBezTo>
                    <a:cubicBezTo>
                      <a:pt x="329" y="179"/>
                      <a:pt x="394" y="107"/>
                      <a:pt x="493" y="82"/>
                    </a:cubicBezTo>
                    <a:cubicBezTo>
                      <a:pt x="460" y="65"/>
                      <a:pt x="437" y="36"/>
                      <a:pt x="428" y="0"/>
                    </a:cubicBezTo>
                    <a:cubicBezTo>
                      <a:pt x="370" y="82"/>
                      <a:pt x="280" y="118"/>
                      <a:pt x="189" y="152"/>
                    </a:cubicBezTo>
                    <a:close/>
                    <a:moveTo>
                      <a:pt x="193" y="285"/>
                    </a:moveTo>
                    <a:cubicBezTo>
                      <a:pt x="184" y="314"/>
                      <a:pt x="153" y="330"/>
                      <a:pt x="124" y="320"/>
                    </a:cubicBezTo>
                    <a:cubicBezTo>
                      <a:pt x="95" y="311"/>
                      <a:pt x="79" y="280"/>
                      <a:pt x="89" y="251"/>
                    </a:cubicBezTo>
                    <a:cubicBezTo>
                      <a:pt x="98" y="222"/>
                      <a:pt x="129" y="206"/>
                      <a:pt x="158" y="216"/>
                    </a:cubicBezTo>
                    <a:cubicBezTo>
                      <a:pt x="187" y="225"/>
                      <a:pt x="202" y="256"/>
                      <a:pt x="193" y="28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7" name="pole tekstowe 46"/>
              <p:cNvSpPr txBox="1"/>
              <p:nvPr/>
            </p:nvSpPr>
            <p:spPr>
              <a:xfrm>
                <a:off x="1866708" y="3521641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1</a:t>
                </a:r>
              </a:p>
            </p:txBody>
          </p:sp>
          <p:sp>
            <p:nvSpPr>
              <p:cNvPr id="48" name="pole tekstowe 47"/>
              <p:cNvSpPr txBox="1"/>
              <p:nvPr/>
            </p:nvSpPr>
            <p:spPr>
              <a:xfrm>
                <a:off x="3045170" y="4375709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2</a:t>
                </a:r>
              </a:p>
            </p:txBody>
          </p:sp>
          <p:sp>
            <p:nvSpPr>
              <p:cNvPr id="49" name="pole tekstowe 48"/>
              <p:cNvSpPr txBox="1"/>
              <p:nvPr/>
            </p:nvSpPr>
            <p:spPr>
              <a:xfrm>
                <a:off x="4184332" y="3521641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3</a:t>
                </a:r>
              </a:p>
            </p:txBody>
          </p:sp>
          <p:sp>
            <p:nvSpPr>
              <p:cNvPr id="50" name="pole tekstowe 49"/>
              <p:cNvSpPr txBox="1"/>
              <p:nvPr/>
            </p:nvSpPr>
            <p:spPr>
              <a:xfrm>
                <a:off x="5351399" y="4364221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4</a:t>
                </a:r>
              </a:p>
            </p:txBody>
          </p:sp>
          <p:sp>
            <p:nvSpPr>
              <p:cNvPr id="51" name="pole tekstowe 50"/>
              <p:cNvSpPr txBox="1"/>
              <p:nvPr/>
            </p:nvSpPr>
            <p:spPr>
              <a:xfrm>
                <a:off x="6518466" y="3521641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5</a:t>
                </a:r>
              </a:p>
            </p:txBody>
          </p:sp>
          <p:sp>
            <p:nvSpPr>
              <p:cNvPr id="52" name="pole tekstowe 51"/>
              <p:cNvSpPr txBox="1"/>
              <p:nvPr/>
            </p:nvSpPr>
            <p:spPr>
              <a:xfrm>
                <a:off x="7670977" y="4349668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6</a:t>
                </a:r>
              </a:p>
            </p:txBody>
          </p:sp>
          <p:sp>
            <p:nvSpPr>
              <p:cNvPr id="53" name="Freeform 7"/>
              <p:cNvSpPr>
                <a:spLocks noEditPoints="1"/>
              </p:cNvSpPr>
              <p:nvPr/>
            </p:nvSpPr>
            <p:spPr bwMode="auto">
              <a:xfrm>
                <a:off x="9755455" y="4172612"/>
                <a:ext cx="755909" cy="758313"/>
              </a:xfrm>
              <a:custGeom>
                <a:avLst/>
                <a:gdLst>
                  <a:gd name="T0" fmla="*/ 149 w 266"/>
                  <a:gd name="T1" fmla="*/ 258 h 267"/>
                  <a:gd name="T2" fmla="*/ 8 w 266"/>
                  <a:gd name="T3" fmla="*/ 149 h 267"/>
                  <a:gd name="T4" fmla="*/ 118 w 266"/>
                  <a:gd name="T5" fmla="*/ 9 h 267"/>
                  <a:gd name="T6" fmla="*/ 258 w 266"/>
                  <a:gd name="T7" fmla="*/ 118 h 267"/>
                  <a:gd name="T8" fmla="*/ 149 w 266"/>
                  <a:gd name="T9" fmla="*/ 258 h 267"/>
                  <a:gd name="T10" fmla="*/ 127 w 266"/>
                  <a:gd name="T11" fmla="*/ 79 h 267"/>
                  <a:gd name="T12" fmla="*/ 79 w 266"/>
                  <a:gd name="T13" fmla="*/ 140 h 267"/>
                  <a:gd name="T14" fmla="*/ 140 w 266"/>
                  <a:gd name="T15" fmla="*/ 188 h 267"/>
                  <a:gd name="T16" fmla="*/ 188 w 266"/>
                  <a:gd name="T17" fmla="*/ 127 h 267"/>
                  <a:gd name="T18" fmla="*/ 127 w 266"/>
                  <a:gd name="T19" fmla="*/ 79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6" h="267">
                    <a:moveTo>
                      <a:pt x="149" y="258"/>
                    </a:moveTo>
                    <a:cubicBezTo>
                      <a:pt x="80" y="267"/>
                      <a:pt x="17" y="218"/>
                      <a:pt x="8" y="149"/>
                    </a:cubicBezTo>
                    <a:cubicBezTo>
                      <a:pt x="0" y="80"/>
                      <a:pt x="49" y="17"/>
                      <a:pt x="118" y="9"/>
                    </a:cubicBezTo>
                    <a:cubicBezTo>
                      <a:pt x="187" y="0"/>
                      <a:pt x="250" y="49"/>
                      <a:pt x="258" y="118"/>
                    </a:cubicBezTo>
                    <a:cubicBezTo>
                      <a:pt x="266" y="187"/>
                      <a:pt x="217" y="250"/>
                      <a:pt x="149" y="258"/>
                    </a:cubicBezTo>
                    <a:close/>
                    <a:moveTo>
                      <a:pt x="127" y="79"/>
                    </a:moveTo>
                    <a:cubicBezTo>
                      <a:pt x="97" y="83"/>
                      <a:pt x="75" y="110"/>
                      <a:pt x="79" y="140"/>
                    </a:cubicBezTo>
                    <a:cubicBezTo>
                      <a:pt x="82" y="170"/>
                      <a:pt x="110" y="192"/>
                      <a:pt x="140" y="188"/>
                    </a:cubicBezTo>
                    <a:cubicBezTo>
                      <a:pt x="170" y="184"/>
                      <a:pt x="191" y="157"/>
                      <a:pt x="188" y="127"/>
                    </a:cubicBezTo>
                    <a:cubicBezTo>
                      <a:pt x="184" y="97"/>
                      <a:pt x="157" y="75"/>
                      <a:pt x="127" y="7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6" name="pole tekstowe 55"/>
              <p:cNvSpPr txBox="1"/>
              <p:nvPr/>
            </p:nvSpPr>
            <p:spPr>
              <a:xfrm>
                <a:off x="8835599" y="3521641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b="1"/>
                  <a:t>7</a:t>
                </a:r>
                <a:endParaRPr lang="en-US" b="1" dirty="0"/>
              </a:p>
            </p:txBody>
          </p:sp>
          <p:sp>
            <p:nvSpPr>
              <p:cNvPr id="57" name="pole tekstowe 56"/>
              <p:cNvSpPr txBox="1"/>
              <p:nvPr/>
            </p:nvSpPr>
            <p:spPr>
              <a:xfrm>
                <a:off x="9979665" y="4364221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b="1"/>
                  <a:t>8</a:t>
                </a:r>
                <a:endParaRPr lang="en-US" b="1" dirty="0"/>
              </a:p>
            </p:txBody>
          </p:sp>
        </p:grpSp>
        <p:sp>
          <p:nvSpPr>
            <p:cNvPr id="58" name="pole tekstowe 57"/>
            <p:cNvSpPr txBox="1"/>
            <p:nvPr/>
          </p:nvSpPr>
          <p:spPr>
            <a:xfrm>
              <a:off x="9011692" y="4506965"/>
              <a:ext cx="2243433" cy="455090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noAutofit/>
            </a:bodyPr>
            <a:lstStyle/>
            <a:p>
              <a:pPr algn="ctr"/>
              <a:r>
                <a:rPr lang="en-US" sz="2400" dirty="0"/>
                <a:t>Finish</a:t>
              </a:r>
            </a:p>
          </p:txBody>
        </p:sp>
        <p:sp>
          <p:nvSpPr>
            <p:cNvPr id="59" name="pole tekstowe 58"/>
            <p:cNvSpPr txBox="1"/>
            <p:nvPr/>
          </p:nvSpPr>
          <p:spPr>
            <a:xfrm>
              <a:off x="7857898" y="2226636"/>
              <a:ext cx="2243433" cy="455090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algn="ctr"/>
              <a:r>
                <a:rPr lang="en-US" sz="2400" dirty="0"/>
                <a:t>Event</a:t>
              </a:r>
              <a:r>
                <a:rPr lang="pl-PL" sz="2400" dirty="0"/>
                <a:t> 6</a:t>
              </a:r>
              <a:r>
                <a:rPr lang="en-US" sz="2400" dirty="0"/>
                <a:t> </a:t>
              </a:r>
            </a:p>
          </p:txBody>
        </p:sp>
      </p:grpSp>
      <p:sp>
        <p:nvSpPr>
          <p:cNvPr id="29" name="Para nawiasów 3">
            <a:extLst>
              <a:ext uri="{FF2B5EF4-FFF2-40B4-BE49-F238E27FC236}">
                <a16:creationId xmlns:a16="http://schemas.microsoft.com/office/drawing/2014/main" id="{D386CF84-3ACB-4392-8D83-D4FD05EEBB6E}"/>
              </a:ext>
            </a:extLst>
          </p:cNvPr>
          <p:cNvSpPr/>
          <p:nvPr/>
        </p:nvSpPr>
        <p:spPr>
          <a:xfrm>
            <a:off x="2913840" y="5553511"/>
            <a:ext cx="6364321" cy="1073791"/>
          </a:xfrm>
          <a:prstGeom prst="bracketPair">
            <a:avLst>
              <a:gd name="adj" fmla="val 0"/>
            </a:avLst>
          </a:prstGeom>
          <a:solidFill>
            <a:schemeClr val="bg2"/>
          </a:solidFill>
          <a:ln w="28575">
            <a:solidFill>
              <a:schemeClr val="accent4"/>
            </a:solidFill>
          </a:ln>
        </p:spPr>
        <p:txBody>
          <a:bodyPr wrap="square" tIns="108000" bIns="144000" anchor="ctr">
            <a:noAutofit/>
          </a:bodyPr>
          <a:lstStyle/>
          <a:p>
            <a:pPr marL="57150" lvl="1" indent="0">
              <a:spcAft>
                <a:spcPts val="300"/>
              </a:spcAft>
              <a:buNone/>
            </a:pPr>
            <a:r>
              <a:rPr lang="en-US" altLang="pl-PL" sz="2400" dirty="0">
                <a:solidFill>
                  <a:schemeClr val="accent4"/>
                </a:solidFill>
                <a:latin typeface="Calibri Light" panose="020F0302020204030204" pitchFamily="34" charset="0"/>
              </a:rPr>
              <a:t>Design tip:</a:t>
            </a:r>
            <a:endParaRPr lang="pl-PL" altLang="pl-PL" sz="2400" dirty="0">
              <a:solidFill>
                <a:schemeClr val="accent4"/>
              </a:solidFill>
              <a:latin typeface="Calibri Light" panose="020F0302020204030204" pitchFamily="34" charset="0"/>
            </a:endParaRPr>
          </a:p>
          <a:p>
            <a:pPr marL="57150" lvl="1" indent="0">
              <a:spcAft>
                <a:spcPts val="300"/>
              </a:spcAft>
              <a:buNone/>
            </a:pPr>
            <a:r>
              <a:rPr lang="en-US" altLang="pl-PL" dirty="0"/>
              <a:t>Add or remove elements by ungrouping and deleting or duplicating chain shapes.</a:t>
            </a:r>
          </a:p>
        </p:txBody>
      </p:sp>
    </p:spTree>
    <p:extLst>
      <p:ext uri="{BB962C8B-B14F-4D97-AF65-F5344CB8AC3E}">
        <p14:creationId xmlns:p14="http://schemas.microsoft.com/office/powerpoint/2010/main" val="204033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056" y="226272"/>
            <a:ext cx="7019280" cy="1569444"/>
          </a:xfrm>
        </p:spPr>
        <p:txBody>
          <a:bodyPr>
            <a:normAutofit/>
          </a:bodyPr>
          <a:lstStyle/>
          <a:p>
            <a:r>
              <a:rPr lang="en-US" sz="3600" dirty="0"/>
              <a:t>Get rid of bullet-points</a:t>
            </a:r>
            <a:br>
              <a:rPr lang="pl-PL" dirty="0"/>
            </a:br>
            <a:r>
              <a:rPr lang="en-US" sz="2200" dirty="0"/>
              <a:t>Replace bullets by strong visual list graphics.</a:t>
            </a:r>
          </a:p>
        </p:txBody>
      </p:sp>
      <p:sp>
        <p:nvSpPr>
          <p:cNvPr id="20" name="Oval 11"/>
          <p:cNvSpPr/>
          <p:nvPr/>
        </p:nvSpPr>
        <p:spPr>
          <a:xfrm>
            <a:off x="9026834" y="504807"/>
            <a:ext cx="1004856" cy="100485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600">
                <a:solidFill>
                  <a:schemeClr val="accent4"/>
                </a:solidFill>
                <a:latin typeface="+mj-lt"/>
              </a:rPr>
              <a:t>3</a:t>
            </a:r>
            <a:endParaRPr lang="en-US" sz="6600" dirty="0">
              <a:solidFill>
                <a:schemeClr val="accent4"/>
              </a:solidFill>
              <a:latin typeface="+mj-lt"/>
            </a:endParaRPr>
          </a:p>
        </p:txBody>
      </p:sp>
      <p:grpSp>
        <p:nvGrpSpPr>
          <p:cNvPr id="21" name="Group 16"/>
          <p:cNvGrpSpPr/>
          <p:nvPr/>
        </p:nvGrpSpPr>
        <p:grpSpPr>
          <a:xfrm>
            <a:off x="2627195" y="2420888"/>
            <a:ext cx="6937611" cy="864096"/>
            <a:chOff x="1052673" y="3069527"/>
            <a:chExt cx="6937611" cy="864096"/>
          </a:xfrm>
        </p:grpSpPr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1490431" y="3069527"/>
              <a:ext cx="6499853" cy="864096"/>
            </a:xfrm>
            <a:custGeom>
              <a:avLst/>
              <a:gdLst>
                <a:gd name="T0" fmla="*/ 0 w 2377"/>
                <a:gd name="T1" fmla="*/ 0 h 395"/>
                <a:gd name="T2" fmla="*/ 0 w 2377"/>
                <a:gd name="T3" fmla="*/ 395 h 395"/>
                <a:gd name="T4" fmla="*/ 2377 w 2377"/>
                <a:gd name="T5" fmla="*/ 395 h 395"/>
                <a:gd name="T6" fmla="*/ 2240 w 2377"/>
                <a:gd name="T7" fmla="*/ 199 h 395"/>
                <a:gd name="T8" fmla="*/ 2377 w 2377"/>
                <a:gd name="T9" fmla="*/ 0 h 395"/>
                <a:gd name="T10" fmla="*/ 0 w 2377"/>
                <a:gd name="T11" fmla="*/ 0 h 395"/>
                <a:gd name="T12" fmla="*/ 0 w 2377"/>
                <a:gd name="T13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7" h="395">
                  <a:moveTo>
                    <a:pt x="0" y="0"/>
                  </a:moveTo>
                  <a:lnTo>
                    <a:pt x="0" y="395"/>
                  </a:lnTo>
                  <a:lnTo>
                    <a:pt x="2377" y="395"/>
                  </a:lnTo>
                  <a:lnTo>
                    <a:pt x="2240" y="199"/>
                  </a:lnTo>
                  <a:lnTo>
                    <a:pt x="237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8000" tIns="144000" rIns="288000" bIns="144000" numCol="1" anchor="ctr" anchorCtr="0" compatLnSpc="1">
              <a:prstTxWarp prst="textNoShape">
                <a:avLst/>
              </a:prstTxWarp>
            </a:bodyPr>
            <a:lstStyle/>
            <a:p>
              <a:pPr marL="266700"/>
              <a:r>
                <a:rPr lang="en-US" sz="2000" dirty="0">
                  <a:solidFill>
                    <a:schemeClr val="lt1"/>
                  </a:solidFill>
                </a:rPr>
                <a:t>Put your text here. Put your text here. Put your text here. Put your text here.</a:t>
              </a:r>
              <a:r>
                <a:rPr lang="en-US" sz="2000" dirty="0">
                  <a:solidFill>
                    <a:schemeClr val="bg1"/>
                  </a:solidFill>
                </a:rPr>
                <a:t> </a:t>
              </a:r>
              <a:r>
                <a:rPr lang="en-US" sz="2000" dirty="0">
                  <a:solidFill>
                    <a:schemeClr val="lt1"/>
                  </a:solidFill>
                </a:rPr>
                <a:t>Put your text here.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3" name="Elipsa 14"/>
            <p:cNvSpPr/>
            <p:nvPr/>
          </p:nvSpPr>
          <p:spPr>
            <a:xfrm>
              <a:off x="1052673" y="3069587"/>
              <a:ext cx="864000" cy="864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27195" y="3356992"/>
            <a:ext cx="6937611" cy="864096"/>
            <a:chOff x="1052673" y="3069527"/>
            <a:chExt cx="6937611" cy="864096"/>
          </a:xfrm>
        </p:grpSpPr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1490431" y="3069527"/>
              <a:ext cx="6499853" cy="864096"/>
            </a:xfrm>
            <a:custGeom>
              <a:avLst/>
              <a:gdLst>
                <a:gd name="T0" fmla="*/ 0 w 2377"/>
                <a:gd name="T1" fmla="*/ 0 h 395"/>
                <a:gd name="T2" fmla="*/ 0 w 2377"/>
                <a:gd name="T3" fmla="*/ 395 h 395"/>
                <a:gd name="T4" fmla="*/ 2377 w 2377"/>
                <a:gd name="T5" fmla="*/ 395 h 395"/>
                <a:gd name="T6" fmla="*/ 2240 w 2377"/>
                <a:gd name="T7" fmla="*/ 199 h 395"/>
                <a:gd name="T8" fmla="*/ 2377 w 2377"/>
                <a:gd name="T9" fmla="*/ 0 h 395"/>
                <a:gd name="T10" fmla="*/ 0 w 2377"/>
                <a:gd name="T11" fmla="*/ 0 h 395"/>
                <a:gd name="T12" fmla="*/ 0 w 2377"/>
                <a:gd name="T13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7" h="395">
                  <a:moveTo>
                    <a:pt x="0" y="0"/>
                  </a:moveTo>
                  <a:lnTo>
                    <a:pt x="0" y="395"/>
                  </a:lnTo>
                  <a:lnTo>
                    <a:pt x="2377" y="395"/>
                  </a:lnTo>
                  <a:lnTo>
                    <a:pt x="2240" y="199"/>
                  </a:lnTo>
                  <a:lnTo>
                    <a:pt x="237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8000" tIns="144000" rIns="288000" bIns="144000" numCol="1" anchor="ctr" anchorCtr="0" compatLnSpc="1">
              <a:prstTxWarp prst="textNoShape">
                <a:avLst/>
              </a:prstTxWarp>
            </a:bodyPr>
            <a:lstStyle/>
            <a:p>
              <a:pPr marL="266700"/>
              <a:r>
                <a:rPr lang="en-US" sz="2000" dirty="0">
                  <a:solidFill>
                    <a:schemeClr val="lt1"/>
                  </a:solidFill>
                </a:rPr>
                <a:t>Put your text here. Put your text here. Put your text here. Put your text here.</a:t>
              </a:r>
              <a:r>
                <a:rPr lang="en-US" sz="2000" dirty="0">
                  <a:solidFill>
                    <a:schemeClr val="bg1"/>
                  </a:solidFill>
                </a:rPr>
                <a:t> </a:t>
              </a:r>
              <a:r>
                <a:rPr lang="en-US" sz="2000" dirty="0">
                  <a:solidFill>
                    <a:schemeClr val="lt1"/>
                  </a:solidFill>
                </a:rPr>
                <a:t>Put your text here.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6" name="Elipsa 14"/>
            <p:cNvSpPr/>
            <p:nvPr/>
          </p:nvSpPr>
          <p:spPr>
            <a:xfrm>
              <a:off x="1052673" y="3069587"/>
              <a:ext cx="864000" cy="864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627195" y="4293096"/>
            <a:ext cx="6937611" cy="864096"/>
            <a:chOff x="1052673" y="3069527"/>
            <a:chExt cx="6937611" cy="864096"/>
          </a:xfrm>
        </p:grpSpPr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1490431" y="3069527"/>
              <a:ext cx="6499853" cy="864096"/>
            </a:xfrm>
            <a:custGeom>
              <a:avLst/>
              <a:gdLst>
                <a:gd name="T0" fmla="*/ 0 w 2377"/>
                <a:gd name="T1" fmla="*/ 0 h 395"/>
                <a:gd name="T2" fmla="*/ 0 w 2377"/>
                <a:gd name="T3" fmla="*/ 395 h 395"/>
                <a:gd name="T4" fmla="*/ 2377 w 2377"/>
                <a:gd name="T5" fmla="*/ 395 h 395"/>
                <a:gd name="T6" fmla="*/ 2240 w 2377"/>
                <a:gd name="T7" fmla="*/ 199 h 395"/>
                <a:gd name="T8" fmla="*/ 2377 w 2377"/>
                <a:gd name="T9" fmla="*/ 0 h 395"/>
                <a:gd name="T10" fmla="*/ 0 w 2377"/>
                <a:gd name="T11" fmla="*/ 0 h 395"/>
                <a:gd name="T12" fmla="*/ 0 w 2377"/>
                <a:gd name="T13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7" h="395">
                  <a:moveTo>
                    <a:pt x="0" y="0"/>
                  </a:moveTo>
                  <a:lnTo>
                    <a:pt x="0" y="395"/>
                  </a:lnTo>
                  <a:lnTo>
                    <a:pt x="2377" y="395"/>
                  </a:lnTo>
                  <a:lnTo>
                    <a:pt x="2240" y="199"/>
                  </a:lnTo>
                  <a:lnTo>
                    <a:pt x="237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8000" tIns="144000" rIns="288000" bIns="144000" numCol="1" anchor="ctr" anchorCtr="0" compatLnSpc="1">
              <a:prstTxWarp prst="textNoShape">
                <a:avLst/>
              </a:prstTxWarp>
            </a:bodyPr>
            <a:lstStyle/>
            <a:p>
              <a:pPr marL="266700"/>
              <a:r>
                <a:rPr lang="en-US" sz="2000" dirty="0">
                  <a:solidFill>
                    <a:schemeClr val="lt1"/>
                  </a:solidFill>
                </a:rPr>
                <a:t>Put your text here. Put your text here. Put your text here. Put your text here.</a:t>
              </a:r>
              <a:r>
                <a:rPr lang="en-US" sz="2000" dirty="0">
                  <a:solidFill>
                    <a:schemeClr val="bg1"/>
                  </a:solidFill>
                </a:rPr>
                <a:t> </a:t>
              </a:r>
              <a:r>
                <a:rPr lang="en-US" sz="2000" dirty="0">
                  <a:solidFill>
                    <a:schemeClr val="lt1"/>
                  </a:solidFill>
                </a:rPr>
                <a:t>Put your text here.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9" name="Elipsa 14"/>
            <p:cNvSpPr/>
            <p:nvPr/>
          </p:nvSpPr>
          <p:spPr>
            <a:xfrm>
              <a:off x="1052673" y="3069587"/>
              <a:ext cx="864000" cy="864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627195" y="5229200"/>
            <a:ext cx="6937611" cy="864096"/>
            <a:chOff x="1052673" y="3069527"/>
            <a:chExt cx="6937611" cy="864096"/>
          </a:xfrm>
        </p:grpSpPr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1490431" y="3069527"/>
              <a:ext cx="6499853" cy="864096"/>
            </a:xfrm>
            <a:custGeom>
              <a:avLst/>
              <a:gdLst>
                <a:gd name="T0" fmla="*/ 0 w 2377"/>
                <a:gd name="T1" fmla="*/ 0 h 395"/>
                <a:gd name="T2" fmla="*/ 0 w 2377"/>
                <a:gd name="T3" fmla="*/ 395 h 395"/>
                <a:gd name="T4" fmla="*/ 2377 w 2377"/>
                <a:gd name="T5" fmla="*/ 395 h 395"/>
                <a:gd name="T6" fmla="*/ 2240 w 2377"/>
                <a:gd name="T7" fmla="*/ 199 h 395"/>
                <a:gd name="T8" fmla="*/ 2377 w 2377"/>
                <a:gd name="T9" fmla="*/ 0 h 395"/>
                <a:gd name="T10" fmla="*/ 0 w 2377"/>
                <a:gd name="T11" fmla="*/ 0 h 395"/>
                <a:gd name="T12" fmla="*/ 0 w 2377"/>
                <a:gd name="T13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7" h="395">
                  <a:moveTo>
                    <a:pt x="0" y="0"/>
                  </a:moveTo>
                  <a:lnTo>
                    <a:pt x="0" y="395"/>
                  </a:lnTo>
                  <a:lnTo>
                    <a:pt x="2377" y="395"/>
                  </a:lnTo>
                  <a:lnTo>
                    <a:pt x="2240" y="199"/>
                  </a:lnTo>
                  <a:lnTo>
                    <a:pt x="237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8000" tIns="144000" rIns="288000" bIns="144000" numCol="1" anchor="ctr" anchorCtr="0" compatLnSpc="1">
              <a:prstTxWarp prst="textNoShape">
                <a:avLst/>
              </a:prstTxWarp>
            </a:bodyPr>
            <a:lstStyle/>
            <a:p>
              <a:pPr marL="266700"/>
              <a:r>
                <a:rPr lang="en-US" sz="2000" dirty="0">
                  <a:solidFill>
                    <a:schemeClr val="lt1"/>
                  </a:solidFill>
                </a:rPr>
                <a:t>Put your text here. Put your text here. Put your text here. Put your text here.</a:t>
              </a:r>
              <a:r>
                <a:rPr lang="en-US" sz="2000" dirty="0">
                  <a:solidFill>
                    <a:schemeClr val="bg1"/>
                  </a:solidFill>
                </a:rPr>
                <a:t> </a:t>
              </a:r>
              <a:r>
                <a:rPr lang="en-US" sz="2000" dirty="0">
                  <a:solidFill>
                    <a:schemeClr val="lt1"/>
                  </a:solidFill>
                </a:rPr>
                <a:t>Put your text here.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2" name="Elipsa 14"/>
            <p:cNvSpPr/>
            <p:nvPr/>
          </p:nvSpPr>
          <p:spPr>
            <a:xfrm>
              <a:off x="1052673" y="3069587"/>
              <a:ext cx="864000" cy="864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85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3096" y="226273"/>
            <a:ext cx="7011335" cy="1569444"/>
          </a:xfrm>
        </p:spPr>
        <p:txBody>
          <a:bodyPr>
            <a:noAutofit/>
          </a:bodyPr>
          <a:lstStyle/>
          <a:p>
            <a:r>
              <a:rPr lang="en-US" sz="3600" dirty="0"/>
              <a:t>Replace text by visual diagrams</a:t>
            </a:r>
            <a:br>
              <a:rPr lang="pl-PL" sz="3600" dirty="0"/>
            </a:br>
            <a:r>
              <a:rPr lang="en-US" sz="2200" dirty="0"/>
              <a:t>Choose modern flat style or our unique scribble style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03512" y="6394371"/>
            <a:ext cx="85689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More such graphics : </a:t>
            </a:r>
            <a:r>
              <a:rPr lang="en-US" dirty="0">
                <a:solidFill>
                  <a:schemeClr val="accent2"/>
                </a:solidFill>
                <a:hlinkClick r:id="rId2"/>
              </a:rPr>
              <a:t>https://www.infodiagram.com/category/hand-drawn-icons.html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8" name="Oval 17"/>
          <p:cNvSpPr/>
          <p:nvPr/>
        </p:nvSpPr>
        <p:spPr>
          <a:xfrm>
            <a:off x="1892947" y="508567"/>
            <a:ext cx="1004856" cy="100485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4"/>
                </a:solidFill>
                <a:latin typeface="+mj-lt"/>
              </a:rPr>
              <a:t>4</a:t>
            </a:r>
          </a:p>
        </p:txBody>
      </p:sp>
      <p:grpSp>
        <p:nvGrpSpPr>
          <p:cNvPr id="3" name="Grupa 2"/>
          <p:cNvGrpSpPr/>
          <p:nvPr/>
        </p:nvGrpSpPr>
        <p:grpSpPr>
          <a:xfrm>
            <a:off x="6797458" y="2492896"/>
            <a:ext cx="3299032" cy="3225132"/>
            <a:chOff x="2070769" y="860154"/>
            <a:chExt cx="4748213" cy="4641850"/>
          </a:xfrm>
        </p:grpSpPr>
        <p:grpSp>
          <p:nvGrpSpPr>
            <p:cNvPr id="49" name="Grupa 48"/>
            <p:cNvGrpSpPr/>
            <p:nvPr/>
          </p:nvGrpSpPr>
          <p:grpSpPr>
            <a:xfrm>
              <a:off x="2070769" y="860154"/>
              <a:ext cx="4748213" cy="4641850"/>
              <a:chOff x="1768475" y="1511300"/>
              <a:chExt cx="4748213" cy="4641850"/>
            </a:xfrm>
          </p:grpSpPr>
          <p:sp>
            <p:nvSpPr>
              <p:cNvPr id="50" name="Freeform 6"/>
              <p:cNvSpPr>
                <a:spLocks noEditPoints="1"/>
              </p:cNvSpPr>
              <p:nvPr/>
            </p:nvSpPr>
            <p:spPr bwMode="auto">
              <a:xfrm>
                <a:off x="4225925" y="1651000"/>
                <a:ext cx="2139950" cy="1841500"/>
              </a:xfrm>
              <a:custGeom>
                <a:avLst/>
                <a:gdLst>
                  <a:gd name="T0" fmla="*/ 16 w 670"/>
                  <a:gd name="T1" fmla="*/ 84 h 576"/>
                  <a:gd name="T2" fmla="*/ 15 w 670"/>
                  <a:gd name="T3" fmla="*/ 121 h 576"/>
                  <a:gd name="T4" fmla="*/ 7 w 670"/>
                  <a:gd name="T5" fmla="*/ 171 h 576"/>
                  <a:gd name="T6" fmla="*/ 32 w 670"/>
                  <a:gd name="T7" fmla="*/ 185 h 576"/>
                  <a:gd name="T8" fmla="*/ 38 w 670"/>
                  <a:gd name="T9" fmla="*/ 226 h 576"/>
                  <a:gd name="T10" fmla="*/ 87 w 670"/>
                  <a:gd name="T11" fmla="*/ 234 h 576"/>
                  <a:gd name="T12" fmla="*/ 5 w 670"/>
                  <a:gd name="T13" fmla="*/ 310 h 576"/>
                  <a:gd name="T14" fmla="*/ 58 w 670"/>
                  <a:gd name="T15" fmla="*/ 309 h 576"/>
                  <a:gd name="T16" fmla="*/ 112 w 670"/>
                  <a:gd name="T17" fmla="*/ 317 h 576"/>
                  <a:gd name="T18" fmla="*/ 151 w 670"/>
                  <a:gd name="T19" fmla="*/ 340 h 576"/>
                  <a:gd name="T20" fmla="*/ 242 w 670"/>
                  <a:gd name="T21" fmla="*/ 328 h 576"/>
                  <a:gd name="T22" fmla="*/ 157 w 670"/>
                  <a:gd name="T23" fmla="*/ 419 h 576"/>
                  <a:gd name="T24" fmla="*/ 216 w 670"/>
                  <a:gd name="T25" fmla="*/ 404 h 576"/>
                  <a:gd name="T26" fmla="*/ 299 w 670"/>
                  <a:gd name="T27" fmla="*/ 394 h 576"/>
                  <a:gd name="T28" fmla="*/ 234 w 670"/>
                  <a:gd name="T29" fmla="*/ 470 h 576"/>
                  <a:gd name="T30" fmla="*/ 270 w 670"/>
                  <a:gd name="T31" fmla="*/ 470 h 576"/>
                  <a:gd name="T32" fmla="*/ 378 w 670"/>
                  <a:gd name="T33" fmla="*/ 438 h 576"/>
                  <a:gd name="T34" fmla="*/ 348 w 670"/>
                  <a:gd name="T35" fmla="*/ 501 h 576"/>
                  <a:gd name="T36" fmla="*/ 334 w 670"/>
                  <a:gd name="T37" fmla="*/ 550 h 576"/>
                  <a:gd name="T38" fmla="*/ 376 w 670"/>
                  <a:gd name="T39" fmla="*/ 549 h 576"/>
                  <a:gd name="T40" fmla="*/ 540 w 670"/>
                  <a:gd name="T41" fmla="*/ 486 h 576"/>
                  <a:gd name="T42" fmla="*/ 535 w 670"/>
                  <a:gd name="T43" fmla="*/ 538 h 576"/>
                  <a:gd name="T44" fmla="*/ 667 w 670"/>
                  <a:gd name="T45" fmla="*/ 449 h 576"/>
                  <a:gd name="T46" fmla="*/ 581 w 670"/>
                  <a:gd name="T47" fmla="*/ 481 h 576"/>
                  <a:gd name="T48" fmla="*/ 527 w 670"/>
                  <a:gd name="T49" fmla="*/ 465 h 576"/>
                  <a:gd name="T50" fmla="*/ 581 w 670"/>
                  <a:gd name="T51" fmla="*/ 394 h 576"/>
                  <a:gd name="T52" fmla="*/ 522 w 670"/>
                  <a:gd name="T53" fmla="*/ 411 h 576"/>
                  <a:gd name="T54" fmla="*/ 496 w 670"/>
                  <a:gd name="T55" fmla="*/ 391 h 576"/>
                  <a:gd name="T56" fmla="*/ 506 w 670"/>
                  <a:gd name="T57" fmla="*/ 344 h 576"/>
                  <a:gd name="T58" fmla="*/ 483 w 670"/>
                  <a:gd name="T59" fmla="*/ 322 h 576"/>
                  <a:gd name="T60" fmla="*/ 443 w 670"/>
                  <a:gd name="T61" fmla="*/ 314 h 576"/>
                  <a:gd name="T62" fmla="*/ 324 w 670"/>
                  <a:gd name="T63" fmla="*/ 351 h 576"/>
                  <a:gd name="T64" fmla="*/ 405 w 670"/>
                  <a:gd name="T65" fmla="*/ 262 h 576"/>
                  <a:gd name="T66" fmla="*/ 377 w 670"/>
                  <a:gd name="T67" fmla="*/ 240 h 576"/>
                  <a:gd name="T68" fmla="*/ 338 w 670"/>
                  <a:gd name="T69" fmla="*/ 215 h 576"/>
                  <a:gd name="T70" fmla="*/ 264 w 670"/>
                  <a:gd name="T71" fmla="*/ 235 h 576"/>
                  <a:gd name="T72" fmla="*/ 188 w 670"/>
                  <a:gd name="T73" fmla="*/ 240 h 576"/>
                  <a:gd name="T74" fmla="*/ 268 w 670"/>
                  <a:gd name="T75" fmla="*/ 165 h 576"/>
                  <a:gd name="T76" fmla="*/ 184 w 670"/>
                  <a:gd name="T77" fmla="*/ 190 h 576"/>
                  <a:gd name="T78" fmla="*/ 133 w 670"/>
                  <a:gd name="T79" fmla="*/ 179 h 576"/>
                  <a:gd name="T80" fmla="*/ 113 w 670"/>
                  <a:gd name="T81" fmla="*/ 146 h 576"/>
                  <a:gd name="T82" fmla="*/ 158 w 670"/>
                  <a:gd name="T83" fmla="*/ 78 h 576"/>
                  <a:gd name="T84" fmla="*/ 118 w 670"/>
                  <a:gd name="T85" fmla="*/ 65 h 576"/>
                  <a:gd name="T86" fmla="*/ 81 w 670"/>
                  <a:gd name="T87" fmla="*/ 38 h 576"/>
                  <a:gd name="T88" fmla="*/ 43 w 670"/>
                  <a:gd name="T89" fmla="*/ 42 h 576"/>
                  <a:gd name="T90" fmla="*/ 12 w 670"/>
                  <a:gd name="T91" fmla="*/ 16 h 576"/>
                  <a:gd name="T92" fmla="*/ 648 w 670"/>
                  <a:gd name="T93" fmla="*/ 464 h 576"/>
                  <a:gd name="T94" fmla="*/ 19 w 670"/>
                  <a:gd name="T95" fmla="*/ 16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70" h="576">
                    <a:moveTo>
                      <a:pt x="12" y="39"/>
                    </a:moveTo>
                    <a:cubicBezTo>
                      <a:pt x="14" y="39"/>
                      <a:pt x="16" y="40"/>
                      <a:pt x="18" y="39"/>
                    </a:cubicBezTo>
                    <a:cubicBezTo>
                      <a:pt x="6" y="69"/>
                      <a:pt x="5" y="72"/>
                      <a:pt x="9" y="78"/>
                    </a:cubicBezTo>
                    <a:cubicBezTo>
                      <a:pt x="10" y="81"/>
                      <a:pt x="13" y="83"/>
                      <a:pt x="16" y="84"/>
                    </a:cubicBezTo>
                    <a:cubicBezTo>
                      <a:pt x="21" y="85"/>
                      <a:pt x="24" y="85"/>
                      <a:pt x="35" y="78"/>
                    </a:cubicBezTo>
                    <a:cubicBezTo>
                      <a:pt x="35" y="79"/>
                      <a:pt x="34" y="80"/>
                      <a:pt x="33" y="81"/>
                    </a:cubicBezTo>
                    <a:cubicBezTo>
                      <a:pt x="28" y="89"/>
                      <a:pt x="24" y="95"/>
                      <a:pt x="21" y="100"/>
                    </a:cubicBezTo>
                    <a:cubicBezTo>
                      <a:pt x="14" y="110"/>
                      <a:pt x="12" y="115"/>
                      <a:pt x="15" y="121"/>
                    </a:cubicBezTo>
                    <a:cubicBezTo>
                      <a:pt x="17" y="124"/>
                      <a:pt x="20" y="127"/>
                      <a:pt x="23" y="127"/>
                    </a:cubicBezTo>
                    <a:cubicBezTo>
                      <a:pt x="27" y="128"/>
                      <a:pt x="30" y="128"/>
                      <a:pt x="42" y="122"/>
                    </a:cubicBezTo>
                    <a:cubicBezTo>
                      <a:pt x="35" y="129"/>
                      <a:pt x="29" y="135"/>
                      <a:pt x="24" y="140"/>
                    </a:cubicBezTo>
                    <a:cubicBezTo>
                      <a:pt x="6" y="160"/>
                      <a:pt x="3" y="163"/>
                      <a:pt x="7" y="171"/>
                    </a:cubicBezTo>
                    <a:cubicBezTo>
                      <a:pt x="9" y="174"/>
                      <a:pt x="12" y="176"/>
                      <a:pt x="15" y="177"/>
                    </a:cubicBezTo>
                    <a:cubicBezTo>
                      <a:pt x="21" y="179"/>
                      <a:pt x="23" y="179"/>
                      <a:pt x="69" y="153"/>
                    </a:cubicBezTo>
                    <a:cubicBezTo>
                      <a:pt x="68" y="154"/>
                      <a:pt x="67" y="154"/>
                      <a:pt x="66" y="155"/>
                    </a:cubicBezTo>
                    <a:cubicBezTo>
                      <a:pt x="53" y="167"/>
                      <a:pt x="41" y="177"/>
                      <a:pt x="32" y="185"/>
                    </a:cubicBezTo>
                    <a:cubicBezTo>
                      <a:pt x="15" y="201"/>
                      <a:pt x="10" y="205"/>
                      <a:pt x="15" y="213"/>
                    </a:cubicBezTo>
                    <a:cubicBezTo>
                      <a:pt x="17" y="216"/>
                      <a:pt x="20" y="219"/>
                      <a:pt x="23" y="219"/>
                    </a:cubicBezTo>
                    <a:cubicBezTo>
                      <a:pt x="29" y="221"/>
                      <a:pt x="35" y="220"/>
                      <a:pt x="71" y="199"/>
                    </a:cubicBezTo>
                    <a:cubicBezTo>
                      <a:pt x="58" y="209"/>
                      <a:pt x="47" y="218"/>
                      <a:pt x="38" y="226"/>
                    </a:cubicBezTo>
                    <a:cubicBezTo>
                      <a:pt x="31" y="232"/>
                      <a:pt x="26" y="236"/>
                      <a:pt x="22" y="239"/>
                    </a:cubicBezTo>
                    <a:cubicBezTo>
                      <a:pt x="16" y="244"/>
                      <a:pt x="9" y="250"/>
                      <a:pt x="14" y="259"/>
                    </a:cubicBezTo>
                    <a:cubicBezTo>
                      <a:pt x="16" y="262"/>
                      <a:pt x="19" y="264"/>
                      <a:pt x="22" y="265"/>
                    </a:cubicBezTo>
                    <a:cubicBezTo>
                      <a:pt x="28" y="267"/>
                      <a:pt x="29" y="267"/>
                      <a:pt x="87" y="234"/>
                    </a:cubicBezTo>
                    <a:cubicBezTo>
                      <a:pt x="86" y="235"/>
                      <a:pt x="85" y="235"/>
                      <a:pt x="84" y="236"/>
                    </a:cubicBezTo>
                    <a:cubicBezTo>
                      <a:pt x="64" y="252"/>
                      <a:pt x="44" y="266"/>
                      <a:pt x="30" y="277"/>
                    </a:cubicBezTo>
                    <a:cubicBezTo>
                      <a:pt x="23" y="282"/>
                      <a:pt x="18" y="287"/>
                      <a:pt x="14" y="290"/>
                    </a:cubicBezTo>
                    <a:cubicBezTo>
                      <a:pt x="7" y="295"/>
                      <a:pt x="0" y="301"/>
                      <a:pt x="5" y="310"/>
                    </a:cubicBezTo>
                    <a:cubicBezTo>
                      <a:pt x="6" y="313"/>
                      <a:pt x="9" y="316"/>
                      <a:pt x="13" y="316"/>
                    </a:cubicBezTo>
                    <a:cubicBezTo>
                      <a:pt x="20" y="318"/>
                      <a:pt x="28" y="316"/>
                      <a:pt x="107" y="271"/>
                    </a:cubicBezTo>
                    <a:cubicBezTo>
                      <a:pt x="98" y="278"/>
                      <a:pt x="90" y="284"/>
                      <a:pt x="83" y="289"/>
                    </a:cubicBezTo>
                    <a:cubicBezTo>
                      <a:pt x="72" y="298"/>
                      <a:pt x="64" y="304"/>
                      <a:pt x="58" y="309"/>
                    </a:cubicBezTo>
                    <a:cubicBezTo>
                      <a:pt x="48" y="317"/>
                      <a:pt x="41" y="323"/>
                      <a:pt x="46" y="332"/>
                    </a:cubicBezTo>
                    <a:cubicBezTo>
                      <a:pt x="48" y="335"/>
                      <a:pt x="51" y="337"/>
                      <a:pt x="54" y="338"/>
                    </a:cubicBezTo>
                    <a:cubicBezTo>
                      <a:pt x="60" y="340"/>
                      <a:pt x="61" y="340"/>
                      <a:pt x="147" y="291"/>
                    </a:cubicBezTo>
                    <a:cubicBezTo>
                      <a:pt x="134" y="301"/>
                      <a:pt x="122" y="310"/>
                      <a:pt x="112" y="317"/>
                    </a:cubicBezTo>
                    <a:cubicBezTo>
                      <a:pt x="82" y="341"/>
                      <a:pt x="73" y="348"/>
                      <a:pt x="79" y="359"/>
                    </a:cubicBezTo>
                    <a:cubicBezTo>
                      <a:pt x="80" y="362"/>
                      <a:pt x="83" y="364"/>
                      <a:pt x="87" y="365"/>
                    </a:cubicBezTo>
                    <a:cubicBezTo>
                      <a:pt x="95" y="367"/>
                      <a:pt x="108" y="363"/>
                      <a:pt x="165" y="329"/>
                    </a:cubicBezTo>
                    <a:cubicBezTo>
                      <a:pt x="160" y="333"/>
                      <a:pt x="156" y="336"/>
                      <a:pt x="151" y="340"/>
                    </a:cubicBezTo>
                    <a:cubicBezTo>
                      <a:pt x="114" y="368"/>
                      <a:pt x="106" y="376"/>
                      <a:pt x="112" y="387"/>
                    </a:cubicBezTo>
                    <a:cubicBezTo>
                      <a:pt x="114" y="390"/>
                      <a:pt x="117" y="393"/>
                      <a:pt x="120" y="393"/>
                    </a:cubicBezTo>
                    <a:cubicBezTo>
                      <a:pt x="128" y="396"/>
                      <a:pt x="133" y="394"/>
                      <a:pt x="234" y="333"/>
                    </a:cubicBezTo>
                    <a:cubicBezTo>
                      <a:pt x="237" y="331"/>
                      <a:pt x="239" y="330"/>
                      <a:pt x="242" y="328"/>
                    </a:cubicBezTo>
                    <a:cubicBezTo>
                      <a:pt x="221" y="344"/>
                      <a:pt x="201" y="359"/>
                      <a:pt x="185" y="371"/>
                    </a:cubicBezTo>
                    <a:cubicBezTo>
                      <a:pt x="174" y="379"/>
                      <a:pt x="166" y="386"/>
                      <a:pt x="161" y="390"/>
                    </a:cubicBezTo>
                    <a:cubicBezTo>
                      <a:pt x="152" y="397"/>
                      <a:pt x="144" y="404"/>
                      <a:pt x="149" y="413"/>
                    </a:cubicBezTo>
                    <a:cubicBezTo>
                      <a:pt x="151" y="416"/>
                      <a:pt x="154" y="418"/>
                      <a:pt x="157" y="419"/>
                    </a:cubicBezTo>
                    <a:cubicBezTo>
                      <a:pt x="163" y="421"/>
                      <a:pt x="163" y="421"/>
                      <a:pt x="244" y="374"/>
                    </a:cubicBezTo>
                    <a:cubicBezTo>
                      <a:pt x="257" y="367"/>
                      <a:pt x="272" y="358"/>
                      <a:pt x="287" y="349"/>
                    </a:cubicBezTo>
                    <a:cubicBezTo>
                      <a:pt x="281" y="354"/>
                      <a:pt x="275" y="358"/>
                      <a:pt x="269" y="363"/>
                    </a:cubicBezTo>
                    <a:cubicBezTo>
                      <a:pt x="249" y="379"/>
                      <a:pt x="230" y="393"/>
                      <a:pt x="216" y="404"/>
                    </a:cubicBezTo>
                    <a:cubicBezTo>
                      <a:pt x="209" y="409"/>
                      <a:pt x="203" y="414"/>
                      <a:pt x="200" y="417"/>
                    </a:cubicBezTo>
                    <a:cubicBezTo>
                      <a:pt x="193" y="422"/>
                      <a:pt x="186" y="428"/>
                      <a:pt x="191" y="437"/>
                    </a:cubicBezTo>
                    <a:cubicBezTo>
                      <a:pt x="192" y="440"/>
                      <a:pt x="195" y="442"/>
                      <a:pt x="199" y="443"/>
                    </a:cubicBezTo>
                    <a:cubicBezTo>
                      <a:pt x="207" y="446"/>
                      <a:pt x="220" y="441"/>
                      <a:pt x="299" y="394"/>
                    </a:cubicBezTo>
                    <a:cubicBezTo>
                      <a:pt x="286" y="404"/>
                      <a:pt x="273" y="414"/>
                      <a:pt x="262" y="422"/>
                    </a:cubicBezTo>
                    <a:cubicBezTo>
                      <a:pt x="251" y="430"/>
                      <a:pt x="244" y="436"/>
                      <a:pt x="238" y="441"/>
                    </a:cubicBezTo>
                    <a:cubicBezTo>
                      <a:pt x="229" y="449"/>
                      <a:pt x="222" y="454"/>
                      <a:pt x="227" y="464"/>
                    </a:cubicBezTo>
                    <a:cubicBezTo>
                      <a:pt x="228" y="466"/>
                      <a:pt x="231" y="469"/>
                      <a:pt x="234" y="470"/>
                    </a:cubicBezTo>
                    <a:cubicBezTo>
                      <a:pt x="242" y="472"/>
                      <a:pt x="243" y="472"/>
                      <a:pt x="348" y="411"/>
                    </a:cubicBezTo>
                    <a:cubicBezTo>
                      <a:pt x="343" y="415"/>
                      <a:pt x="338" y="418"/>
                      <a:pt x="333" y="422"/>
                    </a:cubicBezTo>
                    <a:cubicBezTo>
                      <a:pt x="315" y="436"/>
                      <a:pt x="297" y="449"/>
                      <a:pt x="285" y="458"/>
                    </a:cubicBezTo>
                    <a:cubicBezTo>
                      <a:pt x="279" y="463"/>
                      <a:pt x="274" y="467"/>
                      <a:pt x="270" y="470"/>
                    </a:cubicBezTo>
                    <a:cubicBezTo>
                      <a:pt x="264" y="475"/>
                      <a:pt x="257" y="481"/>
                      <a:pt x="262" y="490"/>
                    </a:cubicBezTo>
                    <a:cubicBezTo>
                      <a:pt x="264" y="493"/>
                      <a:pt x="266" y="495"/>
                      <a:pt x="269" y="496"/>
                    </a:cubicBezTo>
                    <a:cubicBezTo>
                      <a:pt x="277" y="497"/>
                      <a:pt x="277" y="498"/>
                      <a:pt x="371" y="442"/>
                    </a:cubicBezTo>
                    <a:cubicBezTo>
                      <a:pt x="373" y="441"/>
                      <a:pt x="376" y="439"/>
                      <a:pt x="378" y="438"/>
                    </a:cubicBezTo>
                    <a:cubicBezTo>
                      <a:pt x="359" y="452"/>
                      <a:pt x="341" y="465"/>
                      <a:pt x="326" y="476"/>
                    </a:cubicBezTo>
                    <a:cubicBezTo>
                      <a:pt x="300" y="496"/>
                      <a:pt x="289" y="504"/>
                      <a:pt x="296" y="516"/>
                    </a:cubicBezTo>
                    <a:cubicBezTo>
                      <a:pt x="297" y="518"/>
                      <a:pt x="300" y="521"/>
                      <a:pt x="303" y="521"/>
                    </a:cubicBezTo>
                    <a:cubicBezTo>
                      <a:pt x="308" y="523"/>
                      <a:pt x="308" y="523"/>
                      <a:pt x="348" y="501"/>
                    </a:cubicBezTo>
                    <a:cubicBezTo>
                      <a:pt x="363" y="493"/>
                      <a:pt x="382" y="482"/>
                      <a:pt x="402" y="471"/>
                    </a:cubicBezTo>
                    <a:cubicBezTo>
                      <a:pt x="389" y="480"/>
                      <a:pt x="377" y="489"/>
                      <a:pt x="366" y="498"/>
                    </a:cubicBezTo>
                    <a:cubicBezTo>
                      <a:pt x="328" y="527"/>
                      <a:pt x="321" y="533"/>
                      <a:pt x="327" y="544"/>
                    </a:cubicBezTo>
                    <a:cubicBezTo>
                      <a:pt x="328" y="547"/>
                      <a:pt x="331" y="550"/>
                      <a:pt x="334" y="550"/>
                    </a:cubicBezTo>
                    <a:cubicBezTo>
                      <a:pt x="342" y="553"/>
                      <a:pt x="344" y="553"/>
                      <a:pt x="464" y="483"/>
                    </a:cubicBezTo>
                    <a:cubicBezTo>
                      <a:pt x="452" y="492"/>
                      <a:pt x="440" y="501"/>
                      <a:pt x="430" y="509"/>
                    </a:cubicBezTo>
                    <a:cubicBezTo>
                      <a:pt x="413" y="521"/>
                      <a:pt x="399" y="532"/>
                      <a:pt x="388" y="540"/>
                    </a:cubicBezTo>
                    <a:cubicBezTo>
                      <a:pt x="383" y="544"/>
                      <a:pt x="379" y="547"/>
                      <a:pt x="376" y="549"/>
                    </a:cubicBezTo>
                    <a:cubicBezTo>
                      <a:pt x="372" y="553"/>
                      <a:pt x="364" y="559"/>
                      <a:pt x="369" y="568"/>
                    </a:cubicBezTo>
                    <a:cubicBezTo>
                      <a:pt x="370" y="571"/>
                      <a:pt x="373" y="573"/>
                      <a:pt x="376" y="574"/>
                    </a:cubicBezTo>
                    <a:cubicBezTo>
                      <a:pt x="384" y="576"/>
                      <a:pt x="385" y="576"/>
                      <a:pt x="496" y="511"/>
                    </a:cubicBezTo>
                    <a:cubicBezTo>
                      <a:pt x="510" y="503"/>
                      <a:pt x="525" y="494"/>
                      <a:pt x="540" y="486"/>
                    </a:cubicBezTo>
                    <a:cubicBezTo>
                      <a:pt x="532" y="494"/>
                      <a:pt x="523" y="501"/>
                      <a:pt x="516" y="508"/>
                    </a:cubicBezTo>
                    <a:cubicBezTo>
                      <a:pt x="492" y="531"/>
                      <a:pt x="486" y="537"/>
                      <a:pt x="492" y="546"/>
                    </a:cubicBezTo>
                    <a:cubicBezTo>
                      <a:pt x="493" y="549"/>
                      <a:pt x="496" y="552"/>
                      <a:pt x="499" y="552"/>
                    </a:cubicBezTo>
                    <a:cubicBezTo>
                      <a:pt x="504" y="554"/>
                      <a:pt x="506" y="554"/>
                      <a:pt x="535" y="538"/>
                    </a:cubicBezTo>
                    <a:cubicBezTo>
                      <a:pt x="550" y="530"/>
                      <a:pt x="573" y="517"/>
                      <a:pt x="606" y="497"/>
                    </a:cubicBezTo>
                    <a:cubicBezTo>
                      <a:pt x="628" y="484"/>
                      <a:pt x="653" y="470"/>
                      <a:pt x="659" y="467"/>
                    </a:cubicBezTo>
                    <a:cubicBezTo>
                      <a:pt x="660" y="467"/>
                      <a:pt x="661" y="466"/>
                      <a:pt x="662" y="466"/>
                    </a:cubicBezTo>
                    <a:cubicBezTo>
                      <a:pt x="668" y="462"/>
                      <a:pt x="670" y="455"/>
                      <a:pt x="667" y="449"/>
                    </a:cubicBezTo>
                    <a:cubicBezTo>
                      <a:pt x="665" y="447"/>
                      <a:pt x="662" y="444"/>
                      <a:pt x="659" y="444"/>
                    </a:cubicBezTo>
                    <a:cubicBezTo>
                      <a:pt x="653" y="442"/>
                      <a:pt x="653" y="442"/>
                      <a:pt x="594" y="476"/>
                    </a:cubicBezTo>
                    <a:cubicBezTo>
                      <a:pt x="587" y="481"/>
                      <a:pt x="579" y="486"/>
                      <a:pt x="570" y="491"/>
                    </a:cubicBezTo>
                    <a:cubicBezTo>
                      <a:pt x="574" y="487"/>
                      <a:pt x="577" y="484"/>
                      <a:pt x="581" y="481"/>
                    </a:cubicBezTo>
                    <a:cubicBezTo>
                      <a:pt x="592" y="470"/>
                      <a:pt x="603" y="461"/>
                      <a:pt x="610" y="453"/>
                    </a:cubicBezTo>
                    <a:cubicBezTo>
                      <a:pt x="625" y="439"/>
                      <a:pt x="630" y="435"/>
                      <a:pt x="625" y="426"/>
                    </a:cubicBezTo>
                    <a:cubicBezTo>
                      <a:pt x="623" y="423"/>
                      <a:pt x="621" y="421"/>
                      <a:pt x="617" y="420"/>
                    </a:cubicBezTo>
                    <a:cubicBezTo>
                      <a:pt x="611" y="419"/>
                      <a:pt x="609" y="418"/>
                      <a:pt x="527" y="465"/>
                    </a:cubicBezTo>
                    <a:cubicBezTo>
                      <a:pt x="531" y="462"/>
                      <a:pt x="535" y="460"/>
                      <a:pt x="538" y="457"/>
                    </a:cubicBezTo>
                    <a:cubicBezTo>
                      <a:pt x="554" y="445"/>
                      <a:pt x="565" y="435"/>
                      <a:pt x="573" y="428"/>
                    </a:cubicBezTo>
                    <a:cubicBezTo>
                      <a:pt x="584" y="419"/>
                      <a:pt x="594" y="410"/>
                      <a:pt x="588" y="400"/>
                    </a:cubicBezTo>
                    <a:cubicBezTo>
                      <a:pt x="587" y="397"/>
                      <a:pt x="584" y="395"/>
                      <a:pt x="581" y="394"/>
                    </a:cubicBezTo>
                    <a:cubicBezTo>
                      <a:pt x="573" y="392"/>
                      <a:pt x="572" y="392"/>
                      <a:pt x="466" y="454"/>
                    </a:cubicBezTo>
                    <a:cubicBezTo>
                      <a:pt x="464" y="455"/>
                      <a:pt x="461" y="457"/>
                      <a:pt x="459" y="458"/>
                    </a:cubicBezTo>
                    <a:cubicBezTo>
                      <a:pt x="459" y="458"/>
                      <a:pt x="460" y="458"/>
                      <a:pt x="460" y="457"/>
                    </a:cubicBezTo>
                    <a:cubicBezTo>
                      <a:pt x="484" y="440"/>
                      <a:pt x="506" y="424"/>
                      <a:pt x="522" y="411"/>
                    </a:cubicBezTo>
                    <a:cubicBezTo>
                      <a:pt x="531" y="405"/>
                      <a:pt x="537" y="400"/>
                      <a:pt x="541" y="396"/>
                    </a:cubicBezTo>
                    <a:cubicBezTo>
                      <a:pt x="548" y="390"/>
                      <a:pt x="556" y="384"/>
                      <a:pt x="551" y="374"/>
                    </a:cubicBezTo>
                    <a:cubicBezTo>
                      <a:pt x="549" y="371"/>
                      <a:pt x="547" y="369"/>
                      <a:pt x="544" y="368"/>
                    </a:cubicBezTo>
                    <a:cubicBezTo>
                      <a:pt x="538" y="367"/>
                      <a:pt x="538" y="367"/>
                      <a:pt x="496" y="391"/>
                    </a:cubicBezTo>
                    <a:cubicBezTo>
                      <a:pt x="482" y="398"/>
                      <a:pt x="465" y="407"/>
                      <a:pt x="448" y="417"/>
                    </a:cubicBezTo>
                    <a:cubicBezTo>
                      <a:pt x="459" y="409"/>
                      <a:pt x="470" y="401"/>
                      <a:pt x="479" y="394"/>
                    </a:cubicBezTo>
                    <a:cubicBezTo>
                      <a:pt x="510" y="371"/>
                      <a:pt x="520" y="362"/>
                      <a:pt x="514" y="350"/>
                    </a:cubicBezTo>
                    <a:cubicBezTo>
                      <a:pt x="512" y="347"/>
                      <a:pt x="509" y="345"/>
                      <a:pt x="506" y="344"/>
                    </a:cubicBezTo>
                    <a:cubicBezTo>
                      <a:pt x="499" y="342"/>
                      <a:pt x="492" y="344"/>
                      <a:pt x="421" y="385"/>
                    </a:cubicBezTo>
                    <a:cubicBezTo>
                      <a:pt x="427" y="381"/>
                      <a:pt x="432" y="377"/>
                      <a:pt x="436" y="373"/>
                    </a:cubicBezTo>
                    <a:cubicBezTo>
                      <a:pt x="451" y="362"/>
                      <a:pt x="461" y="354"/>
                      <a:pt x="468" y="348"/>
                    </a:cubicBezTo>
                    <a:cubicBezTo>
                      <a:pt x="481" y="338"/>
                      <a:pt x="488" y="331"/>
                      <a:pt x="483" y="322"/>
                    </a:cubicBezTo>
                    <a:cubicBezTo>
                      <a:pt x="481" y="319"/>
                      <a:pt x="479" y="317"/>
                      <a:pt x="476" y="316"/>
                    </a:cubicBezTo>
                    <a:cubicBezTo>
                      <a:pt x="468" y="314"/>
                      <a:pt x="467" y="313"/>
                      <a:pt x="371" y="369"/>
                    </a:cubicBezTo>
                    <a:cubicBezTo>
                      <a:pt x="389" y="356"/>
                      <a:pt x="406" y="343"/>
                      <a:pt x="420" y="332"/>
                    </a:cubicBezTo>
                    <a:cubicBezTo>
                      <a:pt x="430" y="324"/>
                      <a:pt x="438" y="318"/>
                      <a:pt x="443" y="314"/>
                    </a:cubicBezTo>
                    <a:cubicBezTo>
                      <a:pt x="452" y="306"/>
                      <a:pt x="460" y="300"/>
                      <a:pt x="455" y="291"/>
                    </a:cubicBezTo>
                    <a:cubicBezTo>
                      <a:pt x="453" y="288"/>
                      <a:pt x="450" y="286"/>
                      <a:pt x="447" y="285"/>
                    </a:cubicBezTo>
                    <a:cubicBezTo>
                      <a:pt x="439" y="283"/>
                      <a:pt x="438" y="283"/>
                      <a:pt x="337" y="343"/>
                    </a:cubicBezTo>
                    <a:cubicBezTo>
                      <a:pt x="333" y="346"/>
                      <a:pt x="328" y="348"/>
                      <a:pt x="324" y="351"/>
                    </a:cubicBezTo>
                    <a:cubicBezTo>
                      <a:pt x="340" y="339"/>
                      <a:pt x="355" y="327"/>
                      <a:pt x="368" y="317"/>
                    </a:cubicBezTo>
                    <a:cubicBezTo>
                      <a:pt x="382" y="306"/>
                      <a:pt x="391" y="298"/>
                      <a:pt x="398" y="293"/>
                    </a:cubicBezTo>
                    <a:cubicBezTo>
                      <a:pt x="411" y="282"/>
                      <a:pt x="417" y="277"/>
                      <a:pt x="412" y="268"/>
                    </a:cubicBezTo>
                    <a:cubicBezTo>
                      <a:pt x="411" y="265"/>
                      <a:pt x="408" y="263"/>
                      <a:pt x="405" y="262"/>
                    </a:cubicBezTo>
                    <a:cubicBezTo>
                      <a:pt x="398" y="260"/>
                      <a:pt x="396" y="259"/>
                      <a:pt x="301" y="313"/>
                    </a:cubicBezTo>
                    <a:cubicBezTo>
                      <a:pt x="317" y="302"/>
                      <a:pt x="331" y="291"/>
                      <a:pt x="343" y="281"/>
                    </a:cubicBezTo>
                    <a:cubicBezTo>
                      <a:pt x="354" y="274"/>
                      <a:pt x="361" y="268"/>
                      <a:pt x="366" y="263"/>
                    </a:cubicBezTo>
                    <a:cubicBezTo>
                      <a:pt x="375" y="256"/>
                      <a:pt x="382" y="250"/>
                      <a:pt x="377" y="240"/>
                    </a:cubicBezTo>
                    <a:cubicBezTo>
                      <a:pt x="375" y="237"/>
                      <a:pt x="373" y="235"/>
                      <a:pt x="369" y="234"/>
                    </a:cubicBezTo>
                    <a:cubicBezTo>
                      <a:pt x="360" y="232"/>
                      <a:pt x="347" y="237"/>
                      <a:pt x="262" y="288"/>
                    </a:cubicBezTo>
                    <a:cubicBezTo>
                      <a:pt x="280" y="275"/>
                      <a:pt x="296" y="263"/>
                      <a:pt x="309" y="253"/>
                    </a:cubicBezTo>
                    <a:cubicBezTo>
                      <a:pt x="336" y="233"/>
                      <a:pt x="345" y="226"/>
                      <a:pt x="338" y="215"/>
                    </a:cubicBezTo>
                    <a:cubicBezTo>
                      <a:pt x="337" y="212"/>
                      <a:pt x="334" y="210"/>
                      <a:pt x="331" y="209"/>
                    </a:cubicBezTo>
                    <a:cubicBezTo>
                      <a:pt x="323" y="207"/>
                      <a:pt x="322" y="207"/>
                      <a:pt x="230" y="263"/>
                    </a:cubicBezTo>
                    <a:cubicBezTo>
                      <a:pt x="224" y="266"/>
                      <a:pt x="217" y="270"/>
                      <a:pt x="210" y="275"/>
                    </a:cubicBezTo>
                    <a:cubicBezTo>
                      <a:pt x="230" y="260"/>
                      <a:pt x="249" y="246"/>
                      <a:pt x="264" y="235"/>
                    </a:cubicBezTo>
                    <a:cubicBezTo>
                      <a:pt x="293" y="212"/>
                      <a:pt x="302" y="205"/>
                      <a:pt x="296" y="194"/>
                    </a:cubicBezTo>
                    <a:cubicBezTo>
                      <a:pt x="295" y="191"/>
                      <a:pt x="292" y="189"/>
                      <a:pt x="289" y="188"/>
                    </a:cubicBezTo>
                    <a:cubicBezTo>
                      <a:pt x="283" y="186"/>
                      <a:pt x="283" y="186"/>
                      <a:pt x="251" y="204"/>
                    </a:cubicBezTo>
                    <a:cubicBezTo>
                      <a:pt x="235" y="214"/>
                      <a:pt x="212" y="227"/>
                      <a:pt x="188" y="240"/>
                    </a:cubicBezTo>
                    <a:cubicBezTo>
                      <a:pt x="187" y="241"/>
                      <a:pt x="187" y="241"/>
                      <a:pt x="186" y="241"/>
                    </a:cubicBezTo>
                    <a:cubicBezTo>
                      <a:pt x="205" y="227"/>
                      <a:pt x="223" y="214"/>
                      <a:pt x="237" y="203"/>
                    </a:cubicBezTo>
                    <a:cubicBezTo>
                      <a:pt x="246" y="196"/>
                      <a:pt x="253" y="190"/>
                      <a:pt x="257" y="187"/>
                    </a:cubicBezTo>
                    <a:cubicBezTo>
                      <a:pt x="266" y="180"/>
                      <a:pt x="273" y="174"/>
                      <a:pt x="268" y="165"/>
                    </a:cubicBezTo>
                    <a:cubicBezTo>
                      <a:pt x="266" y="162"/>
                      <a:pt x="264" y="160"/>
                      <a:pt x="260" y="159"/>
                    </a:cubicBezTo>
                    <a:cubicBezTo>
                      <a:pt x="254" y="157"/>
                      <a:pt x="254" y="157"/>
                      <a:pt x="179" y="201"/>
                    </a:cubicBezTo>
                    <a:cubicBezTo>
                      <a:pt x="167" y="208"/>
                      <a:pt x="153" y="216"/>
                      <a:pt x="138" y="225"/>
                    </a:cubicBezTo>
                    <a:cubicBezTo>
                      <a:pt x="155" y="213"/>
                      <a:pt x="170" y="201"/>
                      <a:pt x="184" y="190"/>
                    </a:cubicBezTo>
                    <a:cubicBezTo>
                      <a:pt x="197" y="180"/>
                      <a:pt x="207" y="172"/>
                      <a:pt x="214" y="166"/>
                    </a:cubicBezTo>
                    <a:cubicBezTo>
                      <a:pt x="226" y="156"/>
                      <a:pt x="233" y="150"/>
                      <a:pt x="228" y="141"/>
                    </a:cubicBezTo>
                    <a:cubicBezTo>
                      <a:pt x="226" y="138"/>
                      <a:pt x="224" y="136"/>
                      <a:pt x="220" y="135"/>
                    </a:cubicBezTo>
                    <a:cubicBezTo>
                      <a:pt x="214" y="133"/>
                      <a:pt x="213" y="133"/>
                      <a:pt x="133" y="179"/>
                    </a:cubicBezTo>
                    <a:cubicBezTo>
                      <a:pt x="144" y="171"/>
                      <a:pt x="154" y="162"/>
                      <a:pt x="163" y="155"/>
                    </a:cubicBezTo>
                    <a:cubicBezTo>
                      <a:pt x="192" y="130"/>
                      <a:pt x="199" y="125"/>
                      <a:pt x="193" y="115"/>
                    </a:cubicBezTo>
                    <a:cubicBezTo>
                      <a:pt x="191" y="112"/>
                      <a:pt x="188" y="110"/>
                      <a:pt x="185" y="109"/>
                    </a:cubicBezTo>
                    <a:cubicBezTo>
                      <a:pt x="178" y="107"/>
                      <a:pt x="175" y="108"/>
                      <a:pt x="113" y="146"/>
                    </a:cubicBezTo>
                    <a:cubicBezTo>
                      <a:pt x="121" y="138"/>
                      <a:pt x="130" y="131"/>
                      <a:pt x="137" y="124"/>
                    </a:cubicBezTo>
                    <a:cubicBezTo>
                      <a:pt x="145" y="116"/>
                      <a:pt x="152" y="110"/>
                      <a:pt x="156" y="106"/>
                    </a:cubicBezTo>
                    <a:cubicBezTo>
                      <a:pt x="164" y="99"/>
                      <a:pt x="170" y="92"/>
                      <a:pt x="165" y="84"/>
                    </a:cubicBezTo>
                    <a:cubicBezTo>
                      <a:pt x="164" y="81"/>
                      <a:pt x="161" y="79"/>
                      <a:pt x="158" y="78"/>
                    </a:cubicBezTo>
                    <a:cubicBezTo>
                      <a:pt x="151" y="76"/>
                      <a:pt x="151" y="76"/>
                      <a:pt x="93" y="110"/>
                    </a:cubicBezTo>
                    <a:cubicBezTo>
                      <a:pt x="88" y="113"/>
                      <a:pt x="83" y="117"/>
                      <a:pt x="77" y="120"/>
                    </a:cubicBezTo>
                    <a:cubicBezTo>
                      <a:pt x="87" y="110"/>
                      <a:pt x="97" y="100"/>
                      <a:pt x="104" y="92"/>
                    </a:cubicBezTo>
                    <a:cubicBezTo>
                      <a:pt x="119" y="76"/>
                      <a:pt x="122" y="73"/>
                      <a:pt x="118" y="65"/>
                    </a:cubicBezTo>
                    <a:cubicBezTo>
                      <a:pt x="116" y="62"/>
                      <a:pt x="113" y="59"/>
                      <a:pt x="110" y="59"/>
                    </a:cubicBezTo>
                    <a:cubicBezTo>
                      <a:pt x="104" y="57"/>
                      <a:pt x="101" y="58"/>
                      <a:pt x="65" y="81"/>
                    </a:cubicBezTo>
                    <a:cubicBezTo>
                      <a:pt x="63" y="81"/>
                      <a:pt x="62" y="82"/>
                      <a:pt x="61" y="83"/>
                    </a:cubicBezTo>
                    <a:cubicBezTo>
                      <a:pt x="85" y="46"/>
                      <a:pt x="85" y="45"/>
                      <a:pt x="81" y="38"/>
                    </a:cubicBezTo>
                    <a:cubicBezTo>
                      <a:pt x="79" y="35"/>
                      <a:pt x="77" y="33"/>
                      <a:pt x="74" y="32"/>
                    </a:cubicBezTo>
                    <a:cubicBezTo>
                      <a:pt x="68" y="31"/>
                      <a:pt x="67" y="31"/>
                      <a:pt x="46" y="44"/>
                    </a:cubicBezTo>
                    <a:cubicBezTo>
                      <a:pt x="45" y="45"/>
                      <a:pt x="43" y="46"/>
                      <a:pt x="41" y="47"/>
                    </a:cubicBezTo>
                    <a:cubicBezTo>
                      <a:pt x="41" y="45"/>
                      <a:pt x="42" y="44"/>
                      <a:pt x="43" y="42"/>
                    </a:cubicBezTo>
                    <a:cubicBezTo>
                      <a:pt x="54" y="13"/>
                      <a:pt x="54" y="13"/>
                      <a:pt x="51" y="7"/>
                    </a:cubicBezTo>
                    <a:cubicBezTo>
                      <a:pt x="50" y="4"/>
                      <a:pt x="47" y="2"/>
                      <a:pt x="44" y="1"/>
                    </a:cubicBezTo>
                    <a:cubicBezTo>
                      <a:pt x="38" y="0"/>
                      <a:pt x="35" y="1"/>
                      <a:pt x="22" y="9"/>
                    </a:cubicBezTo>
                    <a:cubicBezTo>
                      <a:pt x="19" y="11"/>
                      <a:pt x="14" y="14"/>
                      <a:pt x="12" y="16"/>
                    </a:cubicBezTo>
                    <a:cubicBezTo>
                      <a:pt x="11" y="16"/>
                      <a:pt x="10" y="16"/>
                      <a:pt x="9" y="17"/>
                    </a:cubicBezTo>
                    <a:cubicBezTo>
                      <a:pt x="3" y="20"/>
                      <a:pt x="1" y="27"/>
                      <a:pt x="4" y="33"/>
                    </a:cubicBezTo>
                    <a:cubicBezTo>
                      <a:pt x="6" y="36"/>
                      <a:pt x="8" y="38"/>
                      <a:pt x="12" y="39"/>
                    </a:cubicBezTo>
                    <a:close/>
                    <a:moveTo>
                      <a:pt x="648" y="464"/>
                    </a:moveTo>
                    <a:cubicBezTo>
                      <a:pt x="648" y="464"/>
                      <a:pt x="647" y="463"/>
                      <a:pt x="647" y="463"/>
                    </a:cubicBezTo>
                    <a:cubicBezTo>
                      <a:pt x="647" y="463"/>
                      <a:pt x="648" y="464"/>
                      <a:pt x="648" y="464"/>
                    </a:cubicBezTo>
                    <a:close/>
                    <a:moveTo>
                      <a:pt x="24" y="20"/>
                    </a:moveTo>
                    <a:cubicBezTo>
                      <a:pt x="23" y="18"/>
                      <a:pt x="21" y="17"/>
                      <a:pt x="19" y="16"/>
                    </a:cubicBezTo>
                    <a:cubicBezTo>
                      <a:pt x="21" y="17"/>
                      <a:pt x="23" y="18"/>
                      <a:pt x="24" y="20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1" name="Freeform 7"/>
              <p:cNvSpPr>
                <a:spLocks/>
              </p:cNvSpPr>
              <p:nvPr/>
            </p:nvSpPr>
            <p:spPr bwMode="auto">
              <a:xfrm>
                <a:off x="1954213" y="1587500"/>
                <a:ext cx="2190750" cy="1939925"/>
              </a:xfrm>
              <a:custGeom>
                <a:avLst/>
                <a:gdLst>
                  <a:gd name="T0" fmla="*/ 141 w 686"/>
                  <a:gd name="T1" fmla="*/ 463 h 607"/>
                  <a:gd name="T2" fmla="*/ 77 w 686"/>
                  <a:gd name="T3" fmla="*/ 504 h 607"/>
                  <a:gd name="T4" fmla="*/ 75 w 686"/>
                  <a:gd name="T5" fmla="*/ 532 h 607"/>
                  <a:gd name="T6" fmla="*/ 434 w 686"/>
                  <a:gd name="T7" fmla="*/ 339 h 607"/>
                  <a:gd name="T8" fmla="*/ 149 w 686"/>
                  <a:gd name="T9" fmla="*/ 511 h 607"/>
                  <a:gd name="T10" fmla="*/ 112 w 686"/>
                  <a:gd name="T11" fmla="*/ 548 h 607"/>
                  <a:gd name="T12" fmla="*/ 377 w 686"/>
                  <a:gd name="T13" fmla="*/ 414 h 607"/>
                  <a:gd name="T14" fmla="*/ 350 w 686"/>
                  <a:gd name="T15" fmla="*/ 433 h 607"/>
                  <a:gd name="T16" fmla="*/ 184 w 686"/>
                  <a:gd name="T17" fmla="*/ 539 h 607"/>
                  <a:gd name="T18" fmla="*/ 174 w 686"/>
                  <a:gd name="T19" fmla="*/ 571 h 607"/>
                  <a:gd name="T20" fmla="*/ 343 w 686"/>
                  <a:gd name="T21" fmla="*/ 478 h 607"/>
                  <a:gd name="T22" fmla="*/ 217 w 686"/>
                  <a:gd name="T23" fmla="*/ 582 h 607"/>
                  <a:gd name="T24" fmla="*/ 343 w 686"/>
                  <a:gd name="T25" fmla="*/ 524 h 607"/>
                  <a:gd name="T26" fmla="*/ 438 w 686"/>
                  <a:gd name="T27" fmla="*/ 474 h 607"/>
                  <a:gd name="T28" fmla="*/ 285 w 686"/>
                  <a:gd name="T29" fmla="*/ 574 h 607"/>
                  <a:gd name="T30" fmla="*/ 276 w 686"/>
                  <a:gd name="T31" fmla="*/ 606 h 607"/>
                  <a:gd name="T32" fmla="*/ 364 w 686"/>
                  <a:gd name="T33" fmla="*/ 561 h 607"/>
                  <a:gd name="T34" fmla="*/ 411 w 686"/>
                  <a:gd name="T35" fmla="*/ 535 h 607"/>
                  <a:gd name="T36" fmla="*/ 415 w 686"/>
                  <a:gd name="T37" fmla="*/ 517 h 607"/>
                  <a:gd name="T38" fmla="*/ 605 w 686"/>
                  <a:gd name="T39" fmla="*/ 394 h 607"/>
                  <a:gd name="T40" fmla="*/ 680 w 686"/>
                  <a:gd name="T41" fmla="*/ 326 h 607"/>
                  <a:gd name="T42" fmla="*/ 552 w 686"/>
                  <a:gd name="T43" fmla="*/ 374 h 607"/>
                  <a:gd name="T44" fmla="*/ 642 w 686"/>
                  <a:gd name="T45" fmla="*/ 317 h 607"/>
                  <a:gd name="T46" fmla="*/ 670 w 686"/>
                  <a:gd name="T47" fmla="*/ 286 h 607"/>
                  <a:gd name="T48" fmla="*/ 585 w 686"/>
                  <a:gd name="T49" fmla="*/ 312 h 607"/>
                  <a:gd name="T50" fmla="*/ 669 w 686"/>
                  <a:gd name="T51" fmla="*/ 240 h 607"/>
                  <a:gd name="T52" fmla="*/ 632 w 686"/>
                  <a:gd name="T53" fmla="*/ 240 h 607"/>
                  <a:gd name="T54" fmla="*/ 664 w 686"/>
                  <a:gd name="T55" fmla="*/ 185 h 607"/>
                  <a:gd name="T56" fmla="*/ 356 w 686"/>
                  <a:gd name="T57" fmla="*/ 356 h 607"/>
                  <a:gd name="T58" fmla="*/ 585 w 686"/>
                  <a:gd name="T59" fmla="*/ 214 h 607"/>
                  <a:gd name="T60" fmla="*/ 657 w 686"/>
                  <a:gd name="T61" fmla="*/ 167 h 607"/>
                  <a:gd name="T62" fmla="*/ 658 w 686"/>
                  <a:gd name="T63" fmla="*/ 141 h 607"/>
                  <a:gd name="T64" fmla="*/ 106 w 686"/>
                  <a:gd name="T65" fmla="*/ 455 h 607"/>
                  <a:gd name="T66" fmla="*/ 627 w 686"/>
                  <a:gd name="T67" fmla="*/ 142 h 607"/>
                  <a:gd name="T68" fmla="*/ 677 w 686"/>
                  <a:gd name="T69" fmla="*/ 97 h 607"/>
                  <a:gd name="T70" fmla="*/ 537 w 686"/>
                  <a:gd name="T71" fmla="*/ 164 h 607"/>
                  <a:gd name="T72" fmla="*/ 574 w 686"/>
                  <a:gd name="T73" fmla="*/ 140 h 607"/>
                  <a:gd name="T74" fmla="*/ 678 w 686"/>
                  <a:gd name="T75" fmla="*/ 50 h 607"/>
                  <a:gd name="T76" fmla="*/ 629 w 686"/>
                  <a:gd name="T77" fmla="*/ 63 h 607"/>
                  <a:gd name="T78" fmla="*/ 535 w 686"/>
                  <a:gd name="T79" fmla="*/ 116 h 607"/>
                  <a:gd name="T80" fmla="*/ 650 w 686"/>
                  <a:gd name="T81" fmla="*/ 38 h 607"/>
                  <a:gd name="T82" fmla="*/ 674 w 686"/>
                  <a:gd name="T83" fmla="*/ 8 h 607"/>
                  <a:gd name="T84" fmla="*/ 653 w 686"/>
                  <a:gd name="T85" fmla="*/ 6 h 607"/>
                  <a:gd name="T86" fmla="*/ 636 w 686"/>
                  <a:gd name="T87" fmla="*/ 19 h 607"/>
                  <a:gd name="T88" fmla="*/ 452 w 686"/>
                  <a:gd name="T89" fmla="*/ 144 h 607"/>
                  <a:gd name="T90" fmla="*/ 379 w 686"/>
                  <a:gd name="T91" fmla="*/ 215 h 607"/>
                  <a:gd name="T92" fmla="*/ 394 w 686"/>
                  <a:gd name="T93" fmla="*/ 221 h 607"/>
                  <a:gd name="T94" fmla="*/ 180 w 686"/>
                  <a:gd name="T95" fmla="*/ 348 h 607"/>
                  <a:gd name="T96" fmla="*/ 109 w 686"/>
                  <a:gd name="T97" fmla="*/ 412 h 607"/>
                  <a:gd name="T98" fmla="*/ 118 w 686"/>
                  <a:gd name="T99" fmla="*/ 419 h 607"/>
                  <a:gd name="T100" fmla="*/ 7 w 686"/>
                  <a:gd name="T101" fmla="*/ 512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86" h="607">
                    <a:moveTo>
                      <a:pt x="15" y="519"/>
                    </a:moveTo>
                    <a:cubicBezTo>
                      <a:pt x="23" y="521"/>
                      <a:pt x="31" y="523"/>
                      <a:pt x="141" y="463"/>
                    </a:cubicBezTo>
                    <a:cubicBezTo>
                      <a:pt x="124" y="474"/>
                      <a:pt x="110" y="483"/>
                      <a:pt x="99" y="490"/>
                    </a:cubicBezTo>
                    <a:cubicBezTo>
                      <a:pt x="89" y="496"/>
                      <a:pt x="82" y="501"/>
                      <a:pt x="77" y="504"/>
                    </a:cubicBezTo>
                    <a:cubicBezTo>
                      <a:pt x="71" y="509"/>
                      <a:pt x="62" y="516"/>
                      <a:pt x="67" y="526"/>
                    </a:cubicBezTo>
                    <a:cubicBezTo>
                      <a:pt x="69" y="529"/>
                      <a:pt x="72" y="531"/>
                      <a:pt x="75" y="532"/>
                    </a:cubicBezTo>
                    <a:cubicBezTo>
                      <a:pt x="82" y="534"/>
                      <a:pt x="88" y="536"/>
                      <a:pt x="216" y="464"/>
                    </a:cubicBezTo>
                    <a:cubicBezTo>
                      <a:pt x="281" y="428"/>
                      <a:pt x="361" y="381"/>
                      <a:pt x="434" y="339"/>
                    </a:cubicBezTo>
                    <a:cubicBezTo>
                      <a:pt x="362" y="383"/>
                      <a:pt x="287" y="428"/>
                      <a:pt x="234" y="460"/>
                    </a:cubicBezTo>
                    <a:cubicBezTo>
                      <a:pt x="200" y="480"/>
                      <a:pt x="170" y="498"/>
                      <a:pt x="149" y="511"/>
                    </a:cubicBezTo>
                    <a:cubicBezTo>
                      <a:pt x="138" y="518"/>
                      <a:pt x="130" y="523"/>
                      <a:pt x="125" y="526"/>
                    </a:cubicBezTo>
                    <a:cubicBezTo>
                      <a:pt x="116" y="532"/>
                      <a:pt x="106" y="538"/>
                      <a:pt x="112" y="548"/>
                    </a:cubicBezTo>
                    <a:cubicBezTo>
                      <a:pt x="114" y="551"/>
                      <a:pt x="117" y="554"/>
                      <a:pt x="120" y="555"/>
                    </a:cubicBezTo>
                    <a:cubicBezTo>
                      <a:pt x="135" y="558"/>
                      <a:pt x="175" y="536"/>
                      <a:pt x="377" y="414"/>
                    </a:cubicBezTo>
                    <a:cubicBezTo>
                      <a:pt x="399" y="401"/>
                      <a:pt x="423" y="387"/>
                      <a:pt x="447" y="372"/>
                    </a:cubicBezTo>
                    <a:cubicBezTo>
                      <a:pt x="413" y="393"/>
                      <a:pt x="380" y="415"/>
                      <a:pt x="350" y="433"/>
                    </a:cubicBezTo>
                    <a:cubicBezTo>
                      <a:pt x="302" y="464"/>
                      <a:pt x="256" y="492"/>
                      <a:pt x="223" y="513"/>
                    </a:cubicBezTo>
                    <a:cubicBezTo>
                      <a:pt x="205" y="525"/>
                      <a:pt x="193" y="533"/>
                      <a:pt x="184" y="539"/>
                    </a:cubicBezTo>
                    <a:cubicBezTo>
                      <a:pt x="168" y="549"/>
                      <a:pt x="161" y="554"/>
                      <a:pt x="166" y="565"/>
                    </a:cubicBezTo>
                    <a:cubicBezTo>
                      <a:pt x="168" y="568"/>
                      <a:pt x="170" y="570"/>
                      <a:pt x="174" y="571"/>
                    </a:cubicBezTo>
                    <a:cubicBezTo>
                      <a:pt x="180" y="572"/>
                      <a:pt x="180" y="572"/>
                      <a:pt x="309" y="497"/>
                    </a:cubicBezTo>
                    <a:cubicBezTo>
                      <a:pt x="320" y="491"/>
                      <a:pt x="331" y="485"/>
                      <a:pt x="343" y="478"/>
                    </a:cubicBezTo>
                    <a:cubicBezTo>
                      <a:pt x="304" y="503"/>
                      <a:pt x="275" y="523"/>
                      <a:pt x="254" y="537"/>
                    </a:cubicBezTo>
                    <a:cubicBezTo>
                      <a:pt x="219" y="562"/>
                      <a:pt x="211" y="571"/>
                      <a:pt x="217" y="582"/>
                    </a:cubicBezTo>
                    <a:cubicBezTo>
                      <a:pt x="219" y="585"/>
                      <a:pt x="222" y="587"/>
                      <a:pt x="225" y="588"/>
                    </a:cubicBezTo>
                    <a:cubicBezTo>
                      <a:pt x="232" y="590"/>
                      <a:pt x="232" y="590"/>
                      <a:pt x="343" y="524"/>
                    </a:cubicBezTo>
                    <a:cubicBezTo>
                      <a:pt x="398" y="491"/>
                      <a:pt x="477" y="444"/>
                      <a:pt x="544" y="406"/>
                    </a:cubicBezTo>
                    <a:cubicBezTo>
                      <a:pt x="509" y="429"/>
                      <a:pt x="471" y="453"/>
                      <a:pt x="438" y="474"/>
                    </a:cubicBezTo>
                    <a:cubicBezTo>
                      <a:pt x="394" y="502"/>
                      <a:pt x="352" y="529"/>
                      <a:pt x="322" y="549"/>
                    </a:cubicBezTo>
                    <a:cubicBezTo>
                      <a:pt x="305" y="560"/>
                      <a:pt x="293" y="568"/>
                      <a:pt x="285" y="574"/>
                    </a:cubicBezTo>
                    <a:cubicBezTo>
                      <a:pt x="273" y="583"/>
                      <a:pt x="263" y="589"/>
                      <a:pt x="269" y="600"/>
                    </a:cubicBezTo>
                    <a:cubicBezTo>
                      <a:pt x="271" y="603"/>
                      <a:pt x="273" y="605"/>
                      <a:pt x="276" y="606"/>
                    </a:cubicBezTo>
                    <a:cubicBezTo>
                      <a:pt x="281" y="607"/>
                      <a:pt x="283" y="607"/>
                      <a:pt x="307" y="594"/>
                    </a:cubicBezTo>
                    <a:cubicBezTo>
                      <a:pt x="319" y="587"/>
                      <a:pt x="337" y="577"/>
                      <a:pt x="364" y="561"/>
                    </a:cubicBezTo>
                    <a:cubicBezTo>
                      <a:pt x="383" y="550"/>
                      <a:pt x="404" y="538"/>
                      <a:pt x="409" y="536"/>
                    </a:cubicBezTo>
                    <a:cubicBezTo>
                      <a:pt x="409" y="536"/>
                      <a:pt x="410" y="535"/>
                      <a:pt x="411" y="535"/>
                    </a:cubicBezTo>
                    <a:cubicBezTo>
                      <a:pt x="417" y="532"/>
                      <a:pt x="419" y="524"/>
                      <a:pt x="415" y="519"/>
                    </a:cubicBezTo>
                    <a:cubicBezTo>
                      <a:pt x="415" y="518"/>
                      <a:pt x="415" y="518"/>
                      <a:pt x="415" y="517"/>
                    </a:cubicBezTo>
                    <a:cubicBezTo>
                      <a:pt x="427" y="510"/>
                      <a:pt x="439" y="502"/>
                      <a:pt x="450" y="494"/>
                    </a:cubicBezTo>
                    <a:cubicBezTo>
                      <a:pt x="505" y="459"/>
                      <a:pt x="562" y="423"/>
                      <a:pt x="605" y="394"/>
                    </a:cubicBezTo>
                    <a:cubicBezTo>
                      <a:pt x="629" y="379"/>
                      <a:pt x="646" y="367"/>
                      <a:pt x="658" y="358"/>
                    </a:cubicBezTo>
                    <a:cubicBezTo>
                      <a:pt x="675" y="346"/>
                      <a:pt x="686" y="337"/>
                      <a:pt x="680" y="326"/>
                    </a:cubicBezTo>
                    <a:cubicBezTo>
                      <a:pt x="678" y="323"/>
                      <a:pt x="675" y="320"/>
                      <a:pt x="671" y="319"/>
                    </a:cubicBezTo>
                    <a:cubicBezTo>
                      <a:pt x="664" y="317"/>
                      <a:pt x="656" y="315"/>
                      <a:pt x="552" y="374"/>
                    </a:cubicBezTo>
                    <a:cubicBezTo>
                      <a:pt x="562" y="367"/>
                      <a:pt x="572" y="361"/>
                      <a:pt x="580" y="356"/>
                    </a:cubicBezTo>
                    <a:cubicBezTo>
                      <a:pt x="606" y="340"/>
                      <a:pt x="627" y="327"/>
                      <a:pt x="642" y="317"/>
                    </a:cubicBezTo>
                    <a:cubicBezTo>
                      <a:pt x="650" y="312"/>
                      <a:pt x="656" y="308"/>
                      <a:pt x="660" y="306"/>
                    </a:cubicBezTo>
                    <a:cubicBezTo>
                      <a:pt x="667" y="301"/>
                      <a:pt x="676" y="296"/>
                      <a:pt x="670" y="286"/>
                    </a:cubicBezTo>
                    <a:cubicBezTo>
                      <a:pt x="668" y="283"/>
                      <a:pt x="666" y="280"/>
                      <a:pt x="662" y="279"/>
                    </a:cubicBezTo>
                    <a:cubicBezTo>
                      <a:pt x="656" y="278"/>
                      <a:pt x="642" y="282"/>
                      <a:pt x="585" y="312"/>
                    </a:cubicBezTo>
                    <a:cubicBezTo>
                      <a:pt x="608" y="297"/>
                      <a:pt x="626" y="286"/>
                      <a:pt x="639" y="277"/>
                    </a:cubicBezTo>
                    <a:cubicBezTo>
                      <a:pt x="665" y="258"/>
                      <a:pt x="675" y="251"/>
                      <a:pt x="669" y="240"/>
                    </a:cubicBezTo>
                    <a:cubicBezTo>
                      <a:pt x="667" y="237"/>
                      <a:pt x="664" y="234"/>
                      <a:pt x="660" y="233"/>
                    </a:cubicBezTo>
                    <a:cubicBezTo>
                      <a:pt x="655" y="232"/>
                      <a:pt x="646" y="234"/>
                      <a:pt x="632" y="240"/>
                    </a:cubicBezTo>
                    <a:cubicBezTo>
                      <a:pt x="670" y="213"/>
                      <a:pt x="678" y="202"/>
                      <a:pt x="672" y="191"/>
                    </a:cubicBezTo>
                    <a:cubicBezTo>
                      <a:pt x="670" y="188"/>
                      <a:pt x="667" y="186"/>
                      <a:pt x="664" y="185"/>
                    </a:cubicBezTo>
                    <a:cubicBezTo>
                      <a:pt x="656" y="183"/>
                      <a:pt x="655" y="182"/>
                      <a:pt x="449" y="303"/>
                    </a:cubicBezTo>
                    <a:cubicBezTo>
                      <a:pt x="420" y="319"/>
                      <a:pt x="388" y="337"/>
                      <a:pt x="356" y="356"/>
                    </a:cubicBezTo>
                    <a:cubicBezTo>
                      <a:pt x="373" y="346"/>
                      <a:pt x="390" y="335"/>
                      <a:pt x="407" y="325"/>
                    </a:cubicBezTo>
                    <a:cubicBezTo>
                      <a:pt x="474" y="283"/>
                      <a:pt x="537" y="243"/>
                      <a:pt x="585" y="214"/>
                    </a:cubicBezTo>
                    <a:cubicBezTo>
                      <a:pt x="610" y="198"/>
                      <a:pt x="629" y="186"/>
                      <a:pt x="641" y="177"/>
                    </a:cubicBezTo>
                    <a:cubicBezTo>
                      <a:pt x="648" y="173"/>
                      <a:pt x="654" y="169"/>
                      <a:pt x="657" y="167"/>
                    </a:cubicBezTo>
                    <a:cubicBezTo>
                      <a:pt x="662" y="163"/>
                      <a:pt x="671" y="157"/>
                      <a:pt x="666" y="147"/>
                    </a:cubicBezTo>
                    <a:cubicBezTo>
                      <a:pt x="664" y="144"/>
                      <a:pt x="662" y="142"/>
                      <a:pt x="658" y="141"/>
                    </a:cubicBezTo>
                    <a:cubicBezTo>
                      <a:pt x="650" y="139"/>
                      <a:pt x="648" y="138"/>
                      <a:pt x="429" y="268"/>
                    </a:cubicBezTo>
                    <a:cubicBezTo>
                      <a:pt x="328" y="327"/>
                      <a:pt x="193" y="407"/>
                      <a:pt x="106" y="455"/>
                    </a:cubicBezTo>
                    <a:cubicBezTo>
                      <a:pt x="210" y="388"/>
                      <a:pt x="394" y="279"/>
                      <a:pt x="509" y="211"/>
                    </a:cubicBezTo>
                    <a:cubicBezTo>
                      <a:pt x="556" y="183"/>
                      <a:pt x="597" y="159"/>
                      <a:pt x="627" y="142"/>
                    </a:cubicBezTo>
                    <a:cubicBezTo>
                      <a:pt x="642" y="132"/>
                      <a:pt x="653" y="126"/>
                      <a:pt x="661" y="121"/>
                    </a:cubicBezTo>
                    <a:cubicBezTo>
                      <a:pt x="674" y="113"/>
                      <a:pt x="683" y="107"/>
                      <a:pt x="677" y="97"/>
                    </a:cubicBezTo>
                    <a:cubicBezTo>
                      <a:pt x="675" y="94"/>
                      <a:pt x="673" y="92"/>
                      <a:pt x="669" y="91"/>
                    </a:cubicBezTo>
                    <a:cubicBezTo>
                      <a:pt x="662" y="89"/>
                      <a:pt x="662" y="89"/>
                      <a:pt x="537" y="164"/>
                    </a:cubicBezTo>
                    <a:cubicBezTo>
                      <a:pt x="519" y="174"/>
                      <a:pt x="500" y="186"/>
                      <a:pt x="478" y="199"/>
                    </a:cubicBezTo>
                    <a:cubicBezTo>
                      <a:pt x="513" y="178"/>
                      <a:pt x="545" y="158"/>
                      <a:pt x="574" y="140"/>
                    </a:cubicBezTo>
                    <a:cubicBezTo>
                      <a:pt x="608" y="119"/>
                      <a:pt x="632" y="103"/>
                      <a:pt x="649" y="91"/>
                    </a:cubicBezTo>
                    <a:cubicBezTo>
                      <a:pt x="671" y="75"/>
                      <a:pt x="685" y="63"/>
                      <a:pt x="678" y="50"/>
                    </a:cubicBezTo>
                    <a:cubicBezTo>
                      <a:pt x="676" y="47"/>
                      <a:pt x="674" y="45"/>
                      <a:pt x="671" y="44"/>
                    </a:cubicBezTo>
                    <a:cubicBezTo>
                      <a:pt x="665" y="43"/>
                      <a:pt x="665" y="43"/>
                      <a:pt x="629" y="63"/>
                    </a:cubicBezTo>
                    <a:cubicBezTo>
                      <a:pt x="609" y="74"/>
                      <a:pt x="583" y="89"/>
                      <a:pt x="554" y="105"/>
                    </a:cubicBezTo>
                    <a:cubicBezTo>
                      <a:pt x="548" y="109"/>
                      <a:pt x="542" y="112"/>
                      <a:pt x="535" y="116"/>
                    </a:cubicBezTo>
                    <a:cubicBezTo>
                      <a:pt x="559" y="100"/>
                      <a:pt x="581" y="85"/>
                      <a:pt x="600" y="72"/>
                    </a:cubicBezTo>
                    <a:cubicBezTo>
                      <a:pt x="620" y="58"/>
                      <a:pt x="638" y="46"/>
                      <a:pt x="650" y="38"/>
                    </a:cubicBezTo>
                    <a:cubicBezTo>
                      <a:pt x="657" y="33"/>
                      <a:pt x="662" y="30"/>
                      <a:pt x="665" y="27"/>
                    </a:cubicBezTo>
                    <a:cubicBezTo>
                      <a:pt x="670" y="23"/>
                      <a:pt x="679" y="17"/>
                      <a:pt x="674" y="8"/>
                    </a:cubicBezTo>
                    <a:cubicBezTo>
                      <a:pt x="672" y="5"/>
                      <a:pt x="669" y="2"/>
                      <a:pt x="666" y="2"/>
                    </a:cubicBezTo>
                    <a:cubicBezTo>
                      <a:pt x="661" y="0"/>
                      <a:pt x="658" y="2"/>
                      <a:pt x="653" y="6"/>
                    </a:cubicBezTo>
                    <a:cubicBezTo>
                      <a:pt x="651" y="7"/>
                      <a:pt x="647" y="9"/>
                      <a:pt x="645" y="11"/>
                    </a:cubicBezTo>
                    <a:cubicBezTo>
                      <a:pt x="641" y="11"/>
                      <a:pt x="637" y="15"/>
                      <a:pt x="636" y="19"/>
                    </a:cubicBezTo>
                    <a:cubicBezTo>
                      <a:pt x="623" y="27"/>
                      <a:pt x="605" y="40"/>
                      <a:pt x="586" y="52"/>
                    </a:cubicBezTo>
                    <a:cubicBezTo>
                      <a:pt x="545" y="80"/>
                      <a:pt x="493" y="115"/>
                      <a:pt x="452" y="144"/>
                    </a:cubicBezTo>
                    <a:cubicBezTo>
                      <a:pt x="430" y="160"/>
                      <a:pt x="413" y="173"/>
                      <a:pt x="401" y="182"/>
                    </a:cubicBezTo>
                    <a:cubicBezTo>
                      <a:pt x="385" y="195"/>
                      <a:pt x="373" y="204"/>
                      <a:pt x="379" y="215"/>
                    </a:cubicBezTo>
                    <a:cubicBezTo>
                      <a:pt x="381" y="218"/>
                      <a:pt x="384" y="220"/>
                      <a:pt x="387" y="221"/>
                    </a:cubicBezTo>
                    <a:cubicBezTo>
                      <a:pt x="389" y="222"/>
                      <a:pt x="390" y="222"/>
                      <a:pt x="394" y="221"/>
                    </a:cubicBezTo>
                    <a:cubicBezTo>
                      <a:pt x="376" y="232"/>
                      <a:pt x="358" y="242"/>
                      <a:pt x="341" y="252"/>
                    </a:cubicBezTo>
                    <a:cubicBezTo>
                      <a:pt x="280" y="288"/>
                      <a:pt x="222" y="322"/>
                      <a:pt x="180" y="348"/>
                    </a:cubicBezTo>
                    <a:cubicBezTo>
                      <a:pt x="157" y="362"/>
                      <a:pt x="140" y="373"/>
                      <a:pt x="129" y="381"/>
                    </a:cubicBezTo>
                    <a:cubicBezTo>
                      <a:pt x="114" y="391"/>
                      <a:pt x="102" y="400"/>
                      <a:pt x="109" y="412"/>
                    </a:cubicBezTo>
                    <a:cubicBezTo>
                      <a:pt x="110" y="415"/>
                      <a:pt x="113" y="417"/>
                      <a:pt x="117" y="418"/>
                    </a:cubicBezTo>
                    <a:cubicBezTo>
                      <a:pt x="118" y="418"/>
                      <a:pt x="118" y="418"/>
                      <a:pt x="118" y="419"/>
                    </a:cubicBezTo>
                    <a:cubicBezTo>
                      <a:pt x="93" y="434"/>
                      <a:pt x="72" y="448"/>
                      <a:pt x="56" y="459"/>
                    </a:cubicBezTo>
                    <a:cubicBezTo>
                      <a:pt x="9" y="491"/>
                      <a:pt x="0" y="500"/>
                      <a:pt x="7" y="512"/>
                    </a:cubicBezTo>
                    <a:cubicBezTo>
                      <a:pt x="8" y="516"/>
                      <a:pt x="12" y="518"/>
                      <a:pt x="15" y="519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2" name="Freeform 8"/>
              <p:cNvSpPr>
                <a:spLocks/>
              </p:cNvSpPr>
              <p:nvPr/>
            </p:nvSpPr>
            <p:spPr bwMode="auto">
              <a:xfrm>
                <a:off x="1873250" y="3402013"/>
                <a:ext cx="1435100" cy="2466975"/>
              </a:xfrm>
              <a:custGeom>
                <a:avLst/>
                <a:gdLst>
                  <a:gd name="T0" fmla="*/ 350 w 449"/>
                  <a:gd name="T1" fmla="*/ 644 h 772"/>
                  <a:gd name="T2" fmla="*/ 396 w 449"/>
                  <a:gd name="T3" fmla="*/ 569 h 772"/>
                  <a:gd name="T4" fmla="*/ 366 w 449"/>
                  <a:gd name="T5" fmla="*/ 544 h 772"/>
                  <a:gd name="T6" fmla="*/ 339 w 449"/>
                  <a:gd name="T7" fmla="*/ 514 h 772"/>
                  <a:gd name="T8" fmla="*/ 426 w 449"/>
                  <a:gd name="T9" fmla="*/ 433 h 772"/>
                  <a:gd name="T10" fmla="*/ 415 w 449"/>
                  <a:gd name="T11" fmla="*/ 394 h 772"/>
                  <a:gd name="T12" fmla="*/ 391 w 449"/>
                  <a:gd name="T13" fmla="*/ 380 h 772"/>
                  <a:gd name="T14" fmla="*/ 293 w 449"/>
                  <a:gd name="T15" fmla="*/ 406 h 772"/>
                  <a:gd name="T16" fmla="*/ 375 w 449"/>
                  <a:gd name="T17" fmla="*/ 318 h 772"/>
                  <a:gd name="T18" fmla="*/ 370 w 449"/>
                  <a:gd name="T19" fmla="*/ 274 h 772"/>
                  <a:gd name="T20" fmla="*/ 356 w 449"/>
                  <a:gd name="T21" fmla="*/ 246 h 772"/>
                  <a:gd name="T22" fmla="*/ 339 w 449"/>
                  <a:gd name="T23" fmla="*/ 226 h 772"/>
                  <a:gd name="T24" fmla="*/ 287 w 449"/>
                  <a:gd name="T25" fmla="*/ 223 h 772"/>
                  <a:gd name="T26" fmla="*/ 205 w 449"/>
                  <a:gd name="T27" fmla="*/ 229 h 772"/>
                  <a:gd name="T28" fmla="*/ 326 w 449"/>
                  <a:gd name="T29" fmla="*/ 127 h 772"/>
                  <a:gd name="T30" fmla="*/ 298 w 449"/>
                  <a:gd name="T31" fmla="*/ 115 h 772"/>
                  <a:gd name="T32" fmla="*/ 215 w 449"/>
                  <a:gd name="T33" fmla="*/ 120 h 772"/>
                  <a:gd name="T34" fmla="*/ 166 w 449"/>
                  <a:gd name="T35" fmla="*/ 108 h 772"/>
                  <a:gd name="T36" fmla="*/ 143 w 449"/>
                  <a:gd name="T37" fmla="*/ 78 h 772"/>
                  <a:gd name="T38" fmla="*/ 147 w 449"/>
                  <a:gd name="T39" fmla="*/ 34 h 772"/>
                  <a:gd name="T40" fmla="*/ 103 w 449"/>
                  <a:gd name="T41" fmla="*/ 12 h 772"/>
                  <a:gd name="T42" fmla="*/ 47 w 449"/>
                  <a:gd name="T43" fmla="*/ 7 h 772"/>
                  <a:gd name="T44" fmla="*/ 7 w 449"/>
                  <a:gd name="T45" fmla="*/ 15 h 772"/>
                  <a:gd name="T46" fmla="*/ 14 w 449"/>
                  <a:gd name="T47" fmla="*/ 72 h 772"/>
                  <a:gd name="T48" fmla="*/ 26 w 449"/>
                  <a:gd name="T49" fmla="*/ 111 h 772"/>
                  <a:gd name="T50" fmla="*/ 60 w 449"/>
                  <a:gd name="T51" fmla="*/ 116 h 772"/>
                  <a:gd name="T52" fmla="*/ 70 w 449"/>
                  <a:gd name="T53" fmla="*/ 157 h 772"/>
                  <a:gd name="T54" fmla="*/ 116 w 449"/>
                  <a:gd name="T55" fmla="*/ 168 h 772"/>
                  <a:gd name="T56" fmla="*/ 174 w 449"/>
                  <a:gd name="T57" fmla="*/ 180 h 772"/>
                  <a:gd name="T58" fmla="*/ 81 w 449"/>
                  <a:gd name="T59" fmla="*/ 263 h 772"/>
                  <a:gd name="T60" fmla="*/ 106 w 449"/>
                  <a:gd name="T61" fmla="*/ 305 h 772"/>
                  <a:gd name="T62" fmla="*/ 108 w 449"/>
                  <a:gd name="T63" fmla="*/ 338 h 772"/>
                  <a:gd name="T64" fmla="*/ 129 w 449"/>
                  <a:gd name="T65" fmla="*/ 355 h 772"/>
                  <a:gd name="T66" fmla="*/ 244 w 449"/>
                  <a:gd name="T67" fmla="*/ 317 h 772"/>
                  <a:gd name="T68" fmla="*/ 139 w 449"/>
                  <a:gd name="T69" fmla="*/ 413 h 772"/>
                  <a:gd name="T70" fmla="*/ 152 w 449"/>
                  <a:gd name="T71" fmla="*/ 451 h 772"/>
                  <a:gd name="T72" fmla="*/ 174 w 449"/>
                  <a:gd name="T73" fmla="*/ 466 h 772"/>
                  <a:gd name="T74" fmla="*/ 216 w 449"/>
                  <a:gd name="T75" fmla="*/ 480 h 772"/>
                  <a:gd name="T76" fmla="*/ 281 w 449"/>
                  <a:gd name="T77" fmla="*/ 483 h 772"/>
                  <a:gd name="T78" fmla="*/ 187 w 449"/>
                  <a:gd name="T79" fmla="*/ 566 h 772"/>
                  <a:gd name="T80" fmla="*/ 203 w 449"/>
                  <a:gd name="T81" fmla="*/ 585 h 772"/>
                  <a:gd name="T82" fmla="*/ 236 w 449"/>
                  <a:gd name="T83" fmla="*/ 609 h 772"/>
                  <a:gd name="T84" fmla="*/ 274 w 449"/>
                  <a:gd name="T85" fmla="*/ 630 h 772"/>
                  <a:gd name="T86" fmla="*/ 229 w 449"/>
                  <a:gd name="T87" fmla="*/ 688 h 772"/>
                  <a:gd name="T88" fmla="*/ 237 w 449"/>
                  <a:gd name="T89" fmla="*/ 720 h 772"/>
                  <a:gd name="T90" fmla="*/ 255 w 449"/>
                  <a:gd name="T91" fmla="*/ 737 h 772"/>
                  <a:gd name="T92" fmla="*/ 277 w 449"/>
                  <a:gd name="T93" fmla="*/ 759 h 772"/>
                  <a:gd name="T94" fmla="*/ 297 w 449"/>
                  <a:gd name="T95" fmla="*/ 730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49" h="772">
                    <a:moveTo>
                      <a:pt x="342" y="685"/>
                    </a:moveTo>
                    <a:cubicBezTo>
                      <a:pt x="359" y="668"/>
                      <a:pt x="367" y="660"/>
                      <a:pt x="362" y="651"/>
                    </a:cubicBezTo>
                    <a:cubicBezTo>
                      <a:pt x="360" y="648"/>
                      <a:pt x="357" y="646"/>
                      <a:pt x="354" y="645"/>
                    </a:cubicBezTo>
                    <a:cubicBezTo>
                      <a:pt x="353" y="644"/>
                      <a:pt x="351" y="644"/>
                      <a:pt x="350" y="644"/>
                    </a:cubicBezTo>
                    <a:cubicBezTo>
                      <a:pt x="367" y="631"/>
                      <a:pt x="383" y="618"/>
                      <a:pt x="396" y="608"/>
                    </a:cubicBezTo>
                    <a:cubicBezTo>
                      <a:pt x="419" y="589"/>
                      <a:pt x="427" y="582"/>
                      <a:pt x="422" y="571"/>
                    </a:cubicBezTo>
                    <a:cubicBezTo>
                      <a:pt x="420" y="568"/>
                      <a:pt x="417" y="566"/>
                      <a:pt x="414" y="565"/>
                    </a:cubicBezTo>
                    <a:cubicBezTo>
                      <a:pt x="410" y="564"/>
                      <a:pt x="407" y="564"/>
                      <a:pt x="396" y="569"/>
                    </a:cubicBezTo>
                    <a:cubicBezTo>
                      <a:pt x="409" y="559"/>
                      <a:pt x="419" y="551"/>
                      <a:pt x="426" y="545"/>
                    </a:cubicBezTo>
                    <a:cubicBezTo>
                      <a:pt x="439" y="534"/>
                      <a:pt x="449" y="526"/>
                      <a:pt x="443" y="516"/>
                    </a:cubicBezTo>
                    <a:cubicBezTo>
                      <a:pt x="441" y="513"/>
                      <a:pt x="438" y="511"/>
                      <a:pt x="435" y="510"/>
                    </a:cubicBezTo>
                    <a:cubicBezTo>
                      <a:pt x="429" y="508"/>
                      <a:pt x="428" y="508"/>
                      <a:pt x="366" y="544"/>
                    </a:cubicBezTo>
                    <a:cubicBezTo>
                      <a:pt x="374" y="537"/>
                      <a:pt x="382" y="531"/>
                      <a:pt x="389" y="526"/>
                    </a:cubicBezTo>
                    <a:cubicBezTo>
                      <a:pt x="427" y="497"/>
                      <a:pt x="435" y="488"/>
                      <a:pt x="429" y="477"/>
                    </a:cubicBezTo>
                    <a:cubicBezTo>
                      <a:pt x="427" y="474"/>
                      <a:pt x="425" y="472"/>
                      <a:pt x="422" y="471"/>
                    </a:cubicBezTo>
                    <a:cubicBezTo>
                      <a:pt x="415" y="469"/>
                      <a:pt x="414" y="469"/>
                      <a:pt x="339" y="514"/>
                    </a:cubicBezTo>
                    <a:cubicBezTo>
                      <a:pt x="336" y="516"/>
                      <a:pt x="333" y="518"/>
                      <a:pt x="329" y="520"/>
                    </a:cubicBezTo>
                    <a:cubicBezTo>
                      <a:pt x="352" y="503"/>
                      <a:pt x="374" y="487"/>
                      <a:pt x="391" y="474"/>
                    </a:cubicBezTo>
                    <a:cubicBezTo>
                      <a:pt x="401" y="466"/>
                      <a:pt x="409" y="460"/>
                      <a:pt x="414" y="456"/>
                    </a:cubicBezTo>
                    <a:cubicBezTo>
                      <a:pt x="423" y="449"/>
                      <a:pt x="431" y="443"/>
                      <a:pt x="426" y="433"/>
                    </a:cubicBezTo>
                    <a:cubicBezTo>
                      <a:pt x="424" y="430"/>
                      <a:pt x="421" y="428"/>
                      <a:pt x="418" y="427"/>
                    </a:cubicBezTo>
                    <a:cubicBezTo>
                      <a:pt x="412" y="426"/>
                      <a:pt x="408" y="426"/>
                      <a:pt x="363" y="453"/>
                    </a:cubicBezTo>
                    <a:cubicBezTo>
                      <a:pt x="364" y="451"/>
                      <a:pt x="366" y="450"/>
                      <a:pt x="367" y="449"/>
                    </a:cubicBezTo>
                    <a:cubicBezTo>
                      <a:pt x="415" y="413"/>
                      <a:pt x="421" y="406"/>
                      <a:pt x="415" y="394"/>
                    </a:cubicBezTo>
                    <a:cubicBezTo>
                      <a:pt x="414" y="392"/>
                      <a:pt x="411" y="390"/>
                      <a:pt x="408" y="389"/>
                    </a:cubicBezTo>
                    <a:cubicBezTo>
                      <a:pt x="402" y="387"/>
                      <a:pt x="401" y="387"/>
                      <a:pt x="318" y="434"/>
                    </a:cubicBezTo>
                    <a:cubicBezTo>
                      <a:pt x="339" y="419"/>
                      <a:pt x="358" y="405"/>
                      <a:pt x="372" y="394"/>
                    </a:cubicBezTo>
                    <a:cubicBezTo>
                      <a:pt x="380" y="388"/>
                      <a:pt x="386" y="383"/>
                      <a:pt x="391" y="380"/>
                    </a:cubicBezTo>
                    <a:cubicBezTo>
                      <a:pt x="397" y="374"/>
                      <a:pt x="405" y="368"/>
                      <a:pt x="400" y="358"/>
                    </a:cubicBezTo>
                    <a:cubicBezTo>
                      <a:pt x="398" y="356"/>
                      <a:pt x="396" y="354"/>
                      <a:pt x="393" y="353"/>
                    </a:cubicBezTo>
                    <a:cubicBezTo>
                      <a:pt x="387" y="351"/>
                      <a:pt x="387" y="351"/>
                      <a:pt x="333" y="383"/>
                    </a:cubicBezTo>
                    <a:cubicBezTo>
                      <a:pt x="322" y="389"/>
                      <a:pt x="308" y="397"/>
                      <a:pt x="293" y="406"/>
                    </a:cubicBezTo>
                    <a:cubicBezTo>
                      <a:pt x="316" y="389"/>
                      <a:pt x="337" y="373"/>
                      <a:pt x="353" y="361"/>
                    </a:cubicBezTo>
                    <a:cubicBezTo>
                      <a:pt x="362" y="354"/>
                      <a:pt x="369" y="349"/>
                      <a:pt x="373" y="345"/>
                    </a:cubicBezTo>
                    <a:cubicBezTo>
                      <a:pt x="380" y="340"/>
                      <a:pt x="388" y="333"/>
                      <a:pt x="383" y="324"/>
                    </a:cubicBezTo>
                    <a:cubicBezTo>
                      <a:pt x="381" y="321"/>
                      <a:pt x="378" y="319"/>
                      <a:pt x="375" y="318"/>
                    </a:cubicBezTo>
                    <a:cubicBezTo>
                      <a:pt x="369" y="316"/>
                      <a:pt x="364" y="317"/>
                      <a:pt x="310" y="348"/>
                    </a:cubicBezTo>
                    <a:cubicBezTo>
                      <a:pt x="322" y="339"/>
                      <a:pt x="333" y="331"/>
                      <a:pt x="342" y="324"/>
                    </a:cubicBezTo>
                    <a:cubicBezTo>
                      <a:pt x="375" y="299"/>
                      <a:pt x="384" y="292"/>
                      <a:pt x="378" y="281"/>
                    </a:cubicBezTo>
                    <a:cubicBezTo>
                      <a:pt x="376" y="278"/>
                      <a:pt x="373" y="275"/>
                      <a:pt x="370" y="274"/>
                    </a:cubicBezTo>
                    <a:cubicBezTo>
                      <a:pt x="362" y="272"/>
                      <a:pt x="352" y="276"/>
                      <a:pt x="287" y="315"/>
                    </a:cubicBezTo>
                    <a:cubicBezTo>
                      <a:pt x="299" y="305"/>
                      <a:pt x="311" y="295"/>
                      <a:pt x="321" y="288"/>
                    </a:cubicBezTo>
                    <a:cubicBezTo>
                      <a:pt x="332" y="279"/>
                      <a:pt x="339" y="273"/>
                      <a:pt x="345" y="269"/>
                    </a:cubicBezTo>
                    <a:cubicBezTo>
                      <a:pt x="354" y="261"/>
                      <a:pt x="361" y="255"/>
                      <a:pt x="356" y="246"/>
                    </a:cubicBezTo>
                    <a:cubicBezTo>
                      <a:pt x="354" y="243"/>
                      <a:pt x="351" y="241"/>
                      <a:pt x="348" y="240"/>
                    </a:cubicBezTo>
                    <a:cubicBezTo>
                      <a:pt x="342" y="238"/>
                      <a:pt x="331" y="240"/>
                      <a:pt x="291" y="263"/>
                    </a:cubicBezTo>
                    <a:cubicBezTo>
                      <a:pt x="300" y="255"/>
                      <a:pt x="309" y="249"/>
                      <a:pt x="317" y="243"/>
                    </a:cubicBezTo>
                    <a:cubicBezTo>
                      <a:pt x="327" y="235"/>
                      <a:pt x="334" y="230"/>
                      <a:pt x="339" y="226"/>
                    </a:cubicBezTo>
                    <a:cubicBezTo>
                      <a:pt x="348" y="219"/>
                      <a:pt x="355" y="214"/>
                      <a:pt x="349" y="204"/>
                    </a:cubicBezTo>
                    <a:cubicBezTo>
                      <a:pt x="348" y="201"/>
                      <a:pt x="345" y="199"/>
                      <a:pt x="342" y="198"/>
                    </a:cubicBezTo>
                    <a:cubicBezTo>
                      <a:pt x="336" y="197"/>
                      <a:pt x="334" y="196"/>
                      <a:pt x="282" y="226"/>
                    </a:cubicBezTo>
                    <a:cubicBezTo>
                      <a:pt x="284" y="225"/>
                      <a:pt x="285" y="224"/>
                      <a:pt x="287" y="223"/>
                    </a:cubicBezTo>
                    <a:cubicBezTo>
                      <a:pt x="336" y="186"/>
                      <a:pt x="342" y="178"/>
                      <a:pt x="336" y="167"/>
                    </a:cubicBezTo>
                    <a:cubicBezTo>
                      <a:pt x="334" y="164"/>
                      <a:pt x="331" y="162"/>
                      <a:pt x="328" y="161"/>
                    </a:cubicBezTo>
                    <a:cubicBezTo>
                      <a:pt x="321" y="159"/>
                      <a:pt x="321" y="159"/>
                      <a:pt x="249" y="203"/>
                    </a:cubicBezTo>
                    <a:cubicBezTo>
                      <a:pt x="236" y="211"/>
                      <a:pt x="220" y="220"/>
                      <a:pt x="205" y="229"/>
                    </a:cubicBezTo>
                    <a:cubicBezTo>
                      <a:pt x="226" y="214"/>
                      <a:pt x="248" y="198"/>
                      <a:pt x="264" y="186"/>
                    </a:cubicBezTo>
                    <a:cubicBezTo>
                      <a:pt x="281" y="174"/>
                      <a:pt x="296" y="163"/>
                      <a:pt x="306" y="155"/>
                    </a:cubicBezTo>
                    <a:cubicBezTo>
                      <a:pt x="312" y="151"/>
                      <a:pt x="316" y="148"/>
                      <a:pt x="319" y="146"/>
                    </a:cubicBezTo>
                    <a:cubicBezTo>
                      <a:pt x="323" y="142"/>
                      <a:pt x="331" y="136"/>
                      <a:pt x="326" y="127"/>
                    </a:cubicBezTo>
                    <a:cubicBezTo>
                      <a:pt x="325" y="124"/>
                      <a:pt x="322" y="122"/>
                      <a:pt x="318" y="121"/>
                    </a:cubicBezTo>
                    <a:cubicBezTo>
                      <a:pt x="312" y="119"/>
                      <a:pt x="307" y="120"/>
                      <a:pt x="246" y="156"/>
                    </a:cubicBezTo>
                    <a:cubicBezTo>
                      <a:pt x="253" y="150"/>
                      <a:pt x="260" y="145"/>
                      <a:pt x="266" y="140"/>
                    </a:cubicBezTo>
                    <a:cubicBezTo>
                      <a:pt x="281" y="129"/>
                      <a:pt x="291" y="121"/>
                      <a:pt x="298" y="115"/>
                    </a:cubicBezTo>
                    <a:cubicBezTo>
                      <a:pt x="310" y="106"/>
                      <a:pt x="318" y="99"/>
                      <a:pt x="313" y="89"/>
                    </a:cubicBezTo>
                    <a:cubicBezTo>
                      <a:pt x="311" y="86"/>
                      <a:pt x="308" y="84"/>
                      <a:pt x="305" y="83"/>
                    </a:cubicBezTo>
                    <a:cubicBezTo>
                      <a:pt x="298" y="81"/>
                      <a:pt x="297" y="81"/>
                      <a:pt x="177" y="150"/>
                    </a:cubicBezTo>
                    <a:cubicBezTo>
                      <a:pt x="191" y="139"/>
                      <a:pt x="205" y="128"/>
                      <a:pt x="215" y="120"/>
                    </a:cubicBezTo>
                    <a:cubicBezTo>
                      <a:pt x="227" y="110"/>
                      <a:pt x="238" y="102"/>
                      <a:pt x="246" y="95"/>
                    </a:cubicBezTo>
                    <a:cubicBezTo>
                      <a:pt x="261" y="83"/>
                      <a:pt x="266" y="79"/>
                      <a:pt x="261" y="70"/>
                    </a:cubicBezTo>
                    <a:cubicBezTo>
                      <a:pt x="259" y="67"/>
                      <a:pt x="256" y="65"/>
                      <a:pt x="253" y="64"/>
                    </a:cubicBezTo>
                    <a:cubicBezTo>
                      <a:pt x="245" y="62"/>
                      <a:pt x="237" y="65"/>
                      <a:pt x="166" y="108"/>
                    </a:cubicBezTo>
                    <a:cubicBezTo>
                      <a:pt x="171" y="104"/>
                      <a:pt x="175" y="100"/>
                      <a:pt x="179" y="97"/>
                    </a:cubicBezTo>
                    <a:cubicBezTo>
                      <a:pt x="206" y="73"/>
                      <a:pt x="214" y="65"/>
                      <a:pt x="208" y="55"/>
                    </a:cubicBezTo>
                    <a:cubicBezTo>
                      <a:pt x="207" y="52"/>
                      <a:pt x="204" y="50"/>
                      <a:pt x="201" y="49"/>
                    </a:cubicBezTo>
                    <a:cubicBezTo>
                      <a:pt x="195" y="47"/>
                      <a:pt x="195" y="47"/>
                      <a:pt x="143" y="78"/>
                    </a:cubicBezTo>
                    <a:cubicBezTo>
                      <a:pt x="134" y="83"/>
                      <a:pt x="124" y="89"/>
                      <a:pt x="114" y="95"/>
                    </a:cubicBezTo>
                    <a:cubicBezTo>
                      <a:pt x="123" y="86"/>
                      <a:pt x="132" y="77"/>
                      <a:pt x="139" y="70"/>
                    </a:cubicBezTo>
                    <a:cubicBezTo>
                      <a:pt x="154" y="54"/>
                      <a:pt x="159" y="49"/>
                      <a:pt x="154" y="40"/>
                    </a:cubicBezTo>
                    <a:cubicBezTo>
                      <a:pt x="153" y="37"/>
                      <a:pt x="150" y="35"/>
                      <a:pt x="147" y="34"/>
                    </a:cubicBezTo>
                    <a:cubicBezTo>
                      <a:pt x="141" y="33"/>
                      <a:pt x="140" y="32"/>
                      <a:pt x="83" y="65"/>
                    </a:cubicBezTo>
                    <a:cubicBezTo>
                      <a:pt x="89" y="57"/>
                      <a:pt x="96" y="50"/>
                      <a:pt x="100" y="44"/>
                    </a:cubicBezTo>
                    <a:cubicBezTo>
                      <a:pt x="111" y="30"/>
                      <a:pt x="115" y="25"/>
                      <a:pt x="110" y="18"/>
                    </a:cubicBezTo>
                    <a:cubicBezTo>
                      <a:pt x="109" y="15"/>
                      <a:pt x="106" y="13"/>
                      <a:pt x="103" y="12"/>
                    </a:cubicBezTo>
                    <a:cubicBezTo>
                      <a:pt x="98" y="11"/>
                      <a:pt x="98" y="11"/>
                      <a:pt x="69" y="27"/>
                    </a:cubicBezTo>
                    <a:cubicBezTo>
                      <a:pt x="61" y="32"/>
                      <a:pt x="51" y="38"/>
                      <a:pt x="41" y="44"/>
                    </a:cubicBezTo>
                    <a:cubicBezTo>
                      <a:pt x="42" y="40"/>
                      <a:pt x="43" y="36"/>
                      <a:pt x="44" y="33"/>
                    </a:cubicBezTo>
                    <a:cubicBezTo>
                      <a:pt x="50" y="11"/>
                      <a:pt x="50" y="11"/>
                      <a:pt x="47" y="7"/>
                    </a:cubicBezTo>
                    <a:cubicBezTo>
                      <a:pt x="46" y="4"/>
                      <a:pt x="43" y="2"/>
                      <a:pt x="40" y="1"/>
                    </a:cubicBezTo>
                    <a:cubicBezTo>
                      <a:pt x="34" y="0"/>
                      <a:pt x="32" y="1"/>
                      <a:pt x="22" y="7"/>
                    </a:cubicBezTo>
                    <a:cubicBezTo>
                      <a:pt x="19" y="9"/>
                      <a:pt x="14" y="12"/>
                      <a:pt x="11" y="14"/>
                    </a:cubicBezTo>
                    <a:cubicBezTo>
                      <a:pt x="10" y="14"/>
                      <a:pt x="9" y="14"/>
                      <a:pt x="7" y="15"/>
                    </a:cubicBezTo>
                    <a:cubicBezTo>
                      <a:pt x="2" y="18"/>
                      <a:pt x="0" y="26"/>
                      <a:pt x="3" y="31"/>
                    </a:cubicBezTo>
                    <a:cubicBezTo>
                      <a:pt x="4" y="34"/>
                      <a:pt x="7" y="37"/>
                      <a:pt x="10" y="37"/>
                    </a:cubicBezTo>
                    <a:cubicBezTo>
                      <a:pt x="13" y="38"/>
                      <a:pt x="15" y="38"/>
                      <a:pt x="18" y="37"/>
                    </a:cubicBezTo>
                    <a:cubicBezTo>
                      <a:pt x="11" y="65"/>
                      <a:pt x="11" y="67"/>
                      <a:pt x="14" y="72"/>
                    </a:cubicBezTo>
                    <a:cubicBezTo>
                      <a:pt x="15" y="74"/>
                      <a:pt x="18" y="77"/>
                      <a:pt x="21" y="77"/>
                    </a:cubicBezTo>
                    <a:cubicBezTo>
                      <a:pt x="26" y="79"/>
                      <a:pt x="27" y="79"/>
                      <a:pt x="53" y="65"/>
                    </a:cubicBezTo>
                    <a:cubicBezTo>
                      <a:pt x="47" y="72"/>
                      <a:pt x="42" y="78"/>
                      <a:pt x="38" y="84"/>
                    </a:cubicBezTo>
                    <a:cubicBezTo>
                      <a:pt x="25" y="99"/>
                      <a:pt x="22" y="103"/>
                      <a:pt x="26" y="111"/>
                    </a:cubicBezTo>
                    <a:cubicBezTo>
                      <a:pt x="28" y="114"/>
                      <a:pt x="31" y="116"/>
                      <a:pt x="34" y="117"/>
                    </a:cubicBezTo>
                    <a:cubicBezTo>
                      <a:pt x="39" y="118"/>
                      <a:pt x="39" y="118"/>
                      <a:pt x="79" y="96"/>
                    </a:cubicBezTo>
                    <a:cubicBezTo>
                      <a:pt x="80" y="95"/>
                      <a:pt x="81" y="94"/>
                      <a:pt x="82" y="94"/>
                    </a:cubicBezTo>
                    <a:cubicBezTo>
                      <a:pt x="74" y="102"/>
                      <a:pt x="66" y="109"/>
                      <a:pt x="60" y="116"/>
                    </a:cubicBezTo>
                    <a:cubicBezTo>
                      <a:pt x="45" y="131"/>
                      <a:pt x="40" y="137"/>
                      <a:pt x="45" y="145"/>
                    </a:cubicBezTo>
                    <a:cubicBezTo>
                      <a:pt x="47" y="148"/>
                      <a:pt x="50" y="150"/>
                      <a:pt x="53" y="151"/>
                    </a:cubicBezTo>
                    <a:cubicBezTo>
                      <a:pt x="59" y="153"/>
                      <a:pt x="64" y="152"/>
                      <a:pt x="101" y="131"/>
                    </a:cubicBezTo>
                    <a:cubicBezTo>
                      <a:pt x="89" y="141"/>
                      <a:pt x="78" y="150"/>
                      <a:pt x="70" y="157"/>
                    </a:cubicBezTo>
                    <a:cubicBezTo>
                      <a:pt x="53" y="171"/>
                      <a:pt x="47" y="176"/>
                      <a:pt x="52" y="186"/>
                    </a:cubicBezTo>
                    <a:cubicBezTo>
                      <a:pt x="54" y="189"/>
                      <a:pt x="57" y="191"/>
                      <a:pt x="60" y="192"/>
                    </a:cubicBezTo>
                    <a:cubicBezTo>
                      <a:pt x="67" y="194"/>
                      <a:pt x="74" y="191"/>
                      <a:pt x="125" y="161"/>
                    </a:cubicBezTo>
                    <a:cubicBezTo>
                      <a:pt x="122" y="163"/>
                      <a:pt x="119" y="166"/>
                      <a:pt x="116" y="168"/>
                    </a:cubicBezTo>
                    <a:cubicBezTo>
                      <a:pt x="102" y="180"/>
                      <a:pt x="91" y="189"/>
                      <a:pt x="84" y="196"/>
                    </a:cubicBezTo>
                    <a:cubicBezTo>
                      <a:pt x="73" y="205"/>
                      <a:pt x="64" y="213"/>
                      <a:pt x="70" y="223"/>
                    </a:cubicBezTo>
                    <a:cubicBezTo>
                      <a:pt x="71" y="226"/>
                      <a:pt x="74" y="228"/>
                      <a:pt x="77" y="229"/>
                    </a:cubicBezTo>
                    <a:cubicBezTo>
                      <a:pt x="84" y="231"/>
                      <a:pt x="84" y="231"/>
                      <a:pt x="174" y="180"/>
                    </a:cubicBezTo>
                    <a:cubicBezTo>
                      <a:pt x="169" y="183"/>
                      <a:pt x="165" y="186"/>
                      <a:pt x="162" y="188"/>
                    </a:cubicBezTo>
                    <a:cubicBezTo>
                      <a:pt x="141" y="204"/>
                      <a:pt x="121" y="218"/>
                      <a:pt x="107" y="229"/>
                    </a:cubicBezTo>
                    <a:cubicBezTo>
                      <a:pt x="99" y="235"/>
                      <a:pt x="93" y="239"/>
                      <a:pt x="90" y="242"/>
                    </a:cubicBezTo>
                    <a:cubicBezTo>
                      <a:pt x="83" y="247"/>
                      <a:pt x="76" y="253"/>
                      <a:pt x="81" y="263"/>
                    </a:cubicBezTo>
                    <a:cubicBezTo>
                      <a:pt x="82" y="266"/>
                      <a:pt x="85" y="268"/>
                      <a:pt x="88" y="269"/>
                    </a:cubicBezTo>
                    <a:cubicBezTo>
                      <a:pt x="95" y="270"/>
                      <a:pt x="100" y="270"/>
                      <a:pt x="149" y="241"/>
                    </a:cubicBezTo>
                    <a:cubicBezTo>
                      <a:pt x="96" y="281"/>
                      <a:pt x="92" y="288"/>
                      <a:pt x="98" y="299"/>
                    </a:cubicBezTo>
                    <a:cubicBezTo>
                      <a:pt x="100" y="302"/>
                      <a:pt x="103" y="304"/>
                      <a:pt x="106" y="305"/>
                    </a:cubicBezTo>
                    <a:cubicBezTo>
                      <a:pt x="114" y="307"/>
                      <a:pt x="126" y="303"/>
                      <a:pt x="176" y="274"/>
                    </a:cubicBezTo>
                    <a:cubicBezTo>
                      <a:pt x="158" y="287"/>
                      <a:pt x="142" y="298"/>
                      <a:pt x="131" y="307"/>
                    </a:cubicBezTo>
                    <a:cubicBezTo>
                      <a:pt x="124" y="312"/>
                      <a:pt x="119" y="316"/>
                      <a:pt x="116" y="318"/>
                    </a:cubicBezTo>
                    <a:cubicBezTo>
                      <a:pt x="111" y="322"/>
                      <a:pt x="103" y="329"/>
                      <a:pt x="108" y="338"/>
                    </a:cubicBezTo>
                    <a:cubicBezTo>
                      <a:pt x="110" y="341"/>
                      <a:pt x="113" y="343"/>
                      <a:pt x="116" y="344"/>
                    </a:cubicBezTo>
                    <a:cubicBezTo>
                      <a:pt x="122" y="345"/>
                      <a:pt x="124" y="346"/>
                      <a:pt x="193" y="306"/>
                    </a:cubicBezTo>
                    <a:cubicBezTo>
                      <a:pt x="179" y="316"/>
                      <a:pt x="167" y="326"/>
                      <a:pt x="156" y="334"/>
                    </a:cubicBezTo>
                    <a:cubicBezTo>
                      <a:pt x="144" y="343"/>
                      <a:pt x="135" y="350"/>
                      <a:pt x="129" y="355"/>
                    </a:cubicBezTo>
                    <a:cubicBezTo>
                      <a:pt x="118" y="364"/>
                      <a:pt x="111" y="370"/>
                      <a:pt x="116" y="379"/>
                    </a:cubicBezTo>
                    <a:cubicBezTo>
                      <a:pt x="118" y="382"/>
                      <a:pt x="120" y="384"/>
                      <a:pt x="123" y="385"/>
                    </a:cubicBezTo>
                    <a:cubicBezTo>
                      <a:pt x="129" y="386"/>
                      <a:pt x="129" y="386"/>
                      <a:pt x="168" y="362"/>
                    </a:cubicBezTo>
                    <a:cubicBezTo>
                      <a:pt x="186" y="352"/>
                      <a:pt x="215" y="334"/>
                      <a:pt x="244" y="317"/>
                    </a:cubicBezTo>
                    <a:cubicBezTo>
                      <a:pt x="241" y="319"/>
                      <a:pt x="239" y="321"/>
                      <a:pt x="236" y="323"/>
                    </a:cubicBezTo>
                    <a:cubicBezTo>
                      <a:pt x="211" y="342"/>
                      <a:pt x="188" y="360"/>
                      <a:pt x="170" y="374"/>
                    </a:cubicBezTo>
                    <a:cubicBezTo>
                      <a:pt x="161" y="382"/>
                      <a:pt x="154" y="387"/>
                      <a:pt x="149" y="391"/>
                    </a:cubicBezTo>
                    <a:cubicBezTo>
                      <a:pt x="140" y="398"/>
                      <a:pt x="134" y="404"/>
                      <a:pt x="139" y="413"/>
                    </a:cubicBezTo>
                    <a:cubicBezTo>
                      <a:pt x="140" y="416"/>
                      <a:pt x="143" y="418"/>
                      <a:pt x="146" y="419"/>
                    </a:cubicBezTo>
                    <a:cubicBezTo>
                      <a:pt x="153" y="421"/>
                      <a:pt x="155" y="421"/>
                      <a:pt x="238" y="371"/>
                    </a:cubicBezTo>
                    <a:cubicBezTo>
                      <a:pt x="218" y="386"/>
                      <a:pt x="200" y="400"/>
                      <a:pt x="185" y="411"/>
                    </a:cubicBezTo>
                    <a:cubicBezTo>
                      <a:pt x="154" y="435"/>
                      <a:pt x="146" y="440"/>
                      <a:pt x="152" y="451"/>
                    </a:cubicBezTo>
                    <a:cubicBezTo>
                      <a:pt x="154" y="454"/>
                      <a:pt x="157" y="456"/>
                      <a:pt x="160" y="457"/>
                    </a:cubicBezTo>
                    <a:cubicBezTo>
                      <a:pt x="166" y="459"/>
                      <a:pt x="168" y="459"/>
                      <a:pt x="228" y="424"/>
                    </a:cubicBezTo>
                    <a:cubicBezTo>
                      <a:pt x="218" y="432"/>
                      <a:pt x="209" y="439"/>
                      <a:pt x="200" y="445"/>
                    </a:cubicBezTo>
                    <a:cubicBezTo>
                      <a:pt x="188" y="454"/>
                      <a:pt x="180" y="461"/>
                      <a:pt x="174" y="466"/>
                    </a:cubicBezTo>
                    <a:cubicBezTo>
                      <a:pt x="165" y="474"/>
                      <a:pt x="156" y="481"/>
                      <a:pt x="162" y="490"/>
                    </a:cubicBezTo>
                    <a:cubicBezTo>
                      <a:pt x="163" y="493"/>
                      <a:pt x="166" y="495"/>
                      <a:pt x="169" y="496"/>
                    </a:cubicBezTo>
                    <a:cubicBezTo>
                      <a:pt x="175" y="498"/>
                      <a:pt x="178" y="499"/>
                      <a:pt x="231" y="469"/>
                    </a:cubicBezTo>
                    <a:cubicBezTo>
                      <a:pt x="226" y="473"/>
                      <a:pt x="221" y="476"/>
                      <a:pt x="216" y="480"/>
                    </a:cubicBezTo>
                    <a:cubicBezTo>
                      <a:pt x="203" y="490"/>
                      <a:pt x="194" y="497"/>
                      <a:pt x="187" y="503"/>
                    </a:cubicBezTo>
                    <a:cubicBezTo>
                      <a:pt x="178" y="511"/>
                      <a:pt x="169" y="518"/>
                      <a:pt x="174" y="528"/>
                    </a:cubicBezTo>
                    <a:cubicBezTo>
                      <a:pt x="176" y="531"/>
                      <a:pt x="179" y="533"/>
                      <a:pt x="182" y="534"/>
                    </a:cubicBezTo>
                    <a:cubicBezTo>
                      <a:pt x="188" y="535"/>
                      <a:pt x="189" y="536"/>
                      <a:pt x="281" y="483"/>
                    </a:cubicBezTo>
                    <a:cubicBezTo>
                      <a:pt x="273" y="488"/>
                      <a:pt x="266" y="494"/>
                      <a:pt x="259" y="498"/>
                    </a:cubicBezTo>
                    <a:cubicBezTo>
                      <a:pt x="240" y="512"/>
                      <a:pt x="223" y="525"/>
                      <a:pt x="210" y="534"/>
                    </a:cubicBezTo>
                    <a:cubicBezTo>
                      <a:pt x="203" y="539"/>
                      <a:pt x="198" y="543"/>
                      <a:pt x="195" y="546"/>
                    </a:cubicBezTo>
                    <a:cubicBezTo>
                      <a:pt x="190" y="550"/>
                      <a:pt x="182" y="556"/>
                      <a:pt x="187" y="566"/>
                    </a:cubicBezTo>
                    <a:cubicBezTo>
                      <a:pt x="189" y="569"/>
                      <a:pt x="191" y="571"/>
                      <a:pt x="195" y="572"/>
                    </a:cubicBezTo>
                    <a:cubicBezTo>
                      <a:pt x="202" y="574"/>
                      <a:pt x="211" y="571"/>
                      <a:pt x="260" y="542"/>
                    </a:cubicBezTo>
                    <a:cubicBezTo>
                      <a:pt x="249" y="550"/>
                      <a:pt x="238" y="558"/>
                      <a:pt x="229" y="566"/>
                    </a:cubicBezTo>
                    <a:cubicBezTo>
                      <a:pt x="217" y="574"/>
                      <a:pt x="209" y="581"/>
                      <a:pt x="203" y="585"/>
                    </a:cubicBezTo>
                    <a:cubicBezTo>
                      <a:pt x="193" y="593"/>
                      <a:pt x="186" y="599"/>
                      <a:pt x="191" y="609"/>
                    </a:cubicBezTo>
                    <a:cubicBezTo>
                      <a:pt x="193" y="612"/>
                      <a:pt x="196" y="614"/>
                      <a:pt x="199" y="615"/>
                    </a:cubicBezTo>
                    <a:cubicBezTo>
                      <a:pt x="206" y="617"/>
                      <a:pt x="216" y="614"/>
                      <a:pt x="277" y="579"/>
                    </a:cubicBezTo>
                    <a:cubicBezTo>
                      <a:pt x="261" y="590"/>
                      <a:pt x="247" y="601"/>
                      <a:pt x="236" y="609"/>
                    </a:cubicBezTo>
                    <a:cubicBezTo>
                      <a:pt x="212" y="628"/>
                      <a:pt x="203" y="634"/>
                      <a:pt x="209" y="645"/>
                    </a:cubicBezTo>
                    <a:cubicBezTo>
                      <a:pt x="211" y="648"/>
                      <a:pt x="214" y="650"/>
                      <a:pt x="217" y="651"/>
                    </a:cubicBezTo>
                    <a:cubicBezTo>
                      <a:pt x="223" y="653"/>
                      <a:pt x="225" y="653"/>
                      <a:pt x="310" y="604"/>
                    </a:cubicBezTo>
                    <a:cubicBezTo>
                      <a:pt x="296" y="614"/>
                      <a:pt x="284" y="623"/>
                      <a:pt x="274" y="630"/>
                    </a:cubicBezTo>
                    <a:cubicBezTo>
                      <a:pt x="260" y="641"/>
                      <a:pt x="247" y="650"/>
                      <a:pt x="239" y="656"/>
                    </a:cubicBezTo>
                    <a:cubicBezTo>
                      <a:pt x="234" y="659"/>
                      <a:pt x="231" y="662"/>
                      <a:pt x="229" y="664"/>
                    </a:cubicBezTo>
                    <a:cubicBezTo>
                      <a:pt x="225" y="666"/>
                      <a:pt x="217" y="673"/>
                      <a:pt x="222" y="682"/>
                    </a:cubicBezTo>
                    <a:cubicBezTo>
                      <a:pt x="224" y="685"/>
                      <a:pt x="226" y="687"/>
                      <a:pt x="229" y="688"/>
                    </a:cubicBezTo>
                    <a:cubicBezTo>
                      <a:pt x="235" y="689"/>
                      <a:pt x="235" y="689"/>
                      <a:pt x="269" y="669"/>
                    </a:cubicBezTo>
                    <a:cubicBezTo>
                      <a:pt x="280" y="662"/>
                      <a:pt x="296" y="653"/>
                      <a:pt x="313" y="642"/>
                    </a:cubicBezTo>
                    <a:cubicBezTo>
                      <a:pt x="296" y="656"/>
                      <a:pt x="280" y="669"/>
                      <a:pt x="266" y="679"/>
                    </a:cubicBezTo>
                    <a:cubicBezTo>
                      <a:pt x="239" y="702"/>
                      <a:pt x="231" y="709"/>
                      <a:pt x="237" y="720"/>
                    </a:cubicBezTo>
                    <a:cubicBezTo>
                      <a:pt x="239" y="723"/>
                      <a:pt x="241" y="725"/>
                      <a:pt x="244" y="726"/>
                    </a:cubicBezTo>
                    <a:cubicBezTo>
                      <a:pt x="250" y="727"/>
                      <a:pt x="250" y="727"/>
                      <a:pt x="288" y="705"/>
                    </a:cubicBezTo>
                    <a:cubicBezTo>
                      <a:pt x="287" y="706"/>
                      <a:pt x="287" y="706"/>
                      <a:pt x="286" y="707"/>
                    </a:cubicBezTo>
                    <a:cubicBezTo>
                      <a:pt x="274" y="718"/>
                      <a:pt x="264" y="729"/>
                      <a:pt x="255" y="737"/>
                    </a:cubicBezTo>
                    <a:cubicBezTo>
                      <a:pt x="242" y="751"/>
                      <a:pt x="236" y="756"/>
                      <a:pt x="241" y="765"/>
                    </a:cubicBezTo>
                    <a:cubicBezTo>
                      <a:pt x="242" y="768"/>
                      <a:pt x="245" y="770"/>
                      <a:pt x="248" y="771"/>
                    </a:cubicBezTo>
                    <a:cubicBezTo>
                      <a:pt x="253" y="772"/>
                      <a:pt x="256" y="771"/>
                      <a:pt x="262" y="768"/>
                    </a:cubicBezTo>
                    <a:cubicBezTo>
                      <a:pt x="266" y="766"/>
                      <a:pt x="270" y="763"/>
                      <a:pt x="277" y="759"/>
                    </a:cubicBezTo>
                    <a:cubicBezTo>
                      <a:pt x="281" y="756"/>
                      <a:pt x="287" y="752"/>
                      <a:pt x="290" y="751"/>
                    </a:cubicBezTo>
                    <a:cubicBezTo>
                      <a:pt x="292" y="750"/>
                      <a:pt x="293" y="750"/>
                      <a:pt x="294" y="749"/>
                    </a:cubicBezTo>
                    <a:cubicBezTo>
                      <a:pt x="300" y="746"/>
                      <a:pt x="302" y="739"/>
                      <a:pt x="299" y="733"/>
                    </a:cubicBezTo>
                    <a:cubicBezTo>
                      <a:pt x="298" y="732"/>
                      <a:pt x="298" y="731"/>
                      <a:pt x="297" y="730"/>
                    </a:cubicBezTo>
                    <a:cubicBezTo>
                      <a:pt x="299" y="728"/>
                      <a:pt x="301" y="726"/>
                      <a:pt x="303" y="724"/>
                    </a:cubicBezTo>
                    <a:cubicBezTo>
                      <a:pt x="317" y="711"/>
                      <a:pt x="331" y="697"/>
                      <a:pt x="342" y="685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3" name="Freeform 9"/>
              <p:cNvSpPr>
                <a:spLocks noEditPoints="1"/>
              </p:cNvSpPr>
              <p:nvPr/>
            </p:nvSpPr>
            <p:spPr bwMode="auto">
              <a:xfrm>
                <a:off x="4995863" y="3382963"/>
                <a:ext cx="1470025" cy="2457450"/>
              </a:xfrm>
              <a:custGeom>
                <a:avLst/>
                <a:gdLst>
                  <a:gd name="T0" fmla="*/ 445 w 460"/>
                  <a:gd name="T1" fmla="*/ 8 h 769"/>
                  <a:gd name="T2" fmla="*/ 338 w 460"/>
                  <a:gd name="T3" fmla="*/ 57 h 769"/>
                  <a:gd name="T4" fmla="*/ 376 w 460"/>
                  <a:gd name="T5" fmla="*/ 3 h 769"/>
                  <a:gd name="T6" fmla="*/ 181 w 460"/>
                  <a:gd name="T7" fmla="*/ 76 h 769"/>
                  <a:gd name="T8" fmla="*/ 160 w 460"/>
                  <a:gd name="T9" fmla="*/ 74 h 769"/>
                  <a:gd name="T10" fmla="*/ 153 w 460"/>
                  <a:gd name="T11" fmla="*/ 92 h 769"/>
                  <a:gd name="T12" fmla="*/ 138 w 460"/>
                  <a:gd name="T13" fmla="*/ 155 h 769"/>
                  <a:gd name="T14" fmla="*/ 120 w 460"/>
                  <a:gd name="T15" fmla="*/ 182 h 769"/>
                  <a:gd name="T16" fmla="*/ 204 w 460"/>
                  <a:gd name="T17" fmla="*/ 171 h 769"/>
                  <a:gd name="T18" fmla="*/ 102 w 460"/>
                  <a:gd name="T19" fmla="*/ 267 h 769"/>
                  <a:gd name="T20" fmla="*/ 77 w 460"/>
                  <a:gd name="T21" fmla="*/ 314 h 769"/>
                  <a:gd name="T22" fmla="*/ 223 w 460"/>
                  <a:gd name="T23" fmla="*/ 246 h 769"/>
                  <a:gd name="T24" fmla="*/ 71 w 460"/>
                  <a:gd name="T25" fmla="*/ 347 h 769"/>
                  <a:gd name="T26" fmla="*/ 108 w 460"/>
                  <a:gd name="T27" fmla="*/ 363 h 769"/>
                  <a:gd name="T28" fmla="*/ 53 w 460"/>
                  <a:gd name="T29" fmla="*/ 431 h 769"/>
                  <a:gd name="T30" fmla="*/ 189 w 460"/>
                  <a:gd name="T31" fmla="*/ 357 h 769"/>
                  <a:gd name="T32" fmla="*/ 25 w 460"/>
                  <a:gd name="T33" fmla="*/ 483 h 769"/>
                  <a:gd name="T34" fmla="*/ 135 w 460"/>
                  <a:gd name="T35" fmla="*/ 438 h 769"/>
                  <a:gd name="T36" fmla="*/ 6 w 460"/>
                  <a:gd name="T37" fmla="*/ 538 h 769"/>
                  <a:gd name="T38" fmla="*/ 80 w 460"/>
                  <a:gd name="T39" fmla="*/ 521 h 769"/>
                  <a:gd name="T40" fmla="*/ 42 w 460"/>
                  <a:gd name="T41" fmla="*/ 574 h 769"/>
                  <a:gd name="T42" fmla="*/ 62 w 460"/>
                  <a:gd name="T43" fmla="*/ 609 h 769"/>
                  <a:gd name="T44" fmla="*/ 81 w 460"/>
                  <a:gd name="T45" fmla="*/ 633 h 769"/>
                  <a:gd name="T46" fmla="*/ 129 w 460"/>
                  <a:gd name="T47" fmla="*/ 632 h 769"/>
                  <a:gd name="T48" fmla="*/ 167 w 460"/>
                  <a:gd name="T49" fmla="*/ 645 h 769"/>
                  <a:gd name="T50" fmla="*/ 123 w 460"/>
                  <a:gd name="T51" fmla="*/ 698 h 769"/>
                  <a:gd name="T52" fmla="*/ 169 w 460"/>
                  <a:gd name="T53" fmla="*/ 696 h 769"/>
                  <a:gd name="T54" fmla="*/ 189 w 460"/>
                  <a:gd name="T55" fmla="*/ 721 h 769"/>
                  <a:gd name="T56" fmla="*/ 171 w 460"/>
                  <a:gd name="T57" fmla="*/ 762 h 769"/>
                  <a:gd name="T58" fmla="*/ 207 w 460"/>
                  <a:gd name="T59" fmla="*/ 756 h 769"/>
                  <a:gd name="T60" fmla="*/ 220 w 460"/>
                  <a:gd name="T61" fmla="*/ 735 h 769"/>
                  <a:gd name="T62" fmla="*/ 227 w 460"/>
                  <a:gd name="T63" fmla="*/ 676 h 769"/>
                  <a:gd name="T64" fmla="*/ 255 w 460"/>
                  <a:gd name="T65" fmla="*/ 625 h 769"/>
                  <a:gd name="T66" fmla="*/ 258 w 460"/>
                  <a:gd name="T67" fmla="*/ 598 h 769"/>
                  <a:gd name="T68" fmla="*/ 268 w 460"/>
                  <a:gd name="T69" fmla="*/ 564 h 769"/>
                  <a:gd name="T70" fmla="*/ 286 w 460"/>
                  <a:gd name="T71" fmla="*/ 519 h 769"/>
                  <a:gd name="T72" fmla="*/ 274 w 460"/>
                  <a:gd name="T73" fmla="*/ 504 h 769"/>
                  <a:gd name="T74" fmla="*/ 239 w 460"/>
                  <a:gd name="T75" fmla="*/ 484 h 769"/>
                  <a:gd name="T76" fmla="*/ 317 w 460"/>
                  <a:gd name="T77" fmla="*/ 401 h 769"/>
                  <a:gd name="T78" fmla="*/ 290 w 460"/>
                  <a:gd name="T79" fmla="*/ 403 h 769"/>
                  <a:gd name="T80" fmla="*/ 332 w 460"/>
                  <a:gd name="T81" fmla="*/ 348 h 769"/>
                  <a:gd name="T82" fmla="*/ 367 w 460"/>
                  <a:gd name="T83" fmla="*/ 293 h 769"/>
                  <a:gd name="T84" fmla="*/ 328 w 460"/>
                  <a:gd name="T85" fmla="*/ 296 h 769"/>
                  <a:gd name="T86" fmla="*/ 377 w 460"/>
                  <a:gd name="T87" fmla="*/ 230 h 769"/>
                  <a:gd name="T88" fmla="*/ 382 w 460"/>
                  <a:gd name="T89" fmla="*/ 211 h 769"/>
                  <a:gd name="T90" fmla="*/ 326 w 460"/>
                  <a:gd name="T91" fmla="*/ 207 h 769"/>
                  <a:gd name="T92" fmla="*/ 420 w 460"/>
                  <a:gd name="T93" fmla="*/ 124 h 769"/>
                  <a:gd name="T94" fmla="*/ 389 w 460"/>
                  <a:gd name="T95" fmla="*/ 118 h 769"/>
                  <a:gd name="T96" fmla="*/ 425 w 460"/>
                  <a:gd name="T97" fmla="*/ 67 h 769"/>
                  <a:gd name="T98" fmla="*/ 433 w 460"/>
                  <a:gd name="T99" fmla="*/ 47 h 769"/>
                  <a:gd name="T100" fmla="*/ 204 w 460"/>
                  <a:gd name="T101" fmla="*/ 752 h 769"/>
                  <a:gd name="T102" fmla="*/ 207 w 460"/>
                  <a:gd name="T103" fmla="*/ 753 h 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60" h="769">
                    <a:moveTo>
                      <a:pt x="433" y="47"/>
                    </a:moveTo>
                    <a:cubicBezTo>
                      <a:pt x="446" y="37"/>
                      <a:pt x="460" y="26"/>
                      <a:pt x="453" y="14"/>
                    </a:cubicBezTo>
                    <a:cubicBezTo>
                      <a:pt x="451" y="11"/>
                      <a:pt x="449" y="9"/>
                      <a:pt x="445" y="8"/>
                    </a:cubicBezTo>
                    <a:cubicBezTo>
                      <a:pt x="435" y="5"/>
                      <a:pt x="422" y="12"/>
                      <a:pt x="294" y="89"/>
                    </a:cubicBezTo>
                    <a:cubicBezTo>
                      <a:pt x="290" y="92"/>
                      <a:pt x="285" y="95"/>
                      <a:pt x="281" y="98"/>
                    </a:cubicBezTo>
                    <a:cubicBezTo>
                      <a:pt x="302" y="83"/>
                      <a:pt x="322" y="69"/>
                      <a:pt x="338" y="57"/>
                    </a:cubicBezTo>
                    <a:cubicBezTo>
                      <a:pt x="352" y="47"/>
                      <a:pt x="362" y="39"/>
                      <a:pt x="369" y="34"/>
                    </a:cubicBezTo>
                    <a:cubicBezTo>
                      <a:pt x="380" y="25"/>
                      <a:pt x="389" y="19"/>
                      <a:pt x="384" y="9"/>
                    </a:cubicBezTo>
                    <a:cubicBezTo>
                      <a:pt x="382" y="6"/>
                      <a:pt x="379" y="4"/>
                      <a:pt x="376" y="3"/>
                    </a:cubicBezTo>
                    <a:cubicBezTo>
                      <a:pt x="368" y="1"/>
                      <a:pt x="367" y="0"/>
                      <a:pt x="275" y="56"/>
                    </a:cubicBezTo>
                    <a:cubicBezTo>
                      <a:pt x="241" y="77"/>
                      <a:pt x="194" y="105"/>
                      <a:pt x="166" y="120"/>
                    </a:cubicBezTo>
                    <a:cubicBezTo>
                      <a:pt x="185" y="83"/>
                      <a:pt x="184" y="82"/>
                      <a:pt x="181" y="76"/>
                    </a:cubicBezTo>
                    <a:cubicBezTo>
                      <a:pt x="179" y="73"/>
                      <a:pt x="176" y="71"/>
                      <a:pt x="173" y="70"/>
                    </a:cubicBezTo>
                    <a:cubicBezTo>
                      <a:pt x="167" y="69"/>
                      <a:pt x="163" y="72"/>
                      <a:pt x="161" y="74"/>
                    </a:cubicBezTo>
                    <a:cubicBezTo>
                      <a:pt x="161" y="74"/>
                      <a:pt x="160" y="74"/>
                      <a:pt x="160" y="74"/>
                    </a:cubicBezTo>
                    <a:cubicBezTo>
                      <a:pt x="159" y="74"/>
                      <a:pt x="159" y="75"/>
                      <a:pt x="158" y="75"/>
                    </a:cubicBezTo>
                    <a:cubicBezTo>
                      <a:pt x="152" y="78"/>
                      <a:pt x="150" y="86"/>
                      <a:pt x="153" y="91"/>
                    </a:cubicBezTo>
                    <a:cubicBezTo>
                      <a:pt x="153" y="92"/>
                      <a:pt x="153" y="92"/>
                      <a:pt x="153" y="92"/>
                    </a:cubicBezTo>
                    <a:cubicBezTo>
                      <a:pt x="149" y="101"/>
                      <a:pt x="142" y="114"/>
                      <a:pt x="138" y="122"/>
                    </a:cubicBezTo>
                    <a:cubicBezTo>
                      <a:pt x="127" y="143"/>
                      <a:pt x="127" y="143"/>
                      <a:pt x="130" y="149"/>
                    </a:cubicBezTo>
                    <a:cubicBezTo>
                      <a:pt x="132" y="152"/>
                      <a:pt x="135" y="154"/>
                      <a:pt x="138" y="155"/>
                    </a:cubicBezTo>
                    <a:cubicBezTo>
                      <a:pt x="144" y="157"/>
                      <a:pt x="151" y="155"/>
                      <a:pt x="174" y="143"/>
                    </a:cubicBezTo>
                    <a:cubicBezTo>
                      <a:pt x="164" y="150"/>
                      <a:pt x="155" y="156"/>
                      <a:pt x="147" y="162"/>
                    </a:cubicBezTo>
                    <a:cubicBezTo>
                      <a:pt x="135" y="171"/>
                      <a:pt x="127" y="177"/>
                      <a:pt x="120" y="182"/>
                    </a:cubicBezTo>
                    <a:cubicBezTo>
                      <a:pt x="111" y="189"/>
                      <a:pt x="102" y="196"/>
                      <a:pt x="108" y="205"/>
                    </a:cubicBezTo>
                    <a:cubicBezTo>
                      <a:pt x="110" y="209"/>
                      <a:pt x="113" y="211"/>
                      <a:pt x="116" y="212"/>
                    </a:cubicBezTo>
                    <a:cubicBezTo>
                      <a:pt x="125" y="214"/>
                      <a:pt x="144" y="207"/>
                      <a:pt x="204" y="171"/>
                    </a:cubicBezTo>
                    <a:cubicBezTo>
                      <a:pt x="178" y="188"/>
                      <a:pt x="154" y="204"/>
                      <a:pt x="135" y="216"/>
                    </a:cubicBezTo>
                    <a:cubicBezTo>
                      <a:pt x="97" y="242"/>
                      <a:pt x="87" y="249"/>
                      <a:pt x="94" y="261"/>
                    </a:cubicBezTo>
                    <a:cubicBezTo>
                      <a:pt x="95" y="264"/>
                      <a:pt x="98" y="266"/>
                      <a:pt x="102" y="267"/>
                    </a:cubicBezTo>
                    <a:cubicBezTo>
                      <a:pt x="107" y="268"/>
                      <a:pt x="114" y="267"/>
                      <a:pt x="131" y="259"/>
                    </a:cubicBezTo>
                    <a:cubicBezTo>
                      <a:pt x="116" y="269"/>
                      <a:pt x="105" y="277"/>
                      <a:pt x="97" y="283"/>
                    </a:cubicBezTo>
                    <a:cubicBezTo>
                      <a:pt x="81" y="295"/>
                      <a:pt x="71" y="303"/>
                      <a:pt x="77" y="314"/>
                    </a:cubicBezTo>
                    <a:cubicBezTo>
                      <a:pt x="78" y="317"/>
                      <a:pt x="81" y="319"/>
                      <a:pt x="84" y="320"/>
                    </a:cubicBezTo>
                    <a:cubicBezTo>
                      <a:pt x="91" y="322"/>
                      <a:pt x="91" y="322"/>
                      <a:pt x="217" y="249"/>
                    </a:cubicBezTo>
                    <a:cubicBezTo>
                      <a:pt x="219" y="248"/>
                      <a:pt x="221" y="247"/>
                      <a:pt x="223" y="246"/>
                    </a:cubicBezTo>
                    <a:cubicBezTo>
                      <a:pt x="216" y="251"/>
                      <a:pt x="208" y="255"/>
                      <a:pt x="201" y="260"/>
                    </a:cubicBezTo>
                    <a:cubicBezTo>
                      <a:pt x="164" y="285"/>
                      <a:pt x="128" y="308"/>
                      <a:pt x="102" y="325"/>
                    </a:cubicBezTo>
                    <a:cubicBezTo>
                      <a:pt x="88" y="335"/>
                      <a:pt x="78" y="342"/>
                      <a:pt x="71" y="347"/>
                    </a:cubicBezTo>
                    <a:cubicBezTo>
                      <a:pt x="61" y="354"/>
                      <a:pt x="51" y="361"/>
                      <a:pt x="57" y="372"/>
                    </a:cubicBezTo>
                    <a:cubicBezTo>
                      <a:pt x="59" y="375"/>
                      <a:pt x="62" y="377"/>
                      <a:pt x="65" y="378"/>
                    </a:cubicBezTo>
                    <a:cubicBezTo>
                      <a:pt x="72" y="380"/>
                      <a:pt x="82" y="377"/>
                      <a:pt x="108" y="363"/>
                    </a:cubicBezTo>
                    <a:cubicBezTo>
                      <a:pt x="105" y="365"/>
                      <a:pt x="103" y="367"/>
                      <a:pt x="100" y="368"/>
                    </a:cubicBezTo>
                    <a:cubicBezTo>
                      <a:pt x="46" y="405"/>
                      <a:pt x="39" y="413"/>
                      <a:pt x="45" y="425"/>
                    </a:cubicBezTo>
                    <a:cubicBezTo>
                      <a:pt x="47" y="428"/>
                      <a:pt x="50" y="430"/>
                      <a:pt x="53" y="431"/>
                    </a:cubicBezTo>
                    <a:cubicBezTo>
                      <a:pt x="58" y="432"/>
                      <a:pt x="58" y="432"/>
                      <a:pt x="120" y="395"/>
                    </a:cubicBezTo>
                    <a:cubicBezTo>
                      <a:pt x="150" y="377"/>
                      <a:pt x="199" y="348"/>
                      <a:pt x="245" y="321"/>
                    </a:cubicBezTo>
                    <a:cubicBezTo>
                      <a:pt x="226" y="333"/>
                      <a:pt x="207" y="345"/>
                      <a:pt x="189" y="357"/>
                    </a:cubicBezTo>
                    <a:cubicBezTo>
                      <a:pt x="147" y="384"/>
                      <a:pt x="107" y="409"/>
                      <a:pt x="76" y="429"/>
                    </a:cubicBezTo>
                    <a:cubicBezTo>
                      <a:pt x="60" y="440"/>
                      <a:pt x="48" y="449"/>
                      <a:pt x="40" y="455"/>
                    </a:cubicBezTo>
                    <a:cubicBezTo>
                      <a:pt x="31" y="462"/>
                      <a:pt x="19" y="472"/>
                      <a:pt x="25" y="483"/>
                    </a:cubicBezTo>
                    <a:cubicBezTo>
                      <a:pt x="27" y="486"/>
                      <a:pt x="29" y="488"/>
                      <a:pt x="32" y="489"/>
                    </a:cubicBezTo>
                    <a:cubicBezTo>
                      <a:pt x="39" y="490"/>
                      <a:pt x="41" y="491"/>
                      <a:pt x="150" y="429"/>
                    </a:cubicBezTo>
                    <a:cubicBezTo>
                      <a:pt x="145" y="432"/>
                      <a:pt x="140" y="435"/>
                      <a:pt x="135" y="438"/>
                    </a:cubicBezTo>
                    <a:cubicBezTo>
                      <a:pt x="101" y="460"/>
                      <a:pt x="69" y="481"/>
                      <a:pt x="46" y="496"/>
                    </a:cubicBezTo>
                    <a:cubicBezTo>
                      <a:pt x="34" y="504"/>
                      <a:pt x="25" y="510"/>
                      <a:pt x="19" y="515"/>
                    </a:cubicBezTo>
                    <a:cubicBezTo>
                      <a:pt x="10" y="521"/>
                      <a:pt x="0" y="528"/>
                      <a:pt x="6" y="538"/>
                    </a:cubicBezTo>
                    <a:cubicBezTo>
                      <a:pt x="8" y="541"/>
                      <a:pt x="10" y="544"/>
                      <a:pt x="14" y="544"/>
                    </a:cubicBezTo>
                    <a:cubicBezTo>
                      <a:pt x="21" y="546"/>
                      <a:pt x="29" y="544"/>
                      <a:pt x="132" y="485"/>
                    </a:cubicBezTo>
                    <a:cubicBezTo>
                      <a:pt x="113" y="498"/>
                      <a:pt x="95" y="511"/>
                      <a:pt x="80" y="521"/>
                    </a:cubicBezTo>
                    <a:cubicBezTo>
                      <a:pt x="67" y="531"/>
                      <a:pt x="56" y="538"/>
                      <a:pt x="49" y="544"/>
                    </a:cubicBezTo>
                    <a:cubicBezTo>
                      <a:pt x="35" y="554"/>
                      <a:pt x="29" y="558"/>
                      <a:pt x="34" y="568"/>
                    </a:cubicBezTo>
                    <a:cubicBezTo>
                      <a:pt x="36" y="571"/>
                      <a:pt x="39" y="573"/>
                      <a:pt x="42" y="574"/>
                    </a:cubicBezTo>
                    <a:cubicBezTo>
                      <a:pt x="49" y="576"/>
                      <a:pt x="60" y="573"/>
                      <a:pt x="96" y="553"/>
                    </a:cubicBezTo>
                    <a:cubicBezTo>
                      <a:pt x="55" y="584"/>
                      <a:pt x="48" y="592"/>
                      <a:pt x="54" y="603"/>
                    </a:cubicBezTo>
                    <a:cubicBezTo>
                      <a:pt x="56" y="606"/>
                      <a:pt x="58" y="608"/>
                      <a:pt x="62" y="609"/>
                    </a:cubicBezTo>
                    <a:cubicBezTo>
                      <a:pt x="70" y="611"/>
                      <a:pt x="79" y="608"/>
                      <a:pt x="139" y="572"/>
                    </a:cubicBezTo>
                    <a:cubicBezTo>
                      <a:pt x="131" y="578"/>
                      <a:pt x="123" y="583"/>
                      <a:pt x="117" y="588"/>
                    </a:cubicBezTo>
                    <a:cubicBezTo>
                      <a:pt x="85" y="612"/>
                      <a:pt x="75" y="621"/>
                      <a:pt x="81" y="633"/>
                    </a:cubicBezTo>
                    <a:cubicBezTo>
                      <a:pt x="83" y="635"/>
                      <a:pt x="86" y="638"/>
                      <a:pt x="89" y="639"/>
                    </a:cubicBezTo>
                    <a:cubicBezTo>
                      <a:pt x="95" y="640"/>
                      <a:pt x="98" y="641"/>
                      <a:pt x="169" y="600"/>
                    </a:cubicBezTo>
                    <a:cubicBezTo>
                      <a:pt x="153" y="612"/>
                      <a:pt x="139" y="623"/>
                      <a:pt x="129" y="632"/>
                    </a:cubicBezTo>
                    <a:cubicBezTo>
                      <a:pt x="109" y="647"/>
                      <a:pt x="104" y="652"/>
                      <a:pt x="109" y="662"/>
                    </a:cubicBezTo>
                    <a:cubicBezTo>
                      <a:pt x="111" y="665"/>
                      <a:pt x="113" y="667"/>
                      <a:pt x="117" y="668"/>
                    </a:cubicBezTo>
                    <a:cubicBezTo>
                      <a:pt x="122" y="669"/>
                      <a:pt x="124" y="670"/>
                      <a:pt x="167" y="645"/>
                    </a:cubicBezTo>
                    <a:cubicBezTo>
                      <a:pt x="161" y="650"/>
                      <a:pt x="156" y="655"/>
                      <a:pt x="152" y="659"/>
                    </a:cubicBezTo>
                    <a:cubicBezTo>
                      <a:pt x="143" y="666"/>
                      <a:pt x="137" y="672"/>
                      <a:pt x="133" y="676"/>
                    </a:cubicBezTo>
                    <a:cubicBezTo>
                      <a:pt x="125" y="683"/>
                      <a:pt x="118" y="689"/>
                      <a:pt x="123" y="698"/>
                    </a:cubicBezTo>
                    <a:cubicBezTo>
                      <a:pt x="125" y="701"/>
                      <a:pt x="128" y="703"/>
                      <a:pt x="131" y="704"/>
                    </a:cubicBezTo>
                    <a:cubicBezTo>
                      <a:pt x="137" y="705"/>
                      <a:pt x="141" y="705"/>
                      <a:pt x="184" y="679"/>
                    </a:cubicBezTo>
                    <a:cubicBezTo>
                      <a:pt x="179" y="685"/>
                      <a:pt x="174" y="691"/>
                      <a:pt x="169" y="696"/>
                    </a:cubicBezTo>
                    <a:cubicBezTo>
                      <a:pt x="153" y="714"/>
                      <a:pt x="149" y="718"/>
                      <a:pt x="153" y="727"/>
                    </a:cubicBezTo>
                    <a:cubicBezTo>
                      <a:pt x="155" y="730"/>
                      <a:pt x="158" y="732"/>
                      <a:pt x="161" y="733"/>
                    </a:cubicBezTo>
                    <a:cubicBezTo>
                      <a:pt x="166" y="734"/>
                      <a:pt x="167" y="734"/>
                      <a:pt x="189" y="721"/>
                    </a:cubicBezTo>
                    <a:cubicBezTo>
                      <a:pt x="189" y="721"/>
                      <a:pt x="189" y="721"/>
                      <a:pt x="189" y="722"/>
                    </a:cubicBezTo>
                    <a:cubicBezTo>
                      <a:pt x="184" y="729"/>
                      <a:pt x="179" y="736"/>
                      <a:pt x="176" y="741"/>
                    </a:cubicBezTo>
                    <a:cubicBezTo>
                      <a:pt x="170" y="751"/>
                      <a:pt x="167" y="755"/>
                      <a:pt x="171" y="762"/>
                    </a:cubicBezTo>
                    <a:cubicBezTo>
                      <a:pt x="172" y="765"/>
                      <a:pt x="175" y="767"/>
                      <a:pt x="178" y="768"/>
                    </a:cubicBezTo>
                    <a:cubicBezTo>
                      <a:pt x="182" y="769"/>
                      <a:pt x="185" y="769"/>
                      <a:pt x="193" y="764"/>
                    </a:cubicBezTo>
                    <a:cubicBezTo>
                      <a:pt x="196" y="762"/>
                      <a:pt x="201" y="760"/>
                      <a:pt x="207" y="756"/>
                    </a:cubicBezTo>
                    <a:cubicBezTo>
                      <a:pt x="209" y="754"/>
                      <a:pt x="212" y="753"/>
                      <a:pt x="214" y="752"/>
                    </a:cubicBezTo>
                    <a:cubicBezTo>
                      <a:pt x="214" y="752"/>
                      <a:pt x="214" y="752"/>
                      <a:pt x="215" y="751"/>
                    </a:cubicBezTo>
                    <a:cubicBezTo>
                      <a:pt x="221" y="748"/>
                      <a:pt x="223" y="741"/>
                      <a:pt x="220" y="735"/>
                    </a:cubicBezTo>
                    <a:cubicBezTo>
                      <a:pt x="218" y="732"/>
                      <a:pt x="215" y="730"/>
                      <a:pt x="213" y="729"/>
                    </a:cubicBezTo>
                    <a:cubicBezTo>
                      <a:pt x="237" y="692"/>
                      <a:pt x="238" y="690"/>
                      <a:pt x="234" y="682"/>
                    </a:cubicBezTo>
                    <a:cubicBezTo>
                      <a:pt x="233" y="679"/>
                      <a:pt x="230" y="677"/>
                      <a:pt x="227" y="676"/>
                    </a:cubicBezTo>
                    <a:cubicBezTo>
                      <a:pt x="224" y="676"/>
                      <a:pt x="223" y="675"/>
                      <a:pt x="220" y="676"/>
                    </a:cubicBezTo>
                    <a:cubicBezTo>
                      <a:pt x="228" y="667"/>
                      <a:pt x="236" y="658"/>
                      <a:pt x="243" y="651"/>
                    </a:cubicBezTo>
                    <a:cubicBezTo>
                      <a:pt x="255" y="637"/>
                      <a:pt x="259" y="633"/>
                      <a:pt x="255" y="625"/>
                    </a:cubicBezTo>
                    <a:cubicBezTo>
                      <a:pt x="253" y="622"/>
                      <a:pt x="250" y="620"/>
                      <a:pt x="247" y="619"/>
                    </a:cubicBezTo>
                    <a:cubicBezTo>
                      <a:pt x="243" y="618"/>
                      <a:pt x="241" y="618"/>
                      <a:pt x="223" y="628"/>
                    </a:cubicBezTo>
                    <a:cubicBezTo>
                      <a:pt x="236" y="617"/>
                      <a:pt x="249" y="606"/>
                      <a:pt x="258" y="598"/>
                    </a:cubicBezTo>
                    <a:cubicBezTo>
                      <a:pt x="262" y="594"/>
                      <a:pt x="266" y="591"/>
                      <a:pt x="269" y="588"/>
                    </a:cubicBezTo>
                    <a:cubicBezTo>
                      <a:pt x="273" y="584"/>
                      <a:pt x="280" y="578"/>
                      <a:pt x="275" y="570"/>
                    </a:cubicBezTo>
                    <a:cubicBezTo>
                      <a:pt x="274" y="567"/>
                      <a:pt x="271" y="565"/>
                      <a:pt x="268" y="564"/>
                    </a:cubicBezTo>
                    <a:cubicBezTo>
                      <a:pt x="263" y="563"/>
                      <a:pt x="262" y="562"/>
                      <a:pt x="232" y="580"/>
                    </a:cubicBezTo>
                    <a:cubicBezTo>
                      <a:pt x="239" y="574"/>
                      <a:pt x="246" y="569"/>
                      <a:pt x="252" y="564"/>
                    </a:cubicBezTo>
                    <a:cubicBezTo>
                      <a:pt x="284" y="537"/>
                      <a:pt x="292" y="530"/>
                      <a:pt x="286" y="519"/>
                    </a:cubicBezTo>
                    <a:cubicBezTo>
                      <a:pt x="285" y="516"/>
                      <a:pt x="282" y="514"/>
                      <a:pt x="279" y="513"/>
                    </a:cubicBezTo>
                    <a:cubicBezTo>
                      <a:pt x="273" y="512"/>
                      <a:pt x="272" y="512"/>
                      <a:pt x="230" y="536"/>
                    </a:cubicBezTo>
                    <a:cubicBezTo>
                      <a:pt x="247" y="524"/>
                      <a:pt x="262" y="513"/>
                      <a:pt x="274" y="504"/>
                    </a:cubicBezTo>
                    <a:cubicBezTo>
                      <a:pt x="303" y="482"/>
                      <a:pt x="313" y="474"/>
                      <a:pt x="307" y="463"/>
                    </a:cubicBezTo>
                    <a:cubicBezTo>
                      <a:pt x="305" y="460"/>
                      <a:pt x="302" y="457"/>
                      <a:pt x="299" y="457"/>
                    </a:cubicBezTo>
                    <a:cubicBezTo>
                      <a:pt x="292" y="455"/>
                      <a:pt x="285" y="457"/>
                      <a:pt x="239" y="484"/>
                    </a:cubicBezTo>
                    <a:cubicBezTo>
                      <a:pt x="258" y="471"/>
                      <a:pt x="275" y="459"/>
                      <a:pt x="288" y="450"/>
                    </a:cubicBezTo>
                    <a:cubicBezTo>
                      <a:pt x="321" y="426"/>
                      <a:pt x="331" y="419"/>
                      <a:pt x="324" y="407"/>
                    </a:cubicBezTo>
                    <a:cubicBezTo>
                      <a:pt x="323" y="404"/>
                      <a:pt x="320" y="402"/>
                      <a:pt x="317" y="401"/>
                    </a:cubicBezTo>
                    <a:cubicBezTo>
                      <a:pt x="310" y="399"/>
                      <a:pt x="309" y="399"/>
                      <a:pt x="217" y="454"/>
                    </a:cubicBezTo>
                    <a:cubicBezTo>
                      <a:pt x="216" y="455"/>
                      <a:pt x="215" y="455"/>
                      <a:pt x="215" y="456"/>
                    </a:cubicBezTo>
                    <a:cubicBezTo>
                      <a:pt x="242" y="437"/>
                      <a:pt x="269" y="418"/>
                      <a:pt x="290" y="403"/>
                    </a:cubicBezTo>
                    <a:cubicBezTo>
                      <a:pt x="305" y="392"/>
                      <a:pt x="316" y="384"/>
                      <a:pt x="324" y="379"/>
                    </a:cubicBezTo>
                    <a:cubicBezTo>
                      <a:pt x="339" y="368"/>
                      <a:pt x="345" y="363"/>
                      <a:pt x="339" y="354"/>
                    </a:cubicBezTo>
                    <a:cubicBezTo>
                      <a:pt x="338" y="351"/>
                      <a:pt x="335" y="349"/>
                      <a:pt x="332" y="348"/>
                    </a:cubicBezTo>
                    <a:cubicBezTo>
                      <a:pt x="328" y="347"/>
                      <a:pt x="325" y="346"/>
                      <a:pt x="298" y="361"/>
                    </a:cubicBezTo>
                    <a:cubicBezTo>
                      <a:pt x="319" y="347"/>
                      <a:pt x="335" y="335"/>
                      <a:pt x="346" y="327"/>
                    </a:cubicBezTo>
                    <a:cubicBezTo>
                      <a:pt x="359" y="316"/>
                      <a:pt x="373" y="306"/>
                      <a:pt x="367" y="293"/>
                    </a:cubicBezTo>
                    <a:cubicBezTo>
                      <a:pt x="365" y="291"/>
                      <a:pt x="362" y="289"/>
                      <a:pt x="359" y="288"/>
                    </a:cubicBezTo>
                    <a:cubicBezTo>
                      <a:pt x="354" y="286"/>
                      <a:pt x="353" y="286"/>
                      <a:pt x="279" y="328"/>
                    </a:cubicBezTo>
                    <a:cubicBezTo>
                      <a:pt x="296" y="316"/>
                      <a:pt x="313" y="306"/>
                      <a:pt x="328" y="296"/>
                    </a:cubicBezTo>
                    <a:cubicBezTo>
                      <a:pt x="346" y="283"/>
                      <a:pt x="360" y="274"/>
                      <a:pt x="369" y="266"/>
                    </a:cubicBezTo>
                    <a:cubicBezTo>
                      <a:pt x="379" y="258"/>
                      <a:pt x="392" y="248"/>
                      <a:pt x="386" y="236"/>
                    </a:cubicBezTo>
                    <a:cubicBezTo>
                      <a:pt x="384" y="233"/>
                      <a:pt x="381" y="231"/>
                      <a:pt x="377" y="230"/>
                    </a:cubicBezTo>
                    <a:cubicBezTo>
                      <a:pt x="372" y="228"/>
                      <a:pt x="361" y="231"/>
                      <a:pt x="336" y="243"/>
                    </a:cubicBezTo>
                    <a:cubicBezTo>
                      <a:pt x="339" y="241"/>
                      <a:pt x="342" y="239"/>
                      <a:pt x="345" y="237"/>
                    </a:cubicBezTo>
                    <a:cubicBezTo>
                      <a:pt x="361" y="226"/>
                      <a:pt x="373" y="217"/>
                      <a:pt x="382" y="211"/>
                    </a:cubicBezTo>
                    <a:cubicBezTo>
                      <a:pt x="392" y="203"/>
                      <a:pt x="403" y="194"/>
                      <a:pt x="397" y="183"/>
                    </a:cubicBezTo>
                    <a:cubicBezTo>
                      <a:pt x="395" y="180"/>
                      <a:pt x="392" y="178"/>
                      <a:pt x="389" y="177"/>
                    </a:cubicBezTo>
                    <a:cubicBezTo>
                      <a:pt x="383" y="176"/>
                      <a:pt x="378" y="176"/>
                      <a:pt x="326" y="207"/>
                    </a:cubicBezTo>
                    <a:cubicBezTo>
                      <a:pt x="335" y="200"/>
                      <a:pt x="344" y="194"/>
                      <a:pt x="353" y="189"/>
                    </a:cubicBezTo>
                    <a:cubicBezTo>
                      <a:pt x="374" y="174"/>
                      <a:pt x="389" y="163"/>
                      <a:pt x="400" y="155"/>
                    </a:cubicBezTo>
                    <a:cubicBezTo>
                      <a:pt x="415" y="144"/>
                      <a:pt x="426" y="135"/>
                      <a:pt x="420" y="124"/>
                    </a:cubicBezTo>
                    <a:cubicBezTo>
                      <a:pt x="418" y="121"/>
                      <a:pt x="415" y="119"/>
                      <a:pt x="412" y="118"/>
                    </a:cubicBezTo>
                    <a:cubicBezTo>
                      <a:pt x="406" y="116"/>
                      <a:pt x="403" y="115"/>
                      <a:pt x="327" y="158"/>
                    </a:cubicBezTo>
                    <a:cubicBezTo>
                      <a:pt x="350" y="143"/>
                      <a:pt x="372" y="129"/>
                      <a:pt x="389" y="118"/>
                    </a:cubicBezTo>
                    <a:cubicBezTo>
                      <a:pt x="402" y="109"/>
                      <a:pt x="412" y="102"/>
                      <a:pt x="419" y="97"/>
                    </a:cubicBezTo>
                    <a:cubicBezTo>
                      <a:pt x="429" y="89"/>
                      <a:pt x="438" y="83"/>
                      <a:pt x="433" y="73"/>
                    </a:cubicBezTo>
                    <a:cubicBezTo>
                      <a:pt x="431" y="70"/>
                      <a:pt x="428" y="68"/>
                      <a:pt x="425" y="67"/>
                    </a:cubicBezTo>
                    <a:cubicBezTo>
                      <a:pt x="419" y="65"/>
                      <a:pt x="418" y="65"/>
                      <a:pt x="347" y="108"/>
                    </a:cubicBezTo>
                    <a:cubicBezTo>
                      <a:pt x="360" y="99"/>
                      <a:pt x="372" y="91"/>
                      <a:pt x="384" y="83"/>
                    </a:cubicBezTo>
                    <a:cubicBezTo>
                      <a:pt x="406" y="68"/>
                      <a:pt x="422" y="56"/>
                      <a:pt x="433" y="47"/>
                    </a:cubicBezTo>
                    <a:close/>
                    <a:moveTo>
                      <a:pt x="200" y="748"/>
                    </a:moveTo>
                    <a:cubicBezTo>
                      <a:pt x="200" y="748"/>
                      <a:pt x="200" y="748"/>
                      <a:pt x="200" y="748"/>
                    </a:cubicBezTo>
                    <a:cubicBezTo>
                      <a:pt x="201" y="750"/>
                      <a:pt x="203" y="751"/>
                      <a:pt x="204" y="752"/>
                    </a:cubicBezTo>
                    <a:cubicBezTo>
                      <a:pt x="203" y="751"/>
                      <a:pt x="201" y="750"/>
                      <a:pt x="200" y="748"/>
                    </a:cubicBezTo>
                    <a:close/>
                    <a:moveTo>
                      <a:pt x="213" y="752"/>
                    </a:moveTo>
                    <a:cubicBezTo>
                      <a:pt x="211" y="753"/>
                      <a:pt x="209" y="753"/>
                      <a:pt x="207" y="753"/>
                    </a:cubicBezTo>
                    <a:cubicBezTo>
                      <a:pt x="209" y="753"/>
                      <a:pt x="211" y="753"/>
                      <a:pt x="213" y="752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4" name="Freeform 10"/>
              <p:cNvSpPr>
                <a:spLocks noEditPoints="1"/>
              </p:cNvSpPr>
              <p:nvPr/>
            </p:nvSpPr>
            <p:spPr bwMode="auto">
              <a:xfrm>
                <a:off x="2860675" y="5165725"/>
                <a:ext cx="2633663" cy="923925"/>
              </a:xfrm>
              <a:custGeom>
                <a:avLst/>
                <a:gdLst>
                  <a:gd name="T0" fmla="*/ 806 w 824"/>
                  <a:gd name="T1" fmla="*/ 242 h 289"/>
                  <a:gd name="T2" fmla="*/ 750 w 824"/>
                  <a:gd name="T3" fmla="*/ 237 h 289"/>
                  <a:gd name="T4" fmla="*/ 764 w 824"/>
                  <a:gd name="T5" fmla="*/ 213 h 289"/>
                  <a:gd name="T6" fmla="*/ 697 w 824"/>
                  <a:gd name="T7" fmla="*/ 220 h 289"/>
                  <a:gd name="T8" fmla="*/ 747 w 824"/>
                  <a:gd name="T9" fmla="*/ 159 h 289"/>
                  <a:gd name="T10" fmla="*/ 649 w 824"/>
                  <a:gd name="T11" fmla="*/ 201 h 289"/>
                  <a:gd name="T12" fmla="*/ 727 w 824"/>
                  <a:gd name="T13" fmla="*/ 125 h 289"/>
                  <a:gd name="T14" fmla="*/ 611 w 824"/>
                  <a:gd name="T15" fmla="*/ 175 h 289"/>
                  <a:gd name="T16" fmla="*/ 707 w 824"/>
                  <a:gd name="T17" fmla="*/ 91 h 289"/>
                  <a:gd name="T18" fmla="*/ 630 w 824"/>
                  <a:gd name="T19" fmla="*/ 109 h 289"/>
                  <a:gd name="T20" fmla="*/ 670 w 824"/>
                  <a:gd name="T21" fmla="*/ 54 h 289"/>
                  <a:gd name="T22" fmla="*/ 638 w 824"/>
                  <a:gd name="T23" fmla="*/ 54 h 289"/>
                  <a:gd name="T24" fmla="*/ 414 w 824"/>
                  <a:gd name="T25" fmla="*/ 145 h 289"/>
                  <a:gd name="T26" fmla="*/ 583 w 824"/>
                  <a:gd name="T27" fmla="*/ 35 h 289"/>
                  <a:gd name="T28" fmla="*/ 479 w 824"/>
                  <a:gd name="T29" fmla="*/ 58 h 289"/>
                  <a:gd name="T30" fmla="*/ 506 w 824"/>
                  <a:gd name="T31" fmla="*/ 7 h 289"/>
                  <a:gd name="T32" fmla="*/ 436 w 824"/>
                  <a:gd name="T33" fmla="*/ 11 h 289"/>
                  <a:gd name="T34" fmla="*/ 295 w 824"/>
                  <a:gd name="T35" fmla="*/ 71 h 289"/>
                  <a:gd name="T36" fmla="*/ 218 w 824"/>
                  <a:gd name="T37" fmla="*/ 69 h 289"/>
                  <a:gd name="T38" fmla="*/ 269 w 824"/>
                  <a:gd name="T39" fmla="*/ 2 h 289"/>
                  <a:gd name="T40" fmla="*/ 167 w 824"/>
                  <a:gd name="T41" fmla="*/ 56 h 289"/>
                  <a:gd name="T42" fmla="*/ 176 w 824"/>
                  <a:gd name="T43" fmla="*/ 5 h 289"/>
                  <a:gd name="T44" fmla="*/ 111 w 824"/>
                  <a:gd name="T45" fmla="*/ 100 h 289"/>
                  <a:gd name="T46" fmla="*/ 92 w 824"/>
                  <a:gd name="T47" fmla="*/ 131 h 289"/>
                  <a:gd name="T48" fmla="*/ 124 w 824"/>
                  <a:gd name="T49" fmla="*/ 153 h 289"/>
                  <a:gd name="T50" fmla="*/ 15 w 824"/>
                  <a:gd name="T51" fmla="*/ 255 h 289"/>
                  <a:gd name="T52" fmla="*/ 60 w 824"/>
                  <a:gd name="T53" fmla="*/ 245 h 289"/>
                  <a:gd name="T54" fmla="*/ 272 w 824"/>
                  <a:gd name="T55" fmla="*/ 161 h 289"/>
                  <a:gd name="T56" fmla="*/ 158 w 824"/>
                  <a:gd name="T57" fmla="*/ 238 h 289"/>
                  <a:gd name="T58" fmla="*/ 132 w 824"/>
                  <a:gd name="T59" fmla="*/ 281 h 289"/>
                  <a:gd name="T60" fmla="*/ 206 w 824"/>
                  <a:gd name="T61" fmla="*/ 275 h 289"/>
                  <a:gd name="T62" fmla="*/ 397 w 824"/>
                  <a:gd name="T63" fmla="*/ 182 h 289"/>
                  <a:gd name="T64" fmla="*/ 279 w 824"/>
                  <a:gd name="T65" fmla="*/ 281 h 289"/>
                  <a:gd name="T66" fmla="*/ 435 w 824"/>
                  <a:gd name="T67" fmla="*/ 207 h 289"/>
                  <a:gd name="T68" fmla="*/ 391 w 824"/>
                  <a:gd name="T69" fmla="*/ 249 h 289"/>
                  <a:gd name="T70" fmla="*/ 527 w 824"/>
                  <a:gd name="T71" fmla="*/ 204 h 289"/>
                  <a:gd name="T72" fmla="*/ 470 w 824"/>
                  <a:gd name="T73" fmla="*/ 248 h 289"/>
                  <a:gd name="T74" fmla="*/ 597 w 824"/>
                  <a:gd name="T75" fmla="*/ 211 h 289"/>
                  <a:gd name="T76" fmla="*/ 543 w 824"/>
                  <a:gd name="T77" fmla="*/ 283 h 289"/>
                  <a:gd name="T78" fmla="*/ 622 w 824"/>
                  <a:gd name="T79" fmla="*/ 259 h 289"/>
                  <a:gd name="T80" fmla="*/ 696 w 824"/>
                  <a:gd name="T81" fmla="*/ 249 h 289"/>
                  <a:gd name="T82" fmla="*/ 708 w 824"/>
                  <a:gd name="T83" fmla="*/ 284 h 289"/>
                  <a:gd name="T84" fmla="*/ 782 w 824"/>
                  <a:gd name="T85" fmla="*/ 280 h 289"/>
                  <a:gd name="T86" fmla="*/ 807 w 824"/>
                  <a:gd name="T87" fmla="*/ 280 h 289"/>
                  <a:gd name="T88" fmla="*/ 820 w 824"/>
                  <a:gd name="T89" fmla="*/ 259 h 289"/>
                  <a:gd name="T90" fmla="*/ 802 w 824"/>
                  <a:gd name="T91" fmla="*/ 274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824" h="289">
                    <a:moveTo>
                      <a:pt x="813" y="253"/>
                    </a:moveTo>
                    <a:cubicBezTo>
                      <a:pt x="810" y="252"/>
                      <a:pt x="808" y="253"/>
                      <a:pt x="805" y="254"/>
                    </a:cubicBezTo>
                    <a:cubicBezTo>
                      <a:pt x="805" y="249"/>
                      <a:pt x="806" y="246"/>
                      <a:pt x="806" y="242"/>
                    </a:cubicBezTo>
                    <a:cubicBezTo>
                      <a:pt x="807" y="224"/>
                      <a:pt x="807" y="224"/>
                      <a:pt x="805" y="221"/>
                    </a:cubicBezTo>
                    <a:cubicBezTo>
                      <a:pt x="803" y="218"/>
                      <a:pt x="800" y="216"/>
                      <a:pt x="797" y="215"/>
                    </a:cubicBezTo>
                    <a:cubicBezTo>
                      <a:pt x="791" y="213"/>
                      <a:pt x="791" y="213"/>
                      <a:pt x="750" y="237"/>
                    </a:cubicBezTo>
                    <a:cubicBezTo>
                      <a:pt x="749" y="238"/>
                      <a:pt x="747" y="239"/>
                      <a:pt x="746" y="240"/>
                    </a:cubicBezTo>
                    <a:cubicBezTo>
                      <a:pt x="749" y="234"/>
                      <a:pt x="753" y="230"/>
                      <a:pt x="755" y="226"/>
                    </a:cubicBezTo>
                    <a:cubicBezTo>
                      <a:pt x="759" y="221"/>
                      <a:pt x="762" y="216"/>
                      <a:pt x="764" y="213"/>
                    </a:cubicBezTo>
                    <a:cubicBezTo>
                      <a:pt x="769" y="206"/>
                      <a:pt x="772" y="201"/>
                      <a:pt x="768" y="195"/>
                    </a:cubicBezTo>
                    <a:cubicBezTo>
                      <a:pt x="767" y="192"/>
                      <a:pt x="764" y="190"/>
                      <a:pt x="760" y="189"/>
                    </a:cubicBezTo>
                    <a:cubicBezTo>
                      <a:pt x="753" y="187"/>
                      <a:pt x="747" y="189"/>
                      <a:pt x="697" y="220"/>
                    </a:cubicBezTo>
                    <a:cubicBezTo>
                      <a:pt x="701" y="216"/>
                      <a:pt x="705" y="212"/>
                      <a:pt x="708" y="209"/>
                    </a:cubicBezTo>
                    <a:cubicBezTo>
                      <a:pt x="718" y="199"/>
                      <a:pt x="728" y="191"/>
                      <a:pt x="734" y="184"/>
                    </a:cubicBezTo>
                    <a:cubicBezTo>
                      <a:pt x="748" y="171"/>
                      <a:pt x="751" y="168"/>
                      <a:pt x="747" y="159"/>
                    </a:cubicBezTo>
                    <a:cubicBezTo>
                      <a:pt x="745" y="157"/>
                      <a:pt x="743" y="154"/>
                      <a:pt x="739" y="154"/>
                    </a:cubicBezTo>
                    <a:cubicBezTo>
                      <a:pt x="733" y="152"/>
                      <a:pt x="733" y="152"/>
                      <a:pt x="665" y="192"/>
                    </a:cubicBezTo>
                    <a:cubicBezTo>
                      <a:pt x="660" y="195"/>
                      <a:pt x="654" y="198"/>
                      <a:pt x="649" y="201"/>
                    </a:cubicBezTo>
                    <a:cubicBezTo>
                      <a:pt x="649" y="201"/>
                      <a:pt x="649" y="201"/>
                      <a:pt x="649" y="201"/>
                    </a:cubicBezTo>
                    <a:cubicBezTo>
                      <a:pt x="669" y="186"/>
                      <a:pt x="688" y="171"/>
                      <a:pt x="702" y="160"/>
                    </a:cubicBezTo>
                    <a:cubicBezTo>
                      <a:pt x="726" y="140"/>
                      <a:pt x="732" y="135"/>
                      <a:pt x="727" y="125"/>
                    </a:cubicBezTo>
                    <a:cubicBezTo>
                      <a:pt x="725" y="122"/>
                      <a:pt x="722" y="120"/>
                      <a:pt x="719" y="119"/>
                    </a:cubicBezTo>
                    <a:cubicBezTo>
                      <a:pt x="713" y="117"/>
                      <a:pt x="713" y="117"/>
                      <a:pt x="609" y="177"/>
                    </a:cubicBezTo>
                    <a:cubicBezTo>
                      <a:pt x="609" y="176"/>
                      <a:pt x="610" y="175"/>
                      <a:pt x="611" y="175"/>
                    </a:cubicBezTo>
                    <a:cubicBezTo>
                      <a:pt x="636" y="157"/>
                      <a:pt x="660" y="140"/>
                      <a:pt x="677" y="128"/>
                    </a:cubicBezTo>
                    <a:cubicBezTo>
                      <a:pt x="686" y="121"/>
                      <a:pt x="693" y="116"/>
                      <a:pt x="697" y="113"/>
                    </a:cubicBezTo>
                    <a:cubicBezTo>
                      <a:pt x="704" y="107"/>
                      <a:pt x="713" y="100"/>
                      <a:pt x="707" y="91"/>
                    </a:cubicBezTo>
                    <a:cubicBezTo>
                      <a:pt x="706" y="88"/>
                      <a:pt x="703" y="85"/>
                      <a:pt x="699" y="85"/>
                    </a:cubicBezTo>
                    <a:cubicBezTo>
                      <a:pt x="690" y="82"/>
                      <a:pt x="675" y="88"/>
                      <a:pt x="583" y="143"/>
                    </a:cubicBezTo>
                    <a:cubicBezTo>
                      <a:pt x="600" y="130"/>
                      <a:pt x="616" y="119"/>
                      <a:pt x="630" y="109"/>
                    </a:cubicBezTo>
                    <a:cubicBezTo>
                      <a:pt x="644" y="99"/>
                      <a:pt x="655" y="91"/>
                      <a:pt x="662" y="85"/>
                    </a:cubicBezTo>
                    <a:cubicBezTo>
                      <a:pt x="675" y="75"/>
                      <a:pt x="683" y="70"/>
                      <a:pt x="677" y="60"/>
                    </a:cubicBezTo>
                    <a:cubicBezTo>
                      <a:pt x="676" y="57"/>
                      <a:pt x="673" y="55"/>
                      <a:pt x="670" y="54"/>
                    </a:cubicBezTo>
                    <a:cubicBezTo>
                      <a:pt x="663" y="52"/>
                      <a:pt x="661" y="52"/>
                      <a:pt x="525" y="129"/>
                    </a:cubicBezTo>
                    <a:cubicBezTo>
                      <a:pt x="554" y="110"/>
                      <a:pt x="582" y="92"/>
                      <a:pt x="604" y="78"/>
                    </a:cubicBezTo>
                    <a:cubicBezTo>
                      <a:pt x="619" y="68"/>
                      <a:pt x="630" y="60"/>
                      <a:pt x="638" y="54"/>
                    </a:cubicBezTo>
                    <a:cubicBezTo>
                      <a:pt x="647" y="47"/>
                      <a:pt x="658" y="39"/>
                      <a:pt x="652" y="28"/>
                    </a:cubicBezTo>
                    <a:cubicBezTo>
                      <a:pt x="651" y="25"/>
                      <a:pt x="648" y="23"/>
                      <a:pt x="645" y="22"/>
                    </a:cubicBezTo>
                    <a:cubicBezTo>
                      <a:pt x="636" y="19"/>
                      <a:pt x="622" y="25"/>
                      <a:pt x="414" y="145"/>
                    </a:cubicBezTo>
                    <a:cubicBezTo>
                      <a:pt x="447" y="123"/>
                      <a:pt x="479" y="102"/>
                      <a:pt x="503" y="87"/>
                    </a:cubicBezTo>
                    <a:cubicBezTo>
                      <a:pt x="528" y="71"/>
                      <a:pt x="550" y="57"/>
                      <a:pt x="565" y="47"/>
                    </a:cubicBezTo>
                    <a:cubicBezTo>
                      <a:pt x="573" y="42"/>
                      <a:pt x="579" y="38"/>
                      <a:pt x="583" y="35"/>
                    </a:cubicBezTo>
                    <a:cubicBezTo>
                      <a:pt x="590" y="30"/>
                      <a:pt x="599" y="24"/>
                      <a:pt x="593" y="14"/>
                    </a:cubicBezTo>
                    <a:cubicBezTo>
                      <a:pt x="591" y="11"/>
                      <a:pt x="588" y="9"/>
                      <a:pt x="585" y="8"/>
                    </a:cubicBezTo>
                    <a:cubicBezTo>
                      <a:pt x="575" y="5"/>
                      <a:pt x="554" y="14"/>
                      <a:pt x="479" y="58"/>
                    </a:cubicBezTo>
                    <a:cubicBezTo>
                      <a:pt x="482" y="56"/>
                      <a:pt x="485" y="54"/>
                      <a:pt x="488" y="52"/>
                    </a:cubicBezTo>
                    <a:cubicBezTo>
                      <a:pt x="509" y="36"/>
                      <a:pt x="521" y="26"/>
                      <a:pt x="514" y="14"/>
                    </a:cubicBezTo>
                    <a:cubicBezTo>
                      <a:pt x="512" y="11"/>
                      <a:pt x="509" y="8"/>
                      <a:pt x="506" y="7"/>
                    </a:cubicBezTo>
                    <a:cubicBezTo>
                      <a:pt x="495" y="4"/>
                      <a:pt x="469" y="16"/>
                      <a:pt x="378" y="70"/>
                    </a:cubicBezTo>
                    <a:cubicBezTo>
                      <a:pt x="396" y="58"/>
                      <a:pt x="410" y="48"/>
                      <a:pt x="419" y="41"/>
                    </a:cubicBezTo>
                    <a:cubicBezTo>
                      <a:pt x="430" y="33"/>
                      <a:pt x="443" y="23"/>
                      <a:pt x="436" y="11"/>
                    </a:cubicBezTo>
                    <a:cubicBezTo>
                      <a:pt x="434" y="7"/>
                      <a:pt x="432" y="5"/>
                      <a:pt x="428" y="4"/>
                    </a:cubicBezTo>
                    <a:cubicBezTo>
                      <a:pt x="417" y="1"/>
                      <a:pt x="392" y="13"/>
                      <a:pt x="291" y="74"/>
                    </a:cubicBezTo>
                    <a:cubicBezTo>
                      <a:pt x="292" y="73"/>
                      <a:pt x="293" y="72"/>
                      <a:pt x="295" y="71"/>
                    </a:cubicBezTo>
                    <a:cubicBezTo>
                      <a:pt x="348" y="35"/>
                      <a:pt x="357" y="25"/>
                      <a:pt x="350" y="13"/>
                    </a:cubicBezTo>
                    <a:cubicBezTo>
                      <a:pt x="349" y="10"/>
                      <a:pt x="346" y="8"/>
                      <a:pt x="342" y="7"/>
                    </a:cubicBezTo>
                    <a:cubicBezTo>
                      <a:pt x="332" y="4"/>
                      <a:pt x="312" y="13"/>
                      <a:pt x="218" y="69"/>
                    </a:cubicBezTo>
                    <a:cubicBezTo>
                      <a:pt x="228" y="61"/>
                      <a:pt x="238" y="53"/>
                      <a:pt x="247" y="47"/>
                    </a:cubicBezTo>
                    <a:cubicBezTo>
                      <a:pt x="274" y="26"/>
                      <a:pt x="283" y="19"/>
                      <a:pt x="277" y="8"/>
                    </a:cubicBezTo>
                    <a:cubicBezTo>
                      <a:pt x="275" y="5"/>
                      <a:pt x="272" y="3"/>
                      <a:pt x="269" y="2"/>
                    </a:cubicBezTo>
                    <a:cubicBezTo>
                      <a:pt x="262" y="0"/>
                      <a:pt x="258" y="1"/>
                      <a:pt x="188" y="44"/>
                    </a:cubicBezTo>
                    <a:cubicBezTo>
                      <a:pt x="181" y="48"/>
                      <a:pt x="174" y="53"/>
                      <a:pt x="166" y="57"/>
                    </a:cubicBezTo>
                    <a:cubicBezTo>
                      <a:pt x="166" y="57"/>
                      <a:pt x="167" y="56"/>
                      <a:pt x="167" y="56"/>
                    </a:cubicBezTo>
                    <a:cubicBezTo>
                      <a:pt x="200" y="16"/>
                      <a:pt x="200" y="16"/>
                      <a:pt x="195" y="8"/>
                    </a:cubicBezTo>
                    <a:cubicBezTo>
                      <a:pt x="194" y="5"/>
                      <a:pt x="190" y="3"/>
                      <a:pt x="187" y="2"/>
                    </a:cubicBezTo>
                    <a:cubicBezTo>
                      <a:pt x="182" y="1"/>
                      <a:pt x="178" y="3"/>
                      <a:pt x="176" y="5"/>
                    </a:cubicBezTo>
                    <a:cubicBezTo>
                      <a:pt x="173" y="7"/>
                      <a:pt x="171" y="10"/>
                      <a:pt x="170" y="14"/>
                    </a:cubicBezTo>
                    <a:cubicBezTo>
                      <a:pt x="165" y="20"/>
                      <a:pt x="156" y="31"/>
                      <a:pt x="149" y="40"/>
                    </a:cubicBezTo>
                    <a:cubicBezTo>
                      <a:pt x="107" y="92"/>
                      <a:pt x="107" y="92"/>
                      <a:pt x="111" y="100"/>
                    </a:cubicBezTo>
                    <a:cubicBezTo>
                      <a:pt x="113" y="103"/>
                      <a:pt x="116" y="105"/>
                      <a:pt x="119" y="106"/>
                    </a:cubicBezTo>
                    <a:cubicBezTo>
                      <a:pt x="121" y="107"/>
                      <a:pt x="122" y="107"/>
                      <a:pt x="125" y="106"/>
                    </a:cubicBezTo>
                    <a:cubicBezTo>
                      <a:pt x="113" y="115"/>
                      <a:pt x="102" y="123"/>
                      <a:pt x="92" y="131"/>
                    </a:cubicBezTo>
                    <a:cubicBezTo>
                      <a:pt x="57" y="158"/>
                      <a:pt x="49" y="165"/>
                      <a:pt x="55" y="177"/>
                    </a:cubicBezTo>
                    <a:cubicBezTo>
                      <a:pt x="57" y="179"/>
                      <a:pt x="60" y="182"/>
                      <a:pt x="63" y="182"/>
                    </a:cubicBezTo>
                    <a:cubicBezTo>
                      <a:pt x="69" y="184"/>
                      <a:pt x="70" y="184"/>
                      <a:pt x="124" y="153"/>
                    </a:cubicBezTo>
                    <a:cubicBezTo>
                      <a:pt x="98" y="169"/>
                      <a:pt x="75" y="184"/>
                      <a:pt x="55" y="197"/>
                    </a:cubicBezTo>
                    <a:cubicBezTo>
                      <a:pt x="11" y="227"/>
                      <a:pt x="0" y="236"/>
                      <a:pt x="7" y="249"/>
                    </a:cubicBezTo>
                    <a:cubicBezTo>
                      <a:pt x="8" y="252"/>
                      <a:pt x="11" y="254"/>
                      <a:pt x="15" y="255"/>
                    </a:cubicBezTo>
                    <a:cubicBezTo>
                      <a:pt x="24" y="257"/>
                      <a:pt x="44" y="249"/>
                      <a:pt x="114" y="208"/>
                    </a:cubicBezTo>
                    <a:cubicBezTo>
                      <a:pt x="110" y="210"/>
                      <a:pt x="106" y="213"/>
                      <a:pt x="102" y="216"/>
                    </a:cubicBezTo>
                    <a:cubicBezTo>
                      <a:pt x="83" y="228"/>
                      <a:pt x="69" y="238"/>
                      <a:pt x="60" y="245"/>
                    </a:cubicBezTo>
                    <a:cubicBezTo>
                      <a:pt x="49" y="253"/>
                      <a:pt x="36" y="263"/>
                      <a:pt x="43" y="275"/>
                    </a:cubicBezTo>
                    <a:cubicBezTo>
                      <a:pt x="45" y="278"/>
                      <a:pt x="48" y="280"/>
                      <a:pt x="51" y="281"/>
                    </a:cubicBezTo>
                    <a:cubicBezTo>
                      <a:pt x="64" y="285"/>
                      <a:pt x="97" y="267"/>
                      <a:pt x="272" y="161"/>
                    </a:cubicBezTo>
                    <a:cubicBezTo>
                      <a:pt x="305" y="141"/>
                      <a:pt x="343" y="118"/>
                      <a:pt x="379" y="97"/>
                    </a:cubicBezTo>
                    <a:cubicBezTo>
                      <a:pt x="329" y="129"/>
                      <a:pt x="274" y="164"/>
                      <a:pt x="234" y="189"/>
                    </a:cubicBezTo>
                    <a:cubicBezTo>
                      <a:pt x="204" y="208"/>
                      <a:pt x="177" y="225"/>
                      <a:pt x="158" y="238"/>
                    </a:cubicBezTo>
                    <a:cubicBezTo>
                      <a:pt x="147" y="244"/>
                      <a:pt x="140" y="249"/>
                      <a:pt x="135" y="253"/>
                    </a:cubicBezTo>
                    <a:cubicBezTo>
                      <a:pt x="127" y="258"/>
                      <a:pt x="118" y="265"/>
                      <a:pt x="123" y="275"/>
                    </a:cubicBezTo>
                    <a:cubicBezTo>
                      <a:pt x="125" y="278"/>
                      <a:pt x="128" y="280"/>
                      <a:pt x="132" y="281"/>
                    </a:cubicBezTo>
                    <a:cubicBezTo>
                      <a:pt x="143" y="284"/>
                      <a:pt x="168" y="273"/>
                      <a:pt x="258" y="220"/>
                    </a:cubicBezTo>
                    <a:cubicBezTo>
                      <a:pt x="249" y="226"/>
                      <a:pt x="242" y="231"/>
                      <a:pt x="236" y="236"/>
                    </a:cubicBezTo>
                    <a:cubicBezTo>
                      <a:pt x="210" y="255"/>
                      <a:pt x="200" y="264"/>
                      <a:pt x="206" y="275"/>
                    </a:cubicBezTo>
                    <a:cubicBezTo>
                      <a:pt x="208" y="278"/>
                      <a:pt x="210" y="280"/>
                      <a:pt x="214" y="281"/>
                    </a:cubicBezTo>
                    <a:cubicBezTo>
                      <a:pt x="221" y="283"/>
                      <a:pt x="221" y="283"/>
                      <a:pt x="380" y="192"/>
                    </a:cubicBezTo>
                    <a:cubicBezTo>
                      <a:pt x="386" y="188"/>
                      <a:pt x="391" y="185"/>
                      <a:pt x="397" y="182"/>
                    </a:cubicBezTo>
                    <a:cubicBezTo>
                      <a:pt x="378" y="194"/>
                      <a:pt x="360" y="206"/>
                      <a:pt x="344" y="216"/>
                    </a:cubicBezTo>
                    <a:cubicBezTo>
                      <a:pt x="323" y="230"/>
                      <a:pt x="308" y="241"/>
                      <a:pt x="297" y="249"/>
                    </a:cubicBezTo>
                    <a:cubicBezTo>
                      <a:pt x="285" y="259"/>
                      <a:pt x="272" y="269"/>
                      <a:pt x="279" y="281"/>
                    </a:cubicBezTo>
                    <a:cubicBezTo>
                      <a:pt x="280" y="284"/>
                      <a:pt x="283" y="286"/>
                      <a:pt x="286" y="287"/>
                    </a:cubicBezTo>
                    <a:cubicBezTo>
                      <a:pt x="292" y="289"/>
                      <a:pt x="292" y="289"/>
                      <a:pt x="338" y="263"/>
                    </a:cubicBezTo>
                    <a:cubicBezTo>
                      <a:pt x="363" y="248"/>
                      <a:pt x="398" y="228"/>
                      <a:pt x="435" y="207"/>
                    </a:cubicBezTo>
                    <a:cubicBezTo>
                      <a:pt x="457" y="195"/>
                      <a:pt x="482" y="180"/>
                      <a:pt x="507" y="166"/>
                    </a:cubicBezTo>
                    <a:cubicBezTo>
                      <a:pt x="477" y="188"/>
                      <a:pt x="446" y="210"/>
                      <a:pt x="422" y="226"/>
                    </a:cubicBezTo>
                    <a:cubicBezTo>
                      <a:pt x="408" y="236"/>
                      <a:pt x="398" y="244"/>
                      <a:pt x="391" y="249"/>
                    </a:cubicBezTo>
                    <a:cubicBezTo>
                      <a:pt x="378" y="259"/>
                      <a:pt x="371" y="264"/>
                      <a:pt x="376" y="274"/>
                    </a:cubicBezTo>
                    <a:cubicBezTo>
                      <a:pt x="378" y="277"/>
                      <a:pt x="381" y="279"/>
                      <a:pt x="384" y="280"/>
                    </a:cubicBezTo>
                    <a:cubicBezTo>
                      <a:pt x="393" y="283"/>
                      <a:pt x="398" y="281"/>
                      <a:pt x="527" y="204"/>
                    </a:cubicBezTo>
                    <a:cubicBezTo>
                      <a:pt x="532" y="201"/>
                      <a:pt x="537" y="198"/>
                      <a:pt x="542" y="194"/>
                    </a:cubicBezTo>
                    <a:cubicBezTo>
                      <a:pt x="528" y="205"/>
                      <a:pt x="515" y="214"/>
                      <a:pt x="503" y="223"/>
                    </a:cubicBezTo>
                    <a:cubicBezTo>
                      <a:pt x="488" y="234"/>
                      <a:pt x="477" y="242"/>
                      <a:pt x="470" y="248"/>
                    </a:cubicBezTo>
                    <a:cubicBezTo>
                      <a:pt x="460" y="257"/>
                      <a:pt x="450" y="265"/>
                      <a:pt x="456" y="275"/>
                    </a:cubicBezTo>
                    <a:cubicBezTo>
                      <a:pt x="457" y="278"/>
                      <a:pt x="460" y="280"/>
                      <a:pt x="463" y="281"/>
                    </a:cubicBezTo>
                    <a:cubicBezTo>
                      <a:pt x="470" y="283"/>
                      <a:pt x="471" y="283"/>
                      <a:pt x="597" y="211"/>
                    </a:cubicBezTo>
                    <a:cubicBezTo>
                      <a:pt x="587" y="219"/>
                      <a:pt x="577" y="227"/>
                      <a:pt x="568" y="234"/>
                    </a:cubicBezTo>
                    <a:cubicBezTo>
                      <a:pt x="536" y="260"/>
                      <a:pt x="529" y="266"/>
                      <a:pt x="535" y="277"/>
                    </a:cubicBezTo>
                    <a:cubicBezTo>
                      <a:pt x="537" y="280"/>
                      <a:pt x="540" y="282"/>
                      <a:pt x="543" y="283"/>
                    </a:cubicBezTo>
                    <a:cubicBezTo>
                      <a:pt x="550" y="285"/>
                      <a:pt x="552" y="285"/>
                      <a:pt x="658" y="224"/>
                    </a:cubicBezTo>
                    <a:cubicBezTo>
                      <a:pt x="652" y="229"/>
                      <a:pt x="646" y="235"/>
                      <a:pt x="641" y="240"/>
                    </a:cubicBezTo>
                    <a:cubicBezTo>
                      <a:pt x="633" y="248"/>
                      <a:pt x="626" y="254"/>
                      <a:pt x="622" y="259"/>
                    </a:cubicBezTo>
                    <a:cubicBezTo>
                      <a:pt x="615" y="266"/>
                      <a:pt x="609" y="272"/>
                      <a:pt x="614" y="281"/>
                    </a:cubicBezTo>
                    <a:cubicBezTo>
                      <a:pt x="615" y="284"/>
                      <a:pt x="618" y="286"/>
                      <a:pt x="621" y="287"/>
                    </a:cubicBezTo>
                    <a:cubicBezTo>
                      <a:pt x="629" y="289"/>
                      <a:pt x="635" y="286"/>
                      <a:pt x="696" y="249"/>
                    </a:cubicBezTo>
                    <a:cubicBezTo>
                      <a:pt x="704" y="244"/>
                      <a:pt x="713" y="238"/>
                      <a:pt x="722" y="233"/>
                    </a:cubicBezTo>
                    <a:cubicBezTo>
                      <a:pt x="696" y="271"/>
                      <a:pt x="696" y="272"/>
                      <a:pt x="700" y="279"/>
                    </a:cubicBezTo>
                    <a:cubicBezTo>
                      <a:pt x="702" y="281"/>
                      <a:pt x="704" y="284"/>
                      <a:pt x="708" y="284"/>
                    </a:cubicBezTo>
                    <a:cubicBezTo>
                      <a:pt x="714" y="286"/>
                      <a:pt x="714" y="286"/>
                      <a:pt x="762" y="258"/>
                    </a:cubicBezTo>
                    <a:cubicBezTo>
                      <a:pt x="768" y="254"/>
                      <a:pt x="775" y="250"/>
                      <a:pt x="782" y="247"/>
                    </a:cubicBezTo>
                    <a:cubicBezTo>
                      <a:pt x="780" y="276"/>
                      <a:pt x="780" y="276"/>
                      <a:pt x="782" y="280"/>
                    </a:cubicBezTo>
                    <a:cubicBezTo>
                      <a:pt x="784" y="283"/>
                      <a:pt x="787" y="285"/>
                      <a:pt x="790" y="286"/>
                    </a:cubicBezTo>
                    <a:cubicBezTo>
                      <a:pt x="794" y="287"/>
                      <a:pt x="797" y="286"/>
                      <a:pt x="801" y="284"/>
                    </a:cubicBezTo>
                    <a:cubicBezTo>
                      <a:pt x="803" y="283"/>
                      <a:pt x="804" y="282"/>
                      <a:pt x="807" y="280"/>
                    </a:cubicBezTo>
                    <a:cubicBezTo>
                      <a:pt x="809" y="279"/>
                      <a:pt x="812" y="277"/>
                      <a:pt x="813" y="276"/>
                    </a:cubicBezTo>
                    <a:cubicBezTo>
                      <a:pt x="814" y="276"/>
                      <a:pt x="815" y="276"/>
                      <a:pt x="816" y="275"/>
                    </a:cubicBezTo>
                    <a:cubicBezTo>
                      <a:pt x="821" y="272"/>
                      <a:pt x="824" y="265"/>
                      <a:pt x="820" y="259"/>
                    </a:cubicBezTo>
                    <a:cubicBezTo>
                      <a:pt x="819" y="256"/>
                      <a:pt x="816" y="254"/>
                      <a:pt x="813" y="253"/>
                    </a:cubicBezTo>
                    <a:close/>
                    <a:moveTo>
                      <a:pt x="799" y="271"/>
                    </a:moveTo>
                    <a:cubicBezTo>
                      <a:pt x="800" y="272"/>
                      <a:pt x="801" y="273"/>
                      <a:pt x="802" y="274"/>
                    </a:cubicBezTo>
                    <a:cubicBezTo>
                      <a:pt x="801" y="273"/>
                      <a:pt x="800" y="272"/>
                      <a:pt x="799" y="271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5" name="Freeform 11"/>
              <p:cNvSpPr>
                <a:spLocks/>
              </p:cNvSpPr>
              <p:nvPr/>
            </p:nvSpPr>
            <p:spPr bwMode="auto">
              <a:xfrm>
                <a:off x="4197350" y="1511300"/>
                <a:ext cx="2287588" cy="2032000"/>
              </a:xfrm>
              <a:custGeom>
                <a:avLst/>
                <a:gdLst>
                  <a:gd name="T0" fmla="*/ 6 w 716"/>
                  <a:gd name="T1" fmla="*/ 36 h 636"/>
                  <a:gd name="T2" fmla="*/ 6 w 716"/>
                  <a:gd name="T3" fmla="*/ 136 h 636"/>
                  <a:gd name="T4" fmla="*/ 7 w 716"/>
                  <a:gd name="T5" fmla="*/ 257 h 636"/>
                  <a:gd name="T6" fmla="*/ 30 w 716"/>
                  <a:gd name="T7" fmla="*/ 257 h 636"/>
                  <a:gd name="T8" fmla="*/ 31 w 716"/>
                  <a:gd name="T9" fmla="*/ 160 h 636"/>
                  <a:gd name="T10" fmla="*/ 31 w 716"/>
                  <a:gd name="T11" fmla="*/ 65 h 636"/>
                  <a:gd name="T12" fmla="*/ 31 w 716"/>
                  <a:gd name="T13" fmla="*/ 46 h 636"/>
                  <a:gd name="T14" fmla="*/ 73 w 716"/>
                  <a:gd name="T15" fmla="*/ 76 h 636"/>
                  <a:gd name="T16" fmla="*/ 578 w 716"/>
                  <a:gd name="T17" fmla="*/ 440 h 636"/>
                  <a:gd name="T18" fmla="*/ 646 w 716"/>
                  <a:gd name="T19" fmla="*/ 488 h 636"/>
                  <a:gd name="T20" fmla="*/ 680 w 716"/>
                  <a:gd name="T21" fmla="*/ 513 h 636"/>
                  <a:gd name="T22" fmla="*/ 688 w 716"/>
                  <a:gd name="T23" fmla="*/ 519 h 636"/>
                  <a:gd name="T24" fmla="*/ 543 w 716"/>
                  <a:gd name="T25" fmla="*/ 567 h 636"/>
                  <a:gd name="T26" fmla="*/ 401 w 716"/>
                  <a:gd name="T27" fmla="*/ 615 h 636"/>
                  <a:gd name="T28" fmla="*/ 397 w 716"/>
                  <a:gd name="T29" fmla="*/ 616 h 636"/>
                  <a:gd name="T30" fmla="*/ 392 w 716"/>
                  <a:gd name="T31" fmla="*/ 612 h 636"/>
                  <a:gd name="T32" fmla="*/ 378 w 716"/>
                  <a:gd name="T33" fmla="*/ 602 h 636"/>
                  <a:gd name="T34" fmla="*/ 350 w 716"/>
                  <a:gd name="T35" fmla="*/ 582 h 636"/>
                  <a:gd name="T36" fmla="*/ 298 w 716"/>
                  <a:gd name="T37" fmla="*/ 545 h 636"/>
                  <a:gd name="T38" fmla="*/ 74 w 716"/>
                  <a:gd name="T39" fmla="*/ 385 h 636"/>
                  <a:gd name="T40" fmla="*/ 67 w 716"/>
                  <a:gd name="T41" fmla="*/ 393 h 636"/>
                  <a:gd name="T42" fmla="*/ 295 w 716"/>
                  <a:gd name="T43" fmla="*/ 563 h 636"/>
                  <a:gd name="T44" fmla="*/ 346 w 716"/>
                  <a:gd name="T45" fmla="*/ 600 h 636"/>
                  <a:gd name="T46" fmla="*/ 372 w 716"/>
                  <a:gd name="T47" fmla="*/ 620 h 636"/>
                  <a:gd name="T48" fmla="*/ 386 w 716"/>
                  <a:gd name="T49" fmla="*/ 630 h 636"/>
                  <a:gd name="T50" fmla="*/ 389 w 716"/>
                  <a:gd name="T51" fmla="*/ 632 h 636"/>
                  <a:gd name="T52" fmla="*/ 399 w 716"/>
                  <a:gd name="T53" fmla="*/ 634 h 636"/>
                  <a:gd name="T54" fmla="*/ 400 w 716"/>
                  <a:gd name="T55" fmla="*/ 634 h 636"/>
                  <a:gd name="T56" fmla="*/ 401 w 716"/>
                  <a:gd name="T57" fmla="*/ 634 h 636"/>
                  <a:gd name="T58" fmla="*/ 403 w 716"/>
                  <a:gd name="T59" fmla="*/ 633 h 636"/>
                  <a:gd name="T60" fmla="*/ 411 w 716"/>
                  <a:gd name="T61" fmla="*/ 630 h 636"/>
                  <a:gd name="T62" fmla="*/ 548 w 716"/>
                  <a:gd name="T63" fmla="*/ 586 h 636"/>
                  <a:gd name="T64" fmla="*/ 694 w 716"/>
                  <a:gd name="T65" fmla="*/ 539 h 636"/>
                  <a:gd name="T66" fmla="*/ 704 w 716"/>
                  <a:gd name="T67" fmla="*/ 536 h 636"/>
                  <a:gd name="T68" fmla="*/ 708 w 716"/>
                  <a:gd name="T69" fmla="*/ 535 h 636"/>
                  <a:gd name="T70" fmla="*/ 711 w 716"/>
                  <a:gd name="T71" fmla="*/ 534 h 636"/>
                  <a:gd name="T72" fmla="*/ 712 w 716"/>
                  <a:gd name="T73" fmla="*/ 533 h 636"/>
                  <a:gd name="T74" fmla="*/ 713 w 716"/>
                  <a:gd name="T75" fmla="*/ 533 h 636"/>
                  <a:gd name="T76" fmla="*/ 716 w 716"/>
                  <a:gd name="T77" fmla="*/ 512 h 636"/>
                  <a:gd name="T78" fmla="*/ 700 w 716"/>
                  <a:gd name="T79" fmla="*/ 501 h 636"/>
                  <a:gd name="T80" fmla="*/ 668 w 716"/>
                  <a:gd name="T81" fmla="*/ 477 h 636"/>
                  <a:gd name="T82" fmla="*/ 603 w 716"/>
                  <a:gd name="T83" fmla="*/ 430 h 636"/>
                  <a:gd name="T84" fmla="*/ 113 w 716"/>
                  <a:gd name="T85" fmla="*/ 73 h 636"/>
                  <a:gd name="T86" fmla="*/ 62 w 716"/>
                  <a:gd name="T87" fmla="*/ 36 h 636"/>
                  <a:gd name="T88" fmla="*/ 37 w 716"/>
                  <a:gd name="T89" fmla="*/ 19 h 636"/>
                  <a:gd name="T90" fmla="*/ 32 w 716"/>
                  <a:gd name="T91" fmla="*/ 15 h 636"/>
                  <a:gd name="T92" fmla="*/ 29 w 716"/>
                  <a:gd name="T93" fmla="*/ 13 h 636"/>
                  <a:gd name="T94" fmla="*/ 27 w 716"/>
                  <a:gd name="T95" fmla="*/ 12 h 636"/>
                  <a:gd name="T96" fmla="*/ 26 w 716"/>
                  <a:gd name="T97" fmla="*/ 11 h 636"/>
                  <a:gd name="T98" fmla="*/ 6 w 716"/>
                  <a:gd name="T99" fmla="*/ 21 h 636"/>
                  <a:gd name="T100" fmla="*/ 6 w 716"/>
                  <a:gd name="T101" fmla="*/ 22 h 636"/>
                  <a:gd name="T102" fmla="*/ 6 w 716"/>
                  <a:gd name="T103" fmla="*/ 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16" h="636">
                    <a:moveTo>
                      <a:pt x="6" y="36"/>
                    </a:moveTo>
                    <a:cubicBezTo>
                      <a:pt x="6" y="73"/>
                      <a:pt x="6" y="107"/>
                      <a:pt x="6" y="136"/>
                    </a:cubicBezTo>
                    <a:cubicBezTo>
                      <a:pt x="6" y="195"/>
                      <a:pt x="6" y="238"/>
                      <a:pt x="7" y="257"/>
                    </a:cubicBezTo>
                    <a:cubicBezTo>
                      <a:pt x="9" y="412"/>
                      <a:pt x="23" y="321"/>
                      <a:pt x="30" y="257"/>
                    </a:cubicBezTo>
                    <a:cubicBezTo>
                      <a:pt x="31" y="249"/>
                      <a:pt x="31" y="214"/>
                      <a:pt x="31" y="160"/>
                    </a:cubicBezTo>
                    <a:cubicBezTo>
                      <a:pt x="31" y="133"/>
                      <a:pt x="31" y="101"/>
                      <a:pt x="31" y="65"/>
                    </a:cubicBezTo>
                    <a:cubicBezTo>
                      <a:pt x="31" y="59"/>
                      <a:pt x="31" y="53"/>
                      <a:pt x="31" y="46"/>
                    </a:cubicBezTo>
                    <a:cubicBezTo>
                      <a:pt x="45" y="56"/>
                      <a:pt x="58" y="66"/>
                      <a:pt x="73" y="76"/>
                    </a:cubicBezTo>
                    <a:cubicBezTo>
                      <a:pt x="213" y="178"/>
                      <a:pt x="396" y="309"/>
                      <a:pt x="578" y="440"/>
                    </a:cubicBezTo>
                    <a:cubicBezTo>
                      <a:pt x="646" y="488"/>
                      <a:pt x="646" y="488"/>
                      <a:pt x="646" y="488"/>
                    </a:cubicBezTo>
                    <a:cubicBezTo>
                      <a:pt x="680" y="513"/>
                      <a:pt x="680" y="513"/>
                      <a:pt x="680" y="513"/>
                    </a:cubicBezTo>
                    <a:cubicBezTo>
                      <a:pt x="688" y="519"/>
                      <a:pt x="688" y="519"/>
                      <a:pt x="688" y="519"/>
                    </a:cubicBezTo>
                    <a:cubicBezTo>
                      <a:pt x="639" y="535"/>
                      <a:pt x="590" y="551"/>
                      <a:pt x="543" y="567"/>
                    </a:cubicBezTo>
                    <a:cubicBezTo>
                      <a:pt x="493" y="584"/>
                      <a:pt x="446" y="600"/>
                      <a:pt x="401" y="615"/>
                    </a:cubicBezTo>
                    <a:cubicBezTo>
                      <a:pt x="397" y="616"/>
                      <a:pt x="397" y="616"/>
                      <a:pt x="397" y="616"/>
                    </a:cubicBezTo>
                    <a:cubicBezTo>
                      <a:pt x="392" y="612"/>
                      <a:pt x="392" y="612"/>
                      <a:pt x="392" y="612"/>
                    </a:cubicBezTo>
                    <a:cubicBezTo>
                      <a:pt x="378" y="602"/>
                      <a:pt x="378" y="602"/>
                      <a:pt x="378" y="602"/>
                    </a:cubicBezTo>
                    <a:cubicBezTo>
                      <a:pt x="369" y="595"/>
                      <a:pt x="359" y="589"/>
                      <a:pt x="350" y="582"/>
                    </a:cubicBezTo>
                    <a:cubicBezTo>
                      <a:pt x="332" y="569"/>
                      <a:pt x="315" y="557"/>
                      <a:pt x="298" y="545"/>
                    </a:cubicBezTo>
                    <a:cubicBezTo>
                      <a:pt x="163" y="448"/>
                      <a:pt x="74" y="385"/>
                      <a:pt x="74" y="385"/>
                    </a:cubicBezTo>
                    <a:cubicBezTo>
                      <a:pt x="0" y="332"/>
                      <a:pt x="29" y="358"/>
                      <a:pt x="67" y="393"/>
                    </a:cubicBezTo>
                    <a:cubicBezTo>
                      <a:pt x="77" y="402"/>
                      <a:pt x="166" y="468"/>
                      <a:pt x="295" y="563"/>
                    </a:cubicBezTo>
                    <a:cubicBezTo>
                      <a:pt x="312" y="575"/>
                      <a:pt x="328" y="588"/>
                      <a:pt x="346" y="600"/>
                    </a:cubicBezTo>
                    <a:cubicBezTo>
                      <a:pt x="372" y="620"/>
                      <a:pt x="372" y="620"/>
                      <a:pt x="372" y="620"/>
                    </a:cubicBezTo>
                    <a:cubicBezTo>
                      <a:pt x="386" y="630"/>
                      <a:pt x="386" y="630"/>
                      <a:pt x="386" y="630"/>
                    </a:cubicBezTo>
                    <a:cubicBezTo>
                      <a:pt x="389" y="632"/>
                      <a:pt x="389" y="632"/>
                      <a:pt x="389" y="632"/>
                    </a:cubicBezTo>
                    <a:cubicBezTo>
                      <a:pt x="395" y="636"/>
                      <a:pt x="397" y="633"/>
                      <a:pt x="399" y="634"/>
                    </a:cubicBezTo>
                    <a:cubicBezTo>
                      <a:pt x="400" y="634"/>
                      <a:pt x="400" y="634"/>
                      <a:pt x="400" y="634"/>
                    </a:cubicBezTo>
                    <a:cubicBezTo>
                      <a:pt x="401" y="634"/>
                      <a:pt x="401" y="634"/>
                      <a:pt x="401" y="634"/>
                    </a:cubicBezTo>
                    <a:cubicBezTo>
                      <a:pt x="403" y="633"/>
                      <a:pt x="403" y="633"/>
                      <a:pt x="403" y="633"/>
                    </a:cubicBezTo>
                    <a:cubicBezTo>
                      <a:pt x="411" y="630"/>
                      <a:pt x="411" y="630"/>
                      <a:pt x="411" y="630"/>
                    </a:cubicBezTo>
                    <a:cubicBezTo>
                      <a:pt x="454" y="616"/>
                      <a:pt x="500" y="602"/>
                      <a:pt x="548" y="586"/>
                    </a:cubicBezTo>
                    <a:cubicBezTo>
                      <a:pt x="595" y="571"/>
                      <a:pt x="644" y="555"/>
                      <a:pt x="694" y="539"/>
                    </a:cubicBezTo>
                    <a:cubicBezTo>
                      <a:pt x="704" y="536"/>
                      <a:pt x="704" y="536"/>
                      <a:pt x="704" y="536"/>
                    </a:cubicBezTo>
                    <a:cubicBezTo>
                      <a:pt x="708" y="535"/>
                      <a:pt x="708" y="535"/>
                      <a:pt x="708" y="535"/>
                    </a:cubicBezTo>
                    <a:cubicBezTo>
                      <a:pt x="711" y="534"/>
                      <a:pt x="711" y="534"/>
                      <a:pt x="711" y="534"/>
                    </a:cubicBezTo>
                    <a:cubicBezTo>
                      <a:pt x="712" y="533"/>
                      <a:pt x="712" y="533"/>
                      <a:pt x="712" y="533"/>
                    </a:cubicBezTo>
                    <a:cubicBezTo>
                      <a:pt x="713" y="533"/>
                      <a:pt x="713" y="533"/>
                      <a:pt x="713" y="533"/>
                    </a:cubicBezTo>
                    <a:cubicBezTo>
                      <a:pt x="714" y="524"/>
                      <a:pt x="710" y="554"/>
                      <a:pt x="716" y="512"/>
                    </a:cubicBezTo>
                    <a:cubicBezTo>
                      <a:pt x="700" y="501"/>
                      <a:pt x="700" y="501"/>
                      <a:pt x="700" y="501"/>
                    </a:cubicBezTo>
                    <a:cubicBezTo>
                      <a:pt x="668" y="477"/>
                      <a:pt x="668" y="477"/>
                      <a:pt x="668" y="477"/>
                    </a:cubicBezTo>
                    <a:cubicBezTo>
                      <a:pt x="603" y="430"/>
                      <a:pt x="603" y="430"/>
                      <a:pt x="603" y="430"/>
                    </a:cubicBezTo>
                    <a:cubicBezTo>
                      <a:pt x="430" y="303"/>
                      <a:pt x="253" y="175"/>
                      <a:pt x="113" y="73"/>
                    </a:cubicBezTo>
                    <a:cubicBezTo>
                      <a:pt x="95" y="61"/>
                      <a:pt x="78" y="48"/>
                      <a:pt x="62" y="36"/>
                    </a:cubicBezTo>
                    <a:cubicBezTo>
                      <a:pt x="53" y="31"/>
                      <a:pt x="45" y="25"/>
                      <a:pt x="37" y="19"/>
                    </a:cubicBezTo>
                    <a:cubicBezTo>
                      <a:pt x="32" y="15"/>
                      <a:pt x="32" y="15"/>
                      <a:pt x="32" y="15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7" y="12"/>
                      <a:pt x="27" y="12"/>
                      <a:pt x="27" y="12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17" y="16"/>
                      <a:pt x="47" y="0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6" name="Freeform 12"/>
              <p:cNvSpPr>
                <a:spLocks/>
              </p:cNvSpPr>
              <p:nvPr/>
            </p:nvSpPr>
            <p:spPr bwMode="auto">
              <a:xfrm>
                <a:off x="1870075" y="1530350"/>
                <a:ext cx="2268538" cy="2082800"/>
              </a:xfrm>
              <a:custGeom>
                <a:avLst/>
                <a:gdLst>
                  <a:gd name="T0" fmla="*/ 5 w 710"/>
                  <a:gd name="T1" fmla="*/ 534 h 652"/>
                  <a:gd name="T2" fmla="*/ 6 w 710"/>
                  <a:gd name="T3" fmla="*/ 534 h 652"/>
                  <a:gd name="T4" fmla="*/ 19 w 710"/>
                  <a:gd name="T5" fmla="*/ 538 h 652"/>
                  <a:gd name="T6" fmla="*/ 115 w 710"/>
                  <a:gd name="T7" fmla="*/ 569 h 652"/>
                  <a:gd name="T8" fmla="*/ 230 w 710"/>
                  <a:gd name="T9" fmla="*/ 606 h 652"/>
                  <a:gd name="T10" fmla="*/ 237 w 710"/>
                  <a:gd name="T11" fmla="*/ 584 h 652"/>
                  <a:gd name="T12" fmla="*/ 146 w 710"/>
                  <a:gd name="T13" fmla="*/ 553 h 652"/>
                  <a:gd name="T14" fmla="*/ 55 w 710"/>
                  <a:gd name="T15" fmla="*/ 523 h 652"/>
                  <a:gd name="T16" fmla="*/ 37 w 710"/>
                  <a:gd name="T17" fmla="*/ 517 h 652"/>
                  <a:gd name="T18" fmla="*/ 77 w 710"/>
                  <a:gd name="T19" fmla="*/ 488 h 652"/>
                  <a:gd name="T20" fmla="*/ 579 w 710"/>
                  <a:gd name="T21" fmla="*/ 119 h 652"/>
                  <a:gd name="T22" fmla="*/ 647 w 710"/>
                  <a:gd name="T23" fmla="*/ 69 h 652"/>
                  <a:gd name="T24" fmla="*/ 680 w 710"/>
                  <a:gd name="T25" fmla="*/ 45 h 652"/>
                  <a:gd name="T26" fmla="*/ 689 w 710"/>
                  <a:gd name="T27" fmla="*/ 38 h 652"/>
                  <a:gd name="T28" fmla="*/ 690 w 710"/>
                  <a:gd name="T29" fmla="*/ 191 h 652"/>
                  <a:gd name="T30" fmla="*/ 691 w 710"/>
                  <a:gd name="T31" fmla="*/ 341 h 652"/>
                  <a:gd name="T32" fmla="*/ 691 w 710"/>
                  <a:gd name="T33" fmla="*/ 346 h 652"/>
                  <a:gd name="T34" fmla="*/ 687 w 710"/>
                  <a:gd name="T35" fmla="*/ 349 h 652"/>
                  <a:gd name="T36" fmla="*/ 673 w 710"/>
                  <a:gd name="T37" fmla="*/ 359 h 652"/>
                  <a:gd name="T38" fmla="*/ 645 w 710"/>
                  <a:gd name="T39" fmla="*/ 379 h 652"/>
                  <a:gd name="T40" fmla="*/ 593 w 710"/>
                  <a:gd name="T41" fmla="*/ 418 h 652"/>
                  <a:gd name="T42" fmla="*/ 372 w 710"/>
                  <a:gd name="T43" fmla="*/ 582 h 652"/>
                  <a:gd name="T44" fmla="*/ 378 w 710"/>
                  <a:gd name="T45" fmla="*/ 590 h 652"/>
                  <a:gd name="T46" fmla="*/ 611 w 710"/>
                  <a:gd name="T47" fmla="*/ 426 h 652"/>
                  <a:gd name="T48" fmla="*/ 661 w 710"/>
                  <a:gd name="T49" fmla="*/ 389 h 652"/>
                  <a:gd name="T50" fmla="*/ 688 w 710"/>
                  <a:gd name="T51" fmla="*/ 370 h 652"/>
                  <a:gd name="T52" fmla="*/ 702 w 710"/>
                  <a:gd name="T53" fmla="*/ 360 h 652"/>
                  <a:gd name="T54" fmla="*/ 703 w 710"/>
                  <a:gd name="T55" fmla="*/ 359 h 652"/>
                  <a:gd name="T56" fmla="*/ 704 w 710"/>
                  <a:gd name="T57" fmla="*/ 358 h 652"/>
                  <a:gd name="T58" fmla="*/ 705 w 710"/>
                  <a:gd name="T59" fmla="*/ 358 h 652"/>
                  <a:gd name="T60" fmla="*/ 709 w 710"/>
                  <a:gd name="T61" fmla="*/ 349 h 652"/>
                  <a:gd name="T62" fmla="*/ 710 w 710"/>
                  <a:gd name="T63" fmla="*/ 345 h 652"/>
                  <a:gd name="T64" fmla="*/ 710 w 710"/>
                  <a:gd name="T65" fmla="*/ 336 h 652"/>
                  <a:gd name="T66" fmla="*/ 710 w 710"/>
                  <a:gd name="T67" fmla="*/ 192 h 652"/>
                  <a:gd name="T68" fmla="*/ 710 w 710"/>
                  <a:gd name="T69" fmla="*/ 38 h 652"/>
                  <a:gd name="T70" fmla="*/ 710 w 710"/>
                  <a:gd name="T71" fmla="*/ 29 h 652"/>
                  <a:gd name="T72" fmla="*/ 710 w 710"/>
                  <a:gd name="T73" fmla="*/ 24 h 652"/>
                  <a:gd name="T74" fmla="*/ 710 w 710"/>
                  <a:gd name="T75" fmla="*/ 21 h 652"/>
                  <a:gd name="T76" fmla="*/ 710 w 710"/>
                  <a:gd name="T77" fmla="*/ 20 h 652"/>
                  <a:gd name="T78" fmla="*/ 710 w 710"/>
                  <a:gd name="T79" fmla="*/ 19 h 652"/>
                  <a:gd name="T80" fmla="*/ 691 w 710"/>
                  <a:gd name="T81" fmla="*/ 10 h 652"/>
                  <a:gd name="T82" fmla="*/ 675 w 710"/>
                  <a:gd name="T83" fmla="*/ 22 h 652"/>
                  <a:gd name="T84" fmla="*/ 643 w 710"/>
                  <a:gd name="T85" fmla="*/ 45 h 652"/>
                  <a:gd name="T86" fmla="*/ 578 w 710"/>
                  <a:gd name="T87" fmla="*/ 92 h 652"/>
                  <a:gd name="T88" fmla="*/ 87 w 710"/>
                  <a:gd name="T89" fmla="*/ 449 h 652"/>
                  <a:gd name="T90" fmla="*/ 36 w 710"/>
                  <a:gd name="T91" fmla="*/ 486 h 652"/>
                  <a:gd name="T92" fmla="*/ 12 w 710"/>
                  <a:gd name="T93" fmla="*/ 503 h 652"/>
                  <a:gd name="T94" fmla="*/ 6 w 710"/>
                  <a:gd name="T95" fmla="*/ 508 h 652"/>
                  <a:gd name="T96" fmla="*/ 3 w 710"/>
                  <a:gd name="T97" fmla="*/ 510 h 652"/>
                  <a:gd name="T98" fmla="*/ 2 w 710"/>
                  <a:gd name="T99" fmla="*/ 511 h 652"/>
                  <a:gd name="T100" fmla="*/ 1 w 710"/>
                  <a:gd name="T101" fmla="*/ 511 h 652"/>
                  <a:gd name="T102" fmla="*/ 5 w 710"/>
                  <a:gd name="T103" fmla="*/ 534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10" h="652">
                    <a:moveTo>
                      <a:pt x="5" y="534"/>
                    </a:moveTo>
                    <a:cubicBezTo>
                      <a:pt x="6" y="534"/>
                      <a:pt x="6" y="534"/>
                      <a:pt x="6" y="534"/>
                    </a:cubicBezTo>
                    <a:cubicBezTo>
                      <a:pt x="19" y="538"/>
                      <a:pt x="19" y="538"/>
                      <a:pt x="19" y="538"/>
                    </a:cubicBezTo>
                    <a:cubicBezTo>
                      <a:pt x="55" y="550"/>
                      <a:pt x="87" y="560"/>
                      <a:pt x="115" y="569"/>
                    </a:cubicBezTo>
                    <a:cubicBezTo>
                      <a:pt x="171" y="587"/>
                      <a:pt x="212" y="600"/>
                      <a:pt x="230" y="606"/>
                    </a:cubicBezTo>
                    <a:cubicBezTo>
                      <a:pt x="378" y="652"/>
                      <a:pt x="296" y="611"/>
                      <a:pt x="237" y="584"/>
                    </a:cubicBezTo>
                    <a:cubicBezTo>
                      <a:pt x="230" y="581"/>
                      <a:pt x="197" y="570"/>
                      <a:pt x="146" y="553"/>
                    </a:cubicBezTo>
                    <a:cubicBezTo>
                      <a:pt x="120" y="544"/>
                      <a:pt x="89" y="534"/>
                      <a:pt x="55" y="523"/>
                    </a:cubicBezTo>
                    <a:cubicBezTo>
                      <a:pt x="49" y="521"/>
                      <a:pt x="43" y="519"/>
                      <a:pt x="37" y="517"/>
                    </a:cubicBezTo>
                    <a:cubicBezTo>
                      <a:pt x="50" y="508"/>
                      <a:pt x="63" y="498"/>
                      <a:pt x="77" y="488"/>
                    </a:cubicBezTo>
                    <a:cubicBezTo>
                      <a:pt x="218" y="385"/>
                      <a:pt x="399" y="251"/>
                      <a:pt x="579" y="119"/>
                    </a:cubicBezTo>
                    <a:cubicBezTo>
                      <a:pt x="647" y="69"/>
                      <a:pt x="647" y="69"/>
                      <a:pt x="647" y="69"/>
                    </a:cubicBezTo>
                    <a:cubicBezTo>
                      <a:pt x="680" y="45"/>
                      <a:pt x="680" y="45"/>
                      <a:pt x="680" y="45"/>
                    </a:cubicBezTo>
                    <a:cubicBezTo>
                      <a:pt x="689" y="38"/>
                      <a:pt x="689" y="38"/>
                      <a:pt x="689" y="38"/>
                    </a:cubicBezTo>
                    <a:cubicBezTo>
                      <a:pt x="689" y="90"/>
                      <a:pt x="690" y="142"/>
                      <a:pt x="690" y="191"/>
                    </a:cubicBezTo>
                    <a:cubicBezTo>
                      <a:pt x="691" y="243"/>
                      <a:pt x="691" y="294"/>
                      <a:pt x="691" y="341"/>
                    </a:cubicBezTo>
                    <a:cubicBezTo>
                      <a:pt x="691" y="346"/>
                      <a:pt x="691" y="346"/>
                      <a:pt x="691" y="346"/>
                    </a:cubicBezTo>
                    <a:cubicBezTo>
                      <a:pt x="687" y="349"/>
                      <a:pt x="687" y="349"/>
                      <a:pt x="687" y="349"/>
                    </a:cubicBezTo>
                    <a:cubicBezTo>
                      <a:pt x="673" y="359"/>
                      <a:pt x="673" y="359"/>
                      <a:pt x="673" y="359"/>
                    </a:cubicBezTo>
                    <a:cubicBezTo>
                      <a:pt x="645" y="379"/>
                      <a:pt x="645" y="379"/>
                      <a:pt x="645" y="379"/>
                    </a:cubicBezTo>
                    <a:cubicBezTo>
                      <a:pt x="627" y="393"/>
                      <a:pt x="610" y="406"/>
                      <a:pt x="593" y="418"/>
                    </a:cubicBezTo>
                    <a:cubicBezTo>
                      <a:pt x="460" y="516"/>
                      <a:pt x="372" y="582"/>
                      <a:pt x="372" y="582"/>
                    </a:cubicBezTo>
                    <a:cubicBezTo>
                      <a:pt x="299" y="635"/>
                      <a:pt x="333" y="616"/>
                      <a:pt x="378" y="590"/>
                    </a:cubicBezTo>
                    <a:cubicBezTo>
                      <a:pt x="390" y="584"/>
                      <a:pt x="480" y="520"/>
                      <a:pt x="611" y="426"/>
                    </a:cubicBezTo>
                    <a:cubicBezTo>
                      <a:pt x="627" y="414"/>
                      <a:pt x="644" y="402"/>
                      <a:pt x="661" y="389"/>
                    </a:cubicBezTo>
                    <a:cubicBezTo>
                      <a:pt x="688" y="370"/>
                      <a:pt x="688" y="370"/>
                      <a:pt x="688" y="370"/>
                    </a:cubicBezTo>
                    <a:cubicBezTo>
                      <a:pt x="702" y="360"/>
                      <a:pt x="702" y="360"/>
                      <a:pt x="702" y="360"/>
                    </a:cubicBezTo>
                    <a:cubicBezTo>
                      <a:pt x="703" y="359"/>
                      <a:pt x="703" y="359"/>
                      <a:pt x="703" y="359"/>
                    </a:cubicBezTo>
                    <a:cubicBezTo>
                      <a:pt x="704" y="358"/>
                      <a:pt x="704" y="358"/>
                      <a:pt x="704" y="358"/>
                    </a:cubicBezTo>
                    <a:cubicBezTo>
                      <a:pt x="705" y="358"/>
                      <a:pt x="705" y="358"/>
                      <a:pt x="705" y="358"/>
                    </a:cubicBezTo>
                    <a:cubicBezTo>
                      <a:pt x="707" y="354"/>
                      <a:pt x="701" y="367"/>
                      <a:pt x="709" y="349"/>
                    </a:cubicBezTo>
                    <a:cubicBezTo>
                      <a:pt x="710" y="345"/>
                      <a:pt x="710" y="345"/>
                      <a:pt x="710" y="345"/>
                    </a:cubicBezTo>
                    <a:cubicBezTo>
                      <a:pt x="710" y="336"/>
                      <a:pt x="710" y="336"/>
                      <a:pt x="710" y="336"/>
                    </a:cubicBezTo>
                    <a:cubicBezTo>
                      <a:pt x="710" y="291"/>
                      <a:pt x="710" y="242"/>
                      <a:pt x="710" y="192"/>
                    </a:cubicBezTo>
                    <a:cubicBezTo>
                      <a:pt x="710" y="143"/>
                      <a:pt x="710" y="91"/>
                      <a:pt x="710" y="38"/>
                    </a:cubicBezTo>
                    <a:cubicBezTo>
                      <a:pt x="710" y="29"/>
                      <a:pt x="710" y="29"/>
                      <a:pt x="710" y="29"/>
                    </a:cubicBezTo>
                    <a:cubicBezTo>
                      <a:pt x="710" y="24"/>
                      <a:pt x="710" y="24"/>
                      <a:pt x="710" y="24"/>
                    </a:cubicBezTo>
                    <a:cubicBezTo>
                      <a:pt x="710" y="21"/>
                      <a:pt x="710" y="21"/>
                      <a:pt x="710" y="21"/>
                    </a:cubicBezTo>
                    <a:cubicBezTo>
                      <a:pt x="710" y="20"/>
                      <a:pt x="710" y="20"/>
                      <a:pt x="710" y="20"/>
                    </a:cubicBezTo>
                    <a:cubicBezTo>
                      <a:pt x="710" y="19"/>
                      <a:pt x="710" y="19"/>
                      <a:pt x="710" y="19"/>
                    </a:cubicBezTo>
                    <a:cubicBezTo>
                      <a:pt x="673" y="0"/>
                      <a:pt x="700" y="14"/>
                      <a:pt x="691" y="10"/>
                    </a:cubicBezTo>
                    <a:cubicBezTo>
                      <a:pt x="675" y="22"/>
                      <a:pt x="675" y="22"/>
                      <a:pt x="675" y="22"/>
                    </a:cubicBezTo>
                    <a:cubicBezTo>
                      <a:pt x="643" y="45"/>
                      <a:pt x="643" y="45"/>
                      <a:pt x="643" y="45"/>
                    </a:cubicBezTo>
                    <a:cubicBezTo>
                      <a:pt x="578" y="92"/>
                      <a:pt x="578" y="92"/>
                      <a:pt x="578" y="92"/>
                    </a:cubicBezTo>
                    <a:cubicBezTo>
                      <a:pt x="404" y="218"/>
                      <a:pt x="228" y="346"/>
                      <a:pt x="87" y="449"/>
                    </a:cubicBezTo>
                    <a:cubicBezTo>
                      <a:pt x="70" y="461"/>
                      <a:pt x="53" y="474"/>
                      <a:pt x="36" y="486"/>
                    </a:cubicBezTo>
                    <a:cubicBezTo>
                      <a:pt x="28" y="492"/>
                      <a:pt x="20" y="498"/>
                      <a:pt x="12" y="503"/>
                    </a:cubicBezTo>
                    <a:cubicBezTo>
                      <a:pt x="6" y="508"/>
                      <a:pt x="6" y="508"/>
                      <a:pt x="6" y="508"/>
                    </a:cubicBezTo>
                    <a:cubicBezTo>
                      <a:pt x="3" y="510"/>
                      <a:pt x="3" y="510"/>
                      <a:pt x="3" y="510"/>
                    </a:cubicBezTo>
                    <a:cubicBezTo>
                      <a:pt x="2" y="511"/>
                      <a:pt x="2" y="511"/>
                      <a:pt x="2" y="511"/>
                    </a:cubicBezTo>
                    <a:cubicBezTo>
                      <a:pt x="1" y="511"/>
                      <a:pt x="1" y="511"/>
                      <a:pt x="1" y="511"/>
                    </a:cubicBezTo>
                    <a:cubicBezTo>
                      <a:pt x="0" y="506"/>
                      <a:pt x="8" y="554"/>
                      <a:pt x="5" y="53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7" name="Freeform 13"/>
              <p:cNvSpPr>
                <a:spLocks/>
              </p:cNvSpPr>
              <p:nvPr/>
            </p:nvSpPr>
            <p:spPr bwMode="auto">
              <a:xfrm>
                <a:off x="1768475" y="3316288"/>
                <a:ext cx="1584325" cy="2651125"/>
              </a:xfrm>
              <a:custGeom>
                <a:avLst/>
                <a:gdLst>
                  <a:gd name="T0" fmla="*/ 377 w 496"/>
                  <a:gd name="T1" fmla="*/ 723 h 830"/>
                  <a:gd name="T2" fmla="*/ 480 w 496"/>
                  <a:gd name="T3" fmla="*/ 580 h 830"/>
                  <a:gd name="T4" fmla="*/ 491 w 496"/>
                  <a:gd name="T5" fmla="*/ 565 h 830"/>
                  <a:gd name="T6" fmla="*/ 494 w 496"/>
                  <a:gd name="T7" fmla="*/ 562 h 830"/>
                  <a:gd name="T8" fmla="*/ 496 w 496"/>
                  <a:gd name="T9" fmla="*/ 550 h 830"/>
                  <a:gd name="T10" fmla="*/ 488 w 496"/>
                  <a:gd name="T11" fmla="*/ 527 h 830"/>
                  <a:gd name="T12" fmla="*/ 428 w 496"/>
                  <a:gd name="T13" fmla="*/ 418 h 830"/>
                  <a:gd name="T14" fmla="*/ 469 w 496"/>
                  <a:gd name="T15" fmla="*/ 552 h 830"/>
                  <a:gd name="T16" fmla="*/ 461 w 496"/>
                  <a:gd name="T17" fmla="*/ 564 h 830"/>
                  <a:gd name="T18" fmla="*/ 374 w 496"/>
                  <a:gd name="T19" fmla="*/ 683 h 830"/>
                  <a:gd name="T20" fmla="*/ 284 w 496"/>
                  <a:gd name="T21" fmla="*/ 766 h 830"/>
                  <a:gd name="T22" fmla="*/ 155 w 496"/>
                  <a:gd name="T23" fmla="*/ 375 h 830"/>
                  <a:gd name="T24" fmla="*/ 38 w 496"/>
                  <a:gd name="T25" fmla="*/ 24 h 830"/>
                  <a:gd name="T26" fmla="*/ 42 w 496"/>
                  <a:gd name="T27" fmla="*/ 25 h 830"/>
                  <a:gd name="T28" fmla="*/ 242 w 496"/>
                  <a:gd name="T29" fmla="*/ 88 h 830"/>
                  <a:gd name="T30" fmla="*/ 325 w 496"/>
                  <a:gd name="T31" fmla="*/ 114 h 830"/>
                  <a:gd name="T32" fmla="*/ 335 w 496"/>
                  <a:gd name="T33" fmla="*/ 117 h 830"/>
                  <a:gd name="T34" fmla="*/ 366 w 496"/>
                  <a:gd name="T35" fmla="*/ 210 h 830"/>
                  <a:gd name="T36" fmla="*/ 400 w 496"/>
                  <a:gd name="T37" fmla="*/ 279 h 830"/>
                  <a:gd name="T38" fmla="*/ 349 w 496"/>
                  <a:gd name="T39" fmla="*/ 111 h 830"/>
                  <a:gd name="T40" fmla="*/ 342 w 496"/>
                  <a:gd name="T41" fmla="*/ 104 h 830"/>
                  <a:gd name="T42" fmla="*/ 341 w 496"/>
                  <a:gd name="T43" fmla="*/ 103 h 830"/>
                  <a:gd name="T44" fmla="*/ 332 w 496"/>
                  <a:gd name="T45" fmla="*/ 100 h 830"/>
                  <a:gd name="T46" fmla="*/ 293 w 496"/>
                  <a:gd name="T47" fmla="*/ 87 h 830"/>
                  <a:gd name="T48" fmla="*/ 114 w 496"/>
                  <a:gd name="T49" fmla="*/ 28 h 830"/>
                  <a:gd name="T50" fmla="*/ 29 w 496"/>
                  <a:gd name="T51" fmla="*/ 0 h 830"/>
                  <a:gd name="T52" fmla="*/ 15 w 496"/>
                  <a:gd name="T53" fmla="*/ 14 h 830"/>
                  <a:gd name="T54" fmla="*/ 16 w 496"/>
                  <a:gd name="T55" fmla="*/ 18 h 830"/>
                  <a:gd name="T56" fmla="*/ 20 w 496"/>
                  <a:gd name="T57" fmla="*/ 31 h 830"/>
                  <a:gd name="T58" fmla="*/ 129 w 496"/>
                  <a:gd name="T59" fmla="*/ 368 h 830"/>
                  <a:gd name="T60" fmla="*/ 275 w 496"/>
                  <a:gd name="T61" fmla="*/ 818 h 830"/>
                  <a:gd name="T62" fmla="*/ 277 w 496"/>
                  <a:gd name="T63" fmla="*/ 824 h 830"/>
                  <a:gd name="T64" fmla="*/ 300 w 496"/>
                  <a:gd name="T65" fmla="*/ 829 h 830"/>
                  <a:gd name="T66" fmla="*/ 306 w 496"/>
                  <a:gd name="T67" fmla="*/ 821 h 830"/>
                  <a:gd name="T68" fmla="*/ 337 w 496"/>
                  <a:gd name="T69" fmla="*/ 778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6" h="830">
                    <a:moveTo>
                      <a:pt x="337" y="778"/>
                    </a:moveTo>
                    <a:cubicBezTo>
                      <a:pt x="351" y="759"/>
                      <a:pt x="364" y="741"/>
                      <a:pt x="377" y="723"/>
                    </a:cubicBezTo>
                    <a:cubicBezTo>
                      <a:pt x="403" y="688"/>
                      <a:pt x="427" y="654"/>
                      <a:pt x="449" y="624"/>
                    </a:cubicBezTo>
                    <a:cubicBezTo>
                      <a:pt x="460" y="609"/>
                      <a:pt x="470" y="594"/>
                      <a:pt x="480" y="580"/>
                    </a:cubicBezTo>
                    <a:cubicBezTo>
                      <a:pt x="487" y="570"/>
                      <a:pt x="487" y="570"/>
                      <a:pt x="487" y="570"/>
                    </a:cubicBezTo>
                    <a:cubicBezTo>
                      <a:pt x="491" y="565"/>
                      <a:pt x="491" y="565"/>
                      <a:pt x="491" y="565"/>
                    </a:cubicBezTo>
                    <a:cubicBezTo>
                      <a:pt x="493" y="563"/>
                      <a:pt x="493" y="563"/>
                      <a:pt x="493" y="563"/>
                    </a:cubicBezTo>
                    <a:cubicBezTo>
                      <a:pt x="494" y="562"/>
                      <a:pt x="494" y="562"/>
                      <a:pt x="494" y="562"/>
                    </a:cubicBezTo>
                    <a:cubicBezTo>
                      <a:pt x="495" y="558"/>
                      <a:pt x="496" y="552"/>
                      <a:pt x="496" y="550"/>
                    </a:cubicBezTo>
                    <a:cubicBezTo>
                      <a:pt x="496" y="550"/>
                      <a:pt x="496" y="550"/>
                      <a:pt x="496" y="550"/>
                    </a:cubicBezTo>
                    <a:cubicBezTo>
                      <a:pt x="495" y="549"/>
                      <a:pt x="495" y="549"/>
                      <a:pt x="495" y="549"/>
                    </a:cubicBezTo>
                    <a:cubicBezTo>
                      <a:pt x="493" y="541"/>
                      <a:pt x="490" y="534"/>
                      <a:pt x="488" y="527"/>
                    </a:cubicBezTo>
                    <a:cubicBezTo>
                      <a:pt x="470" y="470"/>
                      <a:pt x="456" y="430"/>
                      <a:pt x="450" y="411"/>
                    </a:cubicBezTo>
                    <a:cubicBezTo>
                      <a:pt x="399" y="263"/>
                      <a:pt x="414" y="354"/>
                      <a:pt x="428" y="418"/>
                    </a:cubicBezTo>
                    <a:cubicBezTo>
                      <a:pt x="430" y="426"/>
                      <a:pt x="440" y="460"/>
                      <a:pt x="457" y="512"/>
                    </a:cubicBezTo>
                    <a:cubicBezTo>
                      <a:pt x="461" y="524"/>
                      <a:pt x="465" y="537"/>
                      <a:pt x="469" y="552"/>
                    </a:cubicBezTo>
                    <a:cubicBezTo>
                      <a:pt x="468" y="553"/>
                      <a:pt x="468" y="553"/>
                      <a:pt x="468" y="553"/>
                    </a:cubicBezTo>
                    <a:cubicBezTo>
                      <a:pt x="461" y="564"/>
                      <a:pt x="461" y="564"/>
                      <a:pt x="461" y="564"/>
                    </a:cubicBezTo>
                    <a:cubicBezTo>
                      <a:pt x="456" y="570"/>
                      <a:pt x="450" y="578"/>
                      <a:pt x="445" y="585"/>
                    </a:cubicBezTo>
                    <a:cubicBezTo>
                      <a:pt x="424" y="614"/>
                      <a:pt x="400" y="647"/>
                      <a:pt x="374" y="683"/>
                    </a:cubicBezTo>
                    <a:cubicBezTo>
                      <a:pt x="349" y="718"/>
                      <a:pt x="322" y="755"/>
                      <a:pt x="294" y="795"/>
                    </a:cubicBezTo>
                    <a:cubicBezTo>
                      <a:pt x="284" y="766"/>
                      <a:pt x="284" y="766"/>
                      <a:pt x="284" y="766"/>
                    </a:cubicBezTo>
                    <a:cubicBezTo>
                      <a:pt x="276" y="742"/>
                      <a:pt x="268" y="717"/>
                      <a:pt x="260" y="691"/>
                    </a:cubicBezTo>
                    <a:cubicBezTo>
                      <a:pt x="226" y="589"/>
                      <a:pt x="190" y="482"/>
                      <a:pt x="155" y="375"/>
                    </a:cubicBezTo>
                    <a:cubicBezTo>
                      <a:pt x="119" y="268"/>
                      <a:pt x="84" y="161"/>
                      <a:pt x="51" y="62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38" y="23"/>
                      <a:pt x="38" y="23"/>
                      <a:pt x="38" y="23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66" y="32"/>
                      <a:pt x="90" y="40"/>
                      <a:pt x="113" y="47"/>
                    </a:cubicBezTo>
                    <a:cubicBezTo>
                      <a:pt x="158" y="61"/>
                      <a:pt x="202" y="75"/>
                      <a:pt x="242" y="88"/>
                    </a:cubicBezTo>
                    <a:cubicBezTo>
                      <a:pt x="261" y="94"/>
                      <a:pt x="281" y="100"/>
                      <a:pt x="299" y="106"/>
                    </a:cubicBezTo>
                    <a:cubicBezTo>
                      <a:pt x="308" y="109"/>
                      <a:pt x="317" y="112"/>
                      <a:pt x="325" y="114"/>
                    </a:cubicBezTo>
                    <a:cubicBezTo>
                      <a:pt x="332" y="116"/>
                      <a:pt x="332" y="116"/>
                      <a:pt x="332" y="116"/>
                    </a:cubicBezTo>
                    <a:cubicBezTo>
                      <a:pt x="335" y="117"/>
                      <a:pt x="335" y="117"/>
                      <a:pt x="335" y="117"/>
                    </a:cubicBezTo>
                    <a:cubicBezTo>
                      <a:pt x="338" y="127"/>
                      <a:pt x="338" y="127"/>
                      <a:pt x="338" y="127"/>
                    </a:cubicBezTo>
                    <a:cubicBezTo>
                      <a:pt x="349" y="159"/>
                      <a:pt x="358" y="187"/>
                      <a:pt x="366" y="210"/>
                    </a:cubicBezTo>
                    <a:cubicBezTo>
                      <a:pt x="381" y="256"/>
                      <a:pt x="390" y="282"/>
                      <a:pt x="390" y="282"/>
                    </a:cubicBezTo>
                    <a:cubicBezTo>
                      <a:pt x="418" y="369"/>
                      <a:pt x="411" y="330"/>
                      <a:pt x="400" y="279"/>
                    </a:cubicBezTo>
                    <a:cubicBezTo>
                      <a:pt x="399" y="273"/>
                      <a:pt x="390" y="243"/>
                      <a:pt x="375" y="195"/>
                    </a:cubicBezTo>
                    <a:cubicBezTo>
                      <a:pt x="368" y="171"/>
                      <a:pt x="359" y="143"/>
                      <a:pt x="349" y="111"/>
                    </a:cubicBezTo>
                    <a:cubicBezTo>
                      <a:pt x="348" y="110"/>
                      <a:pt x="348" y="110"/>
                      <a:pt x="348" y="110"/>
                    </a:cubicBezTo>
                    <a:cubicBezTo>
                      <a:pt x="349" y="111"/>
                      <a:pt x="337" y="98"/>
                      <a:pt x="342" y="104"/>
                    </a:cubicBezTo>
                    <a:cubicBezTo>
                      <a:pt x="342" y="103"/>
                      <a:pt x="342" y="103"/>
                      <a:pt x="342" y="103"/>
                    </a:cubicBezTo>
                    <a:cubicBezTo>
                      <a:pt x="341" y="103"/>
                      <a:pt x="341" y="103"/>
                      <a:pt x="341" y="103"/>
                    </a:cubicBezTo>
                    <a:cubicBezTo>
                      <a:pt x="338" y="102"/>
                      <a:pt x="338" y="102"/>
                      <a:pt x="338" y="102"/>
                    </a:cubicBezTo>
                    <a:cubicBezTo>
                      <a:pt x="332" y="100"/>
                      <a:pt x="332" y="100"/>
                      <a:pt x="332" y="100"/>
                    </a:cubicBezTo>
                    <a:cubicBezTo>
                      <a:pt x="319" y="96"/>
                      <a:pt x="319" y="96"/>
                      <a:pt x="319" y="96"/>
                    </a:cubicBezTo>
                    <a:cubicBezTo>
                      <a:pt x="311" y="93"/>
                      <a:pt x="302" y="90"/>
                      <a:pt x="293" y="87"/>
                    </a:cubicBezTo>
                    <a:cubicBezTo>
                      <a:pt x="276" y="82"/>
                      <a:pt x="257" y="75"/>
                      <a:pt x="238" y="69"/>
                    </a:cubicBezTo>
                    <a:cubicBezTo>
                      <a:pt x="199" y="56"/>
                      <a:pt x="158" y="43"/>
                      <a:pt x="114" y="28"/>
                    </a:cubicBezTo>
                    <a:cubicBezTo>
                      <a:pt x="92" y="21"/>
                      <a:pt x="69" y="14"/>
                      <a:pt x="46" y="6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28"/>
                      <a:pt x="21" y="8"/>
                      <a:pt x="15" y="14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20" y="31"/>
                      <a:pt x="20" y="31"/>
                      <a:pt x="20" y="31"/>
                    </a:cubicBezTo>
                    <a:cubicBezTo>
                      <a:pt x="31" y="67"/>
                      <a:pt x="31" y="67"/>
                      <a:pt x="31" y="67"/>
                    </a:cubicBezTo>
                    <a:cubicBezTo>
                      <a:pt x="62" y="162"/>
                      <a:pt x="95" y="265"/>
                      <a:pt x="129" y="368"/>
                    </a:cubicBezTo>
                    <a:cubicBezTo>
                      <a:pt x="162" y="471"/>
                      <a:pt x="196" y="575"/>
                      <a:pt x="228" y="674"/>
                    </a:cubicBezTo>
                    <a:cubicBezTo>
                      <a:pt x="244" y="723"/>
                      <a:pt x="260" y="771"/>
                      <a:pt x="275" y="818"/>
                    </a:cubicBezTo>
                    <a:cubicBezTo>
                      <a:pt x="276" y="822"/>
                      <a:pt x="276" y="822"/>
                      <a:pt x="276" y="822"/>
                    </a:cubicBezTo>
                    <a:cubicBezTo>
                      <a:pt x="277" y="824"/>
                      <a:pt x="277" y="824"/>
                      <a:pt x="277" y="824"/>
                    </a:cubicBezTo>
                    <a:cubicBezTo>
                      <a:pt x="277" y="825"/>
                      <a:pt x="277" y="825"/>
                      <a:pt x="277" y="825"/>
                    </a:cubicBezTo>
                    <a:cubicBezTo>
                      <a:pt x="257" y="822"/>
                      <a:pt x="305" y="830"/>
                      <a:pt x="300" y="829"/>
                    </a:cubicBezTo>
                    <a:cubicBezTo>
                      <a:pt x="300" y="829"/>
                      <a:pt x="300" y="829"/>
                      <a:pt x="300" y="829"/>
                    </a:cubicBezTo>
                    <a:cubicBezTo>
                      <a:pt x="306" y="821"/>
                      <a:pt x="306" y="821"/>
                      <a:pt x="306" y="821"/>
                    </a:cubicBezTo>
                    <a:cubicBezTo>
                      <a:pt x="316" y="807"/>
                      <a:pt x="316" y="807"/>
                      <a:pt x="316" y="807"/>
                    </a:cubicBezTo>
                    <a:lnTo>
                      <a:pt x="337" y="778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8" name="Freeform 14"/>
              <p:cNvSpPr>
                <a:spLocks/>
              </p:cNvSpPr>
              <p:nvPr/>
            </p:nvSpPr>
            <p:spPr bwMode="auto">
              <a:xfrm>
                <a:off x="4983163" y="3240088"/>
                <a:ext cx="1533525" cy="2717800"/>
              </a:xfrm>
              <a:custGeom>
                <a:avLst/>
                <a:gdLst>
                  <a:gd name="T0" fmla="*/ 463 w 480"/>
                  <a:gd name="T1" fmla="*/ 17 h 851"/>
                  <a:gd name="T2" fmla="*/ 463 w 480"/>
                  <a:gd name="T3" fmla="*/ 17 h 851"/>
                  <a:gd name="T4" fmla="*/ 462 w 480"/>
                  <a:gd name="T5" fmla="*/ 17 h 851"/>
                  <a:gd name="T6" fmla="*/ 448 w 480"/>
                  <a:gd name="T7" fmla="*/ 22 h 851"/>
                  <a:gd name="T8" fmla="*/ 353 w 480"/>
                  <a:gd name="T9" fmla="*/ 53 h 851"/>
                  <a:gd name="T10" fmla="*/ 238 w 480"/>
                  <a:gd name="T11" fmla="*/ 91 h 851"/>
                  <a:gd name="T12" fmla="*/ 245 w 480"/>
                  <a:gd name="T13" fmla="*/ 113 h 851"/>
                  <a:gd name="T14" fmla="*/ 338 w 480"/>
                  <a:gd name="T15" fmla="*/ 84 h 851"/>
                  <a:gd name="T16" fmla="*/ 429 w 480"/>
                  <a:gd name="T17" fmla="*/ 55 h 851"/>
                  <a:gd name="T18" fmla="*/ 447 w 480"/>
                  <a:gd name="T19" fmla="*/ 49 h 851"/>
                  <a:gd name="T20" fmla="*/ 432 w 480"/>
                  <a:gd name="T21" fmla="*/ 96 h 851"/>
                  <a:gd name="T22" fmla="*/ 242 w 480"/>
                  <a:gd name="T23" fmla="*/ 691 h 851"/>
                  <a:gd name="T24" fmla="*/ 217 w 480"/>
                  <a:gd name="T25" fmla="*/ 771 h 851"/>
                  <a:gd name="T26" fmla="*/ 204 w 480"/>
                  <a:gd name="T27" fmla="*/ 811 h 851"/>
                  <a:gd name="T28" fmla="*/ 201 w 480"/>
                  <a:gd name="T29" fmla="*/ 820 h 851"/>
                  <a:gd name="T30" fmla="*/ 109 w 480"/>
                  <a:gd name="T31" fmla="*/ 695 h 851"/>
                  <a:gd name="T32" fmla="*/ 20 w 480"/>
                  <a:gd name="T33" fmla="*/ 574 h 851"/>
                  <a:gd name="T34" fmla="*/ 19 w 480"/>
                  <a:gd name="T35" fmla="*/ 572 h 851"/>
                  <a:gd name="T36" fmla="*/ 21 w 480"/>
                  <a:gd name="T37" fmla="*/ 565 h 851"/>
                  <a:gd name="T38" fmla="*/ 26 w 480"/>
                  <a:gd name="T39" fmla="*/ 548 h 851"/>
                  <a:gd name="T40" fmla="*/ 37 w 480"/>
                  <a:gd name="T41" fmla="*/ 516 h 851"/>
                  <a:gd name="T42" fmla="*/ 56 w 480"/>
                  <a:gd name="T43" fmla="*/ 454 h 851"/>
                  <a:gd name="T44" fmla="*/ 140 w 480"/>
                  <a:gd name="T45" fmla="*/ 191 h 851"/>
                  <a:gd name="T46" fmla="*/ 129 w 480"/>
                  <a:gd name="T47" fmla="*/ 187 h 851"/>
                  <a:gd name="T48" fmla="*/ 38 w 480"/>
                  <a:gd name="T49" fmla="*/ 458 h 851"/>
                  <a:gd name="T50" fmla="*/ 18 w 480"/>
                  <a:gd name="T51" fmla="*/ 517 h 851"/>
                  <a:gd name="T52" fmla="*/ 8 w 480"/>
                  <a:gd name="T53" fmla="*/ 549 h 851"/>
                  <a:gd name="T54" fmla="*/ 2 w 480"/>
                  <a:gd name="T55" fmla="*/ 565 h 851"/>
                  <a:gd name="T56" fmla="*/ 1 w 480"/>
                  <a:gd name="T57" fmla="*/ 569 h 851"/>
                  <a:gd name="T58" fmla="*/ 1 w 480"/>
                  <a:gd name="T59" fmla="*/ 570 h 851"/>
                  <a:gd name="T60" fmla="*/ 2 w 480"/>
                  <a:gd name="T61" fmla="*/ 580 h 851"/>
                  <a:gd name="T62" fmla="*/ 3 w 480"/>
                  <a:gd name="T63" fmla="*/ 581 h 851"/>
                  <a:gd name="T64" fmla="*/ 8 w 480"/>
                  <a:gd name="T65" fmla="*/ 588 h 851"/>
                  <a:gd name="T66" fmla="*/ 92 w 480"/>
                  <a:gd name="T67" fmla="*/ 705 h 851"/>
                  <a:gd name="T68" fmla="*/ 183 w 480"/>
                  <a:gd name="T69" fmla="*/ 831 h 851"/>
                  <a:gd name="T70" fmla="*/ 195 w 480"/>
                  <a:gd name="T71" fmla="*/ 847 h 851"/>
                  <a:gd name="T72" fmla="*/ 195 w 480"/>
                  <a:gd name="T73" fmla="*/ 847 h 851"/>
                  <a:gd name="T74" fmla="*/ 216 w 480"/>
                  <a:gd name="T75" fmla="*/ 844 h 851"/>
                  <a:gd name="T76" fmla="*/ 216 w 480"/>
                  <a:gd name="T77" fmla="*/ 843 h 851"/>
                  <a:gd name="T78" fmla="*/ 217 w 480"/>
                  <a:gd name="T79" fmla="*/ 841 h 851"/>
                  <a:gd name="T80" fmla="*/ 219 w 480"/>
                  <a:gd name="T81" fmla="*/ 836 h 851"/>
                  <a:gd name="T82" fmla="*/ 222 w 480"/>
                  <a:gd name="T83" fmla="*/ 827 h 851"/>
                  <a:gd name="T84" fmla="*/ 234 w 480"/>
                  <a:gd name="T85" fmla="*/ 789 h 851"/>
                  <a:gd name="T86" fmla="*/ 259 w 480"/>
                  <a:gd name="T87" fmla="*/ 712 h 851"/>
                  <a:gd name="T88" fmla="*/ 447 w 480"/>
                  <a:gd name="T89" fmla="*/ 134 h 851"/>
                  <a:gd name="T90" fmla="*/ 467 w 480"/>
                  <a:gd name="T91" fmla="*/ 73 h 851"/>
                  <a:gd name="T92" fmla="*/ 476 w 480"/>
                  <a:gd name="T93" fmla="*/ 45 h 851"/>
                  <a:gd name="T94" fmla="*/ 478 w 480"/>
                  <a:gd name="T95" fmla="*/ 38 h 851"/>
                  <a:gd name="T96" fmla="*/ 479 w 480"/>
                  <a:gd name="T97" fmla="*/ 35 h 851"/>
                  <a:gd name="T98" fmla="*/ 480 w 480"/>
                  <a:gd name="T99" fmla="*/ 33 h 851"/>
                  <a:gd name="T100" fmla="*/ 463 w 480"/>
                  <a:gd name="T101" fmla="*/ 17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80" h="851">
                    <a:moveTo>
                      <a:pt x="463" y="17"/>
                    </a:moveTo>
                    <a:cubicBezTo>
                      <a:pt x="463" y="17"/>
                      <a:pt x="463" y="17"/>
                      <a:pt x="463" y="17"/>
                    </a:cubicBezTo>
                    <a:cubicBezTo>
                      <a:pt x="462" y="17"/>
                      <a:pt x="462" y="17"/>
                      <a:pt x="462" y="17"/>
                    </a:cubicBezTo>
                    <a:cubicBezTo>
                      <a:pt x="448" y="22"/>
                      <a:pt x="448" y="22"/>
                      <a:pt x="448" y="22"/>
                    </a:cubicBezTo>
                    <a:cubicBezTo>
                      <a:pt x="413" y="33"/>
                      <a:pt x="381" y="44"/>
                      <a:pt x="353" y="53"/>
                    </a:cubicBezTo>
                    <a:cubicBezTo>
                      <a:pt x="296" y="71"/>
                      <a:pt x="256" y="85"/>
                      <a:pt x="238" y="91"/>
                    </a:cubicBezTo>
                    <a:cubicBezTo>
                      <a:pt x="91" y="141"/>
                      <a:pt x="181" y="126"/>
                      <a:pt x="245" y="113"/>
                    </a:cubicBezTo>
                    <a:cubicBezTo>
                      <a:pt x="253" y="111"/>
                      <a:pt x="286" y="101"/>
                      <a:pt x="338" y="84"/>
                    </a:cubicBezTo>
                    <a:cubicBezTo>
                      <a:pt x="364" y="76"/>
                      <a:pt x="394" y="66"/>
                      <a:pt x="429" y="55"/>
                    </a:cubicBezTo>
                    <a:cubicBezTo>
                      <a:pt x="435" y="53"/>
                      <a:pt x="441" y="51"/>
                      <a:pt x="447" y="49"/>
                    </a:cubicBezTo>
                    <a:cubicBezTo>
                      <a:pt x="442" y="64"/>
                      <a:pt x="437" y="80"/>
                      <a:pt x="432" y="96"/>
                    </a:cubicBezTo>
                    <a:cubicBezTo>
                      <a:pt x="379" y="262"/>
                      <a:pt x="310" y="478"/>
                      <a:pt x="242" y="691"/>
                    </a:cubicBezTo>
                    <a:cubicBezTo>
                      <a:pt x="217" y="771"/>
                      <a:pt x="217" y="771"/>
                      <a:pt x="217" y="771"/>
                    </a:cubicBezTo>
                    <a:cubicBezTo>
                      <a:pt x="204" y="811"/>
                      <a:pt x="204" y="811"/>
                      <a:pt x="204" y="811"/>
                    </a:cubicBezTo>
                    <a:cubicBezTo>
                      <a:pt x="201" y="820"/>
                      <a:pt x="201" y="820"/>
                      <a:pt x="201" y="820"/>
                    </a:cubicBezTo>
                    <a:cubicBezTo>
                      <a:pt x="170" y="777"/>
                      <a:pt x="139" y="735"/>
                      <a:pt x="109" y="695"/>
                    </a:cubicBezTo>
                    <a:cubicBezTo>
                      <a:pt x="78" y="653"/>
                      <a:pt x="48" y="612"/>
                      <a:pt x="20" y="574"/>
                    </a:cubicBezTo>
                    <a:cubicBezTo>
                      <a:pt x="19" y="572"/>
                      <a:pt x="19" y="572"/>
                      <a:pt x="19" y="572"/>
                    </a:cubicBezTo>
                    <a:cubicBezTo>
                      <a:pt x="21" y="565"/>
                      <a:pt x="21" y="565"/>
                      <a:pt x="21" y="565"/>
                    </a:cubicBezTo>
                    <a:cubicBezTo>
                      <a:pt x="26" y="548"/>
                      <a:pt x="26" y="548"/>
                      <a:pt x="26" y="548"/>
                    </a:cubicBezTo>
                    <a:cubicBezTo>
                      <a:pt x="30" y="537"/>
                      <a:pt x="33" y="527"/>
                      <a:pt x="37" y="516"/>
                    </a:cubicBezTo>
                    <a:cubicBezTo>
                      <a:pt x="44" y="495"/>
                      <a:pt x="50" y="474"/>
                      <a:pt x="56" y="454"/>
                    </a:cubicBezTo>
                    <a:cubicBezTo>
                      <a:pt x="106" y="296"/>
                      <a:pt x="140" y="191"/>
                      <a:pt x="140" y="191"/>
                    </a:cubicBezTo>
                    <a:cubicBezTo>
                      <a:pt x="167" y="104"/>
                      <a:pt x="151" y="140"/>
                      <a:pt x="129" y="187"/>
                    </a:cubicBezTo>
                    <a:cubicBezTo>
                      <a:pt x="124" y="199"/>
                      <a:pt x="88" y="304"/>
                      <a:pt x="38" y="458"/>
                    </a:cubicBezTo>
                    <a:cubicBezTo>
                      <a:pt x="31" y="477"/>
                      <a:pt x="25" y="497"/>
                      <a:pt x="18" y="517"/>
                    </a:cubicBezTo>
                    <a:cubicBezTo>
                      <a:pt x="15" y="528"/>
                      <a:pt x="11" y="538"/>
                      <a:pt x="8" y="549"/>
                    </a:cubicBezTo>
                    <a:cubicBezTo>
                      <a:pt x="2" y="565"/>
                      <a:pt x="2" y="565"/>
                      <a:pt x="2" y="565"/>
                    </a:cubicBezTo>
                    <a:cubicBezTo>
                      <a:pt x="1" y="569"/>
                      <a:pt x="1" y="569"/>
                      <a:pt x="1" y="569"/>
                    </a:cubicBezTo>
                    <a:cubicBezTo>
                      <a:pt x="1" y="570"/>
                      <a:pt x="1" y="570"/>
                      <a:pt x="1" y="570"/>
                    </a:cubicBezTo>
                    <a:cubicBezTo>
                      <a:pt x="0" y="573"/>
                      <a:pt x="0" y="576"/>
                      <a:pt x="2" y="580"/>
                    </a:cubicBezTo>
                    <a:cubicBezTo>
                      <a:pt x="3" y="581"/>
                      <a:pt x="3" y="581"/>
                      <a:pt x="3" y="581"/>
                    </a:cubicBezTo>
                    <a:cubicBezTo>
                      <a:pt x="8" y="588"/>
                      <a:pt x="8" y="588"/>
                      <a:pt x="8" y="588"/>
                    </a:cubicBezTo>
                    <a:cubicBezTo>
                      <a:pt x="35" y="626"/>
                      <a:pt x="63" y="665"/>
                      <a:pt x="92" y="705"/>
                    </a:cubicBezTo>
                    <a:cubicBezTo>
                      <a:pt x="122" y="746"/>
                      <a:pt x="152" y="788"/>
                      <a:pt x="183" y="831"/>
                    </a:cubicBezTo>
                    <a:cubicBezTo>
                      <a:pt x="195" y="847"/>
                      <a:pt x="195" y="847"/>
                      <a:pt x="195" y="847"/>
                    </a:cubicBezTo>
                    <a:cubicBezTo>
                      <a:pt x="195" y="847"/>
                      <a:pt x="195" y="847"/>
                      <a:pt x="195" y="847"/>
                    </a:cubicBezTo>
                    <a:cubicBezTo>
                      <a:pt x="204" y="846"/>
                      <a:pt x="174" y="851"/>
                      <a:pt x="216" y="844"/>
                    </a:cubicBezTo>
                    <a:cubicBezTo>
                      <a:pt x="216" y="843"/>
                      <a:pt x="216" y="843"/>
                      <a:pt x="216" y="843"/>
                    </a:cubicBezTo>
                    <a:cubicBezTo>
                      <a:pt x="217" y="841"/>
                      <a:pt x="217" y="841"/>
                      <a:pt x="217" y="841"/>
                    </a:cubicBezTo>
                    <a:cubicBezTo>
                      <a:pt x="219" y="836"/>
                      <a:pt x="219" y="836"/>
                      <a:pt x="219" y="836"/>
                    </a:cubicBezTo>
                    <a:cubicBezTo>
                      <a:pt x="222" y="827"/>
                      <a:pt x="222" y="827"/>
                      <a:pt x="222" y="827"/>
                    </a:cubicBezTo>
                    <a:cubicBezTo>
                      <a:pt x="234" y="789"/>
                      <a:pt x="234" y="789"/>
                      <a:pt x="234" y="789"/>
                    </a:cubicBezTo>
                    <a:cubicBezTo>
                      <a:pt x="259" y="712"/>
                      <a:pt x="259" y="712"/>
                      <a:pt x="259" y="712"/>
                    </a:cubicBezTo>
                    <a:cubicBezTo>
                      <a:pt x="326" y="507"/>
                      <a:pt x="393" y="300"/>
                      <a:pt x="447" y="134"/>
                    </a:cubicBezTo>
                    <a:cubicBezTo>
                      <a:pt x="454" y="113"/>
                      <a:pt x="460" y="93"/>
                      <a:pt x="467" y="73"/>
                    </a:cubicBezTo>
                    <a:cubicBezTo>
                      <a:pt x="470" y="64"/>
                      <a:pt x="473" y="54"/>
                      <a:pt x="476" y="45"/>
                    </a:cubicBezTo>
                    <a:cubicBezTo>
                      <a:pt x="478" y="38"/>
                      <a:pt x="478" y="38"/>
                      <a:pt x="478" y="38"/>
                    </a:cubicBezTo>
                    <a:cubicBezTo>
                      <a:pt x="479" y="35"/>
                      <a:pt x="479" y="35"/>
                      <a:pt x="479" y="35"/>
                    </a:cubicBezTo>
                    <a:cubicBezTo>
                      <a:pt x="480" y="33"/>
                      <a:pt x="480" y="33"/>
                      <a:pt x="480" y="33"/>
                    </a:cubicBezTo>
                    <a:cubicBezTo>
                      <a:pt x="447" y="0"/>
                      <a:pt x="470" y="24"/>
                      <a:pt x="463" y="1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9" name="Freeform 15"/>
              <p:cNvSpPr>
                <a:spLocks/>
              </p:cNvSpPr>
              <p:nvPr/>
            </p:nvSpPr>
            <p:spPr bwMode="auto">
              <a:xfrm>
                <a:off x="2746375" y="5016500"/>
                <a:ext cx="2830513" cy="1136650"/>
              </a:xfrm>
              <a:custGeom>
                <a:avLst/>
                <a:gdLst>
                  <a:gd name="T0" fmla="*/ 883 w 886"/>
                  <a:gd name="T1" fmla="*/ 317 h 356"/>
                  <a:gd name="T2" fmla="*/ 883 w 886"/>
                  <a:gd name="T3" fmla="*/ 317 h 356"/>
                  <a:gd name="T4" fmla="*/ 882 w 886"/>
                  <a:gd name="T5" fmla="*/ 315 h 356"/>
                  <a:gd name="T6" fmla="*/ 873 w 886"/>
                  <a:gd name="T7" fmla="*/ 304 h 356"/>
                  <a:gd name="T8" fmla="*/ 814 w 886"/>
                  <a:gd name="T9" fmla="*/ 222 h 356"/>
                  <a:gd name="T10" fmla="*/ 742 w 886"/>
                  <a:gd name="T11" fmla="*/ 125 h 356"/>
                  <a:gd name="T12" fmla="*/ 724 w 886"/>
                  <a:gd name="T13" fmla="*/ 138 h 356"/>
                  <a:gd name="T14" fmla="*/ 779 w 886"/>
                  <a:gd name="T15" fmla="*/ 218 h 356"/>
                  <a:gd name="T16" fmla="*/ 835 w 886"/>
                  <a:gd name="T17" fmla="*/ 295 h 356"/>
                  <a:gd name="T18" fmla="*/ 847 w 886"/>
                  <a:gd name="T19" fmla="*/ 312 h 356"/>
                  <a:gd name="T20" fmla="*/ 798 w 886"/>
                  <a:gd name="T21" fmla="*/ 312 h 356"/>
                  <a:gd name="T22" fmla="*/ 174 w 886"/>
                  <a:gd name="T23" fmla="*/ 315 h 356"/>
                  <a:gd name="T24" fmla="*/ 90 w 886"/>
                  <a:gd name="T25" fmla="*/ 316 h 356"/>
                  <a:gd name="T26" fmla="*/ 48 w 886"/>
                  <a:gd name="T27" fmla="*/ 316 h 356"/>
                  <a:gd name="T28" fmla="*/ 38 w 886"/>
                  <a:gd name="T29" fmla="*/ 316 h 356"/>
                  <a:gd name="T30" fmla="*/ 128 w 886"/>
                  <a:gd name="T31" fmla="*/ 190 h 356"/>
                  <a:gd name="T32" fmla="*/ 216 w 886"/>
                  <a:gd name="T33" fmla="*/ 68 h 356"/>
                  <a:gd name="T34" fmla="*/ 216 w 886"/>
                  <a:gd name="T35" fmla="*/ 67 h 356"/>
                  <a:gd name="T36" fmla="*/ 216 w 886"/>
                  <a:gd name="T37" fmla="*/ 67 h 356"/>
                  <a:gd name="T38" fmla="*/ 217 w 886"/>
                  <a:gd name="T39" fmla="*/ 66 h 356"/>
                  <a:gd name="T40" fmla="*/ 224 w 886"/>
                  <a:gd name="T41" fmla="*/ 66 h 356"/>
                  <a:gd name="T42" fmla="*/ 242 w 886"/>
                  <a:gd name="T43" fmla="*/ 65 h 356"/>
                  <a:gd name="T44" fmla="*/ 276 w 886"/>
                  <a:gd name="T45" fmla="*/ 65 h 356"/>
                  <a:gd name="T46" fmla="*/ 341 w 886"/>
                  <a:gd name="T47" fmla="*/ 65 h 356"/>
                  <a:gd name="T48" fmla="*/ 617 w 886"/>
                  <a:gd name="T49" fmla="*/ 62 h 356"/>
                  <a:gd name="T50" fmla="*/ 617 w 886"/>
                  <a:gd name="T51" fmla="*/ 51 h 356"/>
                  <a:gd name="T52" fmla="*/ 332 w 886"/>
                  <a:gd name="T53" fmla="*/ 48 h 356"/>
                  <a:gd name="T54" fmla="*/ 269 w 886"/>
                  <a:gd name="T55" fmla="*/ 48 h 356"/>
                  <a:gd name="T56" fmla="*/ 236 w 886"/>
                  <a:gd name="T57" fmla="*/ 48 h 356"/>
                  <a:gd name="T58" fmla="*/ 219 w 886"/>
                  <a:gd name="T59" fmla="*/ 47 h 356"/>
                  <a:gd name="T60" fmla="*/ 215 w 886"/>
                  <a:gd name="T61" fmla="*/ 47 h 356"/>
                  <a:gd name="T62" fmla="*/ 214 w 886"/>
                  <a:gd name="T63" fmla="*/ 47 h 356"/>
                  <a:gd name="T64" fmla="*/ 205 w 886"/>
                  <a:gd name="T65" fmla="*/ 52 h 356"/>
                  <a:gd name="T66" fmla="*/ 205 w 886"/>
                  <a:gd name="T67" fmla="*/ 52 h 356"/>
                  <a:gd name="T68" fmla="*/ 203 w 886"/>
                  <a:gd name="T69" fmla="*/ 54 h 356"/>
                  <a:gd name="T70" fmla="*/ 198 w 886"/>
                  <a:gd name="T71" fmla="*/ 61 h 356"/>
                  <a:gd name="T72" fmla="*/ 113 w 886"/>
                  <a:gd name="T73" fmla="*/ 178 h 356"/>
                  <a:gd name="T74" fmla="*/ 22 w 886"/>
                  <a:gd name="T75" fmla="*/ 302 h 356"/>
                  <a:gd name="T76" fmla="*/ 10 w 886"/>
                  <a:gd name="T77" fmla="*/ 318 h 356"/>
                  <a:gd name="T78" fmla="*/ 20 w 886"/>
                  <a:gd name="T79" fmla="*/ 337 h 356"/>
                  <a:gd name="T80" fmla="*/ 20 w 886"/>
                  <a:gd name="T81" fmla="*/ 337 h 356"/>
                  <a:gd name="T82" fmla="*/ 22 w 886"/>
                  <a:gd name="T83" fmla="*/ 337 h 356"/>
                  <a:gd name="T84" fmla="*/ 24 w 886"/>
                  <a:gd name="T85" fmla="*/ 337 h 356"/>
                  <a:gd name="T86" fmla="*/ 29 w 886"/>
                  <a:gd name="T87" fmla="*/ 337 h 356"/>
                  <a:gd name="T88" fmla="*/ 39 w 886"/>
                  <a:gd name="T89" fmla="*/ 338 h 356"/>
                  <a:gd name="T90" fmla="*/ 79 w 886"/>
                  <a:gd name="T91" fmla="*/ 338 h 356"/>
                  <a:gd name="T92" fmla="*/ 159 w 886"/>
                  <a:gd name="T93" fmla="*/ 338 h 356"/>
                  <a:gd name="T94" fmla="*/ 768 w 886"/>
                  <a:gd name="T95" fmla="*/ 338 h 356"/>
                  <a:gd name="T96" fmla="*/ 831 w 886"/>
                  <a:gd name="T97" fmla="*/ 338 h 356"/>
                  <a:gd name="T98" fmla="*/ 861 w 886"/>
                  <a:gd name="T99" fmla="*/ 338 h 356"/>
                  <a:gd name="T100" fmla="*/ 868 w 886"/>
                  <a:gd name="T101" fmla="*/ 338 h 356"/>
                  <a:gd name="T102" fmla="*/ 872 w 886"/>
                  <a:gd name="T103" fmla="*/ 338 h 356"/>
                  <a:gd name="T104" fmla="*/ 872 w 886"/>
                  <a:gd name="T105" fmla="*/ 338 h 356"/>
                  <a:gd name="T106" fmla="*/ 883 w 886"/>
                  <a:gd name="T107" fmla="*/ 317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86" h="356">
                    <a:moveTo>
                      <a:pt x="883" y="317"/>
                    </a:moveTo>
                    <a:cubicBezTo>
                      <a:pt x="883" y="317"/>
                      <a:pt x="883" y="317"/>
                      <a:pt x="883" y="317"/>
                    </a:cubicBezTo>
                    <a:cubicBezTo>
                      <a:pt x="882" y="315"/>
                      <a:pt x="882" y="315"/>
                      <a:pt x="882" y="315"/>
                    </a:cubicBezTo>
                    <a:cubicBezTo>
                      <a:pt x="873" y="304"/>
                      <a:pt x="873" y="304"/>
                      <a:pt x="873" y="304"/>
                    </a:cubicBezTo>
                    <a:cubicBezTo>
                      <a:pt x="851" y="274"/>
                      <a:pt x="831" y="246"/>
                      <a:pt x="814" y="222"/>
                    </a:cubicBezTo>
                    <a:cubicBezTo>
                      <a:pt x="779" y="175"/>
                      <a:pt x="754" y="140"/>
                      <a:pt x="742" y="125"/>
                    </a:cubicBezTo>
                    <a:cubicBezTo>
                      <a:pt x="649" y="0"/>
                      <a:pt x="691" y="82"/>
                      <a:pt x="724" y="138"/>
                    </a:cubicBezTo>
                    <a:cubicBezTo>
                      <a:pt x="728" y="145"/>
                      <a:pt x="748" y="174"/>
                      <a:pt x="779" y="218"/>
                    </a:cubicBezTo>
                    <a:cubicBezTo>
                      <a:pt x="795" y="240"/>
                      <a:pt x="814" y="266"/>
                      <a:pt x="835" y="295"/>
                    </a:cubicBezTo>
                    <a:cubicBezTo>
                      <a:pt x="839" y="301"/>
                      <a:pt x="843" y="306"/>
                      <a:pt x="847" y="312"/>
                    </a:cubicBezTo>
                    <a:cubicBezTo>
                      <a:pt x="832" y="312"/>
                      <a:pt x="815" y="312"/>
                      <a:pt x="798" y="312"/>
                    </a:cubicBezTo>
                    <a:cubicBezTo>
                      <a:pt x="624" y="312"/>
                      <a:pt x="398" y="314"/>
                      <a:pt x="174" y="315"/>
                    </a:cubicBezTo>
                    <a:cubicBezTo>
                      <a:pt x="90" y="316"/>
                      <a:pt x="90" y="316"/>
                      <a:pt x="90" y="316"/>
                    </a:cubicBezTo>
                    <a:cubicBezTo>
                      <a:pt x="48" y="316"/>
                      <a:pt x="48" y="316"/>
                      <a:pt x="48" y="316"/>
                    </a:cubicBezTo>
                    <a:cubicBezTo>
                      <a:pt x="38" y="316"/>
                      <a:pt x="38" y="316"/>
                      <a:pt x="38" y="316"/>
                    </a:cubicBezTo>
                    <a:cubicBezTo>
                      <a:pt x="69" y="273"/>
                      <a:pt x="99" y="231"/>
                      <a:pt x="128" y="190"/>
                    </a:cubicBezTo>
                    <a:cubicBezTo>
                      <a:pt x="159" y="148"/>
                      <a:pt x="188" y="107"/>
                      <a:pt x="216" y="68"/>
                    </a:cubicBezTo>
                    <a:cubicBezTo>
                      <a:pt x="216" y="67"/>
                      <a:pt x="216" y="67"/>
                      <a:pt x="216" y="67"/>
                    </a:cubicBezTo>
                    <a:cubicBezTo>
                      <a:pt x="217" y="67"/>
                      <a:pt x="217" y="67"/>
                      <a:pt x="216" y="67"/>
                    </a:cubicBezTo>
                    <a:cubicBezTo>
                      <a:pt x="217" y="66"/>
                      <a:pt x="217" y="66"/>
                      <a:pt x="217" y="66"/>
                    </a:cubicBezTo>
                    <a:cubicBezTo>
                      <a:pt x="224" y="66"/>
                      <a:pt x="224" y="66"/>
                      <a:pt x="224" y="66"/>
                    </a:cubicBezTo>
                    <a:cubicBezTo>
                      <a:pt x="242" y="65"/>
                      <a:pt x="242" y="65"/>
                      <a:pt x="242" y="65"/>
                    </a:cubicBezTo>
                    <a:cubicBezTo>
                      <a:pt x="254" y="65"/>
                      <a:pt x="265" y="65"/>
                      <a:pt x="276" y="65"/>
                    </a:cubicBezTo>
                    <a:cubicBezTo>
                      <a:pt x="299" y="65"/>
                      <a:pt x="320" y="65"/>
                      <a:pt x="341" y="65"/>
                    </a:cubicBezTo>
                    <a:cubicBezTo>
                      <a:pt x="507" y="63"/>
                      <a:pt x="617" y="62"/>
                      <a:pt x="617" y="62"/>
                    </a:cubicBezTo>
                    <a:cubicBezTo>
                      <a:pt x="708" y="62"/>
                      <a:pt x="669" y="57"/>
                      <a:pt x="617" y="51"/>
                    </a:cubicBezTo>
                    <a:cubicBezTo>
                      <a:pt x="604" y="50"/>
                      <a:pt x="493" y="49"/>
                      <a:pt x="332" y="48"/>
                    </a:cubicBezTo>
                    <a:cubicBezTo>
                      <a:pt x="312" y="48"/>
                      <a:pt x="291" y="48"/>
                      <a:pt x="269" y="48"/>
                    </a:cubicBezTo>
                    <a:cubicBezTo>
                      <a:pt x="258" y="48"/>
                      <a:pt x="247" y="48"/>
                      <a:pt x="236" y="48"/>
                    </a:cubicBezTo>
                    <a:cubicBezTo>
                      <a:pt x="219" y="47"/>
                      <a:pt x="219" y="47"/>
                      <a:pt x="219" y="4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14" y="47"/>
                      <a:pt x="214" y="47"/>
                      <a:pt x="214" y="47"/>
                    </a:cubicBezTo>
                    <a:cubicBezTo>
                      <a:pt x="211" y="47"/>
                      <a:pt x="209" y="48"/>
                      <a:pt x="205" y="52"/>
                    </a:cubicBezTo>
                    <a:cubicBezTo>
                      <a:pt x="205" y="52"/>
                      <a:pt x="205" y="52"/>
                      <a:pt x="205" y="52"/>
                    </a:cubicBezTo>
                    <a:cubicBezTo>
                      <a:pt x="203" y="54"/>
                      <a:pt x="203" y="54"/>
                      <a:pt x="203" y="54"/>
                    </a:cubicBezTo>
                    <a:cubicBezTo>
                      <a:pt x="198" y="61"/>
                      <a:pt x="198" y="61"/>
                      <a:pt x="198" y="61"/>
                    </a:cubicBezTo>
                    <a:cubicBezTo>
                      <a:pt x="171" y="98"/>
                      <a:pt x="143" y="137"/>
                      <a:pt x="113" y="178"/>
                    </a:cubicBezTo>
                    <a:cubicBezTo>
                      <a:pt x="84" y="218"/>
                      <a:pt x="53" y="260"/>
                      <a:pt x="22" y="302"/>
                    </a:cubicBezTo>
                    <a:cubicBezTo>
                      <a:pt x="10" y="318"/>
                      <a:pt x="10" y="318"/>
                      <a:pt x="10" y="318"/>
                    </a:cubicBezTo>
                    <a:cubicBezTo>
                      <a:pt x="15" y="327"/>
                      <a:pt x="0" y="300"/>
                      <a:pt x="20" y="337"/>
                    </a:cubicBezTo>
                    <a:cubicBezTo>
                      <a:pt x="20" y="337"/>
                      <a:pt x="20" y="337"/>
                      <a:pt x="20" y="337"/>
                    </a:cubicBezTo>
                    <a:cubicBezTo>
                      <a:pt x="22" y="337"/>
                      <a:pt x="22" y="337"/>
                      <a:pt x="22" y="337"/>
                    </a:cubicBezTo>
                    <a:cubicBezTo>
                      <a:pt x="24" y="337"/>
                      <a:pt x="24" y="337"/>
                      <a:pt x="24" y="337"/>
                    </a:cubicBezTo>
                    <a:cubicBezTo>
                      <a:pt x="29" y="337"/>
                      <a:pt x="29" y="337"/>
                      <a:pt x="29" y="337"/>
                    </a:cubicBezTo>
                    <a:cubicBezTo>
                      <a:pt x="39" y="338"/>
                      <a:pt x="39" y="338"/>
                      <a:pt x="39" y="338"/>
                    </a:cubicBezTo>
                    <a:cubicBezTo>
                      <a:pt x="79" y="338"/>
                      <a:pt x="79" y="338"/>
                      <a:pt x="79" y="338"/>
                    </a:cubicBezTo>
                    <a:cubicBezTo>
                      <a:pt x="159" y="338"/>
                      <a:pt x="159" y="338"/>
                      <a:pt x="159" y="338"/>
                    </a:cubicBezTo>
                    <a:cubicBezTo>
                      <a:pt x="375" y="338"/>
                      <a:pt x="593" y="338"/>
                      <a:pt x="768" y="338"/>
                    </a:cubicBezTo>
                    <a:cubicBezTo>
                      <a:pt x="789" y="338"/>
                      <a:pt x="810" y="338"/>
                      <a:pt x="831" y="338"/>
                    </a:cubicBezTo>
                    <a:cubicBezTo>
                      <a:pt x="841" y="338"/>
                      <a:pt x="851" y="338"/>
                      <a:pt x="861" y="338"/>
                    </a:cubicBezTo>
                    <a:cubicBezTo>
                      <a:pt x="868" y="338"/>
                      <a:pt x="868" y="338"/>
                      <a:pt x="868" y="338"/>
                    </a:cubicBezTo>
                    <a:cubicBezTo>
                      <a:pt x="872" y="338"/>
                      <a:pt x="872" y="338"/>
                      <a:pt x="872" y="338"/>
                    </a:cubicBezTo>
                    <a:cubicBezTo>
                      <a:pt x="872" y="338"/>
                      <a:pt x="872" y="338"/>
                      <a:pt x="872" y="338"/>
                    </a:cubicBezTo>
                    <a:cubicBezTo>
                      <a:pt x="863" y="356"/>
                      <a:pt x="886" y="313"/>
                      <a:pt x="883" y="31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</p:grpSp>
        <p:sp>
          <p:nvSpPr>
            <p:cNvPr id="60" name="pole tekstowe 59"/>
            <p:cNvSpPr txBox="1"/>
            <p:nvPr/>
          </p:nvSpPr>
          <p:spPr>
            <a:xfrm rot="2151622">
              <a:off x="4581572" y="1849796"/>
              <a:ext cx="1800200" cy="48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Sample text</a:t>
              </a:r>
            </a:p>
          </p:txBody>
        </p:sp>
        <p:sp>
          <p:nvSpPr>
            <p:cNvPr id="61" name="pole tekstowe 60"/>
            <p:cNvSpPr txBox="1"/>
            <p:nvPr/>
          </p:nvSpPr>
          <p:spPr>
            <a:xfrm rot="17265572">
              <a:off x="5046645" y="3606495"/>
              <a:ext cx="1800200" cy="48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Sample text</a:t>
              </a:r>
            </a:p>
          </p:txBody>
        </p:sp>
        <p:sp>
          <p:nvSpPr>
            <p:cNvPr id="62" name="pole tekstowe 61"/>
            <p:cNvSpPr txBox="1"/>
            <p:nvPr/>
          </p:nvSpPr>
          <p:spPr>
            <a:xfrm>
              <a:off x="3563825" y="4778735"/>
              <a:ext cx="1800200" cy="48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Sample text</a:t>
              </a:r>
            </a:p>
          </p:txBody>
        </p:sp>
        <p:sp>
          <p:nvSpPr>
            <p:cNvPr id="63" name="pole tekstowe 62"/>
            <p:cNvSpPr txBox="1"/>
            <p:nvPr/>
          </p:nvSpPr>
          <p:spPr>
            <a:xfrm rot="4327970">
              <a:off x="2105690" y="3602640"/>
              <a:ext cx="1800200" cy="48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Sample text</a:t>
              </a:r>
            </a:p>
          </p:txBody>
        </p:sp>
        <p:sp>
          <p:nvSpPr>
            <p:cNvPr id="64" name="pole tekstowe 63"/>
            <p:cNvSpPr txBox="1"/>
            <p:nvPr/>
          </p:nvSpPr>
          <p:spPr>
            <a:xfrm rot="19422417">
              <a:off x="2636102" y="1805803"/>
              <a:ext cx="1800200" cy="48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Sample text</a:t>
              </a:r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2095510" y="2492541"/>
            <a:ext cx="3339461" cy="3181367"/>
            <a:chOff x="6576955" y="2492542"/>
            <a:chExt cx="2916278" cy="2778218"/>
          </a:xfrm>
        </p:grpSpPr>
        <p:grpSp>
          <p:nvGrpSpPr>
            <p:cNvPr id="66" name="Grupa 65"/>
            <p:cNvGrpSpPr/>
            <p:nvPr/>
          </p:nvGrpSpPr>
          <p:grpSpPr>
            <a:xfrm>
              <a:off x="6576955" y="2492542"/>
              <a:ext cx="2916278" cy="2778218"/>
              <a:chOff x="3348038" y="2266950"/>
              <a:chExt cx="2447925" cy="2332038"/>
            </a:xfrm>
          </p:grpSpPr>
          <p:sp>
            <p:nvSpPr>
              <p:cNvPr id="83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3351213" y="2266950"/>
                <a:ext cx="2441575" cy="2328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84" name="Freeform 6"/>
              <p:cNvSpPr>
                <a:spLocks/>
              </p:cNvSpPr>
              <p:nvPr/>
            </p:nvSpPr>
            <p:spPr bwMode="auto">
              <a:xfrm>
                <a:off x="4570413" y="2271713"/>
                <a:ext cx="1225550" cy="1068388"/>
              </a:xfrm>
              <a:custGeom>
                <a:avLst/>
                <a:gdLst>
                  <a:gd name="T0" fmla="*/ 2 w 772"/>
                  <a:gd name="T1" fmla="*/ 368 h 673"/>
                  <a:gd name="T2" fmla="*/ 212 w 772"/>
                  <a:gd name="T3" fmla="*/ 522 h 673"/>
                  <a:gd name="T4" fmla="*/ 423 w 772"/>
                  <a:gd name="T5" fmla="*/ 673 h 673"/>
                  <a:gd name="T6" fmla="*/ 423 w 772"/>
                  <a:gd name="T7" fmla="*/ 673 h 673"/>
                  <a:gd name="T8" fmla="*/ 772 w 772"/>
                  <a:gd name="T9" fmla="*/ 559 h 673"/>
                  <a:gd name="T10" fmla="*/ 385 w 772"/>
                  <a:gd name="T11" fmla="*/ 278 h 673"/>
                  <a:gd name="T12" fmla="*/ 0 w 772"/>
                  <a:gd name="T13" fmla="*/ 0 h 673"/>
                  <a:gd name="T14" fmla="*/ 0 w 772"/>
                  <a:gd name="T15" fmla="*/ 368 h 673"/>
                  <a:gd name="T16" fmla="*/ 2 w 772"/>
                  <a:gd name="T17" fmla="*/ 368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2" h="673">
                    <a:moveTo>
                      <a:pt x="2" y="368"/>
                    </a:moveTo>
                    <a:lnTo>
                      <a:pt x="212" y="522"/>
                    </a:lnTo>
                    <a:lnTo>
                      <a:pt x="423" y="673"/>
                    </a:lnTo>
                    <a:lnTo>
                      <a:pt x="423" y="673"/>
                    </a:lnTo>
                    <a:lnTo>
                      <a:pt x="772" y="559"/>
                    </a:lnTo>
                    <a:lnTo>
                      <a:pt x="385" y="278"/>
                    </a:lnTo>
                    <a:lnTo>
                      <a:pt x="0" y="0"/>
                    </a:lnTo>
                    <a:lnTo>
                      <a:pt x="0" y="368"/>
                    </a:lnTo>
                    <a:lnTo>
                      <a:pt x="2" y="36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85" name="Freeform 7"/>
              <p:cNvSpPr>
                <a:spLocks/>
              </p:cNvSpPr>
              <p:nvPr/>
            </p:nvSpPr>
            <p:spPr bwMode="auto">
              <a:xfrm>
                <a:off x="3348038" y="2271713"/>
                <a:ext cx="1222375" cy="1071563"/>
              </a:xfrm>
              <a:custGeom>
                <a:avLst/>
                <a:gdLst>
                  <a:gd name="T0" fmla="*/ 352 w 770"/>
                  <a:gd name="T1" fmla="*/ 675 h 675"/>
                  <a:gd name="T2" fmla="*/ 562 w 770"/>
                  <a:gd name="T3" fmla="*/ 522 h 675"/>
                  <a:gd name="T4" fmla="*/ 770 w 770"/>
                  <a:gd name="T5" fmla="*/ 368 h 675"/>
                  <a:gd name="T6" fmla="*/ 770 w 770"/>
                  <a:gd name="T7" fmla="*/ 0 h 675"/>
                  <a:gd name="T8" fmla="*/ 385 w 770"/>
                  <a:gd name="T9" fmla="*/ 281 h 675"/>
                  <a:gd name="T10" fmla="*/ 0 w 770"/>
                  <a:gd name="T11" fmla="*/ 562 h 675"/>
                  <a:gd name="T12" fmla="*/ 352 w 770"/>
                  <a:gd name="T13" fmla="*/ 675 h 675"/>
                  <a:gd name="T14" fmla="*/ 352 w 770"/>
                  <a:gd name="T15" fmla="*/ 675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0" h="675">
                    <a:moveTo>
                      <a:pt x="352" y="675"/>
                    </a:moveTo>
                    <a:lnTo>
                      <a:pt x="562" y="522"/>
                    </a:lnTo>
                    <a:lnTo>
                      <a:pt x="770" y="368"/>
                    </a:lnTo>
                    <a:lnTo>
                      <a:pt x="770" y="0"/>
                    </a:lnTo>
                    <a:lnTo>
                      <a:pt x="385" y="281"/>
                    </a:lnTo>
                    <a:lnTo>
                      <a:pt x="0" y="562"/>
                    </a:lnTo>
                    <a:lnTo>
                      <a:pt x="352" y="675"/>
                    </a:lnTo>
                    <a:lnTo>
                      <a:pt x="352" y="67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86" name="Freeform 8"/>
              <p:cNvSpPr>
                <a:spLocks/>
              </p:cNvSpPr>
              <p:nvPr/>
            </p:nvSpPr>
            <p:spPr bwMode="auto">
              <a:xfrm>
                <a:off x="3348038" y="3163888"/>
                <a:ext cx="812800" cy="1435100"/>
              </a:xfrm>
              <a:custGeom>
                <a:avLst/>
                <a:gdLst>
                  <a:gd name="T0" fmla="*/ 432 w 512"/>
                  <a:gd name="T1" fmla="*/ 359 h 904"/>
                  <a:gd name="T2" fmla="*/ 352 w 512"/>
                  <a:gd name="T3" fmla="*/ 113 h 904"/>
                  <a:gd name="T4" fmla="*/ 0 w 512"/>
                  <a:gd name="T5" fmla="*/ 0 h 904"/>
                  <a:gd name="T6" fmla="*/ 148 w 512"/>
                  <a:gd name="T7" fmla="*/ 451 h 904"/>
                  <a:gd name="T8" fmla="*/ 295 w 512"/>
                  <a:gd name="T9" fmla="*/ 904 h 904"/>
                  <a:gd name="T10" fmla="*/ 512 w 512"/>
                  <a:gd name="T11" fmla="*/ 604 h 904"/>
                  <a:gd name="T12" fmla="*/ 432 w 512"/>
                  <a:gd name="T13" fmla="*/ 359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2" h="904">
                    <a:moveTo>
                      <a:pt x="432" y="359"/>
                    </a:moveTo>
                    <a:lnTo>
                      <a:pt x="352" y="113"/>
                    </a:lnTo>
                    <a:lnTo>
                      <a:pt x="0" y="0"/>
                    </a:lnTo>
                    <a:lnTo>
                      <a:pt x="148" y="451"/>
                    </a:lnTo>
                    <a:lnTo>
                      <a:pt x="295" y="904"/>
                    </a:lnTo>
                    <a:lnTo>
                      <a:pt x="512" y="604"/>
                    </a:lnTo>
                    <a:lnTo>
                      <a:pt x="432" y="359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87" name="Freeform 9"/>
              <p:cNvSpPr>
                <a:spLocks/>
              </p:cNvSpPr>
              <p:nvPr/>
            </p:nvSpPr>
            <p:spPr bwMode="auto">
              <a:xfrm>
                <a:off x="4986338" y="3159125"/>
                <a:ext cx="809625" cy="1439863"/>
              </a:xfrm>
              <a:custGeom>
                <a:avLst/>
                <a:gdLst>
                  <a:gd name="T0" fmla="*/ 161 w 510"/>
                  <a:gd name="T1" fmla="*/ 114 h 907"/>
                  <a:gd name="T2" fmla="*/ 80 w 510"/>
                  <a:gd name="T3" fmla="*/ 362 h 907"/>
                  <a:gd name="T4" fmla="*/ 0 w 510"/>
                  <a:gd name="T5" fmla="*/ 607 h 907"/>
                  <a:gd name="T6" fmla="*/ 0 w 510"/>
                  <a:gd name="T7" fmla="*/ 607 h 907"/>
                  <a:gd name="T8" fmla="*/ 217 w 510"/>
                  <a:gd name="T9" fmla="*/ 907 h 907"/>
                  <a:gd name="T10" fmla="*/ 364 w 510"/>
                  <a:gd name="T11" fmla="*/ 454 h 907"/>
                  <a:gd name="T12" fmla="*/ 510 w 510"/>
                  <a:gd name="T13" fmla="*/ 0 h 907"/>
                  <a:gd name="T14" fmla="*/ 161 w 510"/>
                  <a:gd name="T15" fmla="*/ 114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0" h="907">
                    <a:moveTo>
                      <a:pt x="161" y="114"/>
                    </a:moveTo>
                    <a:lnTo>
                      <a:pt x="80" y="362"/>
                    </a:lnTo>
                    <a:lnTo>
                      <a:pt x="0" y="607"/>
                    </a:lnTo>
                    <a:lnTo>
                      <a:pt x="0" y="607"/>
                    </a:lnTo>
                    <a:lnTo>
                      <a:pt x="217" y="907"/>
                    </a:lnTo>
                    <a:lnTo>
                      <a:pt x="364" y="454"/>
                    </a:lnTo>
                    <a:lnTo>
                      <a:pt x="510" y="0"/>
                    </a:lnTo>
                    <a:lnTo>
                      <a:pt x="161" y="11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88" name="Freeform 10"/>
              <p:cNvSpPr>
                <a:spLocks/>
              </p:cNvSpPr>
              <p:nvPr/>
            </p:nvSpPr>
            <p:spPr bwMode="auto">
              <a:xfrm>
                <a:off x="3816351" y="4122738"/>
                <a:ext cx="1514475" cy="476250"/>
              </a:xfrm>
              <a:custGeom>
                <a:avLst/>
                <a:gdLst>
                  <a:gd name="T0" fmla="*/ 737 w 954"/>
                  <a:gd name="T1" fmla="*/ 0 h 300"/>
                  <a:gd name="T2" fmla="*/ 477 w 954"/>
                  <a:gd name="T3" fmla="*/ 0 h 300"/>
                  <a:gd name="T4" fmla="*/ 217 w 954"/>
                  <a:gd name="T5" fmla="*/ 0 h 300"/>
                  <a:gd name="T6" fmla="*/ 217 w 954"/>
                  <a:gd name="T7" fmla="*/ 0 h 300"/>
                  <a:gd name="T8" fmla="*/ 0 w 954"/>
                  <a:gd name="T9" fmla="*/ 300 h 300"/>
                  <a:gd name="T10" fmla="*/ 477 w 954"/>
                  <a:gd name="T11" fmla="*/ 300 h 300"/>
                  <a:gd name="T12" fmla="*/ 954 w 954"/>
                  <a:gd name="T13" fmla="*/ 300 h 300"/>
                  <a:gd name="T14" fmla="*/ 737 w 954"/>
                  <a:gd name="T15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54" h="300">
                    <a:moveTo>
                      <a:pt x="737" y="0"/>
                    </a:moveTo>
                    <a:lnTo>
                      <a:pt x="47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0" y="300"/>
                    </a:lnTo>
                    <a:lnTo>
                      <a:pt x="477" y="300"/>
                    </a:lnTo>
                    <a:lnTo>
                      <a:pt x="954" y="300"/>
                    </a:lnTo>
                    <a:lnTo>
                      <a:pt x="73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</p:grpSp>
        <p:sp>
          <p:nvSpPr>
            <p:cNvPr id="67" name="pole tekstowe 66"/>
            <p:cNvSpPr txBox="1"/>
            <p:nvPr/>
          </p:nvSpPr>
          <p:spPr>
            <a:xfrm>
              <a:off x="7488392" y="4826150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>
                  <a:solidFill>
                    <a:schemeClr val="bg1"/>
                  </a:solidFill>
                </a:rPr>
                <a:t>Your text</a:t>
              </a:r>
            </a:p>
          </p:txBody>
        </p:sp>
        <p:sp>
          <p:nvSpPr>
            <p:cNvPr id="68" name="pole tekstowe 67"/>
            <p:cNvSpPr txBox="1"/>
            <p:nvPr/>
          </p:nvSpPr>
          <p:spPr>
            <a:xfrm rot="17333131">
              <a:off x="8394292" y="4097656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>
                  <a:solidFill>
                    <a:schemeClr val="bg1"/>
                  </a:solidFill>
                </a:rPr>
                <a:t>Your text</a:t>
              </a:r>
            </a:p>
          </p:txBody>
        </p:sp>
        <p:sp>
          <p:nvSpPr>
            <p:cNvPr id="69" name="pole tekstowe 68"/>
            <p:cNvSpPr txBox="1"/>
            <p:nvPr/>
          </p:nvSpPr>
          <p:spPr>
            <a:xfrm rot="2106236">
              <a:off x="8065684" y="3085130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>
                  <a:solidFill>
                    <a:schemeClr val="bg1"/>
                  </a:solidFill>
                </a:rPr>
                <a:t>Your text</a:t>
              </a:r>
            </a:p>
          </p:txBody>
        </p:sp>
        <p:sp>
          <p:nvSpPr>
            <p:cNvPr id="70" name="pole tekstowe 69"/>
            <p:cNvSpPr txBox="1"/>
            <p:nvPr/>
          </p:nvSpPr>
          <p:spPr>
            <a:xfrm rot="19472870">
              <a:off x="6943580" y="3087267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>
                  <a:solidFill>
                    <a:schemeClr val="bg1"/>
                  </a:solidFill>
                </a:rPr>
                <a:t>Your text</a:t>
              </a:r>
            </a:p>
          </p:txBody>
        </p:sp>
        <p:sp>
          <p:nvSpPr>
            <p:cNvPr id="71" name="pole tekstowe 70"/>
            <p:cNvSpPr txBox="1"/>
            <p:nvPr/>
          </p:nvSpPr>
          <p:spPr>
            <a:xfrm rot="4286373">
              <a:off x="6617608" y="4181572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>
                  <a:solidFill>
                    <a:schemeClr val="bg1"/>
                  </a:solidFill>
                </a:rPr>
                <a:t>Your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195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056" y="226272"/>
            <a:ext cx="7019280" cy="1569444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Create visual associations by adding icons</a:t>
            </a:r>
            <a:br>
              <a:rPr lang="pl-PL" dirty="0"/>
            </a:br>
            <a:r>
              <a:rPr lang="en-US" sz="2200" dirty="0"/>
              <a:t>Add graphical symbols to illustrate your points and make your content faster to understand and remember</a:t>
            </a:r>
          </a:p>
        </p:txBody>
      </p:sp>
      <p:sp>
        <p:nvSpPr>
          <p:cNvPr id="20" name="Oval 11"/>
          <p:cNvSpPr/>
          <p:nvPr/>
        </p:nvSpPr>
        <p:spPr>
          <a:xfrm>
            <a:off x="9026834" y="504807"/>
            <a:ext cx="1004856" cy="100485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600">
                <a:solidFill>
                  <a:schemeClr val="accent4"/>
                </a:solidFill>
                <a:latin typeface="+mj-lt"/>
              </a:rPr>
              <a:t>5</a:t>
            </a:r>
            <a:endParaRPr lang="en-US" sz="66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8" name="Freeform 7"/>
          <p:cNvSpPr>
            <a:spLocks noEditPoints="1"/>
          </p:cNvSpPr>
          <p:nvPr/>
        </p:nvSpPr>
        <p:spPr bwMode="auto">
          <a:xfrm>
            <a:off x="1136427" y="2903037"/>
            <a:ext cx="404084" cy="542678"/>
          </a:xfrm>
          <a:custGeom>
            <a:avLst/>
            <a:gdLst>
              <a:gd name="T0" fmla="*/ 120 w 293"/>
              <a:gd name="T1" fmla="*/ 290 h 393"/>
              <a:gd name="T2" fmla="*/ 81 w 293"/>
              <a:gd name="T3" fmla="*/ 224 h 393"/>
              <a:gd name="T4" fmla="*/ 86 w 293"/>
              <a:gd name="T5" fmla="*/ 204 h 393"/>
              <a:gd name="T6" fmla="*/ 105 w 293"/>
              <a:gd name="T7" fmla="*/ 209 h 393"/>
              <a:gd name="T8" fmla="*/ 123 w 293"/>
              <a:gd name="T9" fmla="*/ 239 h 393"/>
              <a:gd name="T10" fmla="*/ 192 w 293"/>
              <a:gd name="T11" fmla="*/ 152 h 393"/>
              <a:gd name="T12" fmla="*/ 212 w 293"/>
              <a:gd name="T13" fmla="*/ 149 h 393"/>
              <a:gd name="T14" fmla="*/ 214 w 293"/>
              <a:gd name="T15" fmla="*/ 169 h 393"/>
              <a:gd name="T16" fmla="*/ 120 w 293"/>
              <a:gd name="T17" fmla="*/ 290 h 393"/>
              <a:gd name="T18" fmla="*/ 275 w 293"/>
              <a:gd name="T19" fmla="*/ 20 h 393"/>
              <a:gd name="T20" fmla="*/ 213 w 293"/>
              <a:gd name="T21" fmla="*/ 20 h 393"/>
              <a:gd name="T22" fmla="*/ 209 w 293"/>
              <a:gd name="T23" fmla="*/ 39 h 393"/>
              <a:gd name="T24" fmla="*/ 213 w 293"/>
              <a:gd name="T25" fmla="*/ 57 h 393"/>
              <a:gd name="T26" fmla="*/ 256 w 293"/>
              <a:gd name="T27" fmla="*/ 57 h 393"/>
              <a:gd name="T28" fmla="*/ 256 w 293"/>
              <a:gd name="T29" fmla="*/ 355 h 393"/>
              <a:gd name="T30" fmla="*/ 37 w 293"/>
              <a:gd name="T31" fmla="*/ 355 h 393"/>
              <a:gd name="T32" fmla="*/ 37 w 293"/>
              <a:gd name="T33" fmla="*/ 57 h 393"/>
              <a:gd name="T34" fmla="*/ 80 w 293"/>
              <a:gd name="T35" fmla="*/ 57 h 393"/>
              <a:gd name="T36" fmla="*/ 84 w 293"/>
              <a:gd name="T37" fmla="*/ 37 h 393"/>
              <a:gd name="T38" fmla="*/ 81 w 293"/>
              <a:gd name="T39" fmla="*/ 20 h 393"/>
              <a:gd name="T40" fmla="*/ 19 w 293"/>
              <a:gd name="T41" fmla="*/ 20 h 393"/>
              <a:gd name="T42" fmla="*/ 0 w 293"/>
              <a:gd name="T43" fmla="*/ 39 h 393"/>
              <a:gd name="T44" fmla="*/ 0 w 293"/>
              <a:gd name="T45" fmla="*/ 374 h 393"/>
              <a:gd name="T46" fmla="*/ 19 w 293"/>
              <a:gd name="T47" fmla="*/ 393 h 393"/>
              <a:gd name="T48" fmla="*/ 275 w 293"/>
              <a:gd name="T49" fmla="*/ 393 h 393"/>
              <a:gd name="T50" fmla="*/ 293 w 293"/>
              <a:gd name="T51" fmla="*/ 374 h 393"/>
              <a:gd name="T52" fmla="*/ 293 w 293"/>
              <a:gd name="T53" fmla="*/ 39 h 393"/>
              <a:gd name="T54" fmla="*/ 275 w 293"/>
              <a:gd name="T55" fmla="*/ 20 h 393"/>
              <a:gd name="T56" fmla="*/ 200 w 293"/>
              <a:gd name="T57" fmla="*/ 77 h 393"/>
              <a:gd name="T58" fmla="*/ 190 w 293"/>
              <a:gd name="T59" fmla="*/ 39 h 393"/>
              <a:gd name="T60" fmla="*/ 200 w 293"/>
              <a:gd name="T61" fmla="*/ 0 h 393"/>
              <a:gd name="T62" fmla="*/ 94 w 293"/>
              <a:gd name="T63" fmla="*/ 0 h 393"/>
              <a:gd name="T64" fmla="*/ 104 w 293"/>
              <a:gd name="T65" fmla="*/ 37 h 393"/>
              <a:gd name="T66" fmla="*/ 94 w 293"/>
              <a:gd name="T67" fmla="*/ 77 h 393"/>
              <a:gd name="T68" fmla="*/ 200 w 293"/>
              <a:gd name="T69" fmla="*/ 77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3" h="393">
                <a:moveTo>
                  <a:pt x="120" y="290"/>
                </a:moveTo>
                <a:cubicBezTo>
                  <a:pt x="81" y="224"/>
                  <a:pt x="81" y="224"/>
                  <a:pt x="81" y="224"/>
                </a:cubicBezTo>
                <a:cubicBezTo>
                  <a:pt x="77" y="217"/>
                  <a:pt x="79" y="209"/>
                  <a:pt x="86" y="204"/>
                </a:cubicBezTo>
                <a:cubicBezTo>
                  <a:pt x="93" y="200"/>
                  <a:pt x="101" y="203"/>
                  <a:pt x="105" y="209"/>
                </a:cubicBezTo>
                <a:cubicBezTo>
                  <a:pt x="123" y="239"/>
                  <a:pt x="123" y="239"/>
                  <a:pt x="123" y="239"/>
                </a:cubicBezTo>
                <a:cubicBezTo>
                  <a:pt x="192" y="152"/>
                  <a:pt x="192" y="152"/>
                  <a:pt x="192" y="152"/>
                </a:cubicBezTo>
                <a:cubicBezTo>
                  <a:pt x="197" y="146"/>
                  <a:pt x="206" y="144"/>
                  <a:pt x="212" y="149"/>
                </a:cubicBezTo>
                <a:cubicBezTo>
                  <a:pt x="218" y="154"/>
                  <a:pt x="219" y="163"/>
                  <a:pt x="214" y="169"/>
                </a:cubicBezTo>
                <a:cubicBezTo>
                  <a:pt x="120" y="290"/>
                  <a:pt x="120" y="290"/>
                  <a:pt x="120" y="290"/>
                </a:cubicBezTo>
                <a:close/>
                <a:moveTo>
                  <a:pt x="275" y="20"/>
                </a:moveTo>
                <a:cubicBezTo>
                  <a:pt x="213" y="20"/>
                  <a:pt x="213" y="20"/>
                  <a:pt x="213" y="20"/>
                </a:cubicBezTo>
                <a:cubicBezTo>
                  <a:pt x="209" y="39"/>
                  <a:pt x="209" y="39"/>
                  <a:pt x="209" y="39"/>
                </a:cubicBezTo>
                <a:cubicBezTo>
                  <a:pt x="213" y="57"/>
                  <a:pt x="213" y="57"/>
                  <a:pt x="213" y="57"/>
                </a:cubicBezTo>
                <a:cubicBezTo>
                  <a:pt x="256" y="57"/>
                  <a:pt x="256" y="57"/>
                  <a:pt x="256" y="57"/>
                </a:cubicBezTo>
                <a:cubicBezTo>
                  <a:pt x="256" y="355"/>
                  <a:pt x="256" y="355"/>
                  <a:pt x="256" y="355"/>
                </a:cubicBezTo>
                <a:cubicBezTo>
                  <a:pt x="37" y="355"/>
                  <a:pt x="37" y="355"/>
                  <a:pt x="37" y="355"/>
                </a:cubicBezTo>
                <a:cubicBezTo>
                  <a:pt x="37" y="57"/>
                  <a:pt x="37" y="57"/>
                  <a:pt x="37" y="57"/>
                </a:cubicBezTo>
                <a:cubicBezTo>
                  <a:pt x="80" y="57"/>
                  <a:pt x="80" y="57"/>
                  <a:pt x="80" y="57"/>
                </a:cubicBezTo>
                <a:cubicBezTo>
                  <a:pt x="84" y="37"/>
                  <a:pt x="84" y="37"/>
                  <a:pt x="84" y="37"/>
                </a:cubicBezTo>
                <a:cubicBezTo>
                  <a:pt x="81" y="20"/>
                  <a:pt x="81" y="20"/>
                  <a:pt x="81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9" y="20"/>
                  <a:pt x="0" y="28"/>
                  <a:pt x="0" y="39"/>
                </a:cubicBezTo>
                <a:cubicBezTo>
                  <a:pt x="0" y="374"/>
                  <a:pt x="0" y="374"/>
                  <a:pt x="0" y="374"/>
                </a:cubicBezTo>
                <a:cubicBezTo>
                  <a:pt x="0" y="384"/>
                  <a:pt x="9" y="393"/>
                  <a:pt x="19" y="393"/>
                </a:cubicBezTo>
                <a:cubicBezTo>
                  <a:pt x="275" y="393"/>
                  <a:pt x="275" y="393"/>
                  <a:pt x="275" y="393"/>
                </a:cubicBezTo>
                <a:cubicBezTo>
                  <a:pt x="285" y="393"/>
                  <a:pt x="293" y="384"/>
                  <a:pt x="293" y="374"/>
                </a:cubicBezTo>
                <a:cubicBezTo>
                  <a:pt x="293" y="39"/>
                  <a:pt x="293" y="39"/>
                  <a:pt x="293" y="39"/>
                </a:cubicBezTo>
                <a:cubicBezTo>
                  <a:pt x="293" y="28"/>
                  <a:pt x="285" y="20"/>
                  <a:pt x="275" y="20"/>
                </a:cubicBezTo>
                <a:close/>
                <a:moveTo>
                  <a:pt x="200" y="77"/>
                </a:moveTo>
                <a:cubicBezTo>
                  <a:pt x="190" y="39"/>
                  <a:pt x="190" y="39"/>
                  <a:pt x="190" y="39"/>
                </a:cubicBezTo>
                <a:cubicBezTo>
                  <a:pt x="200" y="0"/>
                  <a:pt x="200" y="0"/>
                  <a:pt x="20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104" y="37"/>
                  <a:pt x="104" y="37"/>
                  <a:pt x="104" y="37"/>
                </a:cubicBezTo>
                <a:cubicBezTo>
                  <a:pt x="94" y="77"/>
                  <a:pt x="94" y="77"/>
                  <a:pt x="94" y="77"/>
                </a:cubicBezTo>
                <a:lnTo>
                  <a:pt x="200" y="77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33" name="Group 17"/>
          <p:cNvGrpSpPr/>
          <p:nvPr/>
        </p:nvGrpSpPr>
        <p:grpSpPr>
          <a:xfrm>
            <a:off x="1011347" y="5151939"/>
            <a:ext cx="654244" cy="471617"/>
            <a:chOff x="2613431" y="2196976"/>
            <a:chExt cx="1409431" cy="1016000"/>
          </a:xfrm>
        </p:grpSpPr>
        <p:sp>
          <p:nvSpPr>
            <p:cNvPr id="34" name="Freeform 89"/>
            <p:cNvSpPr>
              <a:spLocks/>
            </p:cNvSpPr>
            <p:nvPr/>
          </p:nvSpPr>
          <p:spPr bwMode="auto">
            <a:xfrm>
              <a:off x="2778262" y="2436688"/>
              <a:ext cx="1016000" cy="690563"/>
            </a:xfrm>
            <a:custGeom>
              <a:avLst/>
              <a:gdLst/>
              <a:ahLst/>
              <a:cxnLst>
                <a:cxn ang="0">
                  <a:pos x="268" y="25"/>
                </a:cxn>
                <a:cxn ang="0">
                  <a:pos x="255" y="30"/>
                </a:cxn>
                <a:cxn ang="0">
                  <a:pos x="251" y="49"/>
                </a:cxn>
                <a:cxn ang="0">
                  <a:pos x="265" y="103"/>
                </a:cxn>
                <a:cxn ang="0">
                  <a:pos x="239" y="90"/>
                </a:cxn>
                <a:cxn ang="0">
                  <a:pos x="261" y="164"/>
                </a:cxn>
                <a:cxn ang="0">
                  <a:pos x="225" y="124"/>
                </a:cxn>
                <a:cxn ang="0">
                  <a:pos x="239" y="178"/>
                </a:cxn>
                <a:cxn ang="0">
                  <a:pos x="196" y="121"/>
                </a:cxn>
                <a:cxn ang="0">
                  <a:pos x="211" y="179"/>
                </a:cxn>
                <a:cxn ang="0">
                  <a:pos x="189" y="176"/>
                </a:cxn>
                <a:cxn ang="0">
                  <a:pos x="151" y="145"/>
                </a:cxn>
                <a:cxn ang="0">
                  <a:pos x="155" y="176"/>
                </a:cxn>
                <a:cxn ang="0">
                  <a:pos x="115" y="127"/>
                </a:cxn>
                <a:cxn ang="0">
                  <a:pos x="126" y="174"/>
                </a:cxn>
                <a:cxn ang="0">
                  <a:pos x="90" y="137"/>
                </a:cxn>
                <a:cxn ang="0">
                  <a:pos x="93" y="147"/>
                </a:cxn>
                <a:cxn ang="0">
                  <a:pos x="98" y="178"/>
                </a:cxn>
                <a:cxn ang="0">
                  <a:pos x="67" y="150"/>
                </a:cxn>
                <a:cxn ang="0">
                  <a:pos x="68" y="173"/>
                </a:cxn>
                <a:cxn ang="0">
                  <a:pos x="43" y="159"/>
                </a:cxn>
                <a:cxn ang="0">
                  <a:pos x="42" y="178"/>
                </a:cxn>
                <a:cxn ang="0">
                  <a:pos x="20" y="173"/>
                </a:cxn>
                <a:cxn ang="0">
                  <a:pos x="16" y="183"/>
                </a:cxn>
                <a:cxn ang="0">
                  <a:pos x="6" y="176"/>
                </a:cxn>
                <a:cxn ang="0">
                  <a:pos x="1" y="159"/>
                </a:cxn>
                <a:cxn ang="0">
                  <a:pos x="27" y="160"/>
                </a:cxn>
                <a:cxn ang="0">
                  <a:pos x="20" y="137"/>
                </a:cxn>
                <a:cxn ang="0">
                  <a:pos x="50" y="146"/>
                </a:cxn>
                <a:cxn ang="0">
                  <a:pos x="38" y="112"/>
                </a:cxn>
                <a:cxn ang="0">
                  <a:pos x="71" y="132"/>
                </a:cxn>
                <a:cxn ang="0">
                  <a:pos x="60" y="83"/>
                </a:cxn>
                <a:cxn ang="0">
                  <a:pos x="93" y="111"/>
                </a:cxn>
                <a:cxn ang="0">
                  <a:pos x="79" y="58"/>
                </a:cxn>
                <a:cxn ang="0">
                  <a:pos x="99" y="77"/>
                </a:cxn>
                <a:cxn ang="0">
                  <a:pos x="109" y="77"/>
                </a:cxn>
                <a:cxn ang="0">
                  <a:pos x="145" y="109"/>
                </a:cxn>
                <a:cxn ang="0">
                  <a:pos x="146" y="104"/>
                </a:cxn>
                <a:cxn ang="0">
                  <a:pos x="134" y="55"/>
                </a:cxn>
                <a:cxn ang="0">
                  <a:pos x="171" y="103"/>
                </a:cxn>
                <a:cxn ang="0">
                  <a:pos x="174" y="106"/>
                </a:cxn>
                <a:cxn ang="0">
                  <a:pos x="150" y="29"/>
                </a:cxn>
                <a:cxn ang="0">
                  <a:pos x="193" y="86"/>
                </a:cxn>
                <a:cxn ang="0">
                  <a:pos x="189" y="53"/>
                </a:cxn>
                <a:cxn ang="0">
                  <a:pos x="226" y="98"/>
                </a:cxn>
                <a:cxn ang="0">
                  <a:pos x="226" y="95"/>
                </a:cxn>
                <a:cxn ang="0">
                  <a:pos x="211" y="41"/>
                </a:cxn>
                <a:cxn ang="0">
                  <a:pos x="243" y="67"/>
                </a:cxn>
                <a:cxn ang="0">
                  <a:pos x="226" y="20"/>
                </a:cxn>
                <a:cxn ang="0">
                  <a:pos x="251" y="15"/>
                </a:cxn>
                <a:cxn ang="0">
                  <a:pos x="246" y="0"/>
                </a:cxn>
                <a:cxn ang="0">
                  <a:pos x="256" y="9"/>
                </a:cxn>
                <a:cxn ang="0">
                  <a:pos x="260" y="0"/>
                </a:cxn>
                <a:cxn ang="0">
                  <a:pos x="267" y="16"/>
                </a:cxn>
              </a:cxnLst>
              <a:rect l="0" t="0" r="r" b="b"/>
              <a:pathLst>
                <a:path w="271" h="184">
                  <a:moveTo>
                    <a:pt x="267" y="16"/>
                  </a:moveTo>
                  <a:cubicBezTo>
                    <a:pt x="269" y="21"/>
                    <a:pt x="269" y="23"/>
                    <a:pt x="268" y="25"/>
                  </a:cubicBezTo>
                  <a:cubicBezTo>
                    <a:pt x="267" y="27"/>
                    <a:pt x="266" y="29"/>
                    <a:pt x="264" y="30"/>
                  </a:cubicBezTo>
                  <a:cubicBezTo>
                    <a:pt x="263" y="30"/>
                    <a:pt x="263" y="30"/>
                    <a:pt x="255" y="30"/>
                  </a:cubicBezTo>
                  <a:cubicBezTo>
                    <a:pt x="252" y="30"/>
                    <a:pt x="247" y="30"/>
                    <a:pt x="243" y="30"/>
                  </a:cubicBezTo>
                  <a:cubicBezTo>
                    <a:pt x="245" y="35"/>
                    <a:pt x="248" y="43"/>
                    <a:pt x="251" y="49"/>
                  </a:cubicBezTo>
                  <a:cubicBezTo>
                    <a:pt x="271" y="93"/>
                    <a:pt x="271" y="95"/>
                    <a:pt x="269" y="99"/>
                  </a:cubicBezTo>
                  <a:cubicBezTo>
                    <a:pt x="268" y="101"/>
                    <a:pt x="267" y="102"/>
                    <a:pt x="265" y="103"/>
                  </a:cubicBezTo>
                  <a:cubicBezTo>
                    <a:pt x="259" y="105"/>
                    <a:pt x="258" y="104"/>
                    <a:pt x="234" y="79"/>
                  </a:cubicBezTo>
                  <a:cubicBezTo>
                    <a:pt x="236" y="82"/>
                    <a:pt x="237" y="86"/>
                    <a:pt x="239" y="90"/>
                  </a:cubicBezTo>
                  <a:cubicBezTo>
                    <a:pt x="267" y="156"/>
                    <a:pt x="267" y="156"/>
                    <a:pt x="265" y="160"/>
                  </a:cubicBezTo>
                  <a:cubicBezTo>
                    <a:pt x="264" y="162"/>
                    <a:pt x="263" y="164"/>
                    <a:pt x="261" y="164"/>
                  </a:cubicBezTo>
                  <a:cubicBezTo>
                    <a:pt x="254" y="167"/>
                    <a:pt x="251" y="162"/>
                    <a:pt x="239" y="144"/>
                  </a:cubicBezTo>
                  <a:cubicBezTo>
                    <a:pt x="235" y="138"/>
                    <a:pt x="230" y="131"/>
                    <a:pt x="225" y="124"/>
                  </a:cubicBezTo>
                  <a:cubicBezTo>
                    <a:pt x="245" y="169"/>
                    <a:pt x="245" y="170"/>
                    <a:pt x="243" y="174"/>
                  </a:cubicBezTo>
                  <a:cubicBezTo>
                    <a:pt x="243" y="176"/>
                    <a:pt x="241" y="178"/>
                    <a:pt x="239" y="178"/>
                  </a:cubicBezTo>
                  <a:cubicBezTo>
                    <a:pt x="232" y="181"/>
                    <a:pt x="228" y="175"/>
                    <a:pt x="216" y="155"/>
                  </a:cubicBezTo>
                  <a:cubicBezTo>
                    <a:pt x="210" y="146"/>
                    <a:pt x="203" y="134"/>
                    <a:pt x="196" y="121"/>
                  </a:cubicBezTo>
                  <a:cubicBezTo>
                    <a:pt x="216" y="164"/>
                    <a:pt x="217" y="169"/>
                    <a:pt x="215" y="174"/>
                  </a:cubicBezTo>
                  <a:cubicBezTo>
                    <a:pt x="214" y="176"/>
                    <a:pt x="213" y="178"/>
                    <a:pt x="211" y="179"/>
                  </a:cubicBezTo>
                  <a:cubicBezTo>
                    <a:pt x="204" y="181"/>
                    <a:pt x="202" y="181"/>
                    <a:pt x="180" y="146"/>
                  </a:cubicBezTo>
                  <a:cubicBezTo>
                    <a:pt x="189" y="168"/>
                    <a:pt x="190" y="173"/>
                    <a:pt x="189" y="176"/>
                  </a:cubicBezTo>
                  <a:cubicBezTo>
                    <a:pt x="188" y="178"/>
                    <a:pt x="186" y="180"/>
                    <a:pt x="184" y="181"/>
                  </a:cubicBezTo>
                  <a:cubicBezTo>
                    <a:pt x="178" y="183"/>
                    <a:pt x="177" y="184"/>
                    <a:pt x="151" y="145"/>
                  </a:cubicBezTo>
                  <a:cubicBezTo>
                    <a:pt x="161" y="167"/>
                    <a:pt x="160" y="169"/>
                    <a:pt x="159" y="172"/>
                  </a:cubicBezTo>
                  <a:cubicBezTo>
                    <a:pt x="158" y="174"/>
                    <a:pt x="157" y="175"/>
                    <a:pt x="155" y="176"/>
                  </a:cubicBezTo>
                  <a:cubicBezTo>
                    <a:pt x="149" y="178"/>
                    <a:pt x="148" y="177"/>
                    <a:pt x="135" y="157"/>
                  </a:cubicBezTo>
                  <a:cubicBezTo>
                    <a:pt x="130" y="149"/>
                    <a:pt x="122" y="138"/>
                    <a:pt x="115" y="127"/>
                  </a:cubicBezTo>
                  <a:cubicBezTo>
                    <a:pt x="131" y="167"/>
                    <a:pt x="131" y="167"/>
                    <a:pt x="130" y="170"/>
                  </a:cubicBezTo>
                  <a:cubicBezTo>
                    <a:pt x="129" y="172"/>
                    <a:pt x="128" y="174"/>
                    <a:pt x="126" y="174"/>
                  </a:cubicBezTo>
                  <a:cubicBezTo>
                    <a:pt x="120" y="177"/>
                    <a:pt x="117" y="173"/>
                    <a:pt x="109" y="161"/>
                  </a:cubicBezTo>
                  <a:cubicBezTo>
                    <a:pt x="104" y="155"/>
                    <a:pt x="97" y="146"/>
                    <a:pt x="90" y="137"/>
                  </a:cubicBezTo>
                  <a:cubicBezTo>
                    <a:pt x="89" y="135"/>
                    <a:pt x="88" y="134"/>
                    <a:pt x="87" y="132"/>
                  </a:cubicBezTo>
                  <a:cubicBezTo>
                    <a:pt x="89" y="138"/>
                    <a:pt x="91" y="143"/>
                    <a:pt x="93" y="147"/>
                  </a:cubicBezTo>
                  <a:cubicBezTo>
                    <a:pt x="104" y="171"/>
                    <a:pt x="104" y="171"/>
                    <a:pt x="102" y="174"/>
                  </a:cubicBezTo>
                  <a:cubicBezTo>
                    <a:pt x="102" y="176"/>
                    <a:pt x="100" y="177"/>
                    <a:pt x="98" y="178"/>
                  </a:cubicBezTo>
                  <a:cubicBezTo>
                    <a:pt x="93" y="180"/>
                    <a:pt x="93" y="180"/>
                    <a:pt x="77" y="161"/>
                  </a:cubicBezTo>
                  <a:cubicBezTo>
                    <a:pt x="74" y="158"/>
                    <a:pt x="71" y="154"/>
                    <a:pt x="67" y="150"/>
                  </a:cubicBezTo>
                  <a:cubicBezTo>
                    <a:pt x="73" y="164"/>
                    <a:pt x="74" y="166"/>
                    <a:pt x="72" y="169"/>
                  </a:cubicBezTo>
                  <a:cubicBezTo>
                    <a:pt x="72" y="171"/>
                    <a:pt x="70" y="173"/>
                    <a:pt x="68" y="173"/>
                  </a:cubicBezTo>
                  <a:cubicBezTo>
                    <a:pt x="64" y="175"/>
                    <a:pt x="64" y="175"/>
                    <a:pt x="51" y="166"/>
                  </a:cubicBezTo>
                  <a:cubicBezTo>
                    <a:pt x="49" y="164"/>
                    <a:pt x="46" y="162"/>
                    <a:pt x="43" y="159"/>
                  </a:cubicBezTo>
                  <a:cubicBezTo>
                    <a:pt x="47" y="168"/>
                    <a:pt x="47" y="171"/>
                    <a:pt x="46" y="174"/>
                  </a:cubicBezTo>
                  <a:cubicBezTo>
                    <a:pt x="45" y="176"/>
                    <a:pt x="44" y="177"/>
                    <a:pt x="42" y="178"/>
                  </a:cubicBezTo>
                  <a:cubicBezTo>
                    <a:pt x="39" y="179"/>
                    <a:pt x="39" y="179"/>
                    <a:pt x="27" y="175"/>
                  </a:cubicBezTo>
                  <a:cubicBezTo>
                    <a:pt x="25" y="175"/>
                    <a:pt x="23" y="174"/>
                    <a:pt x="20" y="173"/>
                  </a:cubicBezTo>
                  <a:cubicBezTo>
                    <a:pt x="21" y="175"/>
                    <a:pt x="21" y="177"/>
                    <a:pt x="20" y="179"/>
                  </a:cubicBezTo>
                  <a:cubicBezTo>
                    <a:pt x="20" y="181"/>
                    <a:pt x="18" y="182"/>
                    <a:pt x="16" y="183"/>
                  </a:cubicBezTo>
                  <a:cubicBezTo>
                    <a:pt x="12" y="184"/>
                    <a:pt x="8" y="183"/>
                    <a:pt x="7" y="179"/>
                  </a:cubicBezTo>
                  <a:cubicBezTo>
                    <a:pt x="6" y="178"/>
                    <a:pt x="6" y="177"/>
                    <a:pt x="6" y="176"/>
                  </a:cubicBezTo>
                  <a:cubicBezTo>
                    <a:pt x="6" y="175"/>
                    <a:pt x="4" y="172"/>
                    <a:pt x="3" y="170"/>
                  </a:cubicBezTo>
                  <a:cubicBezTo>
                    <a:pt x="0" y="164"/>
                    <a:pt x="0" y="162"/>
                    <a:pt x="1" y="159"/>
                  </a:cubicBezTo>
                  <a:cubicBezTo>
                    <a:pt x="2" y="157"/>
                    <a:pt x="3" y="156"/>
                    <a:pt x="5" y="155"/>
                  </a:cubicBezTo>
                  <a:cubicBezTo>
                    <a:pt x="8" y="154"/>
                    <a:pt x="8" y="154"/>
                    <a:pt x="27" y="160"/>
                  </a:cubicBezTo>
                  <a:cubicBezTo>
                    <a:pt x="26" y="158"/>
                    <a:pt x="26" y="157"/>
                    <a:pt x="25" y="156"/>
                  </a:cubicBezTo>
                  <a:cubicBezTo>
                    <a:pt x="19" y="143"/>
                    <a:pt x="18" y="141"/>
                    <a:pt x="20" y="137"/>
                  </a:cubicBezTo>
                  <a:cubicBezTo>
                    <a:pt x="20" y="135"/>
                    <a:pt x="22" y="134"/>
                    <a:pt x="24" y="133"/>
                  </a:cubicBezTo>
                  <a:cubicBezTo>
                    <a:pt x="28" y="132"/>
                    <a:pt x="29" y="131"/>
                    <a:pt x="50" y="146"/>
                  </a:cubicBezTo>
                  <a:cubicBezTo>
                    <a:pt x="49" y="146"/>
                    <a:pt x="49" y="145"/>
                    <a:pt x="49" y="144"/>
                  </a:cubicBezTo>
                  <a:cubicBezTo>
                    <a:pt x="37" y="119"/>
                    <a:pt x="36" y="116"/>
                    <a:pt x="38" y="112"/>
                  </a:cubicBezTo>
                  <a:cubicBezTo>
                    <a:pt x="39" y="110"/>
                    <a:pt x="40" y="109"/>
                    <a:pt x="42" y="108"/>
                  </a:cubicBezTo>
                  <a:cubicBezTo>
                    <a:pt x="47" y="106"/>
                    <a:pt x="48" y="106"/>
                    <a:pt x="71" y="132"/>
                  </a:cubicBezTo>
                  <a:cubicBezTo>
                    <a:pt x="54" y="91"/>
                    <a:pt x="54" y="90"/>
                    <a:pt x="56" y="87"/>
                  </a:cubicBezTo>
                  <a:cubicBezTo>
                    <a:pt x="57" y="85"/>
                    <a:pt x="58" y="83"/>
                    <a:pt x="60" y="83"/>
                  </a:cubicBezTo>
                  <a:cubicBezTo>
                    <a:pt x="66" y="80"/>
                    <a:pt x="67" y="80"/>
                    <a:pt x="97" y="121"/>
                  </a:cubicBezTo>
                  <a:cubicBezTo>
                    <a:pt x="95" y="117"/>
                    <a:pt x="94" y="114"/>
                    <a:pt x="93" y="111"/>
                  </a:cubicBezTo>
                  <a:cubicBezTo>
                    <a:pt x="74" y="65"/>
                    <a:pt x="74" y="65"/>
                    <a:pt x="75" y="62"/>
                  </a:cubicBezTo>
                  <a:cubicBezTo>
                    <a:pt x="76" y="60"/>
                    <a:pt x="77" y="59"/>
                    <a:pt x="79" y="58"/>
                  </a:cubicBezTo>
                  <a:cubicBezTo>
                    <a:pt x="85" y="56"/>
                    <a:pt x="88" y="60"/>
                    <a:pt x="91" y="65"/>
                  </a:cubicBezTo>
                  <a:cubicBezTo>
                    <a:pt x="93" y="68"/>
                    <a:pt x="96" y="72"/>
                    <a:pt x="99" y="77"/>
                  </a:cubicBezTo>
                  <a:cubicBezTo>
                    <a:pt x="105" y="86"/>
                    <a:pt x="112" y="97"/>
                    <a:pt x="120" y="108"/>
                  </a:cubicBezTo>
                  <a:cubicBezTo>
                    <a:pt x="108" y="81"/>
                    <a:pt x="108" y="80"/>
                    <a:pt x="109" y="77"/>
                  </a:cubicBezTo>
                  <a:cubicBezTo>
                    <a:pt x="110" y="75"/>
                    <a:pt x="112" y="74"/>
                    <a:pt x="113" y="73"/>
                  </a:cubicBezTo>
                  <a:cubicBezTo>
                    <a:pt x="119" y="71"/>
                    <a:pt x="119" y="71"/>
                    <a:pt x="145" y="109"/>
                  </a:cubicBezTo>
                  <a:cubicBezTo>
                    <a:pt x="148" y="114"/>
                    <a:pt x="152" y="119"/>
                    <a:pt x="155" y="124"/>
                  </a:cubicBezTo>
                  <a:cubicBezTo>
                    <a:pt x="152" y="117"/>
                    <a:pt x="149" y="110"/>
                    <a:pt x="146" y="104"/>
                  </a:cubicBezTo>
                  <a:cubicBezTo>
                    <a:pt x="128" y="63"/>
                    <a:pt x="128" y="63"/>
                    <a:pt x="130" y="59"/>
                  </a:cubicBezTo>
                  <a:cubicBezTo>
                    <a:pt x="130" y="57"/>
                    <a:pt x="132" y="56"/>
                    <a:pt x="134" y="55"/>
                  </a:cubicBezTo>
                  <a:cubicBezTo>
                    <a:pt x="140" y="52"/>
                    <a:pt x="143" y="58"/>
                    <a:pt x="152" y="71"/>
                  </a:cubicBezTo>
                  <a:cubicBezTo>
                    <a:pt x="157" y="80"/>
                    <a:pt x="164" y="91"/>
                    <a:pt x="171" y="103"/>
                  </a:cubicBezTo>
                  <a:cubicBezTo>
                    <a:pt x="173" y="105"/>
                    <a:pt x="174" y="107"/>
                    <a:pt x="175" y="109"/>
                  </a:cubicBezTo>
                  <a:cubicBezTo>
                    <a:pt x="174" y="108"/>
                    <a:pt x="174" y="107"/>
                    <a:pt x="174" y="106"/>
                  </a:cubicBezTo>
                  <a:cubicBezTo>
                    <a:pt x="146" y="46"/>
                    <a:pt x="144" y="39"/>
                    <a:pt x="146" y="34"/>
                  </a:cubicBezTo>
                  <a:cubicBezTo>
                    <a:pt x="147" y="32"/>
                    <a:pt x="148" y="30"/>
                    <a:pt x="150" y="29"/>
                  </a:cubicBezTo>
                  <a:cubicBezTo>
                    <a:pt x="158" y="26"/>
                    <a:pt x="162" y="33"/>
                    <a:pt x="174" y="53"/>
                  </a:cubicBezTo>
                  <a:cubicBezTo>
                    <a:pt x="180" y="62"/>
                    <a:pt x="186" y="74"/>
                    <a:pt x="193" y="86"/>
                  </a:cubicBezTo>
                  <a:cubicBezTo>
                    <a:pt x="183" y="61"/>
                    <a:pt x="183" y="60"/>
                    <a:pt x="184" y="57"/>
                  </a:cubicBezTo>
                  <a:cubicBezTo>
                    <a:pt x="185" y="55"/>
                    <a:pt x="187" y="53"/>
                    <a:pt x="189" y="53"/>
                  </a:cubicBezTo>
                  <a:cubicBezTo>
                    <a:pt x="195" y="50"/>
                    <a:pt x="198" y="54"/>
                    <a:pt x="207" y="68"/>
                  </a:cubicBezTo>
                  <a:cubicBezTo>
                    <a:pt x="212" y="76"/>
                    <a:pt x="219" y="86"/>
                    <a:pt x="226" y="98"/>
                  </a:cubicBezTo>
                  <a:cubicBezTo>
                    <a:pt x="226" y="99"/>
                    <a:pt x="227" y="100"/>
                    <a:pt x="228" y="101"/>
                  </a:cubicBezTo>
                  <a:cubicBezTo>
                    <a:pt x="227" y="99"/>
                    <a:pt x="226" y="97"/>
                    <a:pt x="226" y="95"/>
                  </a:cubicBezTo>
                  <a:cubicBezTo>
                    <a:pt x="206" y="49"/>
                    <a:pt x="206" y="49"/>
                    <a:pt x="207" y="45"/>
                  </a:cubicBezTo>
                  <a:cubicBezTo>
                    <a:pt x="208" y="43"/>
                    <a:pt x="209" y="42"/>
                    <a:pt x="211" y="41"/>
                  </a:cubicBezTo>
                  <a:cubicBezTo>
                    <a:pt x="217" y="39"/>
                    <a:pt x="218" y="40"/>
                    <a:pt x="243" y="66"/>
                  </a:cubicBezTo>
                  <a:cubicBezTo>
                    <a:pt x="243" y="67"/>
                    <a:pt x="243" y="67"/>
                    <a:pt x="243" y="67"/>
                  </a:cubicBezTo>
                  <a:cubicBezTo>
                    <a:pt x="242" y="63"/>
                    <a:pt x="240" y="59"/>
                    <a:pt x="238" y="55"/>
                  </a:cubicBezTo>
                  <a:cubicBezTo>
                    <a:pt x="224" y="24"/>
                    <a:pt x="224" y="24"/>
                    <a:pt x="226" y="20"/>
                  </a:cubicBezTo>
                  <a:cubicBezTo>
                    <a:pt x="227" y="18"/>
                    <a:pt x="228" y="17"/>
                    <a:pt x="230" y="16"/>
                  </a:cubicBezTo>
                  <a:cubicBezTo>
                    <a:pt x="232" y="15"/>
                    <a:pt x="232" y="15"/>
                    <a:pt x="251" y="15"/>
                  </a:cubicBezTo>
                  <a:cubicBezTo>
                    <a:pt x="250" y="14"/>
                    <a:pt x="249" y="12"/>
                    <a:pt x="249" y="11"/>
                  </a:cubicBezTo>
                  <a:cubicBezTo>
                    <a:pt x="246" y="4"/>
                    <a:pt x="245" y="3"/>
                    <a:pt x="246" y="0"/>
                  </a:cubicBezTo>
                  <a:cubicBezTo>
                    <a:pt x="253" y="3"/>
                    <a:pt x="253" y="3"/>
                    <a:pt x="253" y="3"/>
                  </a:cubicBezTo>
                  <a:cubicBezTo>
                    <a:pt x="256" y="9"/>
                    <a:pt x="256" y="9"/>
                    <a:pt x="256" y="9"/>
                  </a:cubicBezTo>
                  <a:cubicBezTo>
                    <a:pt x="253" y="3"/>
                    <a:pt x="253" y="3"/>
                    <a:pt x="253" y="3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260" y="1"/>
                    <a:pt x="261" y="3"/>
                    <a:pt x="262" y="5"/>
                  </a:cubicBezTo>
                  <a:cubicBezTo>
                    <a:pt x="264" y="10"/>
                    <a:pt x="266" y="13"/>
                    <a:pt x="267" y="16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35" name="Freeform 90"/>
            <p:cNvSpPr>
              <a:spLocks/>
            </p:cNvSpPr>
            <p:nvPr/>
          </p:nvSpPr>
          <p:spPr bwMode="auto">
            <a:xfrm>
              <a:off x="2613431" y="2196976"/>
              <a:ext cx="1409431" cy="1016000"/>
            </a:xfrm>
            <a:custGeom>
              <a:avLst/>
              <a:gdLst/>
              <a:ahLst/>
              <a:cxnLst/>
              <a:rect l="l" t="t" r="r" b="b"/>
              <a:pathLst>
                <a:path w="1409431" h="1016000">
                  <a:moveTo>
                    <a:pt x="1305775" y="834763"/>
                  </a:moveTo>
                  <a:cubicBezTo>
                    <a:pt x="1307182" y="832422"/>
                    <a:pt x="1309996" y="832422"/>
                    <a:pt x="1315624" y="836168"/>
                  </a:cubicBezTo>
                  <a:cubicBezTo>
                    <a:pt x="1315647" y="836187"/>
                    <a:pt x="1360663" y="873643"/>
                    <a:pt x="1405679" y="914845"/>
                  </a:cubicBezTo>
                  <a:lnTo>
                    <a:pt x="1409431" y="918591"/>
                  </a:lnTo>
                  <a:cubicBezTo>
                    <a:pt x="1409431" y="925306"/>
                    <a:pt x="1409431" y="937815"/>
                    <a:pt x="1409431" y="941070"/>
                  </a:cubicBezTo>
                  <a:lnTo>
                    <a:pt x="1405679" y="944817"/>
                  </a:lnTo>
                  <a:cubicBezTo>
                    <a:pt x="1405676" y="944820"/>
                    <a:pt x="1405626" y="944869"/>
                    <a:pt x="1404741" y="945753"/>
                  </a:cubicBezTo>
                  <a:lnTo>
                    <a:pt x="1398174" y="952310"/>
                  </a:lnTo>
                  <a:cubicBezTo>
                    <a:pt x="1398171" y="952313"/>
                    <a:pt x="1398095" y="952389"/>
                    <a:pt x="1396298" y="954183"/>
                  </a:cubicBezTo>
                  <a:lnTo>
                    <a:pt x="1383165" y="967296"/>
                  </a:lnTo>
                  <a:cubicBezTo>
                    <a:pt x="1371908" y="974789"/>
                    <a:pt x="1360652" y="986028"/>
                    <a:pt x="1353147" y="993521"/>
                  </a:cubicBezTo>
                  <a:cubicBezTo>
                    <a:pt x="1334395" y="1008499"/>
                    <a:pt x="1319392" y="1015992"/>
                    <a:pt x="1319377" y="1016000"/>
                  </a:cubicBezTo>
                  <a:cubicBezTo>
                    <a:pt x="1304367" y="1016000"/>
                    <a:pt x="1285606" y="1008507"/>
                    <a:pt x="1296863" y="993521"/>
                  </a:cubicBezTo>
                  <a:cubicBezTo>
                    <a:pt x="1300615" y="989775"/>
                    <a:pt x="1315624" y="978535"/>
                    <a:pt x="1334386" y="963549"/>
                  </a:cubicBezTo>
                  <a:cubicBezTo>
                    <a:pt x="1341890" y="956056"/>
                    <a:pt x="1353147" y="944817"/>
                    <a:pt x="1364404" y="937324"/>
                  </a:cubicBezTo>
                  <a:cubicBezTo>
                    <a:pt x="1364406" y="937322"/>
                    <a:pt x="1364463" y="937285"/>
                    <a:pt x="1365811" y="936387"/>
                  </a:cubicBezTo>
                  <a:lnTo>
                    <a:pt x="1375661" y="929831"/>
                  </a:lnTo>
                  <a:cubicBezTo>
                    <a:pt x="1338138" y="888619"/>
                    <a:pt x="1304367" y="851154"/>
                    <a:pt x="1304367" y="847408"/>
                  </a:cubicBezTo>
                  <a:close/>
                  <a:moveTo>
                    <a:pt x="552896" y="614418"/>
                  </a:moveTo>
                  <a:cubicBezTo>
                    <a:pt x="559670" y="615397"/>
                    <a:pt x="553820" y="615045"/>
                    <a:pt x="552896" y="614418"/>
                  </a:cubicBezTo>
                  <a:close/>
                  <a:moveTo>
                    <a:pt x="824260" y="497082"/>
                  </a:moveTo>
                  <a:cubicBezTo>
                    <a:pt x="817093" y="496324"/>
                    <a:pt x="824217" y="497011"/>
                    <a:pt x="824260" y="498048"/>
                  </a:cubicBezTo>
                  <a:close/>
                  <a:moveTo>
                    <a:pt x="822061" y="496401"/>
                  </a:moveTo>
                  <a:cubicBezTo>
                    <a:pt x="822555" y="496384"/>
                    <a:pt x="823271" y="496378"/>
                    <a:pt x="824260" y="496424"/>
                  </a:cubicBezTo>
                  <a:lnTo>
                    <a:pt x="824260" y="497082"/>
                  </a:lnTo>
                  <a:cubicBezTo>
                    <a:pt x="820976" y="496526"/>
                    <a:pt x="821035" y="496438"/>
                    <a:pt x="822061" y="496401"/>
                  </a:cubicBezTo>
                  <a:close/>
                  <a:moveTo>
                    <a:pt x="721066" y="312518"/>
                  </a:moveTo>
                  <a:lnTo>
                    <a:pt x="721025" y="312560"/>
                  </a:lnTo>
                  <a:cubicBezTo>
                    <a:pt x="720717" y="312539"/>
                    <a:pt x="720882" y="312539"/>
                    <a:pt x="721066" y="312518"/>
                  </a:cubicBezTo>
                  <a:close/>
                  <a:moveTo>
                    <a:pt x="722922" y="310665"/>
                  </a:moveTo>
                  <a:cubicBezTo>
                    <a:pt x="727614" y="311602"/>
                    <a:pt x="727614" y="312071"/>
                    <a:pt x="726148" y="312305"/>
                  </a:cubicBezTo>
                  <a:lnTo>
                    <a:pt x="721066" y="312518"/>
                  </a:lnTo>
                  <a:close/>
                  <a:moveTo>
                    <a:pt x="1204454" y="286503"/>
                  </a:moveTo>
                  <a:cubicBezTo>
                    <a:pt x="1203926" y="286715"/>
                    <a:pt x="1202402" y="287242"/>
                    <a:pt x="1199587" y="288179"/>
                  </a:cubicBezTo>
                  <a:lnTo>
                    <a:pt x="1199587" y="287803"/>
                  </a:lnTo>
                  <a:cubicBezTo>
                    <a:pt x="1203227" y="286730"/>
                    <a:pt x="1205382" y="286130"/>
                    <a:pt x="1204454" y="286503"/>
                  </a:cubicBezTo>
                  <a:close/>
                  <a:moveTo>
                    <a:pt x="1198179" y="47860"/>
                  </a:moveTo>
                  <a:cubicBezTo>
                    <a:pt x="1201463" y="46455"/>
                    <a:pt x="1207093" y="48329"/>
                    <a:pt x="1222106" y="63319"/>
                  </a:cubicBezTo>
                  <a:cubicBezTo>
                    <a:pt x="1222106" y="63319"/>
                    <a:pt x="1222106" y="63319"/>
                    <a:pt x="1218353" y="85805"/>
                  </a:cubicBezTo>
                  <a:cubicBezTo>
                    <a:pt x="1214600" y="115787"/>
                    <a:pt x="1214600" y="149516"/>
                    <a:pt x="1210846" y="183245"/>
                  </a:cubicBezTo>
                  <a:cubicBezTo>
                    <a:pt x="1207093" y="216974"/>
                    <a:pt x="1203340" y="250703"/>
                    <a:pt x="1199587" y="284431"/>
                  </a:cubicBezTo>
                  <a:cubicBezTo>
                    <a:pt x="1190803" y="290330"/>
                    <a:pt x="1173388" y="295520"/>
                    <a:pt x="1169561" y="295674"/>
                  </a:cubicBezTo>
                  <a:cubicBezTo>
                    <a:pt x="1169561" y="295674"/>
                    <a:pt x="1169561" y="295674"/>
                    <a:pt x="1169091" y="294737"/>
                  </a:cubicBezTo>
                  <a:lnTo>
                    <a:pt x="1165807" y="288179"/>
                  </a:lnTo>
                  <a:cubicBezTo>
                    <a:pt x="1165807" y="288179"/>
                    <a:pt x="1165807" y="288179"/>
                    <a:pt x="1164869" y="287711"/>
                  </a:cubicBezTo>
                  <a:lnTo>
                    <a:pt x="1158301" y="284431"/>
                  </a:lnTo>
                  <a:lnTo>
                    <a:pt x="1154547" y="280684"/>
                  </a:lnTo>
                  <a:cubicBezTo>
                    <a:pt x="1154547" y="280684"/>
                    <a:pt x="1154547" y="280684"/>
                    <a:pt x="1152671" y="278810"/>
                  </a:cubicBezTo>
                  <a:lnTo>
                    <a:pt x="1139534" y="265693"/>
                  </a:lnTo>
                  <a:cubicBezTo>
                    <a:pt x="1132028" y="254450"/>
                    <a:pt x="1120768" y="243207"/>
                    <a:pt x="1113262" y="231964"/>
                  </a:cubicBezTo>
                  <a:cubicBezTo>
                    <a:pt x="1109508" y="228217"/>
                    <a:pt x="1109508" y="228217"/>
                    <a:pt x="1109508" y="224469"/>
                  </a:cubicBezTo>
                  <a:cubicBezTo>
                    <a:pt x="1071976" y="265693"/>
                    <a:pt x="1011924" y="336899"/>
                    <a:pt x="936858" y="419347"/>
                  </a:cubicBezTo>
                  <a:cubicBezTo>
                    <a:pt x="936858" y="419347"/>
                    <a:pt x="936858" y="419347"/>
                    <a:pt x="899326" y="464319"/>
                  </a:cubicBezTo>
                  <a:cubicBezTo>
                    <a:pt x="899326" y="464319"/>
                    <a:pt x="899326" y="464319"/>
                    <a:pt x="876806" y="486805"/>
                  </a:cubicBezTo>
                  <a:cubicBezTo>
                    <a:pt x="876806" y="486805"/>
                    <a:pt x="876806" y="486805"/>
                    <a:pt x="875868" y="488211"/>
                  </a:cubicBezTo>
                  <a:lnTo>
                    <a:pt x="869300" y="498048"/>
                  </a:lnTo>
                  <a:cubicBezTo>
                    <a:pt x="842114" y="496868"/>
                    <a:pt x="829446" y="496431"/>
                    <a:pt x="824260" y="496424"/>
                  </a:cubicBezTo>
                  <a:lnTo>
                    <a:pt x="824260" y="494301"/>
                  </a:lnTo>
                  <a:lnTo>
                    <a:pt x="820507" y="490553"/>
                  </a:lnTo>
                  <a:cubicBezTo>
                    <a:pt x="820507" y="490553"/>
                    <a:pt x="820507" y="490553"/>
                    <a:pt x="820038" y="489616"/>
                  </a:cubicBezTo>
                  <a:lnTo>
                    <a:pt x="816754" y="483058"/>
                  </a:lnTo>
                  <a:cubicBezTo>
                    <a:pt x="794234" y="449329"/>
                    <a:pt x="767962" y="411852"/>
                    <a:pt x="745442" y="374375"/>
                  </a:cubicBezTo>
                  <a:lnTo>
                    <a:pt x="741689" y="370628"/>
                  </a:lnTo>
                  <a:cubicBezTo>
                    <a:pt x="741689" y="370628"/>
                    <a:pt x="741689" y="370628"/>
                    <a:pt x="704156" y="415600"/>
                  </a:cubicBezTo>
                  <a:cubicBezTo>
                    <a:pt x="704156" y="415600"/>
                    <a:pt x="704156" y="415600"/>
                    <a:pt x="621584" y="528030"/>
                  </a:cubicBezTo>
                  <a:cubicBezTo>
                    <a:pt x="621584" y="528030"/>
                    <a:pt x="621584" y="528030"/>
                    <a:pt x="576545" y="584244"/>
                  </a:cubicBezTo>
                  <a:cubicBezTo>
                    <a:pt x="576545" y="584244"/>
                    <a:pt x="576545" y="584244"/>
                    <a:pt x="557779" y="610478"/>
                  </a:cubicBezTo>
                  <a:lnTo>
                    <a:pt x="554026" y="614226"/>
                  </a:lnTo>
                  <a:cubicBezTo>
                    <a:pt x="553611" y="614226"/>
                    <a:pt x="553234" y="614227"/>
                    <a:pt x="552896" y="614418"/>
                  </a:cubicBezTo>
                  <a:cubicBezTo>
                    <a:pt x="547078" y="613721"/>
                    <a:pt x="535172" y="612514"/>
                    <a:pt x="512740" y="610478"/>
                  </a:cubicBezTo>
                  <a:cubicBezTo>
                    <a:pt x="512740" y="606730"/>
                    <a:pt x="512740" y="606730"/>
                    <a:pt x="512271" y="605793"/>
                  </a:cubicBezTo>
                  <a:lnTo>
                    <a:pt x="508987" y="599235"/>
                  </a:lnTo>
                  <a:cubicBezTo>
                    <a:pt x="508987" y="599235"/>
                    <a:pt x="508987" y="599235"/>
                    <a:pt x="508048" y="596893"/>
                  </a:cubicBezTo>
                  <a:lnTo>
                    <a:pt x="501480" y="580497"/>
                  </a:lnTo>
                  <a:cubicBezTo>
                    <a:pt x="486467" y="543020"/>
                    <a:pt x="467701" y="509291"/>
                    <a:pt x="452688" y="471815"/>
                  </a:cubicBezTo>
                  <a:cubicBezTo>
                    <a:pt x="452688" y="471815"/>
                    <a:pt x="452688" y="471815"/>
                    <a:pt x="415155" y="520534"/>
                  </a:cubicBezTo>
                  <a:cubicBezTo>
                    <a:pt x="392635" y="554263"/>
                    <a:pt x="370116" y="584244"/>
                    <a:pt x="347596" y="610478"/>
                  </a:cubicBezTo>
                  <a:cubicBezTo>
                    <a:pt x="261271" y="722908"/>
                    <a:pt x="201219" y="797861"/>
                    <a:pt x="193713" y="805357"/>
                  </a:cubicBezTo>
                  <a:cubicBezTo>
                    <a:pt x="165563" y="827843"/>
                    <a:pt x="143747" y="844004"/>
                    <a:pt x="153600" y="825383"/>
                  </a:cubicBezTo>
                  <a:lnTo>
                    <a:pt x="174946" y="794114"/>
                  </a:lnTo>
                  <a:cubicBezTo>
                    <a:pt x="174946" y="794114"/>
                    <a:pt x="231245" y="715413"/>
                    <a:pt x="317570" y="599235"/>
                  </a:cubicBezTo>
                  <a:cubicBezTo>
                    <a:pt x="336337" y="569254"/>
                    <a:pt x="358856" y="535525"/>
                    <a:pt x="385129" y="501796"/>
                  </a:cubicBezTo>
                  <a:cubicBezTo>
                    <a:pt x="385129" y="501796"/>
                    <a:pt x="385129" y="501796"/>
                    <a:pt x="422662" y="453076"/>
                  </a:cubicBezTo>
                  <a:cubicBezTo>
                    <a:pt x="422662" y="453076"/>
                    <a:pt x="422662" y="453076"/>
                    <a:pt x="441428" y="423095"/>
                  </a:cubicBezTo>
                  <a:lnTo>
                    <a:pt x="445181" y="419347"/>
                  </a:lnTo>
                  <a:cubicBezTo>
                    <a:pt x="460194" y="419347"/>
                    <a:pt x="415155" y="415600"/>
                    <a:pt x="475207" y="419347"/>
                  </a:cubicBezTo>
                  <a:lnTo>
                    <a:pt x="478960" y="426843"/>
                  </a:lnTo>
                  <a:cubicBezTo>
                    <a:pt x="478960" y="426843"/>
                    <a:pt x="478960" y="426843"/>
                    <a:pt x="479899" y="428716"/>
                  </a:cubicBezTo>
                  <a:lnTo>
                    <a:pt x="486467" y="441833"/>
                  </a:lnTo>
                  <a:cubicBezTo>
                    <a:pt x="501480" y="483058"/>
                    <a:pt x="520246" y="520534"/>
                    <a:pt x="539013" y="561759"/>
                  </a:cubicBezTo>
                  <a:cubicBezTo>
                    <a:pt x="539013" y="561759"/>
                    <a:pt x="539013" y="561759"/>
                    <a:pt x="539951" y="560353"/>
                  </a:cubicBezTo>
                  <a:lnTo>
                    <a:pt x="546519" y="550516"/>
                  </a:lnTo>
                  <a:cubicBezTo>
                    <a:pt x="546519" y="550516"/>
                    <a:pt x="546519" y="550516"/>
                    <a:pt x="591558" y="490553"/>
                  </a:cubicBezTo>
                  <a:cubicBezTo>
                    <a:pt x="591558" y="490553"/>
                    <a:pt x="591558" y="490553"/>
                    <a:pt x="677883" y="374375"/>
                  </a:cubicBezTo>
                  <a:cubicBezTo>
                    <a:pt x="677883" y="374375"/>
                    <a:pt x="677883" y="374375"/>
                    <a:pt x="719169" y="314413"/>
                  </a:cubicBezTo>
                  <a:cubicBezTo>
                    <a:pt x="723911" y="312704"/>
                    <a:pt x="734066" y="313095"/>
                    <a:pt x="760455" y="314413"/>
                  </a:cubicBezTo>
                  <a:cubicBezTo>
                    <a:pt x="764208" y="314413"/>
                    <a:pt x="764208" y="314413"/>
                    <a:pt x="764677" y="315350"/>
                  </a:cubicBezTo>
                  <a:lnTo>
                    <a:pt x="767962" y="321908"/>
                  </a:lnTo>
                  <a:cubicBezTo>
                    <a:pt x="767962" y="321908"/>
                    <a:pt x="767962" y="321908"/>
                    <a:pt x="769369" y="323782"/>
                  </a:cubicBezTo>
                  <a:lnTo>
                    <a:pt x="779221" y="336899"/>
                  </a:lnTo>
                  <a:cubicBezTo>
                    <a:pt x="779221" y="336899"/>
                    <a:pt x="779221" y="336899"/>
                    <a:pt x="797988" y="366880"/>
                  </a:cubicBezTo>
                  <a:cubicBezTo>
                    <a:pt x="797988" y="366880"/>
                    <a:pt x="797988" y="366880"/>
                    <a:pt x="839274" y="423095"/>
                  </a:cubicBezTo>
                  <a:cubicBezTo>
                    <a:pt x="839274" y="423095"/>
                    <a:pt x="839274" y="423095"/>
                    <a:pt x="840681" y="425437"/>
                  </a:cubicBezTo>
                  <a:lnTo>
                    <a:pt x="850533" y="441833"/>
                  </a:lnTo>
                  <a:cubicBezTo>
                    <a:pt x="873053" y="415600"/>
                    <a:pt x="895572" y="389366"/>
                    <a:pt x="914339" y="366880"/>
                  </a:cubicBezTo>
                  <a:cubicBezTo>
                    <a:pt x="989404" y="284431"/>
                    <a:pt x="1045703" y="220721"/>
                    <a:pt x="1075729" y="186992"/>
                  </a:cubicBezTo>
                  <a:cubicBezTo>
                    <a:pt x="1060716" y="172002"/>
                    <a:pt x="1053209" y="160759"/>
                    <a:pt x="1053209" y="157011"/>
                  </a:cubicBezTo>
                  <a:cubicBezTo>
                    <a:pt x="1049456" y="149516"/>
                    <a:pt x="1049456" y="138273"/>
                    <a:pt x="1049456" y="130777"/>
                  </a:cubicBezTo>
                  <a:cubicBezTo>
                    <a:pt x="1049456" y="130777"/>
                    <a:pt x="1049456" y="130777"/>
                    <a:pt x="1030690" y="108291"/>
                  </a:cubicBezTo>
                  <a:cubicBezTo>
                    <a:pt x="1030690" y="108291"/>
                    <a:pt x="1030690" y="108291"/>
                    <a:pt x="1056963" y="100796"/>
                  </a:cubicBezTo>
                  <a:cubicBezTo>
                    <a:pt x="1055086" y="98922"/>
                    <a:pt x="1054148" y="97048"/>
                    <a:pt x="1056024" y="95175"/>
                  </a:cubicBezTo>
                  <a:lnTo>
                    <a:pt x="1071976" y="89553"/>
                  </a:lnTo>
                  <a:cubicBezTo>
                    <a:pt x="1071976" y="89553"/>
                    <a:pt x="1102002" y="78310"/>
                    <a:pt x="1150794" y="63319"/>
                  </a:cubicBezTo>
                  <a:cubicBezTo>
                    <a:pt x="1162054" y="59572"/>
                    <a:pt x="1177067" y="55824"/>
                    <a:pt x="1188327" y="52076"/>
                  </a:cubicBezTo>
                  <a:cubicBezTo>
                    <a:pt x="1193957" y="53950"/>
                    <a:pt x="1194895" y="49266"/>
                    <a:pt x="1198179" y="47860"/>
                  </a:cubicBezTo>
                  <a:close/>
                  <a:moveTo>
                    <a:pt x="73279" y="993"/>
                  </a:moveTo>
                  <a:cubicBezTo>
                    <a:pt x="76476" y="1822"/>
                    <a:pt x="84126" y="2614"/>
                    <a:pt x="100044" y="3750"/>
                  </a:cubicBezTo>
                  <a:cubicBezTo>
                    <a:pt x="100044" y="7500"/>
                    <a:pt x="100044" y="7500"/>
                    <a:pt x="101452" y="9375"/>
                  </a:cubicBezTo>
                  <a:lnTo>
                    <a:pt x="111302" y="22500"/>
                  </a:lnTo>
                  <a:cubicBezTo>
                    <a:pt x="118808" y="37500"/>
                    <a:pt x="126313" y="48750"/>
                    <a:pt x="130066" y="56250"/>
                  </a:cubicBezTo>
                  <a:cubicBezTo>
                    <a:pt x="141323" y="78750"/>
                    <a:pt x="148829" y="93750"/>
                    <a:pt x="145076" y="93750"/>
                  </a:cubicBezTo>
                  <a:cubicBezTo>
                    <a:pt x="141323" y="105000"/>
                    <a:pt x="130066" y="127500"/>
                    <a:pt x="118808" y="108750"/>
                  </a:cubicBezTo>
                  <a:cubicBezTo>
                    <a:pt x="115055" y="105000"/>
                    <a:pt x="107550" y="90000"/>
                    <a:pt x="96292" y="71250"/>
                  </a:cubicBezTo>
                  <a:cubicBezTo>
                    <a:pt x="92539" y="60000"/>
                    <a:pt x="88786" y="52500"/>
                    <a:pt x="81281" y="41250"/>
                  </a:cubicBezTo>
                  <a:cubicBezTo>
                    <a:pt x="81281" y="45000"/>
                    <a:pt x="81281" y="45000"/>
                    <a:pt x="77528" y="48750"/>
                  </a:cubicBezTo>
                  <a:cubicBezTo>
                    <a:pt x="81281" y="48750"/>
                    <a:pt x="81281" y="63750"/>
                    <a:pt x="81281" y="108750"/>
                  </a:cubicBezTo>
                  <a:cubicBezTo>
                    <a:pt x="81282" y="108793"/>
                    <a:pt x="85034" y="228783"/>
                    <a:pt x="85034" y="412500"/>
                  </a:cubicBezTo>
                  <a:cubicBezTo>
                    <a:pt x="85034" y="502500"/>
                    <a:pt x="85034" y="607500"/>
                    <a:pt x="85034" y="723750"/>
                  </a:cubicBezTo>
                  <a:cubicBezTo>
                    <a:pt x="85034" y="780000"/>
                    <a:pt x="85034" y="840000"/>
                    <a:pt x="85034" y="900000"/>
                  </a:cubicBezTo>
                  <a:cubicBezTo>
                    <a:pt x="88786" y="903750"/>
                    <a:pt x="88786" y="903750"/>
                    <a:pt x="133818" y="903750"/>
                  </a:cubicBezTo>
                  <a:cubicBezTo>
                    <a:pt x="133824" y="903750"/>
                    <a:pt x="134559" y="903721"/>
                    <a:pt x="227634" y="900000"/>
                  </a:cubicBezTo>
                  <a:cubicBezTo>
                    <a:pt x="719231" y="896250"/>
                    <a:pt x="1222086" y="892500"/>
                    <a:pt x="1259613" y="900000"/>
                  </a:cubicBezTo>
                  <a:cubicBezTo>
                    <a:pt x="1327161" y="915000"/>
                    <a:pt x="1428482" y="945000"/>
                    <a:pt x="1259613" y="948750"/>
                  </a:cubicBezTo>
                  <a:cubicBezTo>
                    <a:pt x="1173302" y="948750"/>
                    <a:pt x="685458" y="948750"/>
                    <a:pt x="212624" y="948750"/>
                  </a:cubicBezTo>
                  <a:cubicBezTo>
                    <a:pt x="212618" y="948750"/>
                    <a:pt x="211925" y="948750"/>
                    <a:pt x="122560" y="948750"/>
                  </a:cubicBezTo>
                  <a:cubicBezTo>
                    <a:pt x="122555" y="948750"/>
                    <a:pt x="122092" y="948750"/>
                    <a:pt x="77528" y="948750"/>
                  </a:cubicBezTo>
                  <a:cubicBezTo>
                    <a:pt x="77525" y="948750"/>
                    <a:pt x="77476" y="948750"/>
                    <a:pt x="76590" y="948750"/>
                  </a:cubicBezTo>
                  <a:lnTo>
                    <a:pt x="70023" y="948750"/>
                  </a:lnTo>
                  <a:cubicBezTo>
                    <a:pt x="70023" y="952500"/>
                    <a:pt x="21239" y="900000"/>
                    <a:pt x="43755" y="922500"/>
                  </a:cubicBezTo>
                  <a:cubicBezTo>
                    <a:pt x="43755" y="915000"/>
                    <a:pt x="43755" y="915000"/>
                    <a:pt x="43755" y="892500"/>
                  </a:cubicBezTo>
                  <a:cubicBezTo>
                    <a:pt x="43755" y="832500"/>
                    <a:pt x="43755" y="776250"/>
                    <a:pt x="43755" y="723750"/>
                  </a:cubicBezTo>
                  <a:cubicBezTo>
                    <a:pt x="47507" y="611250"/>
                    <a:pt x="47507" y="510000"/>
                    <a:pt x="51260" y="420000"/>
                  </a:cubicBezTo>
                  <a:cubicBezTo>
                    <a:pt x="55013" y="243750"/>
                    <a:pt x="55013" y="120000"/>
                    <a:pt x="58765" y="108750"/>
                  </a:cubicBezTo>
                  <a:cubicBezTo>
                    <a:pt x="66270" y="82500"/>
                    <a:pt x="70023" y="60000"/>
                    <a:pt x="73776" y="52500"/>
                  </a:cubicBezTo>
                  <a:cubicBezTo>
                    <a:pt x="43755" y="90000"/>
                    <a:pt x="21239" y="120000"/>
                    <a:pt x="13733" y="123750"/>
                  </a:cubicBezTo>
                  <a:cubicBezTo>
                    <a:pt x="6228" y="123750"/>
                    <a:pt x="-5030" y="123750"/>
                    <a:pt x="2475" y="112500"/>
                  </a:cubicBezTo>
                  <a:cubicBezTo>
                    <a:pt x="2492" y="112472"/>
                    <a:pt x="32505" y="63736"/>
                    <a:pt x="62518" y="15000"/>
                  </a:cubicBezTo>
                  <a:cubicBezTo>
                    <a:pt x="62520" y="14998"/>
                    <a:pt x="62557" y="14961"/>
                    <a:pt x="63456" y="14063"/>
                  </a:cubicBezTo>
                  <a:lnTo>
                    <a:pt x="70023" y="7500"/>
                  </a:lnTo>
                  <a:cubicBezTo>
                    <a:pt x="70025" y="7497"/>
                    <a:pt x="70050" y="7447"/>
                    <a:pt x="70492" y="6563"/>
                  </a:cubicBezTo>
                  <a:close/>
                  <a:moveTo>
                    <a:pt x="73776" y="0"/>
                  </a:moveTo>
                  <a:cubicBezTo>
                    <a:pt x="75690" y="57"/>
                    <a:pt x="74682" y="115"/>
                    <a:pt x="73661" y="229"/>
                  </a:cubicBezTo>
                  <a:close/>
                </a:path>
              </a:pathLst>
            </a:custGeom>
            <a:solidFill>
              <a:srgbClr val="80818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6" name="Grupa 35"/>
          <p:cNvGrpSpPr/>
          <p:nvPr/>
        </p:nvGrpSpPr>
        <p:grpSpPr>
          <a:xfrm>
            <a:off x="7948167" y="2326210"/>
            <a:ext cx="3339461" cy="3181367"/>
            <a:chOff x="6576955" y="2492542"/>
            <a:chExt cx="2916278" cy="2778218"/>
          </a:xfrm>
        </p:grpSpPr>
        <p:grpSp>
          <p:nvGrpSpPr>
            <p:cNvPr id="37" name="Grupa 36"/>
            <p:cNvGrpSpPr/>
            <p:nvPr/>
          </p:nvGrpSpPr>
          <p:grpSpPr>
            <a:xfrm>
              <a:off x="6576955" y="2492542"/>
              <a:ext cx="2916278" cy="2778218"/>
              <a:chOff x="3348038" y="2266950"/>
              <a:chExt cx="2447925" cy="2332038"/>
            </a:xfrm>
          </p:grpSpPr>
          <p:sp>
            <p:nvSpPr>
              <p:cNvPr id="43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3351213" y="2266950"/>
                <a:ext cx="2441575" cy="2328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44" name="Freeform 6"/>
              <p:cNvSpPr>
                <a:spLocks/>
              </p:cNvSpPr>
              <p:nvPr/>
            </p:nvSpPr>
            <p:spPr bwMode="auto">
              <a:xfrm>
                <a:off x="4570413" y="2271713"/>
                <a:ext cx="1225550" cy="1068388"/>
              </a:xfrm>
              <a:custGeom>
                <a:avLst/>
                <a:gdLst>
                  <a:gd name="T0" fmla="*/ 2 w 772"/>
                  <a:gd name="T1" fmla="*/ 368 h 673"/>
                  <a:gd name="T2" fmla="*/ 212 w 772"/>
                  <a:gd name="T3" fmla="*/ 522 h 673"/>
                  <a:gd name="T4" fmla="*/ 423 w 772"/>
                  <a:gd name="T5" fmla="*/ 673 h 673"/>
                  <a:gd name="T6" fmla="*/ 423 w 772"/>
                  <a:gd name="T7" fmla="*/ 673 h 673"/>
                  <a:gd name="T8" fmla="*/ 772 w 772"/>
                  <a:gd name="T9" fmla="*/ 559 h 673"/>
                  <a:gd name="T10" fmla="*/ 385 w 772"/>
                  <a:gd name="T11" fmla="*/ 278 h 673"/>
                  <a:gd name="T12" fmla="*/ 0 w 772"/>
                  <a:gd name="T13" fmla="*/ 0 h 673"/>
                  <a:gd name="T14" fmla="*/ 0 w 772"/>
                  <a:gd name="T15" fmla="*/ 368 h 673"/>
                  <a:gd name="T16" fmla="*/ 2 w 772"/>
                  <a:gd name="T17" fmla="*/ 368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2" h="673">
                    <a:moveTo>
                      <a:pt x="2" y="368"/>
                    </a:moveTo>
                    <a:lnTo>
                      <a:pt x="212" y="522"/>
                    </a:lnTo>
                    <a:lnTo>
                      <a:pt x="423" y="673"/>
                    </a:lnTo>
                    <a:lnTo>
                      <a:pt x="423" y="673"/>
                    </a:lnTo>
                    <a:lnTo>
                      <a:pt x="772" y="559"/>
                    </a:lnTo>
                    <a:lnTo>
                      <a:pt x="385" y="278"/>
                    </a:lnTo>
                    <a:lnTo>
                      <a:pt x="0" y="0"/>
                    </a:lnTo>
                    <a:lnTo>
                      <a:pt x="0" y="368"/>
                    </a:lnTo>
                    <a:lnTo>
                      <a:pt x="2" y="36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45" name="Freeform 7"/>
              <p:cNvSpPr>
                <a:spLocks/>
              </p:cNvSpPr>
              <p:nvPr/>
            </p:nvSpPr>
            <p:spPr bwMode="auto">
              <a:xfrm>
                <a:off x="3348038" y="2271713"/>
                <a:ext cx="1222375" cy="1071563"/>
              </a:xfrm>
              <a:custGeom>
                <a:avLst/>
                <a:gdLst>
                  <a:gd name="T0" fmla="*/ 352 w 770"/>
                  <a:gd name="T1" fmla="*/ 675 h 675"/>
                  <a:gd name="T2" fmla="*/ 562 w 770"/>
                  <a:gd name="T3" fmla="*/ 522 h 675"/>
                  <a:gd name="T4" fmla="*/ 770 w 770"/>
                  <a:gd name="T5" fmla="*/ 368 h 675"/>
                  <a:gd name="T6" fmla="*/ 770 w 770"/>
                  <a:gd name="T7" fmla="*/ 0 h 675"/>
                  <a:gd name="T8" fmla="*/ 385 w 770"/>
                  <a:gd name="T9" fmla="*/ 281 h 675"/>
                  <a:gd name="T10" fmla="*/ 0 w 770"/>
                  <a:gd name="T11" fmla="*/ 562 h 675"/>
                  <a:gd name="T12" fmla="*/ 352 w 770"/>
                  <a:gd name="T13" fmla="*/ 675 h 675"/>
                  <a:gd name="T14" fmla="*/ 352 w 770"/>
                  <a:gd name="T15" fmla="*/ 675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0" h="675">
                    <a:moveTo>
                      <a:pt x="352" y="675"/>
                    </a:moveTo>
                    <a:lnTo>
                      <a:pt x="562" y="522"/>
                    </a:lnTo>
                    <a:lnTo>
                      <a:pt x="770" y="368"/>
                    </a:lnTo>
                    <a:lnTo>
                      <a:pt x="770" y="0"/>
                    </a:lnTo>
                    <a:lnTo>
                      <a:pt x="385" y="281"/>
                    </a:lnTo>
                    <a:lnTo>
                      <a:pt x="0" y="562"/>
                    </a:lnTo>
                    <a:lnTo>
                      <a:pt x="352" y="675"/>
                    </a:lnTo>
                    <a:lnTo>
                      <a:pt x="352" y="67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46" name="Freeform 8"/>
              <p:cNvSpPr>
                <a:spLocks/>
              </p:cNvSpPr>
              <p:nvPr/>
            </p:nvSpPr>
            <p:spPr bwMode="auto">
              <a:xfrm>
                <a:off x="3348038" y="3163888"/>
                <a:ext cx="812800" cy="1435100"/>
              </a:xfrm>
              <a:custGeom>
                <a:avLst/>
                <a:gdLst>
                  <a:gd name="T0" fmla="*/ 432 w 512"/>
                  <a:gd name="T1" fmla="*/ 359 h 904"/>
                  <a:gd name="T2" fmla="*/ 352 w 512"/>
                  <a:gd name="T3" fmla="*/ 113 h 904"/>
                  <a:gd name="T4" fmla="*/ 0 w 512"/>
                  <a:gd name="T5" fmla="*/ 0 h 904"/>
                  <a:gd name="T6" fmla="*/ 148 w 512"/>
                  <a:gd name="T7" fmla="*/ 451 h 904"/>
                  <a:gd name="T8" fmla="*/ 295 w 512"/>
                  <a:gd name="T9" fmla="*/ 904 h 904"/>
                  <a:gd name="T10" fmla="*/ 512 w 512"/>
                  <a:gd name="T11" fmla="*/ 604 h 904"/>
                  <a:gd name="T12" fmla="*/ 432 w 512"/>
                  <a:gd name="T13" fmla="*/ 359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2" h="904">
                    <a:moveTo>
                      <a:pt x="432" y="359"/>
                    </a:moveTo>
                    <a:lnTo>
                      <a:pt x="352" y="113"/>
                    </a:lnTo>
                    <a:lnTo>
                      <a:pt x="0" y="0"/>
                    </a:lnTo>
                    <a:lnTo>
                      <a:pt x="148" y="451"/>
                    </a:lnTo>
                    <a:lnTo>
                      <a:pt x="295" y="904"/>
                    </a:lnTo>
                    <a:lnTo>
                      <a:pt x="512" y="604"/>
                    </a:lnTo>
                    <a:lnTo>
                      <a:pt x="432" y="359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47" name="Freeform 9"/>
              <p:cNvSpPr>
                <a:spLocks/>
              </p:cNvSpPr>
              <p:nvPr/>
            </p:nvSpPr>
            <p:spPr bwMode="auto">
              <a:xfrm>
                <a:off x="4986338" y="3159125"/>
                <a:ext cx="809625" cy="1439863"/>
              </a:xfrm>
              <a:custGeom>
                <a:avLst/>
                <a:gdLst>
                  <a:gd name="T0" fmla="*/ 161 w 510"/>
                  <a:gd name="T1" fmla="*/ 114 h 907"/>
                  <a:gd name="T2" fmla="*/ 80 w 510"/>
                  <a:gd name="T3" fmla="*/ 362 h 907"/>
                  <a:gd name="T4" fmla="*/ 0 w 510"/>
                  <a:gd name="T5" fmla="*/ 607 h 907"/>
                  <a:gd name="T6" fmla="*/ 0 w 510"/>
                  <a:gd name="T7" fmla="*/ 607 h 907"/>
                  <a:gd name="T8" fmla="*/ 217 w 510"/>
                  <a:gd name="T9" fmla="*/ 907 h 907"/>
                  <a:gd name="T10" fmla="*/ 364 w 510"/>
                  <a:gd name="T11" fmla="*/ 454 h 907"/>
                  <a:gd name="T12" fmla="*/ 510 w 510"/>
                  <a:gd name="T13" fmla="*/ 0 h 907"/>
                  <a:gd name="T14" fmla="*/ 161 w 510"/>
                  <a:gd name="T15" fmla="*/ 114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0" h="907">
                    <a:moveTo>
                      <a:pt x="161" y="114"/>
                    </a:moveTo>
                    <a:lnTo>
                      <a:pt x="80" y="362"/>
                    </a:lnTo>
                    <a:lnTo>
                      <a:pt x="0" y="607"/>
                    </a:lnTo>
                    <a:lnTo>
                      <a:pt x="0" y="607"/>
                    </a:lnTo>
                    <a:lnTo>
                      <a:pt x="217" y="907"/>
                    </a:lnTo>
                    <a:lnTo>
                      <a:pt x="364" y="454"/>
                    </a:lnTo>
                    <a:lnTo>
                      <a:pt x="510" y="0"/>
                    </a:lnTo>
                    <a:lnTo>
                      <a:pt x="161" y="11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48" name="Freeform 10"/>
              <p:cNvSpPr>
                <a:spLocks/>
              </p:cNvSpPr>
              <p:nvPr/>
            </p:nvSpPr>
            <p:spPr bwMode="auto">
              <a:xfrm>
                <a:off x="3816351" y="4122738"/>
                <a:ext cx="1514475" cy="476250"/>
              </a:xfrm>
              <a:custGeom>
                <a:avLst/>
                <a:gdLst>
                  <a:gd name="T0" fmla="*/ 737 w 954"/>
                  <a:gd name="T1" fmla="*/ 0 h 300"/>
                  <a:gd name="T2" fmla="*/ 477 w 954"/>
                  <a:gd name="T3" fmla="*/ 0 h 300"/>
                  <a:gd name="T4" fmla="*/ 217 w 954"/>
                  <a:gd name="T5" fmla="*/ 0 h 300"/>
                  <a:gd name="T6" fmla="*/ 217 w 954"/>
                  <a:gd name="T7" fmla="*/ 0 h 300"/>
                  <a:gd name="T8" fmla="*/ 0 w 954"/>
                  <a:gd name="T9" fmla="*/ 300 h 300"/>
                  <a:gd name="T10" fmla="*/ 477 w 954"/>
                  <a:gd name="T11" fmla="*/ 300 h 300"/>
                  <a:gd name="T12" fmla="*/ 954 w 954"/>
                  <a:gd name="T13" fmla="*/ 300 h 300"/>
                  <a:gd name="T14" fmla="*/ 737 w 954"/>
                  <a:gd name="T15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54" h="300">
                    <a:moveTo>
                      <a:pt x="737" y="0"/>
                    </a:moveTo>
                    <a:lnTo>
                      <a:pt x="47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0" y="300"/>
                    </a:lnTo>
                    <a:lnTo>
                      <a:pt x="477" y="300"/>
                    </a:lnTo>
                    <a:lnTo>
                      <a:pt x="954" y="300"/>
                    </a:lnTo>
                    <a:lnTo>
                      <a:pt x="73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</p:grpSp>
        <p:sp>
          <p:nvSpPr>
            <p:cNvPr id="38" name="pole tekstowe 37"/>
            <p:cNvSpPr txBox="1"/>
            <p:nvPr/>
          </p:nvSpPr>
          <p:spPr>
            <a:xfrm>
              <a:off x="7488392" y="4826150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>
                  <a:solidFill>
                    <a:schemeClr val="bg1"/>
                  </a:solidFill>
                </a:rPr>
                <a:t>Your text</a:t>
              </a:r>
            </a:p>
          </p:txBody>
        </p:sp>
        <p:sp>
          <p:nvSpPr>
            <p:cNvPr id="39" name="pole tekstowe 38"/>
            <p:cNvSpPr txBox="1"/>
            <p:nvPr/>
          </p:nvSpPr>
          <p:spPr>
            <a:xfrm rot="17333131">
              <a:off x="8394292" y="4097656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>
                  <a:solidFill>
                    <a:schemeClr val="bg1"/>
                  </a:solidFill>
                </a:rPr>
                <a:t>Your text</a:t>
              </a:r>
            </a:p>
          </p:txBody>
        </p:sp>
        <p:sp>
          <p:nvSpPr>
            <p:cNvPr id="40" name="pole tekstowe 39"/>
            <p:cNvSpPr txBox="1"/>
            <p:nvPr/>
          </p:nvSpPr>
          <p:spPr>
            <a:xfrm rot="2106236">
              <a:off x="8065684" y="3085130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>
                  <a:solidFill>
                    <a:schemeClr val="bg1"/>
                  </a:solidFill>
                </a:rPr>
                <a:t>Your text</a:t>
              </a:r>
            </a:p>
          </p:txBody>
        </p:sp>
        <p:sp>
          <p:nvSpPr>
            <p:cNvPr id="41" name="pole tekstowe 40"/>
            <p:cNvSpPr txBox="1"/>
            <p:nvPr/>
          </p:nvSpPr>
          <p:spPr>
            <a:xfrm rot="19472870">
              <a:off x="6943580" y="3087267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>
                  <a:solidFill>
                    <a:schemeClr val="bg1"/>
                  </a:solidFill>
                </a:rPr>
                <a:t>Your text</a:t>
              </a:r>
            </a:p>
          </p:txBody>
        </p:sp>
        <p:sp>
          <p:nvSpPr>
            <p:cNvPr id="42" name="pole tekstowe 41"/>
            <p:cNvSpPr txBox="1"/>
            <p:nvPr/>
          </p:nvSpPr>
          <p:spPr>
            <a:xfrm rot="4286373">
              <a:off x="6617608" y="4181572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>
                  <a:solidFill>
                    <a:schemeClr val="bg1"/>
                  </a:solidFill>
                </a:rPr>
                <a:t>Your text</a:t>
              </a:r>
            </a:p>
          </p:txBody>
        </p:sp>
      </p:grpSp>
      <p:sp>
        <p:nvSpPr>
          <p:cNvPr id="49" name="Freeform 2"/>
          <p:cNvSpPr>
            <a:spLocks noEditPoints="1"/>
          </p:cNvSpPr>
          <p:nvPr/>
        </p:nvSpPr>
        <p:spPr bwMode="auto">
          <a:xfrm>
            <a:off x="1109841" y="2160967"/>
            <a:ext cx="457256" cy="466174"/>
          </a:xfrm>
          <a:custGeom>
            <a:avLst/>
            <a:gdLst>
              <a:gd name="T0" fmla="*/ 36 w 239"/>
              <a:gd name="T1" fmla="*/ 243 h 243"/>
              <a:gd name="T2" fmla="*/ 0 w 239"/>
              <a:gd name="T3" fmla="*/ 243 h 243"/>
              <a:gd name="T4" fmla="*/ 0 w 239"/>
              <a:gd name="T5" fmla="*/ 136 h 243"/>
              <a:gd name="T6" fmla="*/ 36 w 239"/>
              <a:gd name="T7" fmla="*/ 136 h 243"/>
              <a:gd name="T8" fmla="*/ 36 w 239"/>
              <a:gd name="T9" fmla="*/ 243 h 243"/>
              <a:gd name="T10" fmla="*/ 234 w 239"/>
              <a:gd name="T11" fmla="*/ 135 h 243"/>
              <a:gd name="T12" fmla="*/ 219 w 239"/>
              <a:gd name="T13" fmla="*/ 111 h 243"/>
              <a:gd name="T14" fmla="*/ 160 w 239"/>
              <a:gd name="T15" fmla="*/ 103 h 243"/>
              <a:gd name="T16" fmla="*/ 155 w 239"/>
              <a:gd name="T17" fmla="*/ 92 h 243"/>
              <a:gd name="T18" fmla="*/ 167 w 239"/>
              <a:gd name="T19" fmla="*/ 54 h 243"/>
              <a:gd name="T20" fmla="*/ 155 w 239"/>
              <a:gd name="T21" fmla="*/ 1 h 243"/>
              <a:gd name="T22" fmla="*/ 140 w 239"/>
              <a:gd name="T23" fmla="*/ 25 h 243"/>
              <a:gd name="T24" fmla="*/ 83 w 239"/>
              <a:gd name="T25" fmla="*/ 105 h 243"/>
              <a:gd name="T26" fmla="*/ 50 w 239"/>
              <a:gd name="T27" fmla="*/ 136 h 243"/>
              <a:gd name="T28" fmla="*/ 50 w 239"/>
              <a:gd name="T29" fmla="*/ 243 h 243"/>
              <a:gd name="T30" fmla="*/ 76 w 239"/>
              <a:gd name="T31" fmla="*/ 241 h 243"/>
              <a:gd name="T32" fmla="*/ 161 w 239"/>
              <a:gd name="T33" fmla="*/ 241 h 243"/>
              <a:gd name="T34" fmla="*/ 206 w 239"/>
              <a:gd name="T35" fmla="*/ 232 h 243"/>
              <a:gd name="T36" fmla="*/ 233 w 239"/>
              <a:gd name="T37" fmla="*/ 197 h 243"/>
              <a:gd name="T38" fmla="*/ 239 w 239"/>
              <a:gd name="T39" fmla="*/ 167 h 243"/>
              <a:gd name="T40" fmla="*/ 234 w 239"/>
              <a:gd name="T41" fmla="*/ 135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39" h="243">
                <a:moveTo>
                  <a:pt x="36" y="243"/>
                </a:moveTo>
                <a:cubicBezTo>
                  <a:pt x="0" y="243"/>
                  <a:pt x="0" y="243"/>
                  <a:pt x="0" y="243"/>
                </a:cubicBezTo>
                <a:cubicBezTo>
                  <a:pt x="0" y="136"/>
                  <a:pt x="0" y="136"/>
                  <a:pt x="0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243"/>
                  <a:pt x="36" y="243"/>
                  <a:pt x="36" y="243"/>
                </a:cubicBezTo>
                <a:close/>
                <a:moveTo>
                  <a:pt x="234" y="135"/>
                </a:moveTo>
                <a:cubicBezTo>
                  <a:pt x="233" y="125"/>
                  <a:pt x="228" y="115"/>
                  <a:pt x="219" y="111"/>
                </a:cubicBezTo>
                <a:cubicBezTo>
                  <a:pt x="209" y="107"/>
                  <a:pt x="162" y="104"/>
                  <a:pt x="160" y="103"/>
                </a:cubicBezTo>
                <a:cubicBezTo>
                  <a:pt x="158" y="102"/>
                  <a:pt x="154" y="97"/>
                  <a:pt x="155" y="92"/>
                </a:cubicBezTo>
                <a:cubicBezTo>
                  <a:pt x="156" y="87"/>
                  <a:pt x="157" y="74"/>
                  <a:pt x="167" y="54"/>
                </a:cubicBezTo>
                <a:cubicBezTo>
                  <a:pt x="182" y="23"/>
                  <a:pt x="167" y="0"/>
                  <a:pt x="155" y="1"/>
                </a:cubicBezTo>
                <a:cubicBezTo>
                  <a:pt x="144" y="2"/>
                  <a:pt x="142" y="16"/>
                  <a:pt x="140" y="25"/>
                </a:cubicBezTo>
                <a:cubicBezTo>
                  <a:pt x="139" y="33"/>
                  <a:pt x="93" y="93"/>
                  <a:pt x="83" y="105"/>
                </a:cubicBezTo>
                <a:cubicBezTo>
                  <a:pt x="74" y="115"/>
                  <a:pt x="57" y="129"/>
                  <a:pt x="50" y="136"/>
                </a:cubicBezTo>
                <a:cubicBezTo>
                  <a:pt x="50" y="243"/>
                  <a:pt x="50" y="243"/>
                  <a:pt x="50" y="243"/>
                </a:cubicBezTo>
                <a:cubicBezTo>
                  <a:pt x="64" y="242"/>
                  <a:pt x="76" y="241"/>
                  <a:pt x="76" y="241"/>
                </a:cubicBezTo>
                <a:cubicBezTo>
                  <a:pt x="151" y="242"/>
                  <a:pt x="161" y="241"/>
                  <a:pt x="161" y="241"/>
                </a:cubicBezTo>
                <a:cubicBezTo>
                  <a:pt x="192" y="239"/>
                  <a:pt x="197" y="238"/>
                  <a:pt x="206" y="232"/>
                </a:cubicBezTo>
                <a:cubicBezTo>
                  <a:pt x="218" y="223"/>
                  <a:pt x="231" y="208"/>
                  <a:pt x="233" y="197"/>
                </a:cubicBezTo>
                <a:cubicBezTo>
                  <a:pt x="235" y="187"/>
                  <a:pt x="238" y="177"/>
                  <a:pt x="239" y="167"/>
                </a:cubicBezTo>
                <a:cubicBezTo>
                  <a:pt x="239" y="153"/>
                  <a:pt x="235" y="145"/>
                  <a:pt x="234" y="13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" name="Freeform 6"/>
          <p:cNvSpPr>
            <a:spLocks/>
          </p:cNvSpPr>
          <p:nvPr/>
        </p:nvSpPr>
        <p:spPr bwMode="auto">
          <a:xfrm>
            <a:off x="3251019" y="2783419"/>
            <a:ext cx="3958214" cy="643250"/>
          </a:xfrm>
          <a:custGeom>
            <a:avLst/>
            <a:gdLst>
              <a:gd name="T0" fmla="*/ 0 w 2377"/>
              <a:gd name="T1" fmla="*/ 0 h 395"/>
              <a:gd name="T2" fmla="*/ 0 w 2377"/>
              <a:gd name="T3" fmla="*/ 395 h 395"/>
              <a:gd name="T4" fmla="*/ 2377 w 2377"/>
              <a:gd name="T5" fmla="*/ 395 h 395"/>
              <a:gd name="T6" fmla="*/ 2240 w 2377"/>
              <a:gd name="T7" fmla="*/ 199 h 395"/>
              <a:gd name="T8" fmla="*/ 2377 w 2377"/>
              <a:gd name="T9" fmla="*/ 0 h 395"/>
              <a:gd name="T10" fmla="*/ 0 w 2377"/>
              <a:gd name="T11" fmla="*/ 0 h 395"/>
              <a:gd name="T12" fmla="*/ 0 w 2377"/>
              <a:gd name="T13" fmla="*/ 0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77" h="395">
                <a:moveTo>
                  <a:pt x="0" y="0"/>
                </a:moveTo>
                <a:lnTo>
                  <a:pt x="0" y="395"/>
                </a:lnTo>
                <a:lnTo>
                  <a:pt x="2377" y="395"/>
                </a:lnTo>
                <a:lnTo>
                  <a:pt x="2240" y="199"/>
                </a:lnTo>
                <a:lnTo>
                  <a:pt x="237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88000" tIns="144000" rIns="288000" bIns="144000" numCol="1" anchor="ctr" anchorCtr="0" compatLnSpc="1">
            <a:prstTxWarp prst="textNoShape">
              <a:avLst/>
            </a:prstTxWarp>
          </a:bodyPr>
          <a:lstStyle/>
          <a:p>
            <a:pPr marL="266700"/>
            <a:r>
              <a:rPr lang="en-US" sz="1400" dirty="0">
                <a:solidFill>
                  <a:schemeClr val="lt1"/>
                </a:solidFill>
              </a:rPr>
              <a:t>Put your text here. Put your text here. Put your text here. Put your text here</a:t>
            </a:r>
            <a:r>
              <a:rPr lang="en-US" sz="1400">
                <a:solidFill>
                  <a:schemeClr val="lt1"/>
                </a:solidFill>
              </a:rPr>
              <a:t>.</a:t>
            </a:r>
            <a:r>
              <a:rPr lang="en-US" sz="1400">
                <a:solidFill>
                  <a:schemeClr val="bg1"/>
                </a:solidFill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2" name="Elipsa 14"/>
          <p:cNvSpPr/>
          <p:nvPr/>
        </p:nvSpPr>
        <p:spPr>
          <a:xfrm>
            <a:off x="2925144" y="2783464"/>
            <a:ext cx="643179" cy="64317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Freeform 2"/>
          <p:cNvSpPr>
            <a:spLocks noEditPoints="1"/>
          </p:cNvSpPr>
          <p:nvPr/>
        </p:nvSpPr>
        <p:spPr bwMode="auto">
          <a:xfrm>
            <a:off x="3083250" y="2903037"/>
            <a:ext cx="335538" cy="342084"/>
          </a:xfrm>
          <a:custGeom>
            <a:avLst/>
            <a:gdLst>
              <a:gd name="T0" fmla="*/ 36 w 239"/>
              <a:gd name="T1" fmla="*/ 243 h 243"/>
              <a:gd name="T2" fmla="*/ 0 w 239"/>
              <a:gd name="T3" fmla="*/ 243 h 243"/>
              <a:gd name="T4" fmla="*/ 0 w 239"/>
              <a:gd name="T5" fmla="*/ 136 h 243"/>
              <a:gd name="T6" fmla="*/ 36 w 239"/>
              <a:gd name="T7" fmla="*/ 136 h 243"/>
              <a:gd name="T8" fmla="*/ 36 w 239"/>
              <a:gd name="T9" fmla="*/ 243 h 243"/>
              <a:gd name="T10" fmla="*/ 234 w 239"/>
              <a:gd name="T11" fmla="*/ 135 h 243"/>
              <a:gd name="T12" fmla="*/ 219 w 239"/>
              <a:gd name="T13" fmla="*/ 111 h 243"/>
              <a:gd name="T14" fmla="*/ 160 w 239"/>
              <a:gd name="T15" fmla="*/ 103 h 243"/>
              <a:gd name="T16" fmla="*/ 155 w 239"/>
              <a:gd name="T17" fmla="*/ 92 h 243"/>
              <a:gd name="T18" fmla="*/ 167 w 239"/>
              <a:gd name="T19" fmla="*/ 54 h 243"/>
              <a:gd name="T20" fmla="*/ 155 w 239"/>
              <a:gd name="T21" fmla="*/ 1 h 243"/>
              <a:gd name="T22" fmla="*/ 140 w 239"/>
              <a:gd name="T23" fmla="*/ 25 h 243"/>
              <a:gd name="T24" fmla="*/ 83 w 239"/>
              <a:gd name="T25" fmla="*/ 105 h 243"/>
              <a:gd name="T26" fmla="*/ 50 w 239"/>
              <a:gd name="T27" fmla="*/ 136 h 243"/>
              <a:gd name="T28" fmla="*/ 50 w 239"/>
              <a:gd name="T29" fmla="*/ 243 h 243"/>
              <a:gd name="T30" fmla="*/ 76 w 239"/>
              <a:gd name="T31" fmla="*/ 241 h 243"/>
              <a:gd name="T32" fmla="*/ 161 w 239"/>
              <a:gd name="T33" fmla="*/ 241 h 243"/>
              <a:gd name="T34" fmla="*/ 206 w 239"/>
              <a:gd name="T35" fmla="*/ 232 h 243"/>
              <a:gd name="T36" fmla="*/ 233 w 239"/>
              <a:gd name="T37" fmla="*/ 197 h 243"/>
              <a:gd name="T38" fmla="*/ 239 w 239"/>
              <a:gd name="T39" fmla="*/ 167 h 243"/>
              <a:gd name="T40" fmla="*/ 234 w 239"/>
              <a:gd name="T41" fmla="*/ 135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39" h="243">
                <a:moveTo>
                  <a:pt x="36" y="243"/>
                </a:moveTo>
                <a:cubicBezTo>
                  <a:pt x="0" y="243"/>
                  <a:pt x="0" y="243"/>
                  <a:pt x="0" y="243"/>
                </a:cubicBezTo>
                <a:cubicBezTo>
                  <a:pt x="0" y="136"/>
                  <a:pt x="0" y="136"/>
                  <a:pt x="0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243"/>
                  <a:pt x="36" y="243"/>
                  <a:pt x="36" y="243"/>
                </a:cubicBezTo>
                <a:close/>
                <a:moveTo>
                  <a:pt x="234" y="135"/>
                </a:moveTo>
                <a:cubicBezTo>
                  <a:pt x="233" y="125"/>
                  <a:pt x="228" y="115"/>
                  <a:pt x="219" y="111"/>
                </a:cubicBezTo>
                <a:cubicBezTo>
                  <a:pt x="209" y="107"/>
                  <a:pt x="162" y="104"/>
                  <a:pt x="160" y="103"/>
                </a:cubicBezTo>
                <a:cubicBezTo>
                  <a:pt x="158" y="102"/>
                  <a:pt x="154" y="97"/>
                  <a:pt x="155" y="92"/>
                </a:cubicBezTo>
                <a:cubicBezTo>
                  <a:pt x="156" y="87"/>
                  <a:pt x="157" y="74"/>
                  <a:pt x="167" y="54"/>
                </a:cubicBezTo>
                <a:cubicBezTo>
                  <a:pt x="182" y="23"/>
                  <a:pt x="167" y="0"/>
                  <a:pt x="155" y="1"/>
                </a:cubicBezTo>
                <a:cubicBezTo>
                  <a:pt x="144" y="2"/>
                  <a:pt x="142" y="16"/>
                  <a:pt x="140" y="25"/>
                </a:cubicBezTo>
                <a:cubicBezTo>
                  <a:pt x="139" y="33"/>
                  <a:pt x="93" y="93"/>
                  <a:pt x="83" y="105"/>
                </a:cubicBezTo>
                <a:cubicBezTo>
                  <a:pt x="74" y="115"/>
                  <a:pt x="57" y="129"/>
                  <a:pt x="50" y="136"/>
                </a:cubicBezTo>
                <a:cubicBezTo>
                  <a:pt x="50" y="243"/>
                  <a:pt x="50" y="243"/>
                  <a:pt x="50" y="243"/>
                </a:cubicBezTo>
                <a:cubicBezTo>
                  <a:pt x="64" y="242"/>
                  <a:pt x="76" y="241"/>
                  <a:pt x="76" y="241"/>
                </a:cubicBezTo>
                <a:cubicBezTo>
                  <a:pt x="151" y="242"/>
                  <a:pt x="161" y="241"/>
                  <a:pt x="161" y="241"/>
                </a:cubicBezTo>
                <a:cubicBezTo>
                  <a:pt x="192" y="239"/>
                  <a:pt x="197" y="238"/>
                  <a:pt x="206" y="232"/>
                </a:cubicBezTo>
                <a:cubicBezTo>
                  <a:pt x="218" y="223"/>
                  <a:pt x="231" y="208"/>
                  <a:pt x="233" y="197"/>
                </a:cubicBezTo>
                <a:cubicBezTo>
                  <a:pt x="235" y="187"/>
                  <a:pt x="238" y="177"/>
                  <a:pt x="239" y="167"/>
                </a:cubicBezTo>
                <a:cubicBezTo>
                  <a:pt x="239" y="153"/>
                  <a:pt x="235" y="145"/>
                  <a:pt x="234" y="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" name="Freeform 6"/>
          <p:cNvSpPr>
            <a:spLocks/>
          </p:cNvSpPr>
          <p:nvPr/>
        </p:nvSpPr>
        <p:spPr bwMode="auto">
          <a:xfrm>
            <a:off x="3251019" y="3480273"/>
            <a:ext cx="3958214" cy="643250"/>
          </a:xfrm>
          <a:custGeom>
            <a:avLst/>
            <a:gdLst>
              <a:gd name="T0" fmla="*/ 0 w 2377"/>
              <a:gd name="T1" fmla="*/ 0 h 395"/>
              <a:gd name="T2" fmla="*/ 0 w 2377"/>
              <a:gd name="T3" fmla="*/ 395 h 395"/>
              <a:gd name="T4" fmla="*/ 2377 w 2377"/>
              <a:gd name="T5" fmla="*/ 395 h 395"/>
              <a:gd name="T6" fmla="*/ 2240 w 2377"/>
              <a:gd name="T7" fmla="*/ 199 h 395"/>
              <a:gd name="T8" fmla="*/ 2377 w 2377"/>
              <a:gd name="T9" fmla="*/ 0 h 395"/>
              <a:gd name="T10" fmla="*/ 0 w 2377"/>
              <a:gd name="T11" fmla="*/ 0 h 395"/>
              <a:gd name="T12" fmla="*/ 0 w 2377"/>
              <a:gd name="T13" fmla="*/ 0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77" h="395">
                <a:moveTo>
                  <a:pt x="0" y="0"/>
                </a:moveTo>
                <a:lnTo>
                  <a:pt x="0" y="395"/>
                </a:lnTo>
                <a:lnTo>
                  <a:pt x="2377" y="395"/>
                </a:lnTo>
                <a:lnTo>
                  <a:pt x="2240" y="199"/>
                </a:lnTo>
                <a:lnTo>
                  <a:pt x="237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88000" tIns="144000" rIns="288000" bIns="144000" numCol="1" anchor="ctr" anchorCtr="0" compatLnSpc="1">
            <a:prstTxWarp prst="textNoShape">
              <a:avLst/>
            </a:prstTxWarp>
          </a:bodyPr>
          <a:lstStyle/>
          <a:p>
            <a:pPr marL="266700"/>
            <a:r>
              <a:rPr lang="en-US" sz="1400" dirty="0">
                <a:solidFill>
                  <a:schemeClr val="lt1"/>
                </a:solidFill>
              </a:rPr>
              <a:t>Put your text here. Put your text here. Put your text here. Put your text here</a:t>
            </a:r>
            <a:r>
              <a:rPr lang="en-US" sz="1400">
                <a:solidFill>
                  <a:schemeClr val="lt1"/>
                </a:solidFill>
              </a:rPr>
              <a:t>.</a:t>
            </a:r>
            <a:r>
              <a:rPr lang="en-US" sz="1400">
                <a:solidFill>
                  <a:schemeClr val="bg1"/>
                </a:solidFill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0" name="Elipsa 14"/>
          <p:cNvSpPr/>
          <p:nvPr/>
        </p:nvSpPr>
        <p:spPr>
          <a:xfrm>
            <a:off x="2925144" y="3480318"/>
            <a:ext cx="643179" cy="643179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3" name="Freeform 2"/>
          <p:cNvSpPr>
            <a:spLocks noEditPoints="1"/>
          </p:cNvSpPr>
          <p:nvPr/>
        </p:nvSpPr>
        <p:spPr bwMode="auto">
          <a:xfrm>
            <a:off x="3083250" y="3598831"/>
            <a:ext cx="335538" cy="342084"/>
          </a:xfrm>
          <a:custGeom>
            <a:avLst/>
            <a:gdLst>
              <a:gd name="T0" fmla="*/ 36 w 239"/>
              <a:gd name="T1" fmla="*/ 243 h 243"/>
              <a:gd name="T2" fmla="*/ 0 w 239"/>
              <a:gd name="T3" fmla="*/ 243 h 243"/>
              <a:gd name="T4" fmla="*/ 0 w 239"/>
              <a:gd name="T5" fmla="*/ 136 h 243"/>
              <a:gd name="T6" fmla="*/ 36 w 239"/>
              <a:gd name="T7" fmla="*/ 136 h 243"/>
              <a:gd name="T8" fmla="*/ 36 w 239"/>
              <a:gd name="T9" fmla="*/ 243 h 243"/>
              <a:gd name="T10" fmla="*/ 234 w 239"/>
              <a:gd name="T11" fmla="*/ 135 h 243"/>
              <a:gd name="T12" fmla="*/ 219 w 239"/>
              <a:gd name="T13" fmla="*/ 111 h 243"/>
              <a:gd name="T14" fmla="*/ 160 w 239"/>
              <a:gd name="T15" fmla="*/ 103 h 243"/>
              <a:gd name="T16" fmla="*/ 155 w 239"/>
              <a:gd name="T17" fmla="*/ 92 h 243"/>
              <a:gd name="T18" fmla="*/ 167 w 239"/>
              <a:gd name="T19" fmla="*/ 54 h 243"/>
              <a:gd name="T20" fmla="*/ 155 w 239"/>
              <a:gd name="T21" fmla="*/ 1 h 243"/>
              <a:gd name="T22" fmla="*/ 140 w 239"/>
              <a:gd name="T23" fmla="*/ 25 h 243"/>
              <a:gd name="T24" fmla="*/ 83 w 239"/>
              <a:gd name="T25" fmla="*/ 105 h 243"/>
              <a:gd name="T26" fmla="*/ 50 w 239"/>
              <a:gd name="T27" fmla="*/ 136 h 243"/>
              <a:gd name="T28" fmla="*/ 50 w 239"/>
              <a:gd name="T29" fmla="*/ 243 h 243"/>
              <a:gd name="T30" fmla="*/ 76 w 239"/>
              <a:gd name="T31" fmla="*/ 241 h 243"/>
              <a:gd name="T32" fmla="*/ 161 w 239"/>
              <a:gd name="T33" fmla="*/ 241 h 243"/>
              <a:gd name="T34" fmla="*/ 206 w 239"/>
              <a:gd name="T35" fmla="*/ 232 h 243"/>
              <a:gd name="T36" fmla="*/ 233 w 239"/>
              <a:gd name="T37" fmla="*/ 197 h 243"/>
              <a:gd name="T38" fmla="*/ 239 w 239"/>
              <a:gd name="T39" fmla="*/ 167 h 243"/>
              <a:gd name="T40" fmla="*/ 234 w 239"/>
              <a:gd name="T41" fmla="*/ 135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39" h="243">
                <a:moveTo>
                  <a:pt x="36" y="243"/>
                </a:moveTo>
                <a:cubicBezTo>
                  <a:pt x="0" y="243"/>
                  <a:pt x="0" y="243"/>
                  <a:pt x="0" y="243"/>
                </a:cubicBezTo>
                <a:cubicBezTo>
                  <a:pt x="0" y="136"/>
                  <a:pt x="0" y="136"/>
                  <a:pt x="0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243"/>
                  <a:pt x="36" y="243"/>
                  <a:pt x="36" y="243"/>
                </a:cubicBezTo>
                <a:close/>
                <a:moveTo>
                  <a:pt x="234" y="135"/>
                </a:moveTo>
                <a:cubicBezTo>
                  <a:pt x="233" y="125"/>
                  <a:pt x="228" y="115"/>
                  <a:pt x="219" y="111"/>
                </a:cubicBezTo>
                <a:cubicBezTo>
                  <a:pt x="209" y="107"/>
                  <a:pt x="162" y="104"/>
                  <a:pt x="160" y="103"/>
                </a:cubicBezTo>
                <a:cubicBezTo>
                  <a:pt x="158" y="102"/>
                  <a:pt x="154" y="97"/>
                  <a:pt x="155" y="92"/>
                </a:cubicBezTo>
                <a:cubicBezTo>
                  <a:pt x="156" y="87"/>
                  <a:pt x="157" y="74"/>
                  <a:pt x="167" y="54"/>
                </a:cubicBezTo>
                <a:cubicBezTo>
                  <a:pt x="182" y="23"/>
                  <a:pt x="167" y="0"/>
                  <a:pt x="155" y="1"/>
                </a:cubicBezTo>
                <a:cubicBezTo>
                  <a:pt x="144" y="2"/>
                  <a:pt x="142" y="16"/>
                  <a:pt x="140" y="25"/>
                </a:cubicBezTo>
                <a:cubicBezTo>
                  <a:pt x="139" y="33"/>
                  <a:pt x="93" y="93"/>
                  <a:pt x="83" y="105"/>
                </a:cubicBezTo>
                <a:cubicBezTo>
                  <a:pt x="74" y="115"/>
                  <a:pt x="57" y="129"/>
                  <a:pt x="50" y="136"/>
                </a:cubicBezTo>
                <a:cubicBezTo>
                  <a:pt x="50" y="243"/>
                  <a:pt x="50" y="243"/>
                  <a:pt x="50" y="243"/>
                </a:cubicBezTo>
                <a:cubicBezTo>
                  <a:pt x="64" y="242"/>
                  <a:pt x="76" y="241"/>
                  <a:pt x="76" y="241"/>
                </a:cubicBezTo>
                <a:cubicBezTo>
                  <a:pt x="151" y="242"/>
                  <a:pt x="161" y="241"/>
                  <a:pt x="161" y="241"/>
                </a:cubicBezTo>
                <a:cubicBezTo>
                  <a:pt x="192" y="239"/>
                  <a:pt x="197" y="238"/>
                  <a:pt x="206" y="232"/>
                </a:cubicBezTo>
                <a:cubicBezTo>
                  <a:pt x="218" y="223"/>
                  <a:pt x="231" y="208"/>
                  <a:pt x="233" y="197"/>
                </a:cubicBezTo>
                <a:cubicBezTo>
                  <a:pt x="235" y="187"/>
                  <a:pt x="238" y="177"/>
                  <a:pt x="239" y="167"/>
                </a:cubicBezTo>
                <a:cubicBezTo>
                  <a:pt x="239" y="153"/>
                  <a:pt x="235" y="145"/>
                  <a:pt x="234" y="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" name="Freeform 6"/>
          <p:cNvSpPr>
            <a:spLocks/>
          </p:cNvSpPr>
          <p:nvPr/>
        </p:nvSpPr>
        <p:spPr bwMode="auto">
          <a:xfrm>
            <a:off x="3251019" y="4177128"/>
            <a:ext cx="3958214" cy="643250"/>
          </a:xfrm>
          <a:custGeom>
            <a:avLst/>
            <a:gdLst>
              <a:gd name="T0" fmla="*/ 0 w 2377"/>
              <a:gd name="T1" fmla="*/ 0 h 395"/>
              <a:gd name="T2" fmla="*/ 0 w 2377"/>
              <a:gd name="T3" fmla="*/ 395 h 395"/>
              <a:gd name="T4" fmla="*/ 2377 w 2377"/>
              <a:gd name="T5" fmla="*/ 395 h 395"/>
              <a:gd name="T6" fmla="*/ 2240 w 2377"/>
              <a:gd name="T7" fmla="*/ 199 h 395"/>
              <a:gd name="T8" fmla="*/ 2377 w 2377"/>
              <a:gd name="T9" fmla="*/ 0 h 395"/>
              <a:gd name="T10" fmla="*/ 0 w 2377"/>
              <a:gd name="T11" fmla="*/ 0 h 395"/>
              <a:gd name="T12" fmla="*/ 0 w 2377"/>
              <a:gd name="T13" fmla="*/ 0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77" h="395">
                <a:moveTo>
                  <a:pt x="0" y="0"/>
                </a:moveTo>
                <a:lnTo>
                  <a:pt x="0" y="395"/>
                </a:lnTo>
                <a:lnTo>
                  <a:pt x="2377" y="395"/>
                </a:lnTo>
                <a:lnTo>
                  <a:pt x="2240" y="199"/>
                </a:lnTo>
                <a:lnTo>
                  <a:pt x="237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88000" tIns="144000" rIns="288000" bIns="144000" numCol="1" anchor="ctr" anchorCtr="0" compatLnSpc="1">
            <a:prstTxWarp prst="textNoShape">
              <a:avLst/>
            </a:prstTxWarp>
          </a:bodyPr>
          <a:lstStyle/>
          <a:p>
            <a:pPr marL="266700"/>
            <a:r>
              <a:rPr lang="en-US" sz="1400" dirty="0">
                <a:solidFill>
                  <a:schemeClr val="lt1"/>
                </a:solidFill>
              </a:rPr>
              <a:t>Put your text here. Put your text here. Put your text here. Put your </a:t>
            </a:r>
            <a:r>
              <a:rPr lang="en-US" sz="1400">
                <a:solidFill>
                  <a:schemeClr val="lt1"/>
                </a:solidFill>
              </a:rPr>
              <a:t>text here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8" name="Elipsa 14"/>
          <p:cNvSpPr/>
          <p:nvPr/>
        </p:nvSpPr>
        <p:spPr>
          <a:xfrm>
            <a:off x="2925144" y="4177172"/>
            <a:ext cx="643179" cy="643179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4" name="Freeform 2"/>
          <p:cNvSpPr>
            <a:spLocks noEditPoints="1"/>
          </p:cNvSpPr>
          <p:nvPr/>
        </p:nvSpPr>
        <p:spPr bwMode="auto">
          <a:xfrm>
            <a:off x="3083250" y="4294625"/>
            <a:ext cx="335538" cy="342084"/>
          </a:xfrm>
          <a:custGeom>
            <a:avLst/>
            <a:gdLst>
              <a:gd name="T0" fmla="*/ 36 w 239"/>
              <a:gd name="T1" fmla="*/ 243 h 243"/>
              <a:gd name="T2" fmla="*/ 0 w 239"/>
              <a:gd name="T3" fmla="*/ 243 h 243"/>
              <a:gd name="T4" fmla="*/ 0 w 239"/>
              <a:gd name="T5" fmla="*/ 136 h 243"/>
              <a:gd name="T6" fmla="*/ 36 w 239"/>
              <a:gd name="T7" fmla="*/ 136 h 243"/>
              <a:gd name="T8" fmla="*/ 36 w 239"/>
              <a:gd name="T9" fmla="*/ 243 h 243"/>
              <a:gd name="T10" fmla="*/ 234 w 239"/>
              <a:gd name="T11" fmla="*/ 135 h 243"/>
              <a:gd name="T12" fmla="*/ 219 w 239"/>
              <a:gd name="T13" fmla="*/ 111 h 243"/>
              <a:gd name="T14" fmla="*/ 160 w 239"/>
              <a:gd name="T15" fmla="*/ 103 h 243"/>
              <a:gd name="T16" fmla="*/ 155 w 239"/>
              <a:gd name="T17" fmla="*/ 92 h 243"/>
              <a:gd name="T18" fmla="*/ 167 w 239"/>
              <a:gd name="T19" fmla="*/ 54 h 243"/>
              <a:gd name="T20" fmla="*/ 155 w 239"/>
              <a:gd name="T21" fmla="*/ 1 h 243"/>
              <a:gd name="T22" fmla="*/ 140 w 239"/>
              <a:gd name="T23" fmla="*/ 25 h 243"/>
              <a:gd name="T24" fmla="*/ 83 w 239"/>
              <a:gd name="T25" fmla="*/ 105 h 243"/>
              <a:gd name="T26" fmla="*/ 50 w 239"/>
              <a:gd name="T27" fmla="*/ 136 h 243"/>
              <a:gd name="T28" fmla="*/ 50 w 239"/>
              <a:gd name="T29" fmla="*/ 243 h 243"/>
              <a:gd name="T30" fmla="*/ 76 w 239"/>
              <a:gd name="T31" fmla="*/ 241 h 243"/>
              <a:gd name="T32" fmla="*/ 161 w 239"/>
              <a:gd name="T33" fmla="*/ 241 h 243"/>
              <a:gd name="T34" fmla="*/ 206 w 239"/>
              <a:gd name="T35" fmla="*/ 232 h 243"/>
              <a:gd name="T36" fmla="*/ 233 w 239"/>
              <a:gd name="T37" fmla="*/ 197 h 243"/>
              <a:gd name="T38" fmla="*/ 239 w 239"/>
              <a:gd name="T39" fmla="*/ 167 h 243"/>
              <a:gd name="T40" fmla="*/ 234 w 239"/>
              <a:gd name="T41" fmla="*/ 135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39" h="243">
                <a:moveTo>
                  <a:pt x="36" y="243"/>
                </a:moveTo>
                <a:cubicBezTo>
                  <a:pt x="0" y="243"/>
                  <a:pt x="0" y="243"/>
                  <a:pt x="0" y="243"/>
                </a:cubicBezTo>
                <a:cubicBezTo>
                  <a:pt x="0" y="136"/>
                  <a:pt x="0" y="136"/>
                  <a:pt x="0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243"/>
                  <a:pt x="36" y="243"/>
                  <a:pt x="36" y="243"/>
                </a:cubicBezTo>
                <a:close/>
                <a:moveTo>
                  <a:pt x="234" y="135"/>
                </a:moveTo>
                <a:cubicBezTo>
                  <a:pt x="233" y="125"/>
                  <a:pt x="228" y="115"/>
                  <a:pt x="219" y="111"/>
                </a:cubicBezTo>
                <a:cubicBezTo>
                  <a:pt x="209" y="107"/>
                  <a:pt x="162" y="104"/>
                  <a:pt x="160" y="103"/>
                </a:cubicBezTo>
                <a:cubicBezTo>
                  <a:pt x="158" y="102"/>
                  <a:pt x="154" y="97"/>
                  <a:pt x="155" y="92"/>
                </a:cubicBezTo>
                <a:cubicBezTo>
                  <a:pt x="156" y="87"/>
                  <a:pt x="157" y="74"/>
                  <a:pt x="167" y="54"/>
                </a:cubicBezTo>
                <a:cubicBezTo>
                  <a:pt x="182" y="23"/>
                  <a:pt x="167" y="0"/>
                  <a:pt x="155" y="1"/>
                </a:cubicBezTo>
                <a:cubicBezTo>
                  <a:pt x="144" y="2"/>
                  <a:pt x="142" y="16"/>
                  <a:pt x="140" y="25"/>
                </a:cubicBezTo>
                <a:cubicBezTo>
                  <a:pt x="139" y="33"/>
                  <a:pt x="93" y="93"/>
                  <a:pt x="83" y="105"/>
                </a:cubicBezTo>
                <a:cubicBezTo>
                  <a:pt x="74" y="115"/>
                  <a:pt x="57" y="129"/>
                  <a:pt x="50" y="136"/>
                </a:cubicBezTo>
                <a:cubicBezTo>
                  <a:pt x="50" y="243"/>
                  <a:pt x="50" y="243"/>
                  <a:pt x="50" y="243"/>
                </a:cubicBezTo>
                <a:cubicBezTo>
                  <a:pt x="64" y="242"/>
                  <a:pt x="76" y="241"/>
                  <a:pt x="76" y="241"/>
                </a:cubicBezTo>
                <a:cubicBezTo>
                  <a:pt x="151" y="242"/>
                  <a:pt x="161" y="241"/>
                  <a:pt x="161" y="241"/>
                </a:cubicBezTo>
                <a:cubicBezTo>
                  <a:pt x="192" y="239"/>
                  <a:pt x="197" y="238"/>
                  <a:pt x="206" y="232"/>
                </a:cubicBezTo>
                <a:cubicBezTo>
                  <a:pt x="218" y="223"/>
                  <a:pt x="231" y="208"/>
                  <a:pt x="233" y="197"/>
                </a:cubicBezTo>
                <a:cubicBezTo>
                  <a:pt x="235" y="187"/>
                  <a:pt x="238" y="177"/>
                  <a:pt x="239" y="167"/>
                </a:cubicBezTo>
                <a:cubicBezTo>
                  <a:pt x="239" y="153"/>
                  <a:pt x="235" y="145"/>
                  <a:pt x="234" y="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" name="Freeform 6"/>
          <p:cNvSpPr>
            <a:spLocks/>
          </p:cNvSpPr>
          <p:nvPr/>
        </p:nvSpPr>
        <p:spPr bwMode="auto">
          <a:xfrm>
            <a:off x="3251019" y="4873982"/>
            <a:ext cx="3958214" cy="643250"/>
          </a:xfrm>
          <a:custGeom>
            <a:avLst/>
            <a:gdLst>
              <a:gd name="T0" fmla="*/ 0 w 2377"/>
              <a:gd name="T1" fmla="*/ 0 h 395"/>
              <a:gd name="T2" fmla="*/ 0 w 2377"/>
              <a:gd name="T3" fmla="*/ 395 h 395"/>
              <a:gd name="T4" fmla="*/ 2377 w 2377"/>
              <a:gd name="T5" fmla="*/ 395 h 395"/>
              <a:gd name="T6" fmla="*/ 2240 w 2377"/>
              <a:gd name="T7" fmla="*/ 199 h 395"/>
              <a:gd name="T8" fmla="*/ 2377 w 2377"/>
              <a:gd name="T9" fmla="*/ 0 h 395"/>
              <a:gd name="T10" fmla="*/ 0 w 2377"/>
              <a:gd name="T11" fmla="*/ 0 h 395"/>
              <a:gd name="T12" fmla="*/ 0 w 2377"/>
              <a:gd name="T13" fmla="*/ 0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77" h="395">
                <a:moveTo>
                  <a:pt x="0" y="0"/>
                </a:moveTo>
                <a:lnTo>
                  <a:pt x="0" y="395"/>
                </a:lnTo>
                <a:lnTo>
                  <a:pt x="2377" y="395"/>
                </a:lnTo>
                <a:lnTo>
                  <a:pt x="2240" y="199"/>
                </a:lnTo>
                <a:lnTo>
                  <a:pt x="2377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88000" tIns="144000" rIns="288000" bIns="144000" numCol="1" anchor="ctr" anchorCtr="0" compatLnSpc="1">
            <a:prstTxWarp prst="textNoShape">
              <a:avLst/>
            </a:prstTxWarp>
          </a:bodyPr>
          <a:lstStyle/>
          <a:p>
            <a:pPr marL="266700"/>
            <a:r>
              <a:rPr lang="en-US" sz="1400" dirty="0">
                <a:solidFill>
                  <a:schemeClr val="lt1"/>
                </a:solidFill>
              </a:rPr>
              <a:t>Put your text here. Put your text here. Put your text here. Put your text here</a:t>
            </a:r>
            <a:r>
              <a:rPr lang="en-US" sz="1400">
                <a:solidFill>
                  <a:schemeClr val="lt1"/>
                </a:solidFill>
              </a:rPr>
              <a:t>.</a:t>
            </a:r>
            <a:r>
              <a:rPr lang="en-US" sz="1400">
                <a:solidFill>
                  <a:schemeClr val="bg1"/>
                </a:solidFill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6" name="Elipsa 14"/>
          <p:cNvSpPr/>
          <p:nvPr/>
        </p:nvSpPr>
        <p:spPr>
          <a:xfrm>
            <a:off x="2925144" y="4874027"/>
            <a:ext cx="643179" cy="64317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5" name="Freeform 2"/>
          <p:cNvSpPr>
            <a:spLocks noEditPoints="1"/>
          </p:cNvSpPr>
          <p:nvPr/>
        </p:nvSpPr>
        <p:spPr bwMode="auto">
          <a:xfrm>
            <a:off x="3083250" y="4990418"/>
            <a:ext cx="335538" cy="342084"/>
          </a:xfrm>
          <a:custGeom>
            <a:avLst/>
            <a:gdLst>
              <a:gd name="T0" fmla="*/ 36 w 239"/>
              <a:gd name="T1" fmla="*/ 243 h 243"/>
              <a:gd name="T2" fmla="*/ 0 w 239"/>
              <a:gd name="T3" fmla="*/ 243 h 243"/>
              <a:gd name="T4" fmla="*/ 0 w 239"/>
              <a:gd name="T5" fmla="*/ 136 h 243"/>
              <a:gd name="T6" fmla="*/ 36 w 239"/>
              <a:gd name="T7" fmla="*/ 136 h 243"/>
              <a:gd name="T8" fmla="*/ 36 w 239"/>
              <a:gd name="T9" fmla="*/ 243 h 243"/>
              <a:gd name="T10" fmla="*/ 234 w 239"/>
              <a:gd name="T11" fmla="*/ 135 h 243"/>
              <a:gd name="T12" fmla="*/ 219 w 239"/>
              <a:gd name="T13" fmla="*/ 111 h 243"/>
              <a:gd name="T14" fmla="*/ 160 w 239"/>
              <a:gd name="T15" fmla="*/ 103 h 243"/>
              <a:gd name="T16" fmla="*/ 155 w 239"/>
              <a:gd name="T17" fmla="*/ 92 h 243"/>
              <a:gd name="T18" fmla="*/ 167 w 239"/>
              <a:gd name="T19" fmla="*/ 54 h 243"/>
              <a:gd name="T20" fmla="*/ 155 w 239"/>
              <a:gd name="T21" fmla="*/ 1 h 243"/>
              <a:gd name="T22" fmla="*/ 140 w 239"/>
              <a:gd name="T23" fmla="*/ 25 h 243"/>
              <a:gd name="T24" fmla="*/ 83 w 239"/>
              <a:gd name="T25" fmla="*/ 105 h 243"/>
              <a:gd name="T26" fmla="*/ 50 w 239"/>
              <a:gd name="T27" fmla="*/ 136 h 243"/>
              <a:gd name="T28" fmla="*/ 50 w 239"/>
              <a:gd name="T29" fmla="*/ 243 h 243"/>
              <a:gd name="T30" fmla="*/ 76 w 239"/>
              <a:gd name="T31" fmla="*/ 241 h 243"/>
              <a:gd name="T32" fmla="*/ 161 w 239"/>
              <a:gd name="T33" fmla="*/ 241 h 243"/>
              <a:gd name="T34" fmla="*/ 206 w 239"/>
              <a:gd name="T35" fmla="*/ 232 h 243"/>
              <a:gd name="T36" fmla="*/ 233 w 239"/>
              <a:gd name="T37" fmla="*/ 197 h 243"/>
              <a:gd name="T38" fmla="*/ 239 w 239"/>
              <a:gd name="T39" fmla="*/ 167 h 243"/>
              <a:gd name="T40" fmla="*/ 234 w 239"/>
              <a:gd name="T41" fmla="*/ 135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39" h="243">
                <a:moveTo>
                  <a:pt x="36" y="243"/>
                </a:moveTo>
                <a:cubicBezTo>
                  <a:pt x="0" y="243"/>
                  <a:pt x="0" y="243"/>
                  <a:pt x="0" y="243"/>
                </a:cubicBezTo>
                <a:cubicBezTo>
                  <a:pt x="0" y="136"/>
                  <a:pt x="0" y="136"/>
                  <a:pt x="0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243"/>
                  <a:pt x="36" y="243"/>
                  <a:pt x="36" y="243"/>
                </a:cubicBezTo>
                <a:close/>
                <a:moveTo>
                  <a:pt x="234" y="135"/>
                </a:moveTo>
                <a:cubicBezTo>
                  <a:pt x="233" y="125"/>
                  <a:pt x="228" y="115"/>
                  <a:pt x="219" y="111"/>
                </a:cubicBezTo>
                <a:cubicBezTo>
                  <a:pt x="209" y="107"/>
                  <a:pt x="162" y="104"/>
                  <a:pt x="160" y="103"/>
                </a:cubicBezTo>
                <a:cubicBezTo>
                  <a:pt x="158" y="102"/>
                  <a:pt x="154" y="97"/>
                  <a:pt x="155" y="92"/>
                </a:cubicBezTo>
                <a:cubicBezTo>
                  <a:pt x="156" y="87"/>
                  <a:pt x="157" y="74"/>
                  <a:pt x="167" y="54"/>
                </a:cubicBezTo>
                <a:cubicBezTo>
                  <a:pt x="182" y="23"/>
                  <a:pt x="167" y="0"/>
                  <a:pt x="155" y="1"/>
                </a:cubicBezTo>
                <a:cubicBezTo>
                  <a:pt x="144" y="2"/>
                  <a:pt x="142" y="16"/>
                  <a:pt x="140" y="25"/>
                </a:cubicBezTo>
                <a:cubicBezTo>
                  <a:pt x="139" y="33"/>
                  <a:pt x="93" y="93"/>
                  <a:pt x="83" y="105"/>
                </a:cubicBezTo>
                <a:cubicBezTo>
                  <a:pt x="74" y="115"/>
                  <a:pt x="57" y="129"/>
                  <a:pt x="50" y="136"/>
                </a:cubicBezTo>
                <a:cubicBezTo>
                  <a:pt x="50" y="243"/>
                  <a:pt x="50" y="243"/>
                  <a:pt x="50" y="243"/>
                </a:cubicBezTo>
                <a:cubicBezTo>
                  <a:pt x="64" y="242"/>
                  <a:pt x="76" y="241"/>
                  <a:pt x="76" y="241"/>
                </a:cubicBezTo>
                <a:cubicBezTo>
                  <a:pt x="151" y="242"/>
                  <a:pt x="161" y="241"/>
                  <a:pt x="161" y="241"/>
                </a:cubicBezTo>
                <a:cubicBezTo>
                  <a:pt x="192" y="239"/>
                  <a:pt x="197" y="238"/>
                  <a:pt x="206" y="232"/>
                </a:cubicBezTo>
                <a:cubicBezTo>
                  <a:pt x="218" y="223"/>
                  <a:pt x="231" y="208"/>
                  <a:pt x="233" y="197"/>
                </a:cubicBezTo>
                <a:cubicBezTo>
                  <a:pt x="235" y="187"/>
                  <a:pt x="238" y="177"/>
                  <a:pt x="239" y="167"/>
                </a:cubicBezTo>
                <a:cubicBezTo>
                  <a:pt x="239" y="153"/>
                  <a:pt x="235" y="145"/>
                  <a:pt x="234" y="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6" name="Freeform 16"/>
          <p:cNvSpPr>
            <a:spLocks/>
          </p:cNvSpPr>
          <p:nvPr/>
        </p:nvSpPr>
        <p:spPr bwMode="auto">
          <a:xfrm>
            <a:off x="1071159" y="3721611"/>
            <a:ext cx="534621" cy="355627"/>
          </a:xfrm>
          <a:custGeom>
            <a:avLst/>
            <a:gdLst>
              <a:gd name="T0" fmla="*/ 350 w 383"/>
              <a:gd name="T1" fmla="*/ 131 h 255"/>
              <a:gd name="T2" fmla="*/ 351 w 383"/>
              <a:gd name="T3" fmla="*/ 121 h 255"/>
              <a:gd name="T4" fmla="*/ 305 w 383"/>
              <a:gd name="T5" fmla="*/ 75 h 255"/>
              <a:gd name="T6" fmla="*/ 292 w 383"/>
              <a:gd name="T7" fmla="*/ 76 h 255"/>
              <a:gd name="T8" fmla="*/ 241 w 383"/>
              <a:gd name="T9" fmla="*/ 29 h 255"/>
              <a:gd name="T10" fmla="*/ 199 w 383"/>
              <a:gd name="T11" fmla="*/ 50 h 255"/>
              <a:gd name="T12" fmla="*/ 121 w 383"/>
              <a:gd name="T13" fmla="*/ 0 h 255"/>
              <a:gd name="T14" fmla="*/ 37 w 383"/>
              <a:gd name="T15" fmla="*/ 84 h 255"/>
              <a:gd name="T16" fmla="*/ 38 w 383"/>
              <a:gd name="T17" fmla="*/ 97 h 255"/>
              <a:gd name="T18" fmla="*/ 0 w 383"/>
              <a:gd name="T19" fmla="*/ 169 h 255"/>
              <a:gd name="T20" fmla="*/ 82 w 383"/>
              <a:gd name="T21" fmla="*/ 255 h 255"/>
              <a:gd name="T22" fmla="*/ 82 w 383"/>
              <a:gd name="T23" fmla="*/ 255 h 255"/>
              <a:gd name="T24" fmla="*/ 316 w 383"/>
              <a:gd name="T25" fmla="*/ 255 h 255"/>
              <a:gd name="T26" fmla="*/ 383 w 383"/>
              <a:gd name="T27" fmla="*/ 188 h 255"/>
              <a:gd name="T28" fmla="*/ 350 w 383"/>
              <a:gd name="T29" fmla="*/ 131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83" h="255">
                <a:moveTo>
                  <a:pt x="350" y="131"/>
                </a:moveTo>
                <a:cubicBezTo>
                  <a:pt x="351" y="128"/>
                  <a:pt x="351" y="125"/>
                  <a:pt x="351" y="121"/>
                </a:cubicBezTo>
                <a:cubicBezTo>
                  <a:pt x="351" y="96"/>
                  <a:pt x="330" y="75"/>
                  <a:pt x="305" y="75"/>
                </a:cubicBezTo>
                <a:cubicBezTo>
                  <a:pt x="300" y="75"/>
                  <a:pt x="296" y="75"/>
                  <a:pt x="292" y="76"/>
                </a:cubicBezTo>
                <a:cubicBezTo>
                  <a:pt x="290" y="50"/>
                  <a:pt x="268" y="29"/>
                  <a:pt x="241" y="29"/>
                </a:cubicBezTo>
                <a:cubicBezTo>
                  <a:pt x="224" y="29"/>
                  <a:pt x="208" y="38"/>
                  <a:pt x="199" y="50"/>
                </a:cubicBezTo>
                <a:cubicBezTo>
                  <a:pt x="186" y="20"/>
                  <a:pt x="156" y="0"/>
                  <a:pt x="121" y="0"/>
                </a:cubicBezTo>
                <a:cubicBezTo>
                  <a:pt x="75" y="0"/>
                  <a:pt x="37" y="38"/>
                  <a:pt x="37" y="84"/>
                </a:cubicBezTo>
                <a:cubicBezTo>
                  <a:pt x="37" y="89"/>
                  <a:pt x="37" y="93"/>
                  <a:pt x="38" y="97"/>
                </a:cubicBezTo>
                <a:cubicBezTo>
                  <a:pt x="15" y="113"/>
                  <a:pt x="0" y="139"/>
                  <a:pt x="0" y="169"/>
                </a:cubicBezTo>
                <a:cubicBezTo>
                  <a:pt x="0" y="215"/>
                  <a:pt x="36" y="253"/>
                  <a:pt x="82" y="255"/>
                </a:cubicBezTo>
                <a:cubicBezTo>
                  <a:pt x="82" y="255"/>
                  <a:pt x="82" y="255"/>
                  <a:pt x="82" y="255"/>
                </a:cubicBezTo>
                <a:cubicBezTo>
                  <a:pt x="316" y="255"/>
                  <a:pt x="316" y="255"/>
                  <a:pt x="316" y="255"/>
                </a:cubicBezTo>
                <a:cubicBezTo>
                  <a:pt x="353" y="255"/>
                  <a:pt x="383" y="225"/>
                  <a:pt x="383" y="188"/>
                </a:cubicBezTo>
                <a:cubicBezTo>
                  <a:pt x="383" y="164"/>
                  <a:pt x="370" y="143"/>
                  <a:pt x="350" y="13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8" name="Freeform 6"/>
          <p:cNvSpPr>
            <a:spLocks noEditPoints="1"/>
          </p:cNvSpPr>
          <p:nvPr/>
        </p:nvSpPr>
        <p:spPr bwMode="auto">
          <a:xfrm>
            <a:off x="1191697" y="4353134"/>
            <a:ext cx="293544" cy="515571"/>
          </a:xfrm>
          <a:custGeom>
            <a:avLst/>
            <a:gdLst>
              <a:gd name="T0" fmla="*/ 76 w 85"/>
              <a:gd name="T1" fmla="*/ 0 h 149"/>
              <a:gd name="T2" fmla="*/ 8 w 85"/>
              <a:gd name="T3" fmla="*/ 0 h 149"/>
              <a:gd name="T4" fmla="*/ 0 w 85"/>
              <a:gd name="T5" fmla="*/ 9 h 149"/>
              <a:gd name="T6" fmla="*/ 0 w 85"/>
              <a:gd name="T7" fmla="*/ 141 h 149"/>
              <a:gd name="T8" fmla="*/ 8 w 85"/>
              <a:gd name="T9" fmla="*/ 149 h 149"/>
              <a:gd name="T10" fmla="*/ 76 w 85"/>
              <a:gd name="T11" fmla="*/ 149 h 149"/>
              <a:gd name="T12" fmla="*/ 85 w 85"/>
              <a:gd name="T13" fmla="*/ 141 h 149"/>
              <a:gd name="T14" fmla="*/ 85 w 85"/>
              <a:gd name="T15" fmla="*/ 9 h 149"/>
              <a:gd name="T16" fmla="*/ 76 w 85"/>
              <a:gd name="T17" fmla="*/ 0 h 149"/>
              <a:gd name="T18" fmla="*/ 42 w 85"/>
              <a:gd name="T19" fmla="*/ 140 h 149"/>
              <a:gd name="T20" fmla="*/ 35 w 85"/>
              <a:gd name="T21" fmla="*/ 133 h 149"/>
              <a:gd name="T22" fmla="*/ 42 w 85"/>
              <a:gd name="T23" fmla="*/ 126 h 149"/>
              <a:gd name="T24" fmla="*/ 49 w 85"/>
              <a:gd name="T25" fmla="*/ 133 h 149"/>
              <a:gd name="T26" fmla="*/ 42 w 85"/>
              <a:gd name="T27" fmla="*/ 140 h 149"/>
              <a:gd name="T28" fmla="*/ 76 w 85"/>
              <a:gd name="T29" fmla="*/ 121 h 149"/>
              <a:gd name="T30" fmla="*/ 8 w 85"/>
              <a:gd name="T31" fmla="*/ 121 h 149"/>
              <a:gd name="T32" fmla="*/ 8 w 85"/>
              <a:gd name="T33" fmla="*/ 15 h 149"/>
              <a:gd name="T34" fmla="*/ 76 w 85"/>
              <a:gd name="T35" fmla="*/ 15 h 149"/>
              <a:gd name="T36" fmla="*/ 76 w 85"/>
              <a:gd name="T37" fmla="*/ 121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5" h="149">
                <a:moveTo>
                  <a:pt x="76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45"/>
                  <a:pt x="4" y="149"/>
                  <a:pt x="8" y="149"/>
                </a:cubicBezTo>
                <a:cubicBezTo>
                  <a:pt x="76" y="149"/>
                  <a:pt x="76" y="149"/>
                  <a:pt x="76" y="149"/>
                </a:cubicBezTo>
                <a:cubicBezTo>
                  <a:pt x="81" y="149"/>
                  <a:pt x="85" y="145"/>
                  <a:pt x="85" y="141"/>
                </a:cubicBezTo>
                <a:cubicBezTo>
                  <a:pt x="85" y="9"/>
                  <a:pt x="85" y="9"/>
                  <a:pt x="85" y="9"/>
                </a:cubicBezTo>
                <a:cubicBezTo>
                  <a:pt x="85" y="4"/>
                  <a:pt x="81" y="0"/>
                  <a:pt x="76" y="0"/>
                </a:cubicBezTo>
                <a:close/>
                <a:moveTo>
                  <a:pt x="42" y="140"/>
                </a:moveTo>
                <a:cubicBezTo>
                  <a:pt x="38" y="140"/>
                  <a:pt x="35" y="137"/>
                  <a:pt x="35" y="133"/>
                </a:cubicBezTo>
                <a:cubicBezTo>
                  <a:pt x="35" y="129"/>
                  <a:pt x="38" y="126"/>
                  <a:pt x="42" y="126"/>
                </a:cubicBezTo>
                <a:cubicBezTo>
                  <a:pt x="46" y="126"/>
                  <a:pt x="49" y="129"/>
                  <a:pt x="49" y="133"/>
                </a:cubicBezTo>
                <a:cubicBezTo>
                  <a:pt x="49" y="137"/>
                  <a:pt x="46" y="140"/>
                  <a:pt x="42" y="140"/>
                </a:cubicBezTo>
                <a:close/>
                <a:moveTo>
                  <a:pt x="76" y="121"/>
                </a:moveTo>
                <a:cubicBezTo>
                  <a:pt x="8" y="121"/>
                  <a:pt x="8" y="121"/>
                  <a:pt x="8" y="121"/>
                </a:cubicBezTo>
                <a:cubicBezTo>
                  <a:pt x="8" y="15"/>
                  <a:pt x="8" y="15"/>
                  <a:pt x="8" y="15"/>
                </a:cubicBezTo>
                <a:cubicBezTo>
                  <a:pt x="76" y="15"/>
                  <a:pt x="76" y="15"/>
                  <a:pt x="76" y="15"/>
                </a:cubicBezTo>
                <a:lnTo>
                  <a:pt x="76" y="12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9" name="Group 17"/>
          <p:cNvGrpSpPr/>
          <p:nvPr/>
        </p:nvGrpSpPr>
        <p:grpSpPr>
          <a:xfrm>
            <a:off x="9167187" y="3773164"/>
            <a:ext cx="905754" cy="652922"/>
            <a:chOff x="2613431" y="2196976"/>
            <a:chExt cx="1409431" cy="1016000"/>
          </a:xfrm>
        </p:grpSpPr>
        <p:sp>
          <p:nvSpPr>
            <p:cNvPr id="70" name="Freeform 89"/>
            <p:cNvSpPr>
              <a:spLocks/>
            </p:cNvSpPr>
            <p:nvPr/>
          </p:nvSpPr>
          <p:spPr bwMode="auto">
            <a:xfrm>
              <a:off x="2778262" y="2436688"/>
              <a:ext cx="1016000" cy="690563"/>
            </a:xfrm>
            <a:custGeom>
              <a:avLst/>
              <a:gdLst/>
              <a:ahLst/>
              <a:cxnLst>
                <a:cxn ang="0">
                  <a:pos x="268" y="25"/>
                </a:cxn>
                <a:cxn ang="0">
                  <a:pos x="255" y="30"/>
                </a:cxn>
                <a:cxn ang="0">
                  <a:pos x="251" y="49"/>
                </a:cxn>
                <a:cxn ang="0">
                  <a:pos x="265" y="103"/>
                </a:cxn>
                <a:cxn ang="0">
                  <a:pos x="239" y="90"/>
                </a:cxn>
                <a:cxn ang="0">
                  <a:pos x="261" y="164"/>
                </a:cxn>
                <a:cxn ang="0">
                  <a:pos x="225" y="124"/>
                </a:cxn>
                <a:cxn ang="0">
                  <a:pos x="239" y="178"/>
                </a:cxn>
                <a:cxn ang="0">
                  <a:pos x="196" y="121"/>
                </a:cxn>
                <a:cxn ang="0">
                  <a:pos x="211" y="179"/>
                </a:cxn>
                <a:cxn ang="0">
                  <a:pos x="189" y="176"/>
                </a:cxn>
                <a:cxn ang="0">
                  <a:pos x="151" y="145"/>
                </a:cxn>
                <a:cxn ang="0">
                  <a:pos x="155" y="176"/>
                </a:cxn>
                <a:cxn ang="0">
                  <a:pos x="115" y="127"/>
                </a:cxn>
                <a:cxn ang="0">
                  <a:pos x="126" y="174"/>
                </a:cxn>
                <a:cxn ang="0">
                  <a:pos x="90" y="137"/>
                </a:cxn>
                <a:cxn ang="0">
                  <a:pos x="93" y="147"/>
                </a:cxn>
                <a:cxn ang="0">
                  <a:pos x="98" y="178"/>
                </a:cxn>
                <a:cxn ang="0">
                  <a:pos x="67" y="150"/>
                </a:cxn>
                <a:cxn ang="0">
                  <a:pos x="68" y="173"/>
                </a:cxn>
                <a:cxn ang="0">
                  <a:pos x="43" y="159"/>
                </a:cxn>
                <a:cxn ang="0">
                  <a:pos x="42" y="178"/>
                </a:cxn>
                <a:cxn ang="0">
                  <a:pos x="20" y="173"/>
                </a:cxn>
                <a:cxn ang="0">
                  <a:pos x="16" y="183"/>
                </a:cxn>
                <a:cxn ang="0">
                  <a:pos x="6" y="176"/>
                </a:cxn>
                <a:cxn ang="0">
                  <a:pos x="1" y="159"/>
                </a:cxn>
                <a:cxn ang="0">
                  <a:pos x="27" y="160"/>
                </a:cxn>
                <a:cxn ang="0">
                  <a:pos x="20" y="137"/>
                </a:cxn>
                <a:cxn ang="0">
                  <a:pos x="50" y="146"/>
                </a:cxn>
                <a:cxn ang="0">
                  <a:pos x="38" y="112"/>
                </a:cxn>
                <a:cxn ang="0">
                  <a:pos x="71" y="132"/>
                </a:cxn>
                <a:cxn ang="0">
                  <a:pos x="60" y="83"/>
                </a:cxn>
                <a:cxn ang="0">
                  <a:pos x="93" y="111"/>
                </a:cxn>
                <a:cxn ang="0">
                  <a:pos x="79" y="58"/>
                </a:cxn>
                <a:cxn ang="0">
                  <a:pos x="99" y="77"/>
                </a:cxn>
                <a:cxn ang="0">
                  <a:pos x="109" y="77"/>
                </a:cxn>
                <a:cxn ang="0">
                  <a:pos x="145" y="109"/>
                </a:cxn>
                <a:cxn ang="0">
                  <a:pos x="146" y="104"/>
                </a:cxn>
                <a:cxn ang="0">
                  <a:pos x="134" y="55"/>
                </a:cxn>
                <a:cxn ang="0">
                  <a:pos x="171" y="103"/>
                </a:cxn>
                <a:cxn ang="0">
                  <a:pos x="174" y="106"/>
                </a:cxn>
                <a:cxn ang="0">
                  <a:pos x="150" y="29"/>
                </a:cxn>
                <a:cxn ang="0">
                  <a:pos x="193" y="86"/>
                </a:cxn>
                <a:cxn ang="0">
                  <a:pos x="189" y="53"/>
                </a:cxn>
                <a:cxn ang="0">
                  <a:pos x="226" y="98"/>
                </a:cxn>
                <a:cxn ang="0">
                  <a:pos x="226" y="95"/>
                </a:cxn>
                <a:cxn ang="0">
                  <a:pos x="211" y="41"/>
                </a:cxn>
                <a:cxn ang="0">
                  <a:pos x="243" y="67"/>
                </a:cxn>
                <a:cxn ang="0">
                  <a:pos x="226" y="20"/>
                </a:cxn>
                <a:cxn ang="0">
                  <a:pos x="251" y="15"/>
                </a:cxn>
                <a:cxn ang="0">
                  <a:pos x="246" y="0"/>
                </a:cxn>
                <a:cxn ang="0">
                  <a:pos x="256" y="9"/>
                </a:cxn>
                <a:cxn ang="0">
                  <a:pos x="260" y="0"/>
                </a:cxn>
                <a:cxn ang="0">
                  <a:pos x="267" y="16"/>
                </a:cxn>
              </a:cxnLst>
              <a:rect l="0" t="0" r="r" b="b"/>
              <a:pathLst>
                <a:path w="271" h="184">
                  <a:moveTo>
                    <a:pt x="267" y="16"/>
                  </a:moveTo>
                  <a:cubicBezTo>
                    <a:pt x="269" y="21"/>
                    <a:pt x="269" y="23"/>
                    <a:pt x="268" y="25"/>
                  </a:cubicBezTo>
                  <a:cubicBezTo>
                    <a:pt x="267" y="27"/>
                    <a:pt x="266" y="29"/>
                    <a:pt x="264" y="30"/>
                  </a:cubicBezTo>
                  <a:cubicBezTo>
                    <a:pt x="263" y="30"/>
                    <a:pt x="263" y="30"/>
                    <a:pt x="255" y="30"/>
                  </a:cubicBezTo>
                  <a:cubicBezTo>
                    <a:pt x="252" y="30"/>
                    <a:pt x="247" y="30"/>
                    <a:pt x="243" y="30"/>
                  </a:cubicBezTo>
                  <a:cubicBezTo>
                    <a:pt x="245" y="35"/>
                    <a:pt x="248" y="43"/>
                    <a:pt x="251" y="49"/>
                  </a:cubicBezTo>
                  <a:cubicBezTo>
                    <a:pt x="271" y="93"/>
                    <a:pt x="271" y="95"/>
                    <a:pt x="269" y="99"/>
                  </a:cubicBezTo>
                  <a:cubicBezTo>
                    <a:pt x="268" y="101"/>
                    <a:pt x="267" y="102"/>
                    <a:pt x="265" y="103"/>
                  </a:cubicBezTo>
                  <a:cubicBezTo>
                    <a:pt x="259" y="105"/>
                    <a:pt x="258" y="104"/>
                    <a:pt x="234" y="79"/>
                  </a:cubicBezTo>
                  <a:cubicBezTo>
                    <a:pt x="236" y="82"/>
                    <a:pt x="237" y="86"/>
                    <a:pt x="239" y="90"/>
                  </a:cubicBezTo>
                  <a:cubicBezTo>
                    <a:pt x="267" y="156"/>
                    <a:pt x="267" y="156"/>
                    <a:pt x="265" y="160"/>
                  </a:cubicBezTo>
                  <a:cubicBezTo>
                    <a:pt x="264" y="162"/>
                    <a:pt x="263" y="164"/>
                    <a:pt x="261" y="164"/>
                  </a:cubicBezTo>
                  <a:cubicBezTo>
                    <a:pt x="254" y="167"/>
                    <a:pt x="251" y="162"/>
                    <a:pt x="239" y="144"/>
                  </a:cubicBezTo>
                  <a:cubicBezTo>
                    <a:pt x="235" y="138"/>
                    <a:pt x="230" y="131"/>
                    <a:pt x="225" y="124"/>
                  </a:cubicBezTo>
                  <a:cubicBezTo>
                    <a:pt x="245" y="169"/>
                    <a:pt x="245" y="170"/>
                    <a:pt x="243" y="174"/>
                  </a:cubicBezTo>
                  <a:cubicBezTo>
                    <a:pt x="243" y="176"/>
                    <a:pt x="241" y="178"/>
                    <a:pt x="239" y="178"/>
                  </a:cubicBezTo>
                  <a:cubicBezTo>
                    <a:pt x="232" y="181"/>
                    <a:pt x="228" y="175"/>
                    <a:pt x="216" y="155"/>
                  </a:cubicBezTo>
                  <a:cubicBezTo>
                    <a:pt x="210" y="146"/>
                    <a:pt x="203" y="134"/>
                    <a:pt x="196" y="121"/>
                  </a:cubicBezTo>
                  <a:cubicBezTo>
                    <a:pt x="216" y="164"/>
                    <a:pt x="217" y="169"/>
                    <a:pt x="215" y="174"/>
                  </a:cubicBezTo>
                  <a:cubicBezTo>
                    <a:pt x="214" y="176"/>
                    <a:pt x="213" y="178"/>
                    <a:pt x="211" y="179"/>
                  </a:cubicBezTo>
                  <a:cubicBezTo>
                    <a:pt x="204" y="181"/>
                    <a:pt x="202" y="181"/>
                    <a:pt x="180" y="146"/>
                  </a:cubicBezTo>
                  <a:cubicBezTo>
                    <a:pt x="189" y="168"/>
                    <a:pt x="190" y="173"/>
                    <a:pt x="189" y="176"/>
                  </a:cubicBezTo>
                  <a:cubicBezTo>
                    <a:pt x="188" y="178"/>
                    <a:pt x="186" y="180"/>
                    <a:pt x="184" y="181"/>
                  </a:cubicBezTo>
                  <a:cubicBezTo>
                    <a:pt x="178" y="183"/>
                    <a:pt x="177" y="184"/>
                    <a:pt x="151" y="145"/>
                  </a:cubicBezTo>
                  <a:cubicBezTo>
                    <a:pt x="161" y="167"/>
                    <a:pt x="160" y="169"/>
                    <a:pt x="159" y="172"/>
                  </a:cubicBezTo>
                  <a:cubicBezTo>
                    <a:pt x="158" y="174"/>
                    <a:pt x="157" y="175"/>
                    <a:pt x="155" y="176"/>
                  </a:cubicBezTo>
                  <a:cubicBezTo>
                    <a:pt x="149" y="178"/>
                    <a:pt x="148" y="177"/>
                    <a:pt x="135" y="157"/>
                  </a:cubicBezTo>
                  <a:cubicBezTo>
                    <a:pt x="130" y="149"/>
                    <a:pt x="122" y="138"/>
                    <a:pt x="115" y="127"/>
                  </a:cubicBezTo>
                  <a:cubicBezTo>
                    <a:pt x="131" y="167"/>
                    <a:pt x="131" y="167"/>
                    <a:pt x="130" y="170"/>
                  </a:cubicBezTo>
                  <a:cubicBezTo>
                    <a:pt x="129" y="172"/>
                    <a:pt x="128" y="174"/>
                    <a:pt x="126" y="174"/>
                  </a:cubicBezTo>
                  <a:cubicBezTo>
                    <a:pt x="120" y="177"/>
                    <a:pt x="117" y="173"/>
                    <a:pt x="109" y="161"/>
                  </a:cubicBezTo>
                  <a:cubicBezTo>
                    <a:pt x="104" y="155"/>
                    <a:pt x="97" y="146"/>
                    <a:pt x="90" y="137"/>
                  </a:cubicBezTo>
                  <a:cubicBezTo>
                    <a:pt x="89" y="135"/>
                    <a:pt x="88" y="134"/>
                    <a:pt x="87" y="132"/>
                  </a:cubicBezTo>
                  <a:cubicBezTo>
                    <a:pt x="89" y="138"/>
                    <a:pt x="91" y="143"/>
                    <a:pt x="93" y="147"/>
                  </a:cubicBezTo>
                  <a:cubicBezTo>
                    <a:pt x="104" y="171"/>
                    <a:pt x="104" y="171"/>
                    <a:pt x="102" y="174"/>
                  </a:cubicBezTo>
                  <a:cubicBezTo>
                    <a:pt x="102" y="176"/>
                    <a:pt x="100" y="177"/>
                    <a:pt x="98" y="178"/>
                  </a:cubicBezTo>
                  <a:cubicBezTo>
                    <a:pt x="93" y="180"/>
                    <a:pt x="93" y="180"/>
                    <a:pt x="77" y="161"/>
                  </a:cubicBezTo>
                  <a:cubicBezTo>
                    <a:pt x="74" y="158"/>
                    <a:pt x="71" y="154"/>
                    <a:pt x="67" y="150"/>
                  </a:cubicBezTo>
                  <a:cubicBezTo>
                    <a:pt x="73" y="164"/>
                    <a:pt x="74" y="166"/>
                    <a:pt x="72" y="169"/>
                  </a:cubicBezTo>
                  <a:cubicBezTo>
                    <a:pt x="72" y="171"/>
                    <a:pt x="70" y="173"/>
                    <a:pt x="68" y="173"/>
                  </a:cubicBezTo>
                  <a:cubicBezTo>
                    <a:pt x="64" y="175"/>
                    <a:pt x="64" y="175"/>
                    <a:pt x="51" y="166"/>
                  </a:cubicBezTo>
                  <a:cubicBezTo>
                    <a:pt x="49" y="164"/>
                    <a:pt x="46" y="162"/>
                    <a:pt x="43" y="159"/>
                  </a:cubicBezTo>
                  <a:cubicBezTo>
                    <a:pt x="47" y="168"/>
                    <a:pt x="47" y="171"/>
                    <a:pt x="46" y="174"/>
                  </a:cubicBezTo>
                  <a:cubicBezTo>
                    <a:pt x="45" y="176"/>
                    <a:pt x="44" y="177"/>
                    <a:pt x="42" y="178"/>
                  </a:cubicBezTo>
                  <a:cubicBezTo>
                    <a:pt x="39" y="179"/>
                    <a:pt x="39" y="179"/>
                    <a:pt x="27" y="175"/>
                  </a:cubicBezTo>
                  <a:cubicBezTo>
                    <a:pt x="25" y="175"/>
                    <a:pt x="23" y="174"/>
                    <a:pt x="20" y="173"/>
                  </a:cubicBezTo>
                  <a:cubicBezTo>
                    <a:pt x="21" y="175"/>
                    <a:pt x="21" y="177"/>
                    <a:pt x="20" y="179"/>
                  </a:cubicBezTo>
                  <a:cubicBezTo>
                    <a:pt x="20" y="181"/>
                    <a:pt x="18" y="182"/>
                    <a:pt x="16" y="183"/>
                  </a:cubicBezTo>
                  <a:cubicBezTo>
                    <a:pt x="12" y="184"/>
                    <a:pt x="8" y="183"/>
                    <a:pt x="7" y="179"/>
                  </a:cubicBezTo>
                  <a:cubicBezTo>
                    <a:pt x="6" y="178"/>
                    <a:pt x="6" y="177"/>
                    <a:pt x="6" y="176"/>
                  </a:cubicBezTo>
                  <a:cubicBezTo>
                    <a:pt x="6" y="175"/>
                    <a:pt x="4" y="172"/>
                    <a:pt x="3" y="170"/>
                  </a:cubicBezTo>
                  <a:cubicBezTo>
                    <a:pt x="0" y="164"/>
                    <a:pt x="0" y="162"/>
                    <a:pt x="1" y="159"/>
                  </a:cubicBezTo>
                  <a:cubicBezTo>
                    <a:pt x="2" y="157"/>
                    <a:pt x="3" y="156"/>
                    <a:pt x="5" y="155"/>
                  </a:cubicBezTo>
                  <a:cubicBezTo>
                    <a:pt x="8" y="154"/>
                    <a:pt x="8" y="154"/>
                    <a:pt x="27" y="160"/>
                  </a:cubicBezTo>
                  <a:cubicBezTo>
                    <a:pt x="26" y="158"/>
                    <a:pt x="26" y="157"/>
                    <a:pt x="25" y="156"/>
                  </a:cubicBezTo>
                  <a:cubicBezTo>
                    <a:pt x="19" y="143"/>
                    <a:pt x="18" y="141"/>
                    <a:pt x="20" y="137"/>
                  </a:cubicBezTo>
                  <a:cubicBezTo>
                    <a:pt x="20" y="135"/>
                    <a:pt x="22" y="134"/>
                    <a:pt x="24" y="133"/>
                  </a:cubicBezTo>
                  <a:cubicBezTo>
                    <a:pt x="28" y="132"/>
                    <a:pt x="29" y="131"/>
                    <a:pt x="50" y="146"/>
                  </a:cubicBezTo>
                  <a:cubicBezTo>
                    <a:pt x="49" y="146"/>
                    <a:pt x="49" y="145"/>
                    <a:pt x="49" y="144"/>
                  </a:cubicBezTo>
                  <a:cubicBezTo>
                    <a:pt x="37" y="119"/>
                    <a:pt x="36" y="116"/>
                    <a:pt x="38" y="112"/>
                  </a:cubicBezTo>
                  <a:cubicBezTo>
                    <a:pt x="39" y="110"/>
                    <a:pt x="40" y="109"/>
                    <a:pt x="42" y="108"/>
                  </a:cubicBezTo>
                  <a:cubicBezTo>
                    <a:pt x="47" y="106"/>
                    <a:pt x="48" y="106"/>
                    <a:pt x="71" y="132"/>
                  </a:cubicBezTo>
                  <a:cubicBezTo>
                    <a:pt x="54" y="91"/>
                    <a:pt x="54" y="90"/>
                    <a:pt x="56" y="87"/>
                  </a:cubicBezTo>
                  <a:cubicBezTo>
                    <a:pt x="57" y="85"/>
                    <a:pt x="58" y="83"/>
                    <a:pt x="60" y="83"/>
                  </a:cubicBezTo>
                  <a:cubicBezTo>
                    <a:pt x="66" y="80"/>
                    <a:pt x="67" y="80"/>
                    <a:pt x="97" y="121"/>
                  </a:cubicBezTo>
                  <a:cubicBezTo>
                    <a:pt x="95" y="117"/>
                    <a:pt x="94" y="114"/>
                    <a:pt x="93" y="111"/>
                  </a:cubicBezTo>
                  <a:cubicBezTo>
                    <a:pt x="74" y="65"/>
                    <a:pt x="74" y="65"/>
                    <a:pt x="75" y="62"/>
                  </a:cubicBezTo>
                  <a:cubicBezTo>
                    <a:pt x="76" y="60"/>
                    <a:pt x="77" y="59"/>
                    <a:pt x="79" y="58"/>
                  </a:cubicBezTo>
                  <a:cubicBezTo>
                    <a:pt x="85" y="56"/>
                    <a:pt x="88" y="60"/>
                    <a:pt x="91" y="65"/>
                  </a:cubicBezTo>
                  <a:cubicBezTo>
                    <a:pt x="93" y="68"/>
                    <a:pt x="96" y="72"/>
                    <a:pt x="99" y="77"/>
                  </a:cubicBezTo>
                  <a:cubicBezTo>
                    <a:pt x="105" y="86"/>
                    <a:pt x="112" y="97"/>
                    <a:pt x="120" y="108"/>
                  </a:cubicBezTo>
                  <a:cubicBezTo>
                    <a:pt x="108" y="81"/>
                    <a:pt x="108" y="80"/>
                    <a:pt x="109" y="77"/>
                  </a:cubicBezTo>
                  <a:cubicBezTo>
                    <a:pt x="110" y="75"/>
                    <a:pt x="112" y="74"/>
                    <a:pt x="113" y="73"/>
                  </a:cubicBezTo>
                  <a:cubicBezTo>
                    <a:pt x="119" y="71"/>
                    <a:pt x="119" y="71"/>
                    <a:pt x="145" y="109"/>
                  </a:cubicBezTo>
                  <a:cubicBezTo>
                    <a:pt x="148" y="114"/>
                    <a:pt x="152" y="119"/>
                    <a:pt x="155" y="124"/>
                  </a:cubicBezTo>
                  <a:cubicBezTo>
                    <a:pt x="152" y="117"/>
                    <a:pt x="149" y="110"/>
                    <a:pt x="146" y="104"/>
                  </a:cubicBezTo>
                  <a:cubicBezTo>
                    <a:pt x="128" y="63"/>
                    <a:pt x="128" y="63"/>
                    <a:pt x="130" y="59"/>
                  </a:cubicBezTo>
                  <a:cubicBezTo>
                    <a:pt x="130" y="57"/>
                    <a:pt x="132" y="56"/>
                    <a:pt x="134" y="55"/>
                  </a:cubicBezTo>
                  <a:cubicBezTo>
                    <a:pt x="140" y="52"/>
                    <a:pt x="143" y="58"/>
                    <a:pt x="152" y="71"/>
                  </a:cubicBezTo>
                  <a:cubicBezTo>
                    <a:pt x="157" y="80"/>
                    <a:pt x="164" y="91"/>
                    <a:pt x="171" y="103"/>
                  </a:cubicBezTo>
                  <a:cubicBezTo>
                    <a:pt x="173" y="105"/>
                    <a:pt x="174" y="107"/>
                    <a:pt x="175" y="109"/>
                  </a:cubicBezTo>
                  <a:cubicBezTo>
                    <a:pt x="174" y="108"/>
                    <a:pt x="174" y="107"/>
                    <a:pt x="174" y="106"/>
                  </a:cubicBezTo>
                  <a:cubicBezTo>
                    <a:pt x="146" y="46"/>
                    <a:pt x="144" y="39"/>
                    <a:pt x="146" y="34"/>
                  </a:cubicBezTo>
                  <a:cubicBezTo>
                    <a:pt x="147" y="32"/>
                    <a:pt x="148" y="30"/>
                    <a:pt x="150" y="29"/>
                  </a:cubicBezTo>
                  <a:cubicBezTo>
                    <a:pt x="158" y="26"/>
                    <a:pt x="162" y="33"/>
                    <a:pt x="174" y="53"/>
                  </a:cubicBezTo>
                  <a:cubicBezTo>
                    <a:pt x="180" y="62"/>
                    <a:pt x="186" y="74"/>
                    <a:pt x="193" y="86"/>
                  </a:cubicBezTo>
                  <a:cubicBezTo>
                    <a:pt x="183" y="61"/>
                    <a:pt x="183" y="60"/>
                    <a:pt x="184" y="57"/>
                  </a:cubicBezTo>
                  <a:cubicBezTo>
                    <a:pt x="185" y="55"/>
                    <a:pt x="187" y="53"/>
                    <a:pt x="189" y="53"/>
                  </a:cubicBezTo>
                  <a:cubicBezTo>
                    <a:pt x="195" y="50"/>
                    <a:pt x="198" y="54"/>
                    <a:pt x="207" y="68"/>
                  </a:cubicBezTo>
                  <a:cubicBezTo>
                    <a:pt x="212" y="76"/>
                    <a:pt x="219" y="86"/>
                    <a:pt x="226" y="98"/>
                  </a:cubicBezTo>
                  <a:cubicBezTo>
                    <a:pt x="226" y="99"/>
                    <a:pt x="227" y="100"/>
                    <a:pt x="228" y="101"/>
                  </a:cubicBezTo>
                  <a:cubicBezTo>
                    <a:pt x="227" y="99"/>
                    <a:pt x="226" y="97"/>
                    <a:pt x="226" y="95"/>
                  </a:cubicBezTo>
                  <a:cubicBezTo>
                    <a:pt x="206" y="49"/>
                    <a:pt x="206" y="49"/>
                    <a:pt x="207" y="45"/>
                  </a:cubicBezTo>
                  <a:cubicBezTo>
                    <a:pt x="208" y="43"/>
                    <a:pt x="209" y="42"/>
                    <a:pt x="211" y="41"/>
                  </a:cubicBezTo>
                  <a:cubicBezTo>
                    <a:pt x="217" y="39"/>
                    <a:pt x="218" y="40"/>
                    <a:pt x="243" y="66"/>
                  </a:cubicBezTo>
                  <a:cubicBezTo>
                    <a:pt x="243" y="67"/>
                    <a:pt x="243" y="67"/>
                    <a:pt x="243" y="67"/>
                  </a:cubicBezTo>
                  <a:cubicBezTo>
                    <a:pt x="242" y="63"/>
                    <a:pt x="240" y="59"/>
                    <a:pt x="238" y="55"/>
                  </a:cubicBezTo>
                  <a:cubicBezTo>
                    <a:pt x="224" y="24"/>
                    <a:pt x="224" y="24"/>
                    <a:pt x="226" y="20"/>
                  </a:cubicBezTo>
                  <a:cubicBezTo>
                    <a:pt x="227" y="18"/>
                    <a:pt x="228" y="17"/>
                    <a:pt x="230" y="16"/>
                  </a:cubicBezTo>
                  <a:cubicBezTo>
                    <a:pt x="232" y="15"/>
                    <a:pt x="232" y="15"/>
                    <a:pt x="251" y="15"/>
                  </a:cubicBezTo>
                  <a:cubicBezTo>
                    <a:pt x="250" y="14"/>
                    <a:pt x="249" y="12"/>
                    <a:pt x="249" y="11"/>
                  </a:cubicBezTo>
                  <a:cubicBezTo>
                    <a:pt x="246" y="4"/>
                    <a:pt x="245" y="3"/>
                    <a:pt x="246" y="0"/>
                  </a:cubicBezTo>
                  <a:cubicBezTo>
                    <a:pt x="253" y="3"/>
                    <a:pt x="253" y="3"/>
                    <a:pt x="253" y="3"/>
                  </a:cubicBezTo>
                  <a:cubicBezTo>
                    <a:pt x="256" y="9"/>
                    <a:pt x="256" y="9"/>
                    <a:pt x="256" y="9"/>
                  </a:cubicBezTo>
                  <a:cubicBezTo>
                    <a:pt x="253" y="3"/>
                    <a:pt x="253" y="3"/>
                    <a:pt x="253" y="3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260" y="1"/>
                    <a:pt x="261" y="3"/>
                    <a:pt x="262" y="5"/>
                  </a:cubicBezTo>
                  <a:cubicBezTo>
                    <a:pt x="264" y="10"/>
                    <a:pt x="266" y="13"/>
                    <a:pt x="267" y="16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1" name="Freeform 90"/>
            <p:cNvSpPr>
              <a:spLocks/>
            </p:cNvSpPr>
            <p:nvPr/>
          </p:nvSpPr>
          <p:spPr bwMode="auto">
            <a:xfrm>
              <a:off x="2613431" y="2196976"/>
              <a:ext cx="1409431" cy="1016000"/>
            </a:xfrm>
            <a:custGeom>
              <a:avLst/>
              <a:gdLst/>
              <a:ahLst/>
              <a:cxnLst/>
              <a:rect l="l" t="t" r="r" b="b"/>
              <a:pathLst>
                <a:path w="1409431" h="1016000">
                  <a:moveTo>
                    <a:pt x="1305775" y="834763"/>
                  </a:moveTo>
                  <a:cubicBezTo>
                    <a:pt x="1307182" y="832422"/>
                    <a:pt x="1309996" y="832422"/>
                    <a:pt x="1315624" y="836168"/>
                  </a:cubicBezTo>
                  <a:cubicBezTo>
                    <a:pt x="1315647" y="836187"/>
                    <a:pt x="1360663" y="873643"/>
                    <a:pt x="1405679" y="914845"/>
                  </a:cubicBezTo>
                  <a:lnTo>
                    <a:pt x="1409431" y="918591"/>
                  </a:lnTo>
                  <a:cubicBezTo>
                    <a:pt x="1409431" y="925306"/>
                    <a:pt x="1409431" y="937815"/>
                    <a:pt x="1409431" y="941070"/>
                  </a:cubicBezTo>
                  <a:lnTo>
                    <a:pt x="1405679" y="944817"/>
                  </a:lnTo>
                  <a:cubicBezTo>
                    <a:pt x="1405676" y="944820"/>
                    <a:pt x="1405626" y="944869"/>
                    <a:pt x="1404741" y="945753"/>
                  </a:cubicBezTo>
                  <a:lnTo>
                    <a:pt x="1398174" y="952310"/>
                  </a:lnTo>
                  <a:cubicBezTo>
                    <a:pt x="1398171" y="952313"/>
                    <a:pt x="1398095" y="952389"/>
                    <a:pt x="1396298" y="954183"/>
                  </a:cubicBezTo>
                  <a:lnTo>
                    <a:pt x="1383165" y="967296"/>
                  </a:lnTo>
                  <a:cubicBezTo>
                    <a:pt x="1371908" y="974789"/>
                    <a:pt x="1360652" y="986028"/>
                    <a:pt x="1353147" y="993521"/>
                  </a:cubicBezTo>
                  <a:cubicBezTo>
                    <a:pt x="1334395" y="1008499"/>
                    <a:pt x="1319392" y="1015992"/>
                    <a:pt x="1319377" y="1016000"/>
                  </a:cubicBezTo>
                  <a:cubicBezTo>
                    <a:pt x="1304367" y="1016000"/>
                    <a:pt x="1285606" y="1008507"/>
                    <a:pt x="1296863" y="993521"/>
                  </a:cubicBezTo>
                  <a:cubicBezTo>
                    <a:pt x="1300615" y="989775"/>
                    <a:pt x="1315624" y="978535"/>
                    <a:pt x="1334386" y="963549"/>
                  </a:cubicBezTo>
                  <a:cubicBezTo>
                    <a:pt x="1341890" y="956056"/>
                    <a:pt x="1353147" y="944817"/>
                    <a:pt x="1364404" y="937324"/>
                  </a:cubicBezTo>
                  <a:cubicBezTo>
                    <a:pt x="1364406" y="937322"/>
                    <a:pt x="1364463" y="937285"/>
                    <a:pt x="1365811" y="936387"/>
                  </a:cubicBezTo>
                  <a:lnTo>
                    <a:pt x="1375661" y="929831"/>
                  </a:lnTo>
                  <a:cubicBezTo>
                    <a:pt x="1338138" y="888619"/>
                    <a:pt x="1304367" y="851154"/>
                    <a:pt x="1304367" y="847408"/>
                  </a:cubicBezTo>
                  <a:close/>
                  <a:moveTo>
                    <a:pt x="552896" y="614418"/>
                  </a:moveTo>
                  <a:cubicBezTo>
                    <a:pt x="559670" y="615397"/>
                    <a:pt x="553820" y="615045"/>
                    <a:pt x="552896" y="614418"/>
                  </a:cubicBezTo>
                  <a:close/>
                  <a:moveTo>
                    <a:pt x="824260" y="497082"/>
                  </a:moveTo>
                  <a:cubicBezTo>
                    <a:pt x="817093" y="496324"/>
                    <a:pt x="824217" y="497011"/>
                    <a:pt x="824260" y="498048"/>
                  </a:cubicBezTo>
                  <a:close/>
                  <a:moveTo>
                    <a:pt x="822061" y="496401"/>
                  </a:moveTo>
                  <a:cubicBezTo>
                    <a:pt x="822555" y="496384"/>
                    <a:pt x="823271" y="496378"/>
                    <a:pt x="824260" y="496424"/>
                  </a:cubicBezTo>
                  <a:lnTo>
                    <a:pt x="824260" y="497082"/>
                  </a:lnTo>
                  <a:cubicBezTo>
                    <a:pt x="820976" y="496526"/>
                    <a:pt x="821035" y="496438"/>
                    <a:pt x="822061" y="496401"/>
                  </a:cubicBezTo>
                  <a:close/>
                  <a:moveTo>
                    <a:pt x="721066" y="312518"/>
                  </a:moveTo>
                  <a:lnTo>
                    <a:pt x="721025" y="312560"/>
                  </a:lnTo>
                  <a:cubicBezTo>
                    <a:pt x="720717" y="312539"/>
                    <a:pt x="720882" y="312539"/>
                    <a:pt x="721066" y="312518"/>
                  </a:cubicBezTo>
                  <a:close/>
                  <a:moveTo>
                    <a:pt x="722922" y="310665"/>
                  </a:moveTo>
                  <a:cubicBezTo>
                    <a:pt x="727614" y="311602"/>
                    <a:pt x="727614" y="312071"/>
                    <a:pt x="726148" y="312305"/>
                  </a:cubicBezTo>
                  <a:lnTo>
                    <a:pt x="721066" y="312518"/>
                  </a:lnTo>
                  <a:close/>
                  <a:moveTo>
                    <a:pt x="1204454" y="286503"/>
                  </a:moveTo>
                  <a:cubicBezTo>
                    <a:pt x="1203926" y="286715"/>
                    <a:pt x="1202402" y="287242"/>
                    <a:pt x="1199587" y="288179"/>
                  </a:cubicBezTo>
                  <a:lnTo>
                    <a:pt x="1199587" y="287803"/>
                  </a:lnTo>
                  <a:cubicBezTo>
                    <a:pt x="1203227" y="286730"/>
                    <a:pt x="1205382" y="286130"/>
                    <a:pt x="1204454" y="286503"/>
                  </a:cubicBezTo>
                  <a:close/>
                  <a:moveTo>
                    <a:pt x="1198179" y="47860"/>
                  </a:moveTo>
                  <a:cubicBezTo>
                    <a:pt x="1201463" y="46455"/>
                    <a:pt x="1207093" y="48329"/>
                    <a:pt x="1222106" y="63319"/>
                  </a:cubicBezTo>
                  <a:cubicBezTo>
                    <a:pt x="1222106" y="63319"/>
                    <a:pt x="1222106" y="63319"/>
                    <a:pt x="1218353" y="85805"/>
                  </a:cubicBezTo>
                  <a:cubicBezTo>
                    <a:pt x="1214600" y="115787"/>
                    <a:pt x="1214600" y="149516"/>
                    <a:pt x="1210846" y="183245"/>
                  </a:cubicBezTo>
                  <a:cubicBezTo>
                    <a:pt x="1207093" y="216974"/>
                    <a:pt x="1203340" y="250703"/>
                    <a:pt x="1199587" y="284431"/>
                  </a:cubicBezTo>
                  <a:cubicBezTo>
                    <a:pt x="1190803" y="290330"/>
                    <a:pt x="1173388" y="295520"/>
                    <a:pt x="1169561" y="295674"/>
                  </a:cubicBezTo>
                  <a:cubicBezTo>
                    <a:pt x="1169561" y="295674"/>
                    <a:pt x="1169561" y="295674"/>
                    <a:pt x="1169091" y="294737"/>
                  </a:cubicBezTo>
                  <a:lnTo>
                    <a:pt x="1165807" y="288179"/>
                  </a:lnTo>
                  <a:cubicBezTo>
                    <a:pt x="1165807" y="288179"/>
                    <a:pt x="1165807" y="288179"/>
                    <a:pt x="1164869" y="287711"/>
                  </a:cubicBezTo>
                  <a:lnTo>
                    <a:pt x="1158301" y="284431"/>
                  </a:lnTo>
                  <a:lnTo>
                    <a:pt x="1154547" y="280684"/>
                  </a:lnTo>
                  <a:cubicBezTo>
                    <a:pt x="1154547" y="280684"/>
                    <a:pt x="1154547" y="280684"/>
                    <a:pt x="1152671" y="278810"/>
                  </a:cubicBezTo>
                  <a:lnTo>
                    <a:pt x="1139534" y="265693"/>
                  </a:lnTo>
                  <a:cubicBezTo>
                    <a:pt x="1132028" y="254450"/>
                    <a:pt x="1120768" y="243207"/>
                    <a:pt x="1113262" y="231964"/>
                  </a:cubicBezTo>
                  <a:cubicBezTo>
                    <a:pt x="1109508" y="228217"/>
                    <a:pt x="1109508" y="228217"/>
                    <a:pt x="1109508" y="224469"/>
                  </a:cubicBezTo>
                  <a:cubicBezTo>
                    <a:pt x="1071976" y="265693"/>
                    <a:pt x="1011924" y="336899"/>
                    <a:pt x="936858" y="419347"/>
                  </a:cubicBezTo>
                  <a:cubicBezTo>
                    <a:pt x="936858" y="419347"/>
                    <a:pt x="936858" y="419347"/>
                    <a:pt x="899326" y="464319"/>
                  </a:cubicBezTo>
                  <a:cubicBezTo>
                    <a:pt x="899326" y="464319"/>
                    <a:pt x="899326" y="464319"/>
                    <a:pt x="876806" y="486805"/>
                  </a:cubicBezTo>
                  <a:cubicBezTo>
                    <a:pt x="876806" y="486805"/>
                    <a:pt x="876806" y="486805"/>
                    <a:pt x="875868" y="488211"/>
                  </a:cubicBezTo>
                  <a:lnTo>
                    <a:pt x="869300" y="498048"/>
                  </a:lnTo>
                  <a:cubicBezTo>
                    <a:pt x="842114" y="496868"/>
                    <a:pt x="829446" y="496431"/>
                    <a:pt x="824260" y="496424"/>
                  </a:cubicBezTo>
                  <a:lnTo>
                    <a:pt x="824260" y="494301"/>
                  </a:lnTo>
                  <a:lnTo>
                    <a:pt x="820507" y="490553"/>
                  </a:lnTo>
                  <a:cubicBezTo>
                    <a:pt x="820507" y="490553"/>
                    <a:pt x="820507" y="490553"/>
                    <a:pt x="820038" y="489616"/>
                  </a:cubicBezTo>
                  <a:lnTo>
                    <a:pt x="816754" y="483058"/>
                  </a:lnTo>
                  <a:cubicBezTo>
                    <a:pt x="794234" y="449329"/>
                    <a:pt x="767962" y="411852"/>
                    <a:pt x="745442" y="374375"/>
                  </a:cubicBezTo>
                  <a:lnTo>
                    <a:pt x="741689" y="370628"/>
                  </a:lnTo>
                  <a:cubicBezTo>
                    <a:pt x="741689" y="370628"/>
                    <a:pt x="741689" y="370628"/>
                    <a:pt x="704156" y="415600"/>
                  </a:cubicBezTo>
                  <a:cubicBezTo>
                    <a:pt x="704156" y="415600"/>
                    <a:pt x="704156" y="415600"/>
                    <a:pt x="621584" y="528030"/>
                  </a:cubicBezTo>
                  <a:cubicBezTo>
                    <a:pt x="621584" y="528030"/>
                    <a:pt x="621584" y="528030"/>
                    <a:pt x="576545" y="584244"/>
                  </a:cubicBezTo>
                  <a:cubicBezTo>
                    <a:pt x="576545" y="584244"/>
                    <a:pt x="576545" y="584244"/>
                    <a:pt x="557779" y="610478"/>
                  </a:cubicBezTo>
                  <a:lnTo>
                    <a:pt x="554026" y="614226"/>
                  </a:lnTo>
                  <a:cubicBezTo>
                    <a:pt x="553611" y="614226"/>
                    <a:pt x="553234" y="614227"/>
                    <a:pt x="552896" y="614418"/>
                  </a:cubicBezTo>
                  <a:cubicBezTo>
                    <a:pt x="547078" y="613721"/>
                    <a:pt x="535172" y="612514"/>
                    <a:pt x="512740" y="610478"/>
                  </a:cubicBezTo>
                  <a:cubicBezTo>
                    <a:pt x="512740" y="606730"/>
                    <a:pt x="512740" y="606730"/>
                    <a:pt x="512271" y="605793"/>
                  </a:cubicBezTo>
                  <a:lnTo>
                    <a:pt x="508987" y="599235"/>
                  </a:lnTo>
                  <a:cubicBezTo>
                    <a:pt x="508987" y="599235"/>
                    <a:pt x="508987" y="599235"/>
                    <a:pt x="508048" y="596893"/>
                  </a:cubicBezTo>
                  <a:lnTo>
                    <a:pt x="501480" y="580497"/>
                  </a:lnTo>
                  <a:cubicBezTo>
                    <a:pt x="486467" y="543020"/>
                    <a:pt x="467701" y="509291"/>
                    <a:pt x="452688" y="471815"/>
                  </a:cubicBezTo>
                  <a:cubicBezTo>
                    <a:pt x="452688" y="471815"/>
                    <a:pt x="452688" y="471815"/>
                    <a:pt x="415155" y="520534"/>
                  </a:cubicBezTo>
                  <a:cubicBezTo>
                    <a:pt x="392635" y="554263"/>
                    <a:pt x="370116" y="584244"/>
                    <a:pt x="347596" y="610478"/>
                  </a:cubicBezTo>
                  <a:cubicBezTo>
                    <a:pt x="261271" y="722908"/>
                    <a:pt x="201219" y="797861"/>
                    <a:pt x="193713" y="805357"/>
                  </a:cubicBezTo>
                  <a:cubicBezTo>
                    <a:pt x="165563" y="827843"/>
                    <a:pt x="143747" y="844004"/>
                    <a:pt x="153600" y="825383"/>
                  </a:cubicBezTo>
                  <a:lnTo>
                    <a:pt x="174946" y="794114"/>
                  </a:lnTo>
                  <a:cubicBezTo>
                    <a:pt x="174946" y="794114"/>
                    <a:pt x="231245" y="715413"/>
                    <a:pt x="317570" y="599235"/>
                  </a:cubicBezTo>
                  <a:cubicBezTo>
                    <a:pt x="336337" y="569254"/>
                    <a:pt x="358856" y="535525"/>
                    <a:pt x="385129" y="501796"/>
                  </a:cubicBezTo>
                  <a:cubicBezTo>
                    <a:pt x="385129" y="501796"/>
                    <a:pt x="385129" y="501796"/>
                    <a:pt x="422662" y="453076"/>
                  </a:cubicBezTo>
                  <a:cubicBezTo>
                    <a:pt x="422662" y="453076"/>
                    <a:pt x="422662" y="453076"/>
                    <a:pt x="441428" y="423095"/>
                  </a:cubicBezTo>
                  <a:lnTo>
                    <a:pt x="445181" y="419347"/>
                  </a:lnTo>
                  <a:cubicBezTo>
                    <a:pt x="460194" y="419347"/>
                    <a:pt x="415155" y="415600"/>
                    <a:pt x="475207" y="419347"/>
                  </a:cubicBezTo>
                  <a:lnTo>
                    <a:pt x="478960" y="426843"/>
                  </a:lnTo>
                  <a:cubicBezTo>
                    <a:pt x="478960" y="426843"/>
                    <a:pt x="478960" y="426843"/>
                    <a:pt x="479899" y="428716"/>
                  </a:cubicBezTo>
                  <a:lnTo>
                    <a:pt x="486467" y="441833"/>
                  </a:lnTo>
                  <a:cubicBezTo>
                    <a:pt x="501480" y="483058"/>
                    <a:pt x="520246" y="520534"/>
                    <a:pt x="539013" y="561759"/>
                  </a:cubicBezTo>
                  <a:cubicBezTo>
                    <a:pt x="539013" y="561759"/>
                    <a:pt x="539013" y="561759"/>
                    <a:pt x="539951" y="560353"/>
                  </a:cubicBezTo>
                  <a:lnTo>
                    <a:pt x="546519" y="550516"/>
                  </a:lnTo>
                  <a:cubicBezTo>
                    <a:pt x="546519" y="550516"/>
                    <a:pt x="546519" y="550516"/>
                    <a:pt x="591558" y="490553"/>
                  </a:cubicBezTo>
                  <a:cubicBezTo>
                    <a:pt x="591558" y="490553"/>
                    <a:pt x="591558" y="490553"/>
                    <a:pt x="677883" y="374375"/>
                  </a:cubicBezTo>
                  <a:cubicBezTo>
                    <a:pt x="677883" y="374375"/>
                    <a:pt x="677883" y="374375"/>
                    <a:pt x="719169" y="314413"/>
                  </a:cubicBezTo>
                  <a:cubicBezTo>
                    <a:pt x="723911" y="312704"/>
                    <a:pt x="734066" y="313095"/>
                    <a:pt x="760455" y="314413"/>
                  </a:cubicBezTo>
                  <a:cubicBezTo>
                    <a:pt x="764208" y="314413"/>
                    <a:pt x="764208" y="314413"/>
                    <a:pt x="764677" y="315350"/>
                  </a:cubicBezTo>
                  <a:lnTo>
                    <a:pt x="767962" y="321908"/>
                  </a:lnTo>
                  <a:cubicBezTo>
                    <a:pt x="767962" y="321908"/>
                    <a:pt x="767962" y="321908"/>
                    <a:pt x="769369" y="323782"/>
                  </a:cubicBezTo>
                  <a:lnTo>
                    <a:pt x="779221" y="336899"/>
                  </a:lnTo>
                  <a:cubicBezTo>
                    <a:pt x="779221" y="336899"/>
                    <a:pt x="779221" y="336899"/>
                    <a:pt x="797988" y="366880"/>
                  </a:cubicBezTo>
                  <a:cubicBezTo>
                    <a:pt x="797988" y="366880"/>
                    <a:pt x="797988" y="366880"/>
                    <a:pt x="839274" y="423095"/>
                  </a:cubicBezTo>
                  <a:cubicBezTo>
                    <a:pt x="839274" y="423095"/>
                    <a:pt x="839274" y="423095"/>
                    <a:pt x="840681" y="425437"/>
                  </a:cubicBezTo>
                  <a:lnTo>
                    <a:pt x="850533" y="441833"/>
                  </a:lnTo>
                  <a:cubicBezTo>
                    <a:pt x="873053" y="415600"/>
                    <a:pt x="895572" y="389366"/>
                    <a:pt x="914339" y="366880"/>
                  </a:cubicBezTo>
                  <a:cubicBezTo>
                    <a:pt x="989404" y="284431"/>
                    <a:pt x="1045703" y="220721"/>
                    <a:pt x="1075729" y="186992"/>
                  </a:cubicBezTo>
                  <a:cubicBezTo>
                    <a:pt x="1060716" y="172002"/>
                    <a:pt x="1053209" y="160759"/>
                    <a:pt x="1053209" y="157011"/>
                  </a:cubicBezTo>
                  <a:cubicBezTo>
                    <a:pt x="1049456" y="149516"/>
                    <a:pt x="1049456" y="138273"/>
                    <a:pt x="1049456" y="130777"/>
                  </a:cubicBezTo>
                  <a:cubicBezTo>
                    <a:pt x="1049456" y="130777"/>
                    <a:pt x="1049456" y="130777"/>
                    <a:pt x="1030690" y="108291"/>
                  </a:cubicBezTo>
                  <a:cubicBezTo>
                    <a:pt x="1030690" y="108291"/>
                    <a:pt x="1030690" y="108291"/>
                    <a:pt x="1056963" y="100796"/>
                  </a:cubicBezTo>
                  <a:cubicBezTo>
                    <a:pt x="1055086" y="98922"/>
                    <a:pt x="1054148" y="97048"/>
                    <a:pt x="1056024" y="95175"/>
                  </a:cubicBezTo>
                  <a:lnTo>
                    <a:pt x="1071976" y="89553"/>
                  </a:lnTo>
                  <a:cubicBezTo>
                    <a:pt x="1071976" y="89553"/>
                    <a:pt x="1102002" y="78310"/>
                    <a:pt x="1150794" y="63319"/>
                  </a:cubicBezTo>
                  <a:cubicBezTo>
                    <a:pt x="1162054" y="59572"/>
                    <a:pt x="1177067" y="55824"/>
                    <a:pt x="1188327" y="52076"/>
                  </a:cubicBezTo>
                  <a:cubicBezTo>
                    <a:pt x="1193957" y="53950"/>
                    <a:pt x="1194895" y="49266"/>
                    <a:pt x="1198179" y="47860"/>
                  </a:cubicBezTo>
                  <a:close/>
                  <a:moveTo>
                    <a:pt x="73279" y="993"/>
                  </a:moveTo>
                  <a:cubicBezTo>
                    <a:pt x="76476" y="1822"/>
                    <a:pt x="84126" y="2614"/>
                    <a:pt x="100044" y="3750"/>
                  </a:cubicBezTo>
                  <a:cubicBezTo>
                    <a:pt x="100044" y="7500"/>
                    <a:pt x="100044" y="7500"/>
                    <a:pt x="101452" y="9375"/>
                  </a:cubicBezTo>
                  <a:lnTo>
                    <a:pt x="111302" y="22500"/>
                  </a:lnTo>
                  <a:cubicBezTo>
                    <a:pt x="118808" y="37500"/>
                    <a:pt x="126313" y="48750"/>
                    <a:pt x="130066" y="56250"/>
                  </a:cubicBezTo>
                  <a:cubicBezTo>
                    <a:pt x="141323" y="78750"/>
                    <a:pt x="148829" y="93750"/>
                    <a:pt x="145076" y="93750"/>
                  </a:cubicBezTo>
                  <a:cubicBezTo>
                    <a:pt x="141323" y="105000"/>
                    <a:pt x="130066" y="127500"/>
                    <a:pt x="118808" y="108750"/>
                  </a:cubicBezTo>
                  <a:cubicBezTo>
                    <a:pt x="115055" y="105000"/>
                    <a:pt x="107550" y="90000"/>
                    <a:pt x="96292" y="71250"/>
                  </a:cubicBezTo>
                  <a:cubicBezTo>
                    <a:pt x="92539" y="60000"/>
                    <a:pt x="88786" y="52500"/>
                    <a:pt x="81281" y="41250"/>
                  </a:cubicBezTo>
                  <a:cubicBezTo>
                    <a:pt x="81281" y="45000"/>
                    <a:pt x="81281" y="45000"/>
                    <a:pt x="77528" y="48750"/>
                  </a:cubicBezTo>
                  <a:cubicBezTo>
                    <a:pt x="81281" y="48750"/>
                    <a:pt x="81281" y="63750"/>
                    <a:pt x="81281" y="108750"/>
                  </a:cubicBezTo>
                  <a:cubicBezTo>
                    <a:pt x="81282" y="108793"/>
                    <a:pt x="85034" y="228783"/>
                    <a:pt x="85034" y="412500"/>
                  </a:cubicBezTo>
                  <a:cubicBezTo>
                    <a:pt x="85034" y="502500"/>
                    <a:pt x="85034" y="607500"/>
                    <a:pt x="85034" y="723750"/>
                  </a:cubicBezTo>
                  <a:cubicBezTo>
                    <a:pt x="85034" y="780000"/>
                    <a:pt x="85034" y="840000"/>
                    <a:pt x="85034" y="900000"/>
                  </a:cubicBezTo>
                  <a:cubicBezTo>
                    <a:pt x="88786" y="903750"/>
                    <a:pt x="88786" y="903750"/>
                    <a:pt x="133818" y="903750"/>
                  </a:cubicBezTo>
                  <a:cubicBezTo>
                    <a:pt x="133824" y="903750"/>
                    <a:pt x="134559" y="903721"/>
                    <a:pt x="227634" y="900000"/>
                  </a:cubicBezTo>
                  <a:cubicBezTo>
                    <a:pt x="719231" y="896250"/>
                    <a:pt x="1222086" y="892500"/>
                    <a:pt x="1259613" y="900000"/>
                  </a:cubicBezTo>
                  <a:cubicBezTo>
                    <a:pt x="1327161" y="915000"/>
                    <a:pt x="1428482" y="945000"/>
                    <a:pt x="1259613" y="948750"/>
                  </a:cubicBezTo>
                  <a:cubicBezTo>
                    <a:pt x="1173302" y="948750"/>
                    <a:pt x="685458" y="948750"/>
                    <a:pt x="212624" y="948750"/>
                  </a:cubicBezTo>
                  <a:cubicBezTo>
                    <a:pt x="212618" y="948750"/>
                    <a:pt x="211925" y="948750"/>
                    <a:pt x="122560" y="948750"/>
                  </a:cubicBezTo>
                  <a:cubicBezTo>
                    <a:pt x="122555" y="948750"/>
                    <a:pt x="122092" y="948750"/>
                    <a:pt x="77528" y="948750"/>
                  </a:cubicBezTo>
                  <a:cubicBezTo>
                    <a:pt x="77525" y="948750"/>
                    <a:pt x="77476" y="948750"/>
                    <a:pt x="76590" y="948750"/>
                  </a:cubicBezTo>
                  <a:lnTo>
                    <a:pt x="70023" y="948750"/>
                  </a:lnTo>
                  <a:cubicBezTo>
                    <a:pt x="70023" y="952500"/>
                    <a:pt x="21239" y="900000"/>
                    <a:pt x="43755" y="922500"/>
                  </a:cubicBezTo>
                  <a:cubicBezTo>
                    <a:pt x="43755" y="915000"/>
                    <a:pt x="43755" y="915000"/>
                    <a:pt x="43755" y="892500"/>
                  </a:cubicBezTo>
                  <a:cubicBezTo>
                    <a:pt x="43755" y="832500"/>
                    <a:pt x="43755" y="776250"/>
                    <a:pt x="43755" y="723750"/>
                  </a:cubicBezTo>
                  <a:cubicBezTo>
                    <a:pt x="47507" y="611250"/>
                    <a:pt x="47507" y="510000"/>
                    <a:pt x="51260" y="420000"/>
                  </a:cubicBezTo>
                  <a:cubicBezTo>
                    <a:pt x="55013" y="243750"/>
                    <a:pt x="55013" y="120000"/>
                    <a:pt x="58765" y="108750"/>
                  </a:cubicBezTo>
                  <a:cubicBezTo>
                    <a:pt x="66270" y="82500"/>
                    <a:pt x="70023" y="60000"/>
                    <a:pt x="73776" y="52500"/>
                  </a:cubicBezTo>
                  <a:cubicBezTo>
                    <a:pt x="43755" y="90000"/>
                    <a:pt x="21239" y="120000"/>
                    <a:pt x="13733" y="123750"/>
                  </a:cubicBezTo>
                  <a:cubicBezTo>
                    <a:pt x="6228" y="123750"/>
                    <a:pt x="-5030" y="123750"/>
                    <a:pt x="2475" y="112500"/>
                  </a:cubicBezTo>
                  <a:cubicBezTo>
                    <a:pt x="2492" y="112472"/>
                    <a:pt x="32505" y="63736"/>
                    <a:pt x="62518" y="15000"/>
                  </a:cubicBezTo>
                  <a:cubicBezTo>
                    <a:pt x="62520" y="14998"/>
                    <a:pt x="62557" y="14961"/>
                    <a:pt x="63456" y="14063"/>
                  </a:cubicBezTo>
                  <a:lnTo>
                    <a:pt x="70023" y="7500"/>
                  </a:lnTo>
                  <a:cubicBezTo>
                    <a:pt x="70025" y="7497"/>
                    <a:pt x="70050" y="7447"/>
                    <a:pt x="70492" y="6563"/>
                  </a:cubicBezTo>
                  <a:close/>
                  <a:moveTo>
                    <a:pt x="73776" y="0"/>
                  </a:moveTo>
                  <a:cubicBezTo>
                    <a:pt x="75690" y="57"/>
                    <a:pt x="74682" y="115"/>
                    <a:pt x="73661" y="229"/>
                  </a:cubicBezTo>
                  <a:close/>
                </a:path>
              </a:pathLst>
            </a:custGeom>
            <a:solidFill>
              <a:srgbClr val="80818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1" name="pole tekstowe 10"/>
          <p:cNvSpPr txBox="1"/>
          <p:nvPr/>
        </p:nvSpPr>
        <p:spPr>
          <a:xfrm>
            <a:off x="933173" y="6093296"/>
            <a:ext cx="4087145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See more icons at: </a:t>
            </a:r>
            <a:r>
              <a:rPr lang="pl-PL" dirty="0">
                <a:hlinkClick r:id="rId2"/>
              </a:rPr>
              <a:t>www.infodiagram.com</a:t>
            </a:r>
            <a:r>
              <a:rPr lang="en-US" dirty="0"/>
              <a:t> </a:t>
            </a:r>
            <a:endParaRPr lang="pl-PL" dirty="0"/>
          </a:p>
        </p:txBody>
      </p:sp>
      <p:sp>
        <p:nvSpPr>
          <p:cNvPr id="73" name="Freeform 5"/>
          <p:cNvSpPr>
            <a:spLocks/>
          </p:cNvSpPr>
          <p:nvPr/>
        </p:nvSpPr>
        <p:spPr bwMode="auto">
          <a:xfrm rot="15423952">
            <a:off x="1112605" y="5788692"/>
            <a:ext cx="352070" cy="257141"/>
          </a:xfrm>
          <a:custGeom>
            <a:avLst/>
            <a:gdLst>
              <a:gd name="T0" fmla="*/ 11 w 162"/>
              <a:gd name="T1" fmla="*/ 73 h 118"/>
              <a:gd name="T2" fmla="*/ 107 w 162"/>
              <a:gd name="T3" fmla="*/ 78 h 118"/>
              <a:gd name="T4" fmla="*/ 99 w 162"/>
              <a:gd name="T5" fmla="*/ 84 h 118"/>
              <a:gd name="T6" fmla="*/ 74 w 162"/>
              <a:gd name="T7" fmla="*/ 105 h 118"/>
              <a:gd name="T8" fmla="*/ 79 w 162"/>
              <a:gd name="T9" fmla="*/ 112 h 118"/>
              <a:gd name="T10" fmla="*/ 104 w 162"/>
              <a:gd name="T11" fmla="*/ 95 h 118"/>
              <a:gd name="T12" fmla="*/ 133 w 162"/>
              <a:gd name="T13" fmla="*/ 82 h 118"/>
              <a:gd name="T14" fmla="*/ 149 w 162"/>
              <a:gd name="T15" fmla="*/ 76 h 118"/>
              <a:gd name="T16" fmla="*/ 158 w 162"/>
              <a:gd name="T17" fmla="*/ 73 h 118"/>
              <a:gd name="T18" fmla="*/ 160 w 162"/>
              <a:gd name="T19" fmla="*/ 73 h 118"/>
              <a:gd name="T20" fmla="*/ 160 w 162"/>
              <a:gd name="T21" fmla="*/ 73 h 118"/>
              <a:gd name="T22" fmla="*/ 160 w 162"/>
              <a:gd name="T23" fmla="*/ 73 h 118"/>
              <a:gd name="T24" fmla="*/ 161 w 162"/>
              <a:gd name="T25" fmla="*/ 59 h 118"/>
              <a:gd name="T26" fmla="*/ 161 w 162"/>
              <a:gd name="T27" fmla="*/ 59 h 118"/>
              <a:gd name="T28" fmla="*/ 161 w 162"/>
              <a:gd name="T29" fmla="*/ 58 h 118"/>
              <a:gd name="T30" fmla="*/ 160 w 162"/>
              <a:gd name="T31" fmla="*/ 58 h 118"/>
              <a:gd name="T32" fmla="*/ 155 w 162"/>
              <a:gd name="T33" fmla="*/ 55 h 118"/>
              <a:gd name="T34" fmla="*/ 69 w 162"/>
              <a:gd name="T35" fmla="*/ 0 h 118"/>
              <a:gd name="T36" fmla="*/ 58 w 162"/>
              <a:gd name="T37" fmla="*/ 14 h 118"/>
              <a:gd name="T38" fmla="*/ 135 w 162"/>
              <a:gd name="T39" fmla="*/ 65 h 118"/>
              <a:gd name="T40" fmla="*/ 129 w 162"/>
              <a:gd name="T41" fmla="*/ 67 h 118"/>
              <a:gd name="T42" fmla="*/ 12 w 162"/>
              <a:gd name="T43" fmla="*/ 56 h 118"/>
              <a:gd name="T44" fmla="*/ 11 w 162"/>
              <a:gd name="T45" fmla="*/ 73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2" h="118">
                <a:moveTo>
                  <a:pt x="11" y="73"/>
                </a:moveTo>
                <a:cubicBezTo>
                  <a:pt x="18" y="74"/>
                  <a:pt x="71" y="77"/>
                  <a:pt x="107" y="78"/>
                </a:cubicBezTo>
                <a:cubicBezTo>
                  <a:pt x="104" y="80"/>
                  <a:pt x="101" y="82"/>
                  <a:pt x="99" y="84"/>
                </a:cubicBezTo>
                <a:cubicBezTo>
                  <a:pt x="83" y="94"/>
                  <a:pt x="74" y="104"/>
                  <a:pt x="74" y="105"/>
                </a:cubicBezTo>
                <a:cubicBezTo>
                  <a:pt x="72" y="113"/>
                  <a:pt x="72" y="118"/>
                  <a:pt x="79" y="112"/>
                </a:cubicBezTo>
                <a:cubicBezTo>
                  <a:pt x="79" y="112"/>
                  <a:pt x="89" y="104"/>
                  <a:pt x="104" y="95"/>
                </a:cubicBezTo>
                <a:cubicBezTo>
                  <a:pt x="112" y="91"/>
                  <a:pt x="122" y="86"/>
                  <a:pt x="133" y="82"/>
                </a:cubicBezTo>
                <a:cubicBezTo>
                  <a:pt x="138" y="80"/>
                  <a:pt x="143" y="78"/>
                  <a:pt x="149" y="76"/>
                </a:cubicBezTo>
                <a:cubicBezTo>
                  <a:pt x="158" y="73"/>
                  <a:pt x="158" y="73"/>
                  <a:pt x="158" y="73"/>
                </a:cubicBezTo>
                <a:cubicBezTo>
                  <a:pt x="160" y="73"/>
                  <a:pt x="160" y="73"/>
                  <a:pt x="160" y="73"/>
                </a:cubicBezTo>
                <a:cubicBezTo>
                  <a:pt x="160" y="73"/>
                  <a:pt x="160" y="73"/>
                  <a:pt x="160" y="73"/>
                </a:cubicBezTo>
                <a:cubicBezTo>
                  <a:pt x="160" y="73"/>
                  <a:pt x="160" y="73"/>
                  <a:pt x="160" y="73"/>
                </a:cubicBezTo>
                <a:cubicBezTo>
                  <a:pt x="160" y="76"/>
                  <a:pt x="162" y="46"/>
                  <a:pt x="161" y="59"/>
                </a:cubicBezTo>
                <a:cubicBezTo>
                  <a:pt x="161" y="59"/>
                  <a:pt x="161" y="59"/>
                  <a:pt x="161" y="59"/>
                </a:cubicBezTo>
                <a:cubicBezTo>
                  <a:pt x="161" y="58"/>
                  <a:pt x="161" y="58"/>
                  <a:pt x="161" y="58"/>
                </a:cubicBezTo>
                <a:cubicBezTo>
                  <a:pt x="160" y="58"/>
                  <a:pt x="160" y="58"/>
                  <a:pt x="160" y="58"/>
                </a:cubicBezTo>
                <a:cubicBezTo>
                  <a:pt x="155" y="55"/>
                  <a:pt x="155" y="55"/>
                  <a:pt x="155" y="55"/>
                </a:cubicBezTo>
                <a:cubicBezTo>
                  <a:pt x="111" y="33"/>
                  <a:pt x="73" y="1"/>
                  <a:pt x="69" y="0"/>
                </a:cubicBezTo>
                <a:cubicBezTo>
                  <a:pt x="61" y="0"/>
                  <a:pt x="46" y="1"/>
                  <a:pt x="58" y="14"/>
                </a:cubicBezTo>
                <a:cubicBezTo>
                  <a:pt x="63" y="20"/>
                  <a:pt x="97" y="45"/>
                  <a:pt x="135" y="65"/>
                </a:cubicBezTo>
                <a:cubicBezTo>
                  <a:pt x="133" y="66"/>
                  <a:pt x="131" y="67"/>
                  <a:pt x="129" y="67"/>
                </a:cubicBezTo>
                <a:cubicBezTo>
                  <a:pt x="96" y="62"/>
                  <a:pt x="15" y="52"/>
                  <a:pt x="12" y="56"/>
                </a:cubicBezTo>
                <a:cubicBezTo>
                  <a:pt x="7" y="61"/>
                  <a:pt x="0" y="71"/>
                  <a:pt x="11" y="7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7321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Good luck creating your next presentation</a:t>
            </a:r>
            <a:r>
              <a:rPr lang="pl-PL" sz="2200" dirty="0"/>
              <a:t>.</a:t>
            </a:r>
            <a:endParaRPr lang="en-US" sz="2200" dirty="0"/>
          </a:p>
        </p:txBody>
      </p:sp>
      <p:sp>
        <p:nvSpPr>
          <p:cNvPr id="31" name="Para nawiasów 30"/>
          <p:cNvSpPr/>
          <p:nvPr/>
        </p:nvSpPr>
        <p:spPr>
          <a:xfrm>
            <a:off x="2913840" y="4869160"/>
            <a:ext cx="6364321" cy="1152128"/>
          </a:xfrm>
          <a:prstGeom prst="bracketPair">
            <a:avLst>
              <a:gd name="adj" fmla="val 0"/>
            </a:avLst>
          </a:prstGeom>
          <a:solidFill>
            <a:schemeClr val="bg2"/>
          </a:solidFill>
          <a:ln w="28575">
            <a:solidFill>
              <a:schemeClr val="accent4"/>
            </a:solidFill>
          </a:ln>
        </p:spPr>
        <p:txBody>
          <a:bodyPr wrap="square" tIns="108000" bIns="144000" anchor="ctr">
            <a:noAutofit/>
          </a:bodyPr>
          <a:lstStyle/>
          <a:p>
            <a:pPr marL="57150" lvl="1" indent="0" algn="ctr">
              <a:spcAft>
                <a:spcPts val="300"/>
              </a:spcAft>
              <a:buNone/>
            </a:pPr>
            <a:r>
              <a:rPr lang="en-US" altLang="pl-PL" sz="2400" dirty="0"/>
              <a:t>See more information at</a:t>
            </a:r>
            <a:endParaRPr lang="pl-PL" altLang="pl-PL" sz="2000" dirty="0"/>
          </a:p>
          <a:p>
            <a:pPr marL="57150" lvl="1" indent="0" algn="ctr">
              <a:spcAft>
                <a:spcPts val="300"/>
              </a:spcAft>
              <a:buNone/>
            </a:pPr>
            <a:r>
              <a:rPr lang="pl-PL" sz="2000" dirty="0">
                <a:hlinkClick r:id="rId2"/>
              </a:rPr>
              <a:t>https://prezentio.com/training-ppt-slide-design/</a:t>
            </a:r>
            <a:endParaRPr lang="pl-PL" altLang="pl-PL" sz="20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A332E6A-6C10-4454-B6A1-12520638AA30}"/>
              </a:ext>
            </a:extLst>
          </p:cNvPr>
          <p:cNvGrpSpPr/>
          <p:nvPr/>
        </p:nvGrpSpPr>
        <p:grpSpPr>
          <a:xfrm>
            <a:off x="2770849" y="2636912"/>
            <a:ext cx="8949263" cy="1611888"/>
            <a:chOff x="2770849" y="2636912"/>
            <a:chExt cx="8949263" cy="1611888"/>
          </a:xfrm>
        </p:grpSpPr>
        <p:grpSp>
          <p:nvGrpSpPr>
            <p:cNvPr id="22" name="Grupa 21"/>
            <p:cNvGrpSpPr/>
            <p:nvPr/>
          </p:nvGrpSpPr>
          <p:grpSpPr>
            <a:xfrm flipH="1">
              <a:off x="2770849" y="2636912"/>
              <a:ext cx="7488583" cy="1611888"/>
              <a:chOff x="1839150" y="216543"/>
              <a:chExt cx="7488583" cy="1611888"/>
            </a:xfrm>
            <a:solidFill>
              <a:schemeClr val="accent2"/>
            </a:solidFill>
          </p:grpSpPr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>
                <a:off x="2005074" y="216543"/>
                <a:ext cx="7322659" cy="1611888"/>
              </a:xfrm>
              <a:prstGeom prst="roundRect">
                <a:avLst>
                  <a:gd name="adj" fmla="val 11839"/>
                </a:avLst>
              </a:prstGeom>
              <a:grpFill/>
              <a:ln w="2857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24" name="Freeform 26"/>
              <p:cNvSpPr>
                <a:spLocks/>
              </p:cNvSpPr>
              <p:nvPr userDrawn="1"/>
            </p:nvSpPr>
            <p:spPr bwMode="auto">
              <a:xfrm rot="8100000" flipH="1">
                <a:off x="1839150" y="848655"/>
                <a:ext cx="349103" cy="347665"/>
              </a:xfrm>
              <a:prstGeom prst="rtTriangl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sp>
          <p:nvSpPr>
            <p:cNvPr id="25" name="Elipsa 7"/>
            <p:cNvSpPr/>
            <p:nvPr/>
          </p:nvSpPr>
          <p:spPr>
            <a:xfrm>
              <a:off x="10344472" y="2755036"/>
              <a:ext cx="1375640" cy="13756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6" name="Tytuł 3"/>
            <p:cNvSpPr txBox="1">
              <a:spLocks/>
            </p:cNvSpPr>
            <p:nvPr/>
          </p:nvSpPr>
          <p:spPr>
            <a:xfrm>
              <a:off x="2855640" y="2646641"/>
              <a:ext cx="7128792" cy="156944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dirty="0"/>
                <a:t>Want to learn more</a:t>
              </a:r>
              <a:r>
                <a:rPr lang="pl-PL" sz="3200" dirty="0"/>
                <a:t>?</a:t>
              </a:r>
            </a:p>
            <a:p>
              <a:r>
                <a:rPr lang="en-US" sz="2200" dirty="0"/>
                <a:t>Join our training course on Visual Slides Design and Advanced PowerPoint.</a:t>
              </a:r>
              <a:endParaRPr lang="pl-PL" sz="2200" dirty="0"/>
            </a:p>
          </p:txBody>
        </p:sp>
        <p:sp>
          <p:nvSpPr>
            <p:cNvPr id="10" name="Freeform 2">
              <a:extLst>
                <a:ext uri="{FF2B5EF4-FFF2-40B4-BE49-F238E27FC236}">
                  <a16:creationId xmlns:a16="http://schemas.microsoft.com/office/drawing/2014/main" id="{862EAD60-8008-41B1-A683-B6912CB09E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96122" y="3073413"/>
              <a:ext cx="612237" cy="624178"/>
            </a:xfrm>
            <a:custGeom>
              <a:avLst/>
              <a:gdLst>
                <a:gd name="T0" fmla="*/ 36 w 239"/>
                <a:gd name="T1" fmla="*/ 243 h 243"/>
                <a:gd name="T2" fmla="*/ 0 w 239"/>
                <a:gd name="T3" fmla="*/ 243 h 243"/>
                <a:gd name="T4" fmla="*/ 0 w 239"/>
                <a:gd name="T5" fmla="*/ 136 h 243"/>
                <a:gd name="T6" fmla="*/ 36 w 239"/>
                <a:gd name="T7" fmla="*/ 136 h 243"/>
                <a:gd name="T8" fmla="*/ 36 w 239"/>
                <a:gd name="T9" fmla="*/ 243 h 243"/>
                <a:gd name="T10" fmla="*/ 234 w 239"/>
                <a:gd name="T11" fmla="*/ 135 h 243"/>
                <a:gd name="T12" fmla="*/ 219 w 239"/>
                <a:gd name="T13" fmla="*/ 111 h 243"/>
                <a:gd name="T14" fmla="*/ 160 w 239"/>
                <a:gd name="T15" fmla="*/ 103 h 243"/>
                <a:gd name="T16" fmla="*/ 155 w 239"/>
                <a:gd name="T17" fmla="*/ 92 h 243"/>
                <a:gd name="T18" fmla="*/ 167 w 239"/>
                <a:gd name="T19" fmla="*/ 54 h 243"/>
                <a:gd name="T20" fmla="*/ 155 w 239"/>
                <a:gd name="T21" fmla="*/ 1 h 243"/>
                <a:gd name="T22" fmla="*/ 140 w 239"/>
                <a:gd name="T23" fmla="*/ 25 h 243"/>
                <a:gd name="T24" fmla="*/ 83 w 239"/>
                <a:gd name="T25" fmla="*/ 105 h 243"/>
                <a:gd name="T26" fmla="*/ 50 w 239"/>
                <a:gd name="T27" fmla="*/ 136 h 243"/>
                <a:gd name="T28" fmla="*/ 50 w 239"/>
                <a:gd name="T29" fmla="*/ 243 h 243"/>
                <a:gd name="T30" fmla="*/ 76 w 239"/>
                <a:gd name="T31" fmla="*/ 241 h 243"/>
                <a:gd name="T32" fmla="*/ 161 w 239"/>
                <a:gd name="T33" fmla="*/ 241 h 243"/>
                <a:gd name="T34" fmla="*/ 206 w 239"/>
                <a:gd name="T35" fmla="*/ 232 h 243"/>
                <a:gd name="T36" fmla="*/ 233 w 239"/>
                <a:gd name="T37" fmla="*/ 197 h 243"/>
                <a:gd name="T38" fmla="*/ 239 w 239"/>
                <a:gd name="T39" fmla="*/ 167 h 243"/>
                <a:gd name="T40" fmla="*/ 234 w 239"/>
                <a:gd name="T41" fmla="*/ 135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243">
                  <a:moveTo>
                    <a:pt x="36" y="243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243"/>
                    <a:pt x="36" y="243"/>
                    <a:pt x="36" y="243"/>
                  </a:cubicBezTo>
                  <a:close/>
                  <a:moveTo>
                    <a:pt x="234" y="135"/>
                  </a:moveTo>
                  <a:cubicBezTo>
                    <a:pt x="233" y="125"/>
                    <a:pt x="228" y="115"/>
                    <a:pt x="219" y="111"/>
                  </a:cubicBezTo>
                  <a:cubicBezTo>
                    <a:pt x="209" y="107"/>
                    <a:pt x="162" y="104"/>
                    <a:pt x="160" y="103"/>
                  </a:cubicBezTo>
                  <a:cubicBezTo>
                    <a:pt x="158" y="102"/>
                    <a:pt x="154" y="97"/>
                    <a:pt x="155" y="92"/>
                  </a:cubicBezTo>
                  <a:cubicBezTo>
                    <a:pt x="156" y="87"/>
                    <a:pt x="157" y="74"/>
                    <a:pt x="167" y="54"/>
                  </a:cubicBezTo>
                  <a:cubicBezTo>
                    <a:pt x="182" y="23"/>
                    <a:pt x="167" y="0"/>
                    <a:pt x="155" y="1"/>
                  </a:cubicBezTo>
                  <a:cubicBezTo>
                    <a:pt x="144" y="2"/>
                    <a:pt x="142" y="16"/>
                    <a:pt x="140" y="25"/>
                  </a:cubicBezTo>
                  <a:cubicBezTo>
                    <a:pt x="139" y="33"/>
                    <a:pt x="93" y="93"/>
                    <a:pt x="83" y="105"/>
                  </a:cubicBezTo>
                  <a:cubicBezTo>
                    <a:pt x="74" y="115"/>
                    <a:pt x="57" y="129"/>
                    <a:pt x="50" y="136"/>
                  </a:cubicBezTo>
                  <a:cubicBezTo>
                    <a:pt x="50" y="243"/>
                    <a:pt x="50" y="243"/>
                    <a:pt x="50" y="243"/>
                  </a:cubicBezTo>
                  <a:cubicBezTo>
                    <a:pt x="64" y="242"/>
                    <a:pt x="76" y="241"/>
                    <a:pt x="76" y="241"/>
                  </a:cubicBezTo>
                  <a:cubicBezTo>
                    <a:pt x="151" y="242"/>
                    <a:pt x="161" y="241"/>
                    <a:pt x="161" y="241"/>
                  </a:cubicBezTo>
                  <a:cubicBezTo>
                    <a:pt x="192" y="239"/>
                    <a:pt x="197" y="238"/>
                    <a:pt x="206" y="232"/>
                  </a:cubicBezTo>
                  <a:cubicBezTo>
                    <a:pt x="218" y="223"/>
                    <a:pt x="231" y="208"/>
                    <a:pt x="233" y="197"/>
                  </a:cubicBezTo>
                  <a:cubicBezTo>
                    <a:pt x="235" y="187"/>
                    <a:pt x="238" y="177"/>
                    <a:pt x="239" y="167"/>
                  </a:cubicBezTo>
                  <a:cubicBezTo>
                    <a:pt x="239" y="153"/>
                    <a:pt x="235" y="145"/>
                    <a:pt x="234" y="135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2924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02E5FB5-B119-447F-A942-C3D2A7AA179A}"/>
              </a:ext>
            </a:extLst>
          </p:cNvPr>
          <p:cNvGrpSpPr/>
          <p:nvPr/>
        </p:nvGrpSpPr>
        <p:grpSpPr>
          <a:xfrm>
            <a:off x="2952169" y="2389444"/>
            <a:ext cx="7019280" cy="3832530"/>
            <a:chOff x="2952169" y="2389444"/>
            <a:chExt cx="7019280" cy="3832530"/>
          </a:xfrm>
        </p:grpSpPr>
        <p:sp>
          <p:nvSpPr>
            <p:cNvPr id="9" name="Freeform 38"/>
            <p:cNvSpPr>
              <a:spLocks/>
            </p:cNvSpPr>
            <p:nvPr/>
          </p:nvSpPr>
          <p:spPr bwMode="auto">
            <a:xfrm>
              <a:off x="5303912" y="2389444"/>
              <a:ext cx="2607264" cy="720079"/>
            </a:xfrm>
            <a:custGeom>
              <a:avLst/>
              <a:gdLst/>
              <a:ahLst/>
              <a:cxnLst>
                <a:cxn ang="0">
                  <a:pos x="975" y="153"/>
                </a:cxn>
                <a:cxn ang="0">
                  <a:pos x="1011" y="166"/>
                </a:cxn>
                <a:cxn ang="0">
                  <a:pos x="1021" y="154"/>
                </a:cxn>
                <a:cxn ang="0">
                  <a:pos x="1037" y="165"/>
                </a:cxn>
                <a:cxn ang="0">
                  <a:pos x="1055" y="151"/>
                </a:cxn>
                <a:cxn ang="0">
                  <a:pos x="1050" y="109"/>
                </a:cxn>
                <a:cxn ang="0">
                  <a:pos x="1043" y="103"/>
                </a:cxn>
                <a:cxn ang="0">
                  <a:pos x="1042" y="106"/>
                </a:cxn>
                <a:cxn ang="0">
                  <a:pos x="1036" y="99"/>
                </a:cxn>
                <a:cxn ang="0">
                  <a:pos x="984" y="68"/>
                </a:cxn>
                <a:cxn ang="0">
                  <a:pos x="977" y="61"/>
                </a:cxn>
                <a:cxn ang="0">
                  <a:pos x="952" y="56"/>
                </a:cxn>
                <a:cxn ang="0">
                  <a:pos x="925" y="47"/>
                </a:cxn>
                <a:cxn ang="0">
                  <a:pos x="915" y="66"/>
                </a:cxn>
                <a:cxn ang="0">
                  <a:pos x="899" y="79"/>
                </a:cxn>
                <a:cxn ang="0">
                  <a:pos x="866" y="64"/>
                </a:cxn>
                <a:cxn ang="0">
                  <a:pos x="854" y="44"/>
                </a:cxn>
                <a:cxn ang="0">
                  <a:pos x="854" y="45"/>
                </a:cxn>
                <a:cxn ang="0">
                  <a:pos x="823" y="54"/>
                </a:cxn>
                <a:cxn ang="0">
                  <a:pos x="845" y="42"/>
                </a:cxn>
                <a:cxn ang="0">
                  <a:pos x="828" y="28"/>
                </a:cxn>
                <a:cxn ang="0">
                  <a:pos x="790" y="29"/>
                </a:cxn>
                <a:cxn ang="0">
                  <a:pos x="751" y="21"/>
                </a:cxn>
                <a:cxn ang="0">
                  <a:pos x="730" y="21"/>
                </a:cxn>
                <a:cxn ang="0">
                  <a:pos x="729" y="20"/>
                </a:cxn>
                <a:cxn ang="0">
                  <a:pos x="714" y="31"/>
                </a:cxn>
                <a:cxn ang="0">
                  <a:pos x="687" y="2"/>
                </a:cxn>
                <a:cxn ang="0">
                  <a:pos x="672" y="8"/>
                </a:cxn>
                <a:cxn ang="0">
                  <a:pos x="655" y="33"/>
                </a:cxn>
                <a:cxn ang="0">
                  <a:pos x="649" y="26"/>
                </a:cxn>
                <a:cxn ang="0">
                  <a:pos x="631" y="28"/>
                </a:cxn>
                <a:cxn ang="0">
                  <a:pos x="604" y="23"/>
                </a:cxn>
                <a:cxn ang="0">
                  <a:pos x="591" y="16"/>
                </a:cxn>
                <a:cxn ang="0">
                  <a:pos x="584" y="7"/>
                </a:cxn>
                <a:cxn ang="0">
                  <a:pos x="572" y="9"/>
                </a:cxn>
                <a:cxn ang="0">
                  <a:pos x="567" y="9"/>
                </a:cxn>
                <a:cxn ang="0">
                  <a:pos x="558" y="20"/>
                </a:cxn>
                <a:cxn ang="0">
                  <a:pos x="546" y="16"/>
                </a:cxn>
                <a:cxn ang="0">
                  <a:pos x="535" y="23"/>
                </a:cxn>
                <a:cxn ang="0">
                  <a:pos x="527" y="20"/>
                </a:cxn>
                <a:cxn ang="0">
                  <a:pos x="511" y="10"/>
                </a:cxn>
                <a:cxn ang="0">
                  <a:pos x="461" y="15"/>
                </a:cxn>
                <a:cxn ang="0">
                  <a:pos x="351" y="17"/>
                </a:cxn>
                <a:cxn ang="0">
                  <a:pos x="314" y="20"/>
                </a:cxn>
                <a:cxn ang="0">
                  <a:pos x="307" y="18"/>
                </a:cxn>
                <a:cxn ang="0">
                  <a:pos x="291" y="22"/>
                </a:cxn>
                <a:cxn ang="0">
                  <a:pos x="229" y="27"/>
                </a:cxn>
                <a:cxn ang="0">
                  <a:pos x="205" y="35"/>
                </a:cxn>
                <a:cxn ang="0">
                  <a:pos x="128" y="39"/>
                </a:cxn>
                <a:cxn ang="0">
                  <a:pos x="89" y="44"/>
                </a:cxn>
                <a:cxn ang="0">
                  <a:pos x="49" y="55"/>
                </a:cxn>
                <a:cxn ang="0">
                  <a:pos x="0" y="94"/>
                </a:cxn>
                <a:cxn ang="0">
                  <a:pos x="83" y="154"/>
                </a:cxn>
                <a:cxn ang="0">
                  <a:pos x="229" y="143"/>
                </a:cxn>
                <a:cxn ang="0">
                  <a:pos x="302" y="147"/>
                </a:cxn>
                <a:cxn ang="0">
                  <a:pos x="536" y="140"/>
                </a:cxn>
                <a:cxn ang="0">
                  <a:pos x="544" y="142"/>
                </a:cxn>
                <a:cxn ang="0">
                  <a:pos x="755" y="149"/>
                </a:cxn>
              </a:cxnLst>
              <a:rect l="0" t="0" r="r" b="b"/>
              <a:pathLst>
                <a:path w="1074" h="167">
                  <a:moveTo>
                    <a:pt x="925" y="162"/>
                  </a:moveTo>
                  <a:cubicBezTo>
                    <a:pt x="918" y="152"/>
                    <a:pt x="918" y="152"/>
                    <a:pt x="918" y="152"/>
                  </a:cubicBezTo>
                  <a:cubicBezTo>
                    <a:pt x="943" y="149"/>
                    <a:pt x="954" y="159"/>
                    <a:pt x="975" y="153"/>
                  </a:cubicBezTo>
                  <a:cubicBezTo>
                    <a:pt x="974" y="155"/>
                    <a:pt x="974" y="155"/>
                    <a:pt x="974" y="155"/>
                  </a:cubicBezTo>
                  <a:cubicBezTo>
                    <a:pt x="977" y="158"/>
                    <a:pt x="980" y="136"/>
                    <a:pt x="1011" y="165"/>
                  </a:cubicBezTo>
                  <a:cubicBezTo>
                    <a:pt x="1011" y="166"/>
                    <a:pt x="1011" y="166"/>
                    <a:pt x="1011" y="166"/>
                  </a:cubicBezTo>
                  <a:cubicBezTo>
                    <a:pt x="1013" y="166"/>
                    <a:pt x="1013" y="164"/>
                    <a:pt x="1015" y="167"/>
                  </a:cubicBezTo>
                  <a:cubicBezTo>
                    <a:pt x="1010" y="161"/>
                    <a:pt x="1010" y="161"/>
                    <a:pt x="1010" y="161"/>
                  </a:cubicBezTo>
                  <a:cubicBezTo>
                    <a:pt x="1013" y="159"/>
                    <a:pt x="1017" y="154"/>
                    <a:pt x="1021" y="154"/>
                  </a:cubicBezTo>
                  <a:cubicBezTo>
                    <a:pt x="1022" y="155"/>
                    <a:pt x="1022" y="157"/>
                    <a:pt x="1022" y="159"/>
                  </a:cubicBezTo>
                  <a:cubicBezTo>
                    <a:pt x="1034" y="158"/>
                    <a:pt x="1034" y="158"/>
                    <a:pt x="1034" y="158"/>
                  </a:cubicBezTo>
                  <a:cubicBezTo>
                    <a:pt x="1037" y="165"/>
                    <a:pt x="1037" y="165"/>
                    <a:pt x="1037" y="165"/>
                  </a:cubicBezTo>
                  <a:cubicBezTo>
                    <a:pt x="1040" y="161"/>
                    <a:pt x="1040" y="148"/>
                    <a:pt x="1049" y="156"/>
                  </a:cubicBezTo>
                  <a:cubicBezTo>
                    <a:pt x="1046" y="147"/>
                    <a:pt x="1054" y="151"/>
                    <a:pt x="1053" y="147"/>
                  </a:cubicBezTo>
                  <a:cubicBezTo>
                    <a:pt x="1053" y="148"/>
                    <a:pt x="1054" y="150"/>
                    <a:pt x="1055" y="151"/>
                  </a:cubicBezTo>
                  <a:cubicBezTo>
                    <a:pt x="1061" y="151"/>
                    <a:pt x="1071" y="149"/>
                    <a:pt x="1074" y="145"/>
                  </a:cubicBezTo>
                  <a:cubicBezTo>
                    <a:pt x="1074" y="145"/>
                    <a:pt x="1054" y="123"/>
                    <a:pt x="1049" y="113"/>
                  </a:cubicBezTo>
                  <a:cubicBezTo>
                    <a:pt x="1057" y="116"/>
                    <a:pt x="1052" y="112"/>
                    <a:pt x="1050" y="109"/>
                  </a:cubicBezTo>
                  <a:cubicBezTo>
                    <a:pt x="1050" y="111"/>
                    <a:pt x="1050" y="111"/>
                    <a:pt x="1050" y="111"/>
                  </a:cubicBezTo>
                  <a:cubicBezTo>
                    <a:pt x="1045" y="109"/>
                    <a:pt x="1046" y="103"/>
                    <a:pt x="1043" y="101"/>
                  </a:cubicBezTo>
                  <a:cubicBezTo>
                    <a:pt x="1043" y="103"/>
                    <a:pt x="1043" y="103"/>
                    <a:pt x="1043" y="103"/>
                  </a:cubicBezTo>
                  <a:cubicBezTo>
                    <a:pt x="1044" y="102"/>
                    <a:pt x="1044" y="102"/>
                    <a:pt x="1044" y="102"/>
                  </a:cubicBezTo>
                  <a:cubicBezTo>
                    <a:pt x="1044" y="103"/>
                    <a:pt x="1044" y="104"/>
                    <a:pt x="1043" y="104"/>
                  </a:cubicBezTo>
                  <a:cubicBezTo>
                    <a:pt x="1043" y="105"/>
                    <a:pt x="1043" y="106"/>
                    <a:pt x="1042" y="106"/>
                  </a:cubicBezTo>
                  <a:cubicBezTo>
                    <a:pt x="1042" y="105"/>
                    <a:pt x="1042" y="105"/>
                    <a:pt x="1042" y="105"/>
                  </a:cubicBezTo>
                  <a:cubicBezTo>
                    <a:pt x="1040" y="106"/>
                    <a:pt x="1037" y="105"/>
                    <a:pt x="1035" y="104"/>
                  </a:cubicBezTo>
                  <a:cubicBezTo>
                    <a:pt x="1036" y="99"/>
                    <a:pt x="1036" y="99"/>
                    <a:pt x="1036" y="99"/>
                  </a:cubicBezTo>
                  <a:cubicBezTo>
                    <a:pt x="1032" y="108"/>
                    <a:pt x="1014" y="83"/>
                    <a:pt x="1009" y="83"/>
                  </a:cubicBezTo>
                  <a:cubicBezTo>
                    <a:pt x="1005" y="76"/>
                    <a:pt x="998" y="83"/>
                    <a:pt x="993" y="80"/>
                  </a:cubicBezTo>
                  <a:cubicBezTo>
                    <a:pt x="983" y="78"/>
                    <a:pt x="988" y="72"/>
                    <a:pt x="984" y="68"/>
                  </a:cubicBezTo>
                  <a:cubicBezTo>
                    <a:pt x="978" y="65"/>
                    <a:pt x="985" y="74"/>
                    <a:pt x="982" y="74"/>
                  </a:cubicBezTo>
                  <a:cubicBezTo>
                    <a:pt x="976" y="67"/>
                    <a:pt x="976" y="67"/>
                    <a:pt x="976" y="67"/>
                  </a:cubicBezTo>
                  <a:cubicBezTo>
                    <a:pt x="980" y="66"/>
                    <a:pt x="978" y="63"/>
                    <a:pt x="977" y="61"/>
                  </a:cubicBezTo>
                  <a:cubicBezTo>
                    <a:pt x="971" y="60"/>
                    <a:pt x="962" y="50"/>
                    <a:pt x="960" y="60"/>
                  </a:cubicBezTo>
                  <a:cubicBezTo>
                    <a:pt x="952" y="55"/>
                    <a:pt x="952" y="51"/>
                    <a:pt x="948" y="50"/>
                  </a:cubicBezTo>
                  <a:cubicBezTo>
                    <a:pt x="950" y="52"/>
                    <a:pt x="952" y="54"/>
                    <a:pt x="952" y="56"/>
                  </a:cubicBezTo>
                  <a:cubicBezTo>
                    <a:pt x="949" y="51"/>
                    <a:pt x="950" y="57"/>
                    <a:pt x="951" y="58"/>
                  </a:cubicBezTo>
                  <a:cubicBezTo>
                    <a:pt x="946" y="62"/>
                    <a:pt x="926" y="38"/>
                    <a:pt x="925" y="49"/>
                  </a:cubicBezTo>
                  <a:cubicBezTo>
                    <a:pt x="925" y="47"/>
                    <a:pt x="925" y="47"/>
                    <a:pt x="925" y="47"/>
                  </a:cubicBezTo>
                  <a:cubicBezTo>
                    <a:pt x="923" y="55"/>
                    <a:pt x="924" y="63"/>
                    <a:pt x="921" y="67"/>
                  </a:cubicBezTo>
                  <a:cubicBezTo>
                    <a:pt x="918" y="63"/>
                    <a:pt x="918" y="63"/>
                    <a:pt x="918" y="63"/>
                  </a:cubicBezTo>
                  <a:cubicBezTo>
                    <a:pt x="915" y="66"/>
                    <a:pt x="915" y="66"/>
                    <a:pt x="915" y="66"/>
                  </a:cubicBezTo>
                  <a:cubicBezTo>
                    <a:pt x="912" y="63"/>
                    <a:pt x="914" y="61"/>
                    <a:pt x="914" y="60"/>
                  </a:cubicBezTo>
                  <a:cubicBezTo>
                    <a:pt x="908" y="64"/>
                    <a:pt x="900" y="59"/>
                    <a:pt x="893" y="57"/>
                  </a:cubicBezTo>
                  <a:cubicBezTo>
                    <a:pt x="899" y="79"/>
                    <a:pt x="899" y="79"/>
                    <a:pt x="899" y="79"/>
                  </a:cubicBezTo>
                  <a:cubicBezTo>
                    <a:pt x="894" y="74"/>
                    <a:pt x="884" y="63"/>
                    <a:pt x="882" y="70"/>
                  </a:cubicBezTo>
                  <a:cubicBezTo>
                    <a:pt x="879" y="63"/>
                    <a:pt x="879" y="63"/>
                    <a:pt x="879" y="63"/>
                  </a:cubicBezTo>
                  <a:cubicBezTo>
                    <a:pt x="868" y="48"/>
                    <a:pt x="870" y="68"/>
                    <a:pt x="866" y="64"/>
                  </a:cubicBezTo>
                  <a:cubicBezTo>
                    <a:pt x="860" y="56"/>
                    <a:pt x="860" y="56"/>
                    <a:pt x="860" y="56"/>
                  </a:cubicBezTo>
                  <a:cubicBezTo>
                    <a:pt x="866" y="56"/>
                    <a:pt x="866" y="56"/>
                    <a:pt x="866" y="56"/>
                  </a:cubicBezTo>
                  <a:cubicBezTo>
                    <a:pt x="861" y="52"/>
                    <a:pt x="858" y="49"/>
                    <a:pt x="854" y="44"/>
                  </a:cubicBezTo>
                  <a:cubicBezTo>
                    <a:pt x="854" y="44"/>
                    <a:pt x="854" y="44"/>
                    <a:pt x="854" y="44"/>
                  </a:cubicBezTo>
                  <a:cubicBezTo>
                    <a:pt x="854" y="44"/>
                    <a:pt x="854" y="45"/>
                    <a:pt x="854" y="45"/>
                  </a:cubicBezTo>
                  <a:cubicBezTo>
                    <a:pt x="854" y="45"/>
                    <a:pt x="854" y="45"/>
                    <a:pt x="854" y="45"/>
                  </a:cubicBezTo>
                  <a:cubicBezTo>
                    <a:pt x="853" y="49"/>
                    <a:pt x="849" y="52"/>
                    <a:pt x="845" y="51"/>
                  </a:cubicBezTo>
                  <a:cubicBezTo>
                    <a:pt x="839" y="50"/>
                    <a:pt x="834" y="55"/>
                    <a:pt x="825" y="46"/>
                  </a:cubicBezTo>
                  <a:cubicBezTo>
                    <a:pt x="823" y="54"/>
                    <a:pt x="823" y="54"/>
                    <a:pt x="823" y="54"/>
                  </a:cubicBezTo>
                  <a:cubicBezTo>
                    <a:pt x="816" y="49"/>
                    <a:pt x="816" y="49"/>
                    <a:pt x="816" y="49"/>
                  </a:cubicBezTo>
                  <a:cubicBezTo>
                    <a:pt x="816" y="43"/>
                    <a:pt x="816" y="43"/>
                    <a:pt x="816" y="43"/>
                  </a:cubicBezTo>
                  <a:cubicBezTo>
                    <a:pt x="823" y="44"/>
                    <a:pt x="836" y="42"/>
                    <a:pt x="845" y="42"/>
                  </a:cubicBezTo>
                  <a:cubicBezTo>
                    <a:pt x="846" y="39"/>
                    <a:pt x="846" y="39"/>
                    <a:pt x="846" y="39"/>
                  </a:cubicBezTo>
                  <a:cubicBezTo>
                    <a:pt x="840" y="39"/>
                    <a:pt x="834" y="41"/>
                    <a:pt x="831" y="40"/>
                  </a:cubicBezTo>
                  <a:cubicBezTo>
                    <a:pt x="829" y="39"/>
                    <a:pt x="825" y="32"/>
                    <a:pt x="828" y="28"/>
                  </a:cubicBezTo>
                  <a:cubicBezTo>
                    <a:pt x="825" y="34"/>
                    <a:pt x="825" y="34"/>
                    <a:pt x="825" y="34"/>
                  </a:cubicBezTo>
                  <a:cubicBezTo>
                    <a:pt x="807" y="34"/>
                    <a:pt x="807" y="34"/>
                    <a:pt x="789" y="26"/>
                  </a:cubicBezTo>
                  <a:cubicBezTo>
                    <a:pt x="790" y="29"/>
                    <a:pt x="790" y="29"/>
                    <a:pt x="790" y="29"/>
                  </a:cubicBezTo>
                  <a:cubicBezTo>
                    <a:pt x="786" y="31"/>
                    <a:pt x="783" y="33"/>
                    <a:pt x="782" y="28"/>
                  </a:cubicBezTo>
                  <a:cubicBezTo>
                    <a:pt x="771" y="26"/>
                    <a:pt x="760" y="22"/>
                    <a:pt x="753" y="13"/>
                  </a:cubicBezTo>
                  <a:cubicBezTo>
                    <a:pt x="751" y="21"/>
                    <a:pt x="751" y="21"/>
                    <a:pt x="751" y="21"/>
                  </a:cubicBezTo>
                  <a:cubicBezTo>
                    <a:pt x="748" y="20"/>
                    <a:pt x="745" y="9"/>
                    <a:pt x="744" y="19"/>
                  </a:cubicBezTo>
                  <a:cubicBezTo>
                    <a:pt x="739" y="22"/>
                    <a:pt x="739" y="22"/>
                    <a:pt x="739" y="22"/>
                  </a:cubicBezTo>
                  <a:cubicBezTo>
                    <a:pt x="735" y="22"/>
                    <a:pt x="733" y="26"/>
                    <a:pt x="730" y="21"/>
                  </a:cubicBezTo>
                  <a:cubicBezTo>
                    <a:pt x="730" y="21"/>
                    <a:pt x="730" y="21"/>
                    <a:pt x="730" y="21"/>
                  </a:cubicBezTo>
                  <a:cubicBezTo>
                    <a:pt x="730" y="21"/>
                    <a:pt x="730" y="21"/>
                    <a:pt x="730" y="21"/>
                  </a:cubicBezTo>
                  <a:cubicBezTo>
                    <a:pt x="729" y="20"/>
                    <a:pt x="729" y="20"/>
                    <a:pt x="729" y="20"/>
                  </a:cubicBezTo>
                  <a:cubicBezTo>
                    <a:pt x="729" y="21"/>
                    <a:pt x="729" y="21"/>
                    <a:pt x="729" y="21"/>
                  </a:cubicBezTo>
                  <a:cubicBezTo>
                    <a:pt x="722" y="17"/>
                    <a:pt x="729" y="28"/>
                    <a:pt x="721" y="23"/>
                  </a:cubicBezTo>
                  <a:cubicBezTo>
                    <a:pt x="718" y="18"/>
                    <a:pt x="718" y="33"/>
                    <a:pt x="714" y="31"/>
                  </a:cubicBezTo>
                  <a:cubicBezTo>
                    <a:pt x="710" y="20"/>
                    <a:pt x="710" y="20"/>
                    <a:pt x="710" y="20"/>
                  </a:cubicBezTo>
                  <a:cubicBezTo>
                    <a:pt x="703" y="13"/>
                    <a:pt x="701" y="24"/>
                    <a:pt x="690" y="24"/>
                  </a:cubicBezTo>
                  <a:cubicBezTo>
                    <a:pt x="686" y="20"/>
                    <a:pt x="683" y="11"/>
                    <a:pt x="687" y="2"/>
                  </a:cubicBezTo>
                  <a:cubicBezTo>
                    <a:pt x="682" y="12"/>
                    <a:pt x="685" y="9"/>
                    <a:pt x="678" y="13"/>
                  </a:cubicBezTo>
                  <a:cubicBezTo>
                    <a:pt x="677" y="9"/>
                    <a:pt x="678" y="8"/>
                    <a:pt x="680" y="5"/>
                  </a:cubicBezTo>
                  <a:cubicBezTo>
                    <a:pt x="674" y="0"/>
                    <a:pt x="676" y="8"/>
                    <a:pt x="672" y="8"/>
                  </a:cubicBezTo>
                  <a:cubicBezTo>
                    <a:pt x="671" y="16"/>
                    <a:pt x="669" y="28"/>
                    <a:pt x="668" y="28"/>
                  </a:cubicBezTo>
                  <a:cubicBezTo>
                    <a:pt x="669" y="31"/>
                    <a:pt x="669" y="31"/>
                    <a:pt x="669" y="31"/>
                  </a:cubicBezTo>
                  <a:cubicBezTo>
                    <a:pt x="665" y="35"/>
                    <a:pt x="660" y="37"/>
                    <a:pt x="655" y="33"/>
                  </a:cubicBezTo>
                  <a:cubicBezTo>
                    <a:pt x="655" y="29"/>
                    <a:pt x="655" y="29"/>
                    <a:pt x="655" y="29"/>
                  </a:cubicBezTo>
                  <a:cubicBezTo>
                    <a:pt x="650" y="31"/>
                    <a:pt x="650" y="31"/>
                    <a:pt x="650" y="31"/>
                  </a:cubicBezTo>
                  <a:cubicBezTo>
                    <a:pt x="649" y="26"/>
                    <a:pt x="649" y="26"/>
                    <a:pt x="649" y="26"/>
                  </a:cubicBezTo>
                  <a:cubicBezTo>
                    <a:pt x="642" y="27"/>
                    <a:pt x="642" y="27"/>
                    <a:pt x="642" y="27"/>
                  </a:cubicBezTo>
                  <a:cubicBezTo>
                    <a:pt x="643" y="28"/>
                    <a:pt x="643" y="28"/>
                    <a:pt x="643" y="28"/>
                  </a:cubicBezTo>
                  <a:cubicBezTo>
                    <a:pt x="641" y="29"/>
                    <a:pt x="635" y="30"/>
                    <a:pt x="631" y="28"/>
                  </a:cubicBezTo>
                  <a:cubicBezTo>
                    <a:pt x="632" y="25"/>
                    <a:pt x="632" y="25"/>
                    <a:pt x="632" y="25"/>
                  </a:cubicBezTo>
                  <a:cubicBezTo>
                    <a:pt x="622" y="16"/>
                    <a:pt x="614" y="27"/>
                    <a:pt x="603" y="28"/>
                  </a:cubicBezTo>
                  <a:cubicBezTo>
                    <a:pt x="604" y="23"/>
                    <a:pt x="604" y="23"/>
                    <a:pt x="604" y="23"/>
                  </a:cubicBezTo>
                  <a:cubicBezTo>
                    <a:pt x="601" y="17"/>
                    <a:pt x="603" y="31"/>
                    <a:pt x="599" y="28"/>
                  </a:cubicBezTo>
                  <a:cubicBezTo>
                    <a:pt x="599" y="21"/>
                    <a:pt x="599" y="21"/>
                    <a:pt x="599" y="21"/>
                  </a:cubicBezTo>
                  <a:cubicBezTo>
                    <a:pt x="594" y="30"/>
                    <a:pt x="593" y="19"/>
                    <a:pt x="591" y="16"/>
                  </a:cubicBezTo>
                  <a:cubicBezTo>
                    <a:pt x="592" y="25"/>
                    <a:pt x="592" y="25"/>
                    <a:pt x="592" y="25"/>
                  </a:cubicBezTo>
                  <a:cubicBezTo>
                    <a:pt x="587" y="23"/>
                    <a:pt x="587" y="23"/>
                    <a:pt x="587" y="23"/>
                  </a:cubicBezTo>
                  <a:cubicBezTo>
                    <a:pt x="581" y="20"/>
                    <a:pt x="583" y="12"/>
                    <a:pt x="584" y="7"/>
                  </a:cubicBezTo>
                  <a:cubicBezTo>
                    <a:pt x="580" y="14"/>
                    <a:pt x="580" y="14"/>
                    <a:pt x="580" y="14"/>
                  </a:cubicBezTo>
                  <a:cubicBezTo>
                    <a:pt x="579" y="6"/>
                    <a:pt x="579" y="6"/>
                    <a:pt x="579" y="6"/>
                  </a:cubicBezTo>
                  <a:cubicBezTo>
                    <a:pt x="576" y="15"/>
                    <a:pt x="577" y="4"/>
                    <a:pt x="572" y="9"/>
                  </a:cubicBezTo>
                  <a:cubicBezTo>
                    <a:pt x="571" y="6"/>
                    <a:pt x="572" y="5"/>
                    <a:pt x="571" y="3"/>
                  </a:cubicBezTo>
                  <a:cubicBezTo>
                    <a:pt x="562" y="14"/>
                    <a:pt x="562" y="14"/>
                    <a:pt x="562" y="14"/>
                  </a:cubicBezTo>
                  <a:cubicBezTo>
                    <a:pt x="567" y="9"/>
                    <a:pt x="567" y="9"/>
                    <a:pt x="567" y="9"/>
                  </a:cubicBezTo>
                  <a:cubicBezTo>
                    <a:pt x="567" y="21"/>
                    <a:pt x="567" y="21"/>
                    <a:pt x="567" y="21"/>
                  </a:cubicBezTo>
                  <a:cubicBezTo>
                    <a:pt x="561" y="30"/>
                    <a:pt x="560" y="20"/>
                    <a:pt x="556" y="23"/>
                  </a:cubicBezTo>
                  <a:cubicBezTo>
                    <a:pt x="558" y="20"/>
                    <a:pt x="558" y="20"/>
                    <a:pt x="558" y="20"/>
                  </a:cubicBezTo>
                  <a:cubicBezTo>
                    <a:pt x="552" y="22"/>
                    <a:pt x="552" y="17"/>
                    <a:pt x="549" y="15"/>
                  </a:cubicBezTo>
                  <a:cubicBezTo>
                    <a:pt x="550" y="17"/>
                    <a:pt x="551" y="20"/>
                    <a:pt x="549" y="22"/>
                  </a:cubicBezTo>
                  <a:cubicBezTo>
                    <a:pt x="547" y="22"/>
                    <a:pt x="548" y="18"/>
                    <a:pt x="546" y="16"/>
                  </a:cubicBezTo>
                  <a:cubicBezTo>
                    <a:pt x="546" y="24"/>
                    <a:pt x="541" y="28"/>
                    <a:pt x="537" y="24"/>
                  </a:cubicBezTo>
                  <a:cubicBezTo>
                    <a:pt x="538" y="23"/>
                    <a:pt x="538" y="22"/>
                    <a:pt x="538" y="21"/>
                  </a:cubicBezTo>
                  <a:cubicBezTo>
                    <a:pt x="537" y="23"/>
                    <a:pt x="536" y="25"/>
                    <a:pt x="535" y="23"/>
                  </a:cubicBezTo>
                  <a:cubicBezTo>
                    <a:pt x="536" y="14"/>
                    <a:pt x="536" y="14"/>
                    <a:pt x="536" y="14"/>
                  </a:cubicBezTo>
                  <a:cubicBezTo>
                    <a:pt x="532" y="22"/>
                    <a:pt x="532" y="22"/>
                    <a:pt x="532" y="22"/>
                  </a:cubicBezTo>
                  <a:cubicBezTo>
                    <a:pt x="530" y="20"/>
                    <a:pt x="527" y="26"/>
                    <a:pt x="527" y="20"/>
                  </a:cubicBezTo>
                  <a:cubicBezTo>
                    <a:pt x="528" y="19"/>
                    <a:pt x="528" y="19"/>
                    <a:pt x="528" y="19"/>
                  </a:cubicBezTo>
                  <a:cubicBezTo>
                    <a:pt x="511" y="17"/>
                    <a:pt x="511" y="17"/>
                    <a:pt x="511" y="17"/>
                  </a:cubicBezTo>
                  <a:cubicBezTo>
                    <a:pt x="511" y="10"/>
                    <a:pt x="511" y="10"/>
                    <a:pt x="511" y="10"/>
                  </a:cubicBezTo>
                  <a:cubicBezTo>
                    <a:pt x="509" y="19"/>
                    <a:pt x="502" y="6"/>
                    <a:pt x="502" y="18"/>
                  </a:cubicBezTo>
                  <a:cubicBezTo>
                    <a:pt x="499" y="11"/>
                    <a:pt x="490" y="22"/>
                    <a:pt x="492" y="9"/>
                  </a:cubicBezTo>
                  <a:cubicBezTo>
                    <a:pt x="480" y="8"/>
                    <a:pt x="474" y="21"/>
                    <a:pt x="461" y="15"/>
                  </a:cubicBezTo>
                  <a:cubicBezTo>
                    <a:pt x="456" y="3"/>
                    <a:pt x="443" y="7"/>
                    <a:pt x="434" y="6"/>
                  </a:cubicBezTo>
                  <a:cubicBezTo>
                    <a:pt x="417" y="11"/>
                    <a:pt x="406" y="15"/>
                    <a:pt x="388" y="19"/>
                  </a:cubicBezTo>
                  <a:cubicBezTo>
                    <a:pt x="378" y="4"/>
                    <a:pt x="362" y="25"/>
                    <a:pt x="351" y="17"/>
                  </a:cubicBezTo>
                  <a:cubicBezTo>
                    <a:pt x="348" y="23"/>
                    <a:pt x="348" y="23"/>
                    <a:pt x="348" y="23"/>
                  </a:cubicBezTo>
                  <a:cubicBezTo>
                    <a:pt x="340" y="13"/>
                    <a:pt x="329" y="26"/>
                    <a:pt x="318" y="16"/>
                  </a:cubicBezTo>
                  <a:cubicBezTo>
                    <a:pt x="316" y="19"/>
                    <a:pt x="314" y="20"/>
                    <a:pt x="314" y="20"/>
                  </a:cubicBezTo>
                  <a:cubicBezTo>
                    <a:pt x="314" y="21"/>
                    <a:pt x="315" y="22"/>
                    <a:pt x="315" y="26"/>
                  </a:cubicBezTo>
                  <a:cubicBezTo>
                    <a:pt x="312" y="23"/>
                    <a:pt x="306" y="27"/>
                    <a:pt x="306" y="19"/>
                  </a:cubicBezTo>
                  <a:cubicBezTo>
                    <a:pt x="307" y="18"/>
                    <a:pt x="307" y="18"/>
                    <a:pt x="307" y="18"/>
                  </a:cubicBezTo>
                  <a:cubicBezTo>
                    <a:pt x="307" y="10"/>
                    <a:pt x="298" y="22"/>
                    <a:pt x="295" y="15"/>
                  </a:cubicBezTo>
                  <a:cubicBezTo>
                    <a:pt x="297" y="24"/>
                    <a:pt x="297" y="24"/>
                    <a:pt x="297" y="24"/>
                  </a:cubicBezTo>
                  <a:cubicBezTo>
                    <a:pt x="291" y="22"/>
                    <a:pt x="291" y="22"/>
                    <a:pt x="291" y="22"/>
                  </a:cubicBezTo>
                  <a:cubicBezTo>
                    <a:pt x="292" y="21"/>
                    <a:pt x="292" y="21"/>
                    <a:pt x="292" y="21"/>
                  </a:cubicBezTo>
                  <a:cubicBezTo>
                    <a:pt x="268" y="41"/>
                    <a:pt x="256" y="14"/>
                    <a:pt x="234" y="32"/>
                  </a:cubicBezTo>
                  <a:cubicBezTo>
                    <a:pt x="236" y="23"/>
                    <a:pt x="229" y="37"/>
                    <a:pt x="229" y="27"/>
                  </a:cubicBezTo>
                  <a:cubicBezTo>
                    <a:pt x="222" y="15"/>
                    <a:pt x="218" y="31"/>
                    <a:pt x="213" y="34"/>
                  </a:cubicBezTo>
                  <a:cubicBezTo>
                    <a:pt x="213" y="35"/>
                    <a:pt x="213" y="35"/>
                    <a:pt x="213" y="36"/>
                  </a:cubicBezTo>
                  <a:cubicBezTo>
                    <a:pt x="205" y="35"/>
                    <a:pt x="205" y="35"/>
                    <a:pt x="205" y="35"/>
                  </a:cubicBezTo>
                  <a:cubicBezTo>
                    <a:pt x="209" y="22"/>
                    <a:pt x="199" y="46"/>
                    <a:pt x="203" y="35"/>
                  </a:cubicBezTo>
                  <a:cubicBezTo>
                    <a:pt x="181" y="27"/>
                    <a:pt x="153" y="38"/>
                    <a:pt x="127" y="36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22" y="39"/>
                    <a:pt x="114" y="43"/>
                    <a:pt x="109" y="39"/>
                  </a:cubicBezTo>
                  <a:cubicBezTo>
                    <a:pt x="104" y="34"/>
                    <a:pt x="99" y="48"/>
                    <a:pt x="97" y="48"/>
                  </a:cubicBezTo>
                  <a:cubicBezTo>
                    <a:pt x="92" y="54"/>
                    <a:pt x="86" y="44"/>
                    <a:pt x="89" y="44"/>
                  </a:cubicBezTo>
                  <a:cubicBezTo>
                    <a:pt x="83" y="46"/>
                    <a:pt x="79" y="58"/>
                    <a:pt x="71" y="54"/>
                  </a:cubicBezTo>
                  <a:cubicBezTo>
                    <a:pt x="67" y="43"/>
                    <a:pt x="50" y="66"/>
                    <a:pt x="49" y="54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38" y="48"/>
                    <a:pt x="30" y="63"/>
                    <a:pt x="18" y="56"/>
                  </a:cubicBezTo>
                  <a:cubicBezTo>
                    <a:pt x="18" y="56"/>
                    <a:pt x="18" y="56"/>
                    <a:pt x="18" y="55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1" y="134"/>
                    <a:pt x="11" y="134"/>
                    <a:pt x="11" y="134"/>
                  </a:cubicBezTo>
                  <a:cubicBezTo>
                    <a:pt x="33" y="165"/>
                    <a:pt x="33" y="165"/>
                    <a:pt x="33" y="165"/>
                  </a:cubicBezTo>
                  <a:cubicBezTo>
                    <a:pt x="49" y="161"/>
                    <a:pt x="66" y="157"/>
                    <a:pt x="83" y="154"/>
                  </a:cubicBezTo>
                  <a:cubicBezTo>
                    <a:pt x="124" y="163"/>
                    <a:pt x="124" y="163"/>
                    <a:pt x="124" y="163"/>
                  </a:cubicBezTo>
                  <a:cubicBezTo>
                    <a:pt x="157" y="159"/>
                    <a:pt x="190" y="156"/>
                    <a:pt x="223" y="153"/>
                  </a:cubicBezTo>
                  <a:cubicBezTo>
                    <a:pt x="229" y="143"/>
                    <a:pt x="229" y="143"/>
                    <a:pt x="229" y="143"/>
                  </a:cubicBezTo>
                  <a:cubicBezTo>
                    <a:pt x="249" y="158"/>
                    <a:pt x="274" y="139"/>
                    <a:pt x="295" y="149"/>
                  </a:cubicBezTo>
                  <a:cubicBezTo>
                    <a:pt x="295" y="141"/>
                    <a:pt x="295" y="141"/>
                    <a:pt x="295" y="141"/>
                  </a:cubicBezTo>
                  <a:cubicBezTo>
                    <a:pt x="301" y="141"/>
                    <a:pt x="301" y="145"/>
                    <a:pt x="302" y="147"/>
                  </a:cubicBezTo>
                  <a:cubicBezTo>
                    <a:pt x="357" y="143"/>
                    <a:pt x="414" y="131"/>
                    <a:pt x="464" y="141"/>
                  </a:cubicBezTo>
                  <a:cubicBezTo>
                    <a:pt x="469" y="147"/>
                    <a:pt x="483" y="143"/>
                    <a:pt x="487" y="149"/>
                  </a:cubicBezTo>
                  <a:cubicBezTo>
                    <a:pt x="503" y="139"/>
                    <a:pt x="520" y="139"/>
                    <a:pt x="536" y="140"/>
                  </a:cubicBezTo>
                  <a:cubicBezTo>
                    <a:pt x="536" y="141"/>
                    <a:pt x="536" y="141"/>
                    <a:pt x="536" y="141"/>
                  </a:cubicBezTo>
                  <a:cubicBezTo>
                    <a:pt x="543" y="140"/>
                    <a:pt x="543" y="140"/>
                    <a:pt x="543" y="140"/>
                  </a:cubicBezTo>
                  <a:cubicBezTo>
                    <a:pt x="544" y="140"/>
                    <a:pt x="544" y="141"/>
                    <a:pt x="544" y="142"/>
                  </a:cubicBezTo>
                  <a:cubicBezTo>
                    <a:pt x="552" y="135"/>
                    <a:pt x="566" y="142"/>
                    <a:pt x="576" y="145"/>
                  </a:cubicBezTo>
                  <a:cubicBezTo>
                    <a:pt x="576" y="146"/>
                    <a:pt x="576" y="146"/>
                    <a:pt x="576" y="146"/>
                  </a:cubicBezTo>
                  <a:cubicBezTo>
                    <a:pt x="637" y="148"/>
                    <a:pt x="694" y="135"/>
                    <a:pt x="755" y="149"/>
                  </a:cubicBezTo>
                  <a:cubicBezTo>
                    <a:pt x="782" y="163"/>
                    <a:pt x="816" y="146"/>
                    <a:pt x="848" y="159"/>
                  </a:cubicBezTo>
                  <a:cubicBezTo>
                    <a:pt x="853" y="167"/>
                    <a:pt x="919" y="165"/>
                    <a:pt x="925" y="162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4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 </a:t>
              </a:r>
              <a:r>
                <a:rPr lang="pl-PL" sz="3200" dirty="0">
                  <a:solidFill>
                    <a:schemeClr val="bg1"/>
                  </a:solidFill>
                </a:rPr>
                <a:t>10%</a:t>
              </a:r>
              <a:r>
                <a:rPr lang="en-US" sz="3200" dirty="0">
                  <a:solidFill>
                    <a:schemeClr val="bg1"/>
                  </a:solidFill>
                </a:rPr>
                <a:t> off</a:t>
              </a:r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>
            <a:xfrm>
              <a:off x="2952169" y="3271699"/>
              <a:ext cx="7019280" cy="964771"/>
            </a:xfrm>
            <a:prstGeom prst="rect">
              <a:avLst/>
            </a:prstGeom>
          </p:spPr>
          <p:txBody>
            <a:bodyPr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kern="1200">
                  <a:solidFill>
                    <a:schemeClr val="accent4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en-US" sz="3300" dirty="0">
                  <a:solidFill>
                    <a:schemeClr val="bg1"/>
                  </a:solidFill>
                </a:rPr>
                <a:t>Get special discount on Your first training course. Mention “Prezentio timesaver” in signup message.</a:t>
              </a:r>
              <a:endParaRPr lang="pl-PL" sz="3300" dirty="0">
                <a:solidFill>
                  <a:schemeClr val="bg1"/>
                </a:solidFill>
              </a:endParaRPr>
            </a:p>
          </p:txBody>
        </p:sp>
        <p:sp>
          <p:nvSpPr>
            <p:cNvPr id="10" name="pole tekstowe 9"/>
            <p:cNvSpPr txBox="1"/>
            <p:nvPr/>
          </p:nvSpPr>
          <p:spPr>
            <a:xfrm>
              <a:off x="4367808" y="5760309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40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www.prezentio.</a:t>
              </a:r>
              <a:r>
                <a:rPr lang="en-US" sz="240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com</a:t>
              </a:r>
              <a:endParaRPr lang="pl-PL" sz="2400" dirty="0">
                <a:solidFill>
                  <a:schemeClr val="bg2">
                    <a:lumMod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129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d4">
      <a:dk1>
        <a:sysClr val="windowText" lastClr="000000"/>
      </a:dk1>
      <a:lt1>
        <a:sysClr val="window" lastClr="FFFFFF"/>
      </a:lt1>
      <a:dk2>
        <a:srgbClr val="1F497D"/>
      </a:dk2>
      <a:lt2>
        <a:srgbClr val="D6E1E6"/>
      </a:lt2>
      <a:accent1>
        <a:srgbClr val="00A4DE"/>
      </a:accent1>
      <a:accent2>
        <a:srgbClr val="85096A"/>
      </a:accent2>
      <a:accent3>
        <a:srgbClr val="6D6E71"/>
      </a:accent3>
      <a:accent4>
        <a:srgbClr val="159794"/>
      </a:accent4>
      <a:accent5>
        <a:srgbClr val="FFAA19"/>
      </a:accent5>
      <a:accent6>
        <a:srgbClr val="90CF03"/>
      </a:accent6>
      <a:hlink>
        <a:srgbClr val="548DD4"/>
      </a:hlink>
      <a:folHlink>
        <a:srgbClr val="85096A"/>
      </a:folHlink>
    </a:clrScheme>
    <a:fontScheme name="calibri light / calibri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519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Hi, Peter, founder of Prezentio slide design agency here. I’ve prepared several PowerPoint visuals you can use  to make your presentation more graphical and engaging.</vt:lpstr>
      <vt:lpstr>Creative hand-drawn marker Use it to highlight key information in your text.  Don’t overuse it, less than 20% of content should be highlighted</vt:lpstr>
      <vt:lpstr>Unique timeline Using it you can present company history, project stages or event calendar in a creative way</vt:lpstr>
      <vt:lpstr>Get rid of bullet-points Replace bullets by strong visual list graphics.</vt:lpstr>
      <vt:lpstr>Replace text by visual diagrams Choose modern flat style or our unique scribble style</vt:lpstr>
      <vt:lpstr>Create visual associations by adding icons Add graphical symbols to illustrate your points and make your content faster to understand and remember</vt:lpstr>
      <vt:lpstr>Good luck creating your next presentation.</vt:lpstr>
      <vt:lpstr>PowerPoint Presentation</vt:lpstr>
    </vt:vector>
  </TitlesOfParts>
  <Company>Marcin Trofimiuk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Prezentio darmowe grafiki</dc:title>
  <dc:creator>Izabela Zvirinska, Prezentio</dc:creator>
  <dc:description>© Prezentio.com, CC license. Contact us for questions or commercial license www.prezentio.com</dc:description>
  <cp:lastModifiedBy>Peter Zv</cp:lastModifiedBy>
  <cp:revision>106</cp:revision>
  <dcterms:created xsi:type="dcterms:W3CDTF">2015-11-12T11:07:38Z</dcterms:created>
  <dcterms:modified xsi:type="dcterms:W3CDTF">2020-06-11T12:47:20Z</dcterms:modified>
</cp:coreProperties>
</file>