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579" r:id="rId2"/>
    <p:sldId id="578" r:id="rId3"/>
    <p:sldId id="583" r:id="rId4"/>
    <p:sldId id="581" r:id="rId5"/>
    <p:sldId id="582" r:id="rId6"/>
    <p:sldId id="580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8897A4"/>
    <a:srgbClr val="E8E8E8"/>
    <a:srgbClr val="2A6D7D"/>
    <a:srgbClr val="00A4DE"/>
    <a:srgbClr val="159794"/>
    <a:srgbClr val="6D6E71"/>
    <a:srgbClr val="FFFF99"/>
    <a:srgbClr val="782B8D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559" autoAdjust="0"/>
    <p:restoredTop sz="95097" autoAdjust="0"/>
  </p:normalViewPr>
  <p:slideViewPr>
    <p:cSldViewPr>
      <p:cViewPr varScale="1">
        <p:scale>
          <a:sx n="86" d="100"/>
          <a:sy n="86" d="100"/>
        </p:scale>
        <p:origin x="13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FD1C0-01F1-4558-A55E-152598A1D8BE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76C30-83EF-4331-942A-10C53D63A4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30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23105-3E44-4539-A34F-154208EA3585}" type="datetimeFigureOut">
              <a:rPr lang="en-GB" smtClean="0"/>
              <a:pPr/>
              <a:t>08/05/2017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52296-402F-4A81-B233-AE178F1D2A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1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492896"/>
            <a:ext cx="7772400" cy="1830065"/>
          </a:xfrm>
        </p:spPr>
        <p:txBody>
          <a:bodyPr/>
          <a:lstStyle/>
          <a:p>
            <a:r>
              <a:rPr lang="en-US" noProof="0" dirty="0"/>
              <a:t>Click to edit style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437113"/>
            <a:ext cx="6400800" cy="15841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Kliknij</a:t>
            </a:r>
            <a:r>
              <a:rPr lang="en-US" noProof="0" dirty="0"/>
              <a:t>, </a:t>
            </a:r>
            <a:r>
              <a:rPr lang="en-US" noProof="0" dirty="0" err="1"/>
              <a:t>aby</a:t>
            </a:r>
            <a:r>
              <a:rPr lang="en-US" noProof="0" dirty="0"/>
              <a:t> </a:t>
            </a:r>
            <a:r>
              <a:rPr lang="en-US" noProof="0" dirty="0" err="1"/>
              <a:t>edytować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 </a:t>
            </a:r>
            <a:r>
              <a:rPr lang="en-US" noProof="0" dirty="0" err="1"/>
              <a:t>wzorca</a:t>
            </a:r>
            <a:r>
              <a:rPr lang="en-US" noProof="0" dirty="0"/>
              <a:t> </a:t>
            </a:r>
            <a:r>
              <a:rPr lang="en-US" noProof="0" dirty="0" err="1"/>
              <a:t>podtytułu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8639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style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/>
              <a:t>Click to edit style of text template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747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492830"/>
            <a:ext cx="2133600" cy="365125"/>
          </a:xfrm>
          <a:prstGeom prst="rect">
            <a:avLst/>
          </a:prstGeom>
        </p:spPr>
        <p:txBody>
          <a:bodyPr/>
          <a:lstStyle/>
          <a:p>
            <a:fld id="{F65D1D51-0216-4F69-B436-ABE9AB143BA8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7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92830"/>
            <a:ext cx="2133600" cy="365125"/>
          </a:xfrm>
          <a:prstGeom prst="rect">
            <a:avLst/>
          </a:prstGeom>
        </p:spPr>
        <p:txBody>
          <a:bodyPr/>
          <a:lstStyle/>
          <a:p>
            <a:fld id="{F65D1D51-0216-4F69-B436-ABE9AB143BA8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1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 userDrawn="1"/>
        </p:nvSpPr>
        <p:spPr bwMode="auto">
          <a:xfrm>
            <a:off x="1523858" y="1515742"/>
            <a:ext cx="6936574" cy="1697234"/>
          </a:xfrm>
          <a:custGeom>
            <a:avLst/>
            <a:gdLst>
              <a:gd name="T0" fmla="*/ 2978 w 3142"/>
              <a:gd name="T1" fmla="*/ 190 h 380"/>
              <a:gd name="T2" fmla="*/ 3142 w 3142"/>
              <a:gd name="T3" fmla="*/ 380 h 380"/>
              <a:gd name="T4" fmla="*/ 0 w 3142"/>
              <a:gd name="T5" fmla="*/ 380 h 380"/>
              <a:gd name="T6" fmla="*/ 0 w 3142"/>
              <a:gd name="T7" fmla="*/ 0 h 380"/>
              <a:gd name="T8" fmla="*/ 3142 w 3142"/>
              <a:gd name="T9" fmla="*/ 0 h 380"/>
              <a:gd name="T10" fmla="*/ 2978 w 3142"/>
              <a:gd name="T11" fmla="*/ 190 h 380"/>
              <a:gd name="T12" fmla="*/ 2978 w 3142"/>
              <a:gd name="T13" fmla="*/ 19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42" h="380">
                <a:moveTo>
                  <a:pt x="2978" y="190"/>
                </a:moveTo>
                <a:lnTo>
                  <a:pt x="3142" y="380"/>
                </a:lnTo>
                <a:lnTo>
                  <a:pt x="0" y="380"/>
                </a:lnTo>
                <a:lnTo>
                  <a:pt x="0" y="0"/>
                </a:lnTo>
                <a:lnTo>
                  <a:pt x="3142" y="0"/>
                </a:lnTo>
                <a:lnTo>
                  <a:pt x="2978" y="190"/>
                </a:lnTo>
                <a:lnTo>
                  <a:pt x="2978" y="190"/>
                </a:lnTo>
                <a:close/>
              </a:path>
            </a:pathLst>
          </a:custGeom>
          <a:solidFill>
            <a:srgbClr val="1597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4" name="Grupa 5"/>
          <p:cNvGrpSpPr/>
          <p:nvPr userDrawn="1"/>
        </p:nvGrpSpPr>
        <p:grpSpPr>
          <a:xfrm>
            <a:off x="652794" y="1493295"/>
            <a:ext cx="1728192" cy="1728192"/>
            <a:chOff x="652794" y="1493295"/>
            <a:chExt cx="1728192" cy="1728192"/>
          </a:xfrm>
        </p:grpSpPr>
        <p:sp>
          <p:nvSpPr>
            <p:cNvPr id="5" name="Elipsa 8"/>
            <p:cNvSpPr/>
            <p:nvPr userDrawn="1"/>
          </p:nvSpPr>
          <p:spPr>
            <a:xfrm>
              <a:off x="652794" y="1493295"/>
              <a:ext cx="1728192" cy="1728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Picture 3"/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86890" y="1711097"/>
              <a:ext cx="1260000" cy="1292588"/>
            </a:xfrm>
            <a:prstGeom prst="ellipse">
              <a:avLst/>
            </a:prstGeom>
            <a:ln w="28575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96048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el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style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edit style of text template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Forth level</a:t>
            </a:r>
          </a:p>
          <a:p>
            <a:pPr lvl="4"/>
            <a:r>
              <a:rPr lang="en-US" dirty="0"/>
              <a:t>Fifth level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edit style of text template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Forth level</a:t>
            </a:r>
          </a:p>
          <a:p>
            <a:pPr lvl="4"/>
            <a:r>
              <a:rPr lang="en-US" dirty="0"/>
              <a:t>Fifth level</a:t>
            </a:r>
            <a:endParaRPr lang="pl-P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553200" y="6492830"/>
            <a:ext cx="2133600" cy="365125"/>
          </a:xfrm>
          <a:prstGeom prst="rect">
            <a:avLst/>
          </a:prstGeom>
        </p:spPr>
        <p:txBody>
          <a:bodyPr/>
          <a:lstStyle/>
          <a:p>
            <a:fld id="{F65D1D51-0216-4F69-B436-ABE9AB143BA8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0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Click to edit style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268760"/>
            <a:ext cx="4040188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style of text template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edit style of text template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Forth level</a:t>
            </a:r>
          </a:p>
          <a:p>
            <a:pPr lvl="4"/>
            <a:r>
              <a:rPr lang="en-US" dirty="0"/>
              <a:t>Fifth level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68760"/>
            <a:ext cx="4041775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style of text template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/>
              <a:t>Click to edit style of text template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Forth level</a:t>
            </a:r>
          </a:p>
          <a:p>
            <a:pPr lvl="4"/>
            <a:r>
              <a:rPr lang="en-US" dirty="0"/>
              <a:t>Fifth level</a:t>
            </a:r>
            <a:endParaRPr lang="pl-PL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553200" y="6492830"/>
            <a:ext cx="2133600" cy="365125"/>
          </a:xfrm>
          <a:prstGeom prst="rect">
            <a:avLst/>
          </a:prstGeom>
        </p:spPr>
        <p:txBody>
          <a:bodyPr/>
          <a:lstStyle/>
          <a:p>
            <a:fld id="{F65D1D51-0216-4F69-B436-ABE9AB143BA8}" type="slidenum">
              <a:rPr lang="pl-P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 - title ou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492830"/>
            <a:ext cx="2133600" cy="365125"/>
          </a:xfrm>
          <a:prstGeom prst="rect">
            <a:avLst/>
          </a:prstGeom>
        </p:spPr>
        <p:txBody>
          <a:bodyPr/>
          <a:lstStyle/>
          <a:p>
            <a:fld id="{F65D1D51-0216-4F69-B436-ABE9AB143BA8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Prostokąt 4"/>
          <p:cNvSpPr/>
          <p:nvPr userDrawn="1"/>
        </p:nvSpPr>
        <p:spPr>
          <a:xfrm>
            <a:off x="0" y="46182"/>
            <a:ext cx="9144000" cy="6811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422717" y="-543879"/>
            <a:ext cx="8229600" cy="431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14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 hidden="1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632"/>
            <a:ext cx="8229600" cy="99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style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style of text template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332321" y="6534771"/>
            <a:ext cx="1701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>
                <a:solidFill>
                  <a:schemeClr val="bg1">
                    <a:lumMod val="50000"/>
                  </a:schemeClr>
                </a:solidFill>
              </a:rPr>
              <a:t>Design: Prezentio.com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5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98" r:id="rId5"/>
    <p:sldLayoutId id="2147483682" r:id="rId6"/>
    <p:sldLayoutId id="2147483683" r:id="rId7"/>
    <p:sldLayoutId id="2147483697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0" kern="1200" baseline="0">
          <a:solidFill>
            <a:schemeClr val="accent4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31">
          <p15:clr>
            <a:srgbClr val="F26B43"/>
          </p15:clr>
        </p15:guide>
        <p15:guide id="2" orient="horz" pos="3860">
          <p15:clr>
            <a:srgbClr val="F26B43"/>
          </p15:clr>
        </p15:guide>
        <p15:guide id="3" pos="295">
          <p15:clr>
            <a:srgbClr val="F26B43"/>
          </p15:clr>
        </p15:guide>
        <p15:guide id="4" pos="54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io.com/pl/puzzle-powerpoint-jak-darmowy-szablon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ezentio.com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2567608" y="1515742"/>
            <a:ext cx="5460776" cy="169723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baseline="0">
                <a:solidFill>
                  <a:schemeClr val="accent4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pl-PL" sz="2400" dirty="0">
                <a:solidFill>
                  <a:schemeClr val="bg1"/>
                </a:solidFill>
              </a:rPr>
              <a:t>Witaj, jestem Iza. Przygotowałam dla Ciebie puzzle, które możesz wykorzystać w swojej prezentacji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1620" y="4092426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Udanego tworzenia :)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5589240"/>
            <a:ext cx="1905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06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918053" y="2191173"/>
            <a:ext cx="3307894" cy="3305900"/>
            <a:chOff x="2339752" y="1559332"/>
            <a:chExt cx="3593132" cy="3590965"/>
          </a:xfrm>
        </p:grpSpPr>
        <p:sp>
          <p:nvSpPr>
            <p:cNvPr id="7" name="Prostokąt 1"/>
            <p:cNvSpPr/>
            <p:nvPr/>
          </p:nvSpPr>
          <p:spPr>
            <a:xfrm rot="16200000">
              <a:off x="2139634" y="3153427"/>
              <a:ext cx="2196988" cy="1796752"/>
            </a:xfrm>
            <a:custGeom>
              <a:avLst/>
              <a:gdLst/>
              <a:ahLst/>
              <a:cxnLst/>
              <a:rect l="l" t="t" r="r" b="b"/>
              <a:pathLst>
                <a:path w="2196988" h="1796752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6752"/>
                  </a:lnTo>
                  <a:lnTo>
                    <a:pt x="0" y="17967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6" name="Prostokąt 1"/>
            <p:cNvSpPr/>
            <p:nvPr/>
          </p:nvSpPr>
          <p:spPr>
            <a:xfrm rot="10800000">
              <a:off x="3735896" y="3353544"/>
              <a:ext cx="2196988" cy="1796752"/>
            </a:xfrm>
            <a:custGeom>
              <a:avLst/>
              <a:gdLst/>
              <a:ahLst/>
              <a:cxnLst/>
              <a:rect l="l" t="t" r="r" b="b"/>
              <a:pathLst>
                <a:path w="2196988" h="1796752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6752"/>
                  </a:lnTo>
                  <a:lnTo>
                    <a:pt x="0" y="179675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4" name="Prostokąt 1"/>
            <p:cNvSpPr/>
            <p:nvPr/>
          </p:nvSpPr>
          <p:spPr>
            <a:xfrm rot="5400000">
              <a:off x="3936014" y="1759450"/>
              <a:ext cx="2196988" cy="1796752"/>
            </a:xfrm>
            <a:custGeom>
              <a:avLst/>
              <a:gdLst/>
              <a:ahLst/>
              <a:cxnLst/>
              <a:rect l="l" t="t" r="r" b="b"/>
              <a:pathLst>
                <a:path w="2196988" h="1796752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6752"/>
                  </a:lnTo>
                  <a:lnTo>
                    <a:pt x="0" y="179675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2339752" y="1559333"/>
              <a:ext cx="2196988" cy="1794213"/>
            </a:xfrm>
            <a:custGeom>
              <a:avLst/>
              <a:gdLst>
                <a:gd name="connsiteX0" fmla="*/ 0 w 2196988"/>
                <a:gd name="connsiteY0" fmla="*/ 0 h 1794213"/>
                <a:gd name="connsiteX1" fmla="*/ 1796752 w 2196988"/>
                <a:gd name="connsiteY1" fmla="*/ 0 h 1794213"/>
                <a:gd name="connsiteX2" fmla="*/ 1796752 w 2196988"/>
                <a:gd name="connsiteY2" fmla="*/ 641339 h 1794213"/>
                <a:gd name="connsiteX3" fmla="*/ 1913917 w 2196988"/>
                <a:gd name="connsiteY3" fmla="*/ 615305 h 1794213"/>
                <a:gd name="connsiteX4" fmla="*/ 2196988 w 2196988"/>
                <a:gd name="connsiteY4" fmla="*/ 898376 h 1794213"/>
                <a:gd name="connsiteX5" fmla="*/ 1913917 w 2196988"/>
                <a:gd name="connsiteY5" fmla="*/ 1181447 h 1794213"/>
                <a:gd name="connsiteX6" fmla="*/ 1796752 w 2196988"/>
                <a:gd name="connsiteY6" fmla="*/ 1155413 h 1794213"/>
                <a:gd name="connsiteX7" fmla="*/ 1796752 w 2196988"/>
                <a:gd name="connsiteY7" fmla="*/ 1794213 h 1794213"/>
                <a:gd name="connsiteX8" fmla="*/ 1155413 w 2196988"/>
                <a:gd name="connsiteY8" fmla="*/ 1794213 h 1794213"/>
                <a:gd name="connsiteX9" fmla="*/ 1181447 w 2196988"/>
                <a:gd name="connsiteY9" fmla="*/ 1677048 h 1794213"/>
                <a:gd name="connsiteX10" fmla="*/ 898376 w 2196988"/>
                <a:gd name="connsiteY10" fmla="*/ 1393977 h 1794213"/>
                <a:gd name="connsiteX11" fmla="*/ 615305 w 2196988"/>
                <a:gd name="connsiteY11" fmla="*/ 1677048 h 1794213"/>
                <a:gd name="connsiteX12" fmla="*/ 641339 w 2196988"/>
                <a:gd name="connsiteY12" fmla="*/ 1794213 h 1794213"/>
                <a:gd name="connsiteX13" fmla="*/ 0 w 2196988"/>
                <a:gd name="connsiteY13" fmla="*/ 1794213 h 1794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96988" h="1794213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4213"/>
                  </a:lnTo>
                  <a:lnTo>
                    <a:pt x="1155413" y="1794213"/>
                  </a:lnTo>
                  <a:cubicBezTo>
                    <a:pt x="1172346" y="1758712"/>
                    <a:pt x="1181447" y="1718943"/>
                    <a:pt x="1181447" y="1677048"/>
                  </a:cubicBezTo>
                  <a:cubicBezTo>
                    <a:pt x="1181447" y="1520712"/>
                    <a:pt x="1054712" y="1393977"/>
                    <a:pt x="898376" y="1393977"/>
                  </a:cubicBezTo>
                  <a:cubicBezTo>
                    <a:pt x="742040" y="1393977"/>
                    <a:pt x="615305" y="1520712"/>
                    <a:pt x="615305" y="1677048"/>
                  </a:cubicBezTo>
                  <a:cubicBezTo>
                    <a:pt x="615305" y="1718943"/>
                    <a:pt x="624406" y="1758712"/>
                    <a:pt x="641339" y="1794213"/>
                  </a:cubicBezTo>
                  <a:lnTo>
                    <a:pt x="0" y="17942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flipH="1">
            <a:off x="919801" y="495190"/>
            <a:ext cx="8244408" cy="970339"/>
            <a:chOff x="2695750" y="872833"/>
            <a:chExt cx="4088698" cy="1000418"/>
          </a:xfrm>
        </p:grpSpPr>
        <p:sp>
          <p:nvSpPr>
            <p:cNvPr id="21" name="Freeform 26"/>
            <p:cNvSpPr>
              <a:spLocks/>
            </p:cNvSpPr>
            <p:nvPr/>
          </p:nvSpPr>
          <p:spPr bwMode="auto">
            <a:xfrm>
              <a:off x="2695750" y="872833"/>
              <a:ext cx="4088698" cy="1000418"/>
            </a:xfrm>
            <a:custGeom>
              <a:avLst/>
              <a:gdLst>
                <a:gd name="T0" fmla="*/ 2978 w 3142"/>
                <a:gd name="T1" fmla="*/ 190 h 380"/>
                <a:gd name="T2" fmla="*/ 3142 w 3142"/>
                <a:gd name="T3" fmla="*/ 380 h 380"/>
                <a:gd name="T4" fmla="*/ 0 w 3142"/>
                <a:gd name="T5" fmla="*/ 380 h 380"/>
                <a:gd name="T6" fmla="*/ 0 w 3142"/>
                <a:gd name="T7" fmla="*/ 0 h 380"/>
                <a:gd name="T8" fmla="*/ 3142 w 3142"/>
                <a:gd name="T9" fmla="*/ 0 h 380"/>
                <a:gd name="T10" fmla="*/ 2978 w 3142"/>
                <a:gd name="T11" fmla="*/ 190 h 380"/>
                <a:gd name="T12" fmla="*/ 2978 w 3142"/>
                <a:gd name="T13" fmla="*/ 19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42" h="380">
                  <a:moveTo>
                    <a:pt x="2978" y="190"/>
                  </a:moveTo>
                  <a:lnTo>
                    <a:pt x="3142" y="380"/>
                  </a:lnTo>
                  <a:lnTo>
                    <a:pt x="0" y="380"/>
                  </a:lnTo>
                  <a:lnTo>
                    <a:pt x="0" y="0"/>
                  </a:lnTo>
                  <a:lnTo>
                    <a:pt x="3142" y="0"/>
                  </a:lnTo>
                  <a:lnTo>
                    <a:pt x="2978" y="190"/>
                  </a:lnTo>
                  <a:lnTo>
                    <a:pt x="2978" y="190"/>
                  </a:lnTo>
                  <a:close/>
                </a:path>
              </a:pathLst>
            </a:custGeom>
            <a:solidFill>
              <a:srgbClr val="1597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pole tekstowe 15"/>
            <p:cNvSpPr txBox="1"/>
            <p:nvPr/>
          </p:nvSpPr>
          <p:spPr>
            <a:xfrm>
              <a:off x="2937644" y="1109949"/>
              <a:ext cx="3499714" cy="5394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pl-PL" sz="2800" dirty="0">
                  <a:solidFill>
                    <a:schemeClr val="bg1"/>
                  </a:solidFill>
                </a:rPr>
                <a:t>Gotowy zestaw puzzli z blogu </a:t>
              </a:r>
              <a:r>
                <a:rPr lang="pl-PL" sz="2800" dirty="0" err="1">
                  <a:solidFill>
                    <a:schemeClr val="bg1"/>
                  </a:solidFill>
                </a:rPr>
                <a:t>Prezentio</a:t>
              </a:r>
              <a:endParaRPr lang="pl-PL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pole tekstowe 15"/>
          <p:cNvSpPr txBox="1"/>
          <p:nvPr/>
        </p:nvSpPr>
        <p:spPr>
          <a:xfrm flipH="1">
            <a:off x="919801" y="5733256"/>
            <a:ext cx="705678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1600" dirty="0">
                <a:solidFill>
                  <a:schemeClr val="accent4"/>
                </a:solidFill>
              </a:rPr>
              <a:t>Zapomniałeś jak to zrobić samemu? Sprawdź na blogu: </a:t>
            </a:r>
            <a:br>
              <a:rPr lang="pl-PL" sz="1600" dirty="0">
                <a:solidFill>
                  <a:schemeClr val="accent4"/>
                </a:solidFill>
              </a:rPr>
            </a:br>
            <a:r>
              <a:rPr lang="pl-PL" sz="1600" dirty="0">
                <a:solidFill>
                  <a:schemeClr val="accent4"/>
                </a:solidFill>
                <a:hlinkClick r:id="rId2"/>
              </a:rPr>
              <a:t>http://prezentio.com/pl/puzzle-powerpoint-jak-darmowy-szablon/</a:t>
            </a:r>
            <a:r>
              <a:rPr lang="pl-PL" sz="1600" dirty="0">
                <a:solidFill>
                  <a:schemeClr val="accent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512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37404" y="2923813"/>
            <a:ext cx="2461736" cy="2460251"/>
            <a:chOff x="2339752" y="1559332"/>
            <a:chExt cx="3593132" cy="3590965"/>
          </a:xfrm>
        </p:grpSpPr>
        <p:sp>
          <p:nvSpPr>
            <p:cNvPr id="7" name="Prostokąt 1"/>
            <p:cNvSpPr/>
            <p:nvPr/>
          </p:nvSpPr>
          <p:spPr>
            <a:xfrm rot="16200000">
              <a:off x="2139634" y="3153427"/>
              <a:ext cx="2196988" cy="1796752"/>
            </a:xfrm>
            <a:custGeom>
              <a:avLst/>
              <a:gdLst/>
              <a:ahLst/>
              <a:cxnLst/>
              <a:rect l="l" t="t" r="r" b="b"/>
              <a:pathLst>
                <a:path w="2196988" h="1796752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6752"/>
                  </a:lnTo>
                  <a:lnTo>
                    <a:pt x="0" y="17967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6" name="Prostokąt 1"/>
            <p:cNvSpPr/>
            <p:nvPr/>
          </p:nvSpPr>
          <p:spPr>
            <a:xfrm rot="10800000">
              <a:off x="3735896" y="3353544"/>
              <a:ext cx="2196988" cy="1796752"/>
            </a:xfrm>
            <a:custGeom>
              <a:avLst/>
              <a:gdLst/>
              <a:ahLst/>
              <a:cxnLst/>
              <a:rect l="l" t="t" r="r" b="b"/>
              <a:pathLst>
                <a:path w="2196988" h="1796752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6752"/>
                  </a:lnTo>
                  <a:lnTo>
                    <a:pt x="0" y="179675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4" name="Prostokąt 1"/>
            <p:cNvSpPr/>
            <p:nvPr/>
          </p:nvSpPr>
          <p:spPr>
            <a:xfrm rot="5400000">
              <a:off x="3936014" y="1759450"/>
              <a:ext cx="2196988" cy="1796752"/>
            </a:xfrm>
            <a:custGeom>
              <a:avLst/>
              <a:gdLst/>
              <a:ahLst/>
              <a:cxnLst/>
              <a:rect l="l" t="t" r="r" b="b"/>
              <a:pathLst>
                <a:path w="2196988" h="1796752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6752"/>
                  </a:lnTo>
                  <a:lnTo>
                    <a:pt x="0" y="179675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2339752" y="1559333"/>
              <a:ext cx="2196988" cy="1794213"/>
            </a:xfrm>
            <a:custGeom>
              <a:avLst/>
              <a:gdLst>
                <a:gd name="connsiteX0" fmla="*/ 0 w 2196988"/>
                <a:gd name="connsiteY0" fmla="*/ 0 h 1794213"/>
                <a:gd name="connsiteX1" fmla="*/ 1796752 w 2196988"/>
                <a:gd name="connsiteY1" fmla="*/ 0 h 1794213"/>
                <a:gd name="connsiteX2" fmla="*/ 1796752 w 2196988"/>
                <a:gd name="connsiteY2" fmla="*/ 641339 h 1794213"/>
                <a:gd name="connsiteX3" fmla="*/ 1913917 w 2196988"/>
                <a:gd name="connsiteY3" fmla="*/ 615305 h 1794213"/>
                <a:gd name="connsiteX4" fmla="*/ 2196988 w 2196988"/>
                <a:gd name="connsiteY4" fmla="*/ 898376 h 1794213"/>
                <a:gd name="connsiteX5" fmla="*/ 1913917 w 2196988"/>
                <a:gd name="connsiteY5" fmla="*/ 1181447 h 1794213"/>
                <a:gd name="connsiteX6" fmla="*/ 1796752 w 2196988"/>
                <a:gd name="connsiteY6" fmla="*/ 1155413 h 1794213"/>
                <a:gd name="connsiteX7" fmla="*/ 1796752 w 2196988"/>
                <a:gd name="connsiteY7" fmla="*/ 1794213 h 1794213"/>
                <a:gd name="connsiteX8" fmla="*/ 1155413 w 2196988"/>
                <a:gd name="connsiteY8" fmla="*/ 1794213 h 1794213"/>
                <a:gd name="connsiteX9" fmla="*/ 1181447 w 2196988"/>
                <a:gd name="connsiteY9" fmla="*/ 1677048 h 1794213"/>
                <a:gd name="connsiteX10" fmla="*/ 898376 w 2196988"/>
                <a:gd name="connsiteY10" fmla="*/ 1393977 h 1794213"/>
                <a:gd name="connsiteX11" fmla="*/ 615305 w 2196988"/>
                <a:gd name="connsiteY11" fmla="*/ 1677048 h 1794213"/>
                <a:gd name="connsiteX12" fmla="*/ 641339 w 2196988"/>
                <a:gd name="connsiteY12" fmla="*/ 1794213 h 1794213"/>
                <a:gd name="connsiteX13" fmla="*/ 0 w 2196988"/>
                <a:gd name="connsiteY13" fmla="*/ 1794213 h 1794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96988" h="1794213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4213"/>
                  </a:lnTo>
                  <a:lnTo>
                    <a:pt x="1155413" y="1794213"/>
                  </a:lnTo>
                  <a:cubicBezTo>
                    <a:pt x="1172346" y="1758712"/>
                    <a:pt x="1181447" y="1718943"/>
                    <a:pt x="1181447" y="1677048"/>
                  </a:cubicBezTo>
                  <a:cubicBezTo>
                    <a:pt x="1181447" y="1520712"/>
                    <a:pt x="1054712" y="1393977"/>
                    <a:pt x="898376" y="1393977"/>
                  </a:cubicBezTo>
                  <a:cubicBezTo>
                    <a:pt x="742040" y="1393977"/>
                    <a:pt x="615305" y="1520712"/>
                    <a:pt x="615305" y="1677048"/>
                  </a:cubicBezTo>
                  <a:cubicBezTo>
                    <a:pt x="615305" y="1718943"/>
                    <a:pt x="624406" y="1758712"/>
                    <a:pt x="641339" y="1794213"/>
                  </a:cubicBezTo>
                  <a:lnTo>
                    <a:pt x="0" y="17942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</p:grpSp>
      <p:sp>
        <p:nvSpPr>
          <p:cNvPr id="11" name="Prostokąt 1"/>
          <p:cNvSpPr/>
          <p:nvPr/>
        </p:nvSpPr>
        <p:spPr>
          <a:xfrm rot="16200000">
            <a:off x="5472933" y="4015964"/>
            <a:ext cx="1505205" cy="1230994"/>
          </a:xfrm>
          <a:custGeom>
            <a:avLst/>
            <a:gdLst/>
            <a:ahLst/>
            <a:cxnLst/>
            <a:rect l="l" t="t" r="r" b="b"/>
            <a:pathLst>
              <a:path w="2196988" h="1796752">
                <a:moveTo>
                  <a:pt x="0" y="0"/>
                </a:moveTo>
                <a:lnTo>
                  <a:pt x="1796752" y="0"/>
                </a:lnTo>
                <a:lnTo>
                  <a:pt x="1796752" y="641339"/>
                </a:lnTo>
                <a:cubicBezTo>
                  <a:pt x="1832253" y="624406"/>
                  <a:pt x="1872022" y="615305"/>
                  <a:pt x="1913917" y="615305"/>
                </a:cubicBezTo>
                <a:cubicBezTo>
                  <a:pt x="2070253" y="615305"/>
                  <a:pt x="2196988" y="742040"/>
                  <a:pt x="2196988" y="898376"/>
                </a:cubicBezTo>
                <a:cubicBezTo>
                  <a:pt x="2196988" y="1054712"/>
                  <a:pt x="2070253" y="1181447"/>
                  <a:pt x="1913917" y="1181447"/>
                </a:cubicBezTo>
                <a:cubicBezTo>
                  <a:pt x="1872022" y="1181447"/>
                  <a:pt x="1832253" y="1172346"/>
                  <a:pt x="1796752" y="1155413"/>
                </a:cubicBezTo>
                <a:lnTo>
                  <a:pt x="1796752" y="1796752"/>
                </a:lnTo>
                <a:lnTo>
                  <a:pt x="0" y="1796752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2" name="Prostokąt 1"/>
          <p:cNvSpPr/>
          <p:nvPr/>
        </p:nvSpPr>
        <p:spPr>
          <a:xfrm rot="10800000">
            <a:off x="6566567" y="4153069"/>
            <a:ext cx="1505205" cy="1230995"/>
          </a:xfrm>
          <a:custGeom>
            <a:avLst/>
            <a:gdLst/>
            <a:ahLst/>
            <a:cxnLst/>
            <a:rect l="l" t="t" r="r" b="b"/>
            <a:pathLst>
              <a:path w="2196988" h="1796752">
                <a:moveTo>
                  <a:pt x="0" y="0"/>
                </a:moveTo>
                <a:lnTo>
                  <a:pt x="1796752" y="0"/>
                </a:lnTo>
                <a:lnTo>
                  <a:pt x="1796752" y="641339"/>
                </a:lnTo>
                <a:cubicBezTo>
                  <a:pt x="1832253" y="624406"/>
                  <a:pt x="1872022" y="615305"/>
                  <a:pt x="1913917" y="615305"/>
                </a:cubicBezTo>
                <a:cubicBezTo>
                  <a:pt x="2070253" y="615305"/>
                  <a:pt x="2196988" y="742040"/>
                  <a:pt x="2196988" y="898376"/>
                </a:cubicBezTo>
                <a:cubicBezTo>
                  <a:pt x="2196988" y="1054712"/>
                  <a:pt x="2070253" y="1181447"/>
                  <a:pt x="1913917" y="1181447"/>
                </a:cubicBezTo>
                <a:cubicBezTo>
                  <a:pt x="1872022" y="1181447"/>
                  <a:pt x="1832253" y="1172346"/>
                  <a:pt x="1796752" y="1155413"/>
                </a:cubicBezTo>
                <a:lnTo>
                  <a:pt x="1796752" y="1796752"/>
                </a:lnTo>
                <a:lnTo>
                  <a:pt x="0" y="1796752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Prostokąt 1"/>
          <p:cNvSpPr/>
          <p:nvPr/>
        </p:nvSpPr>
        <p:spPr>
          <a:xfrm rot="5400000">
            <a:off x="6703672" y="3060919"/>
            <a:ext cx="1505205" cy="1230994"/>
          </a:xfrm>
          <a:custGeom>
            <a:avLst/>
            <a:gdLst/>
            <a:ahLst/>
            <a:cxnLst/>
            <a:rect l="l" t="t" r="r" b="b"/>
            <a:pathLst>
              <a:path w="2196988" h="1796752">
                <a:moveTo>
                  <a:pt x="0" y="0"/>
                </a:moveTo>
                <a:lnTo>
                  <a:pt x="1796752" y="0"/>
                </a:lnTo>
                <a:lnTo>
                  <a:pt x="1796752" y="641339"/>
                </a:lnTo>
                <a:cubicBezTo>
                  <a:pt x="1832253" y="624406"/>
                  <a:pt x="1872022" y="615305"/>
                  <a:pt x="1913917" y="615305"/>
                </a:cubicBezTo>
                <a:cubicBezTo>
                  <a:pt x="2070253" y="615305"/>
                  <a:pt x="2196988" y="742040"/>
                  <a:pt x="2196988" y="898376"/>
                </a:cubicBezTo>
                <a:cubicBezTo>
                  <a:pt x="2196988" y="1054712"/>
                  <a:pt x="2070253" y="1181447"/>
                  <a:pt x="1913917" y="1181447"/>
                </a:cubicBezTo>
                <a:cubicBezTo>
                  <a:pt x="1872022" y="1181447"/>
                  <a:pt x="1832253" y="1172346"/>
                  <a:pt x="1796752" y="1155413"/>
                </a:cubicBezTo>
                <a:lnTo>
                  <a:pt x="1796752" y="1796752"/>
                </a:lnTo>
                <a:lnTo>
                  <a:pt x="0" y="1796752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Freeform 8"/>
          <p:cNvSpPr/>
          <p:nvPr/>
        </p:nvSpPr>
        <p:spPr>
          <a:xfrm>
            <a:off x="5208272" y="2636912"/>
            <a:ext cx="1505205" cy="1229255"/>
          </a:xfrm>
          <a:custGeom>
            <a:avLst/>
            <a:gdLst>
              <a:gd name="connsiteX0" fmla="*/ 0 w 2196988"/>
              <a:gd name="connsiteY0" fmla="*/ 0 h 1794213"/>
              <a:gd name="connsiteX1" fmla="*/ 1796752 w 2196988"/>
              <a:gd name="connsiteY1" fmla="*/ 0 h 1794213"/>
              <a:gd name="connsiteX2" fmla="*/ 1796752 w 2196988"/>
              <a:gd name="connsiteY2" fmla="*/ 641339 h 1794213"/>
              <a:gd name="connsiteX3" fmla="*/ 1913917 w 2196988"/>
              <a:gd name="connsiteY3" fmla="*/ 615305 h 1794213"/>
              <a:gd name="connsiteX4" fmla="*/ 2196988 w 2196988"/>
              <a:gd name="connsiteY4" fmla="*/ 898376 h 1794213"/>
              <a:gd name="connsiteX5" fmla="*/ 1913917 w 2196988"/>
              <a:gd name="connsiteY5" fmla="*/ 1181447 h 1794213"/>
              <a:gd name="connsiteX6" fmla="*/ 1796752 w 2196988"/>
              <a:gd name="connsiteY6" fmla="*/ 1155413 h 1794213"/>
              <a:gd name="connsiteX7" fmla="*/ 1796752 w 2196988"/>
              <a:gd name="connsiteY7" fmla="*/ 1794213 h 1794213"/>
              <a:gd name="connsiteX8" fmla="*/ 1155413 w 2196988"/>
              <a:gd name="connsiteY8" fmla="*/ 1794213 h 1794213"/>
              <a:gd name="connsiteX9" fmla="*/ 1181447 w 2196988"/>
              <a:gd name="connsiteY9" fmla="*/ 1677048 h 1794213"/>
              <a:gd name="connsiteX10" fmla="*/ 898376 w 2196988"/>
              <a:gd name="connsiteY10" fmla="*/ 1393977 h 1794213"/>
              <a:gd name="connsiteX11" fmla="*/ 615305 w 2196988"/>
              <a:gd name="connsiteY11" fmla="*/ 1677048 h 1794213"/>
              <a:gd name="connsiteX12" fmla="*/ 641339 w 2196988"/>
              <a:gd name="connsiteY12" fmla="*/ 1794213 h 1794213"/>
              <a:gd name="connsiteX13" fmla="*/ 0 w 2196988"/>
              <a:gd name="connsiteY13" fmla="*/ 1794213 h 179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96988" h="1794213">
                <a:moveTo>
                  <a:pt x="0" y="0"/>
                </a:moveTo>
                <a:lnTo>
                  <a:pt x="1796752" y="0"/>
                </a:lnTo>
                <a:lnTo>
                  <a:pt x="1796752" y="641339"/>
                </a:lnTo>
                <a:cubicBezTo>
                  <a:pt x="1832253" y="624406"/>
                  <a:pt x="1872022" y="615305"/>
                  <a:pt x="1913917" y="615305"/>
                </a:cubicBezTo>
                <a:cubicBezTo>
                  <a:pt x="2070253" y="615305"/>
                  <a:pt x="2196988" y="742040"/>
                  <a:pt x="2196988" y="898376"/>
                </a:cubicBezTo>
                <a:cubicBezTo>
                  <a:pt x="2196988" y="1054712"/>
                  <a:pt x="2070253" y="1181447"/>
                  <a:pt x="1913917" y="1181447"/>
                </a:cubicBezTo>
                <a:cubicBezTo>
                  <a:pt x="1872022" y="1181447"/>
                  <a:pt x="1832253" y="1172346"/>
                  <a:pt x="1796752" y="1155413"/>
                </a:cubicBezTo>
                <a:lnTo>
                  <a:pt x="1796752" y="1794213"/>
                </a:lnTo>
                <a:lnTo>
                  <a:pt x="1155413" y="1794213"/>
                </a:lnTo>
                <a:cubicBezTo>
                  <a:pt x="1172346" y="1758712"/>
                  <a:pt x="1181447" y="1718943"/>
                  <a:pt x="1181447" y="1677048"/>
                </a:cubicBezTo>
                <a:cubicBezTo>
                  <a:pt x="1181447" y="1520712"/>
                  <a:pt x="1054712" y="1393977"/>
                  <a:pt x="898376" y="1393977"/>
                </a:cubicBezTo>
                <a:cubicBezTo>
                  <a:pt x="742040" y="1393977"/>
                  <a:pt x="615305" y="1520712"/>
                  <a:pt x="615305" y="1677048"/>
                </a:cubicBezTo>
                <a:cubicBezTo>
                  <a:pt x="615305" y="1718943"/>
                  <a:pt x="624406" y="1758712"/>
                  <a:pt x="641339" y="1794213"/>
                </a:cubicBezTo>
                <a:lnTo>
                  <a:pt x="0" y="1794213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620335"/>
            <a:ext cx="8244408" cy="970340"/>
            <a:chOff x="2695750" y="872833"/>
            <a:chExt cx="4088698" cy="1000418"/>
          </a:xfrm>
        </p:grpSpPr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2695750" y="872833"/>
              <a:ext cx="4088698" cy="1000418"/>
            </a:xfrm>
            <a:custGeom>
              <a:avLst/>
              <a:gdLst>
                <a:gd name="T0" fmla="*/ 2978 w 3142"/>
                <a:gd name="T1" fmla="*/ 190 h 380"/>
                <a:gd name="T2" fmla="*/ 3142 w 3142"/>
                <a:gd name="T3" fmla="*/ 380 h 380"/>
                <a:gd name="T4" fmla="*/ 0 w 3142"/>
                <a:gd name="T5" fmla="*/ 380 h 380"/>
                <a:gd name="T6" fmla="*/ 0 w 3142"/>
                <a:gd name="T7" fmla="*/ 0 h 380"/>
                <a:gd name="T8" fmla="*/ 3142 w 3142"/>
                <a:gd name="T9" fmla="*/ 0 h 380"/>
                <a:gd name="T10" fmla="*/ 2978 w 3142"/>
                <a:gd name="T11" fmla="*/ 190 h 380"/>
                <a:gd name="T12" fmla="*/ 2978 w 3142"/>
                <a:gd name="T13" fmla="*/ 19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42" h="380">
                  <a:moveTo>
                    <a:pt x="2978" y="190"/>
                  </a:moveTo>
                  <a:lnTo>
                    <a:pt x="3142" y="380"/>
                  </a:lnTo>
                  <a:lnTo>
                    <a:pt x="0" y="380"/>
                  </a:lnTo>
                  <a:lnTo>
                    <a:pt x="0" y="0"/>
                  </a:lnTo>
                  <a:lnTo>
                    <a:pt x="3142" y="0"/>
                  </a:lnTo>
                  <a:lnTo>
                    <a:pt x="2978" y="190"/>
                  </a:lnTo>
                  <a:lnTo>
                    <a:pt x="2978" y="190"/>
                  </a:lnTo>
                  <a:close/>
                </a:path>
              </a:pathLst>
            </a:custGeom>
            <a:solidFill>
              <a:srgbClr val="1597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pole tekstowe 15"/>
            <p:cNvSpPr txBox="1"/>
            <p:nvPr/>
          </p:nvSpPr>
          <p:spPr>
            <a:xfrm>
              <a:off x="3140281" y="1109949"/>
              <a:ext cx="3343658" cy="5394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pl-PL" sz="2800" dirty="0">
                  <a:solidFill>
                    <a:schemeClr val="bg1"/>
                  </a:solidFill>
                </a:rPr>
                <a:t>Rozgrupuj, zmień wielkość, kolor…</a:t>
              </a:r>
            </a:p>
          </p:txBody>
        </p:sp>
      </p:grpSp>
      <p:sp>
        <p:nvSpPr>
          <p:cNvPr id="2" name="Arrow: Right 1"/>
          <p:cNvSpPr/>
          <p:nvPr/>
        </p:nvSpPr>
        <p:spPr>
          <a:xfrm>
            <a:off x="4051654" y="3835838"/>
            <a:ext cx="720080" cy="698404"/>
          </a:xfrm>
          <a:prstGeom prst="rightArrow">
            <a:avLst>
              <a:gd name="adj1" fmla="val 50000"/>
              <a:gd name="adj2" fmla="val 5635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52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2"/>
          <p:cNvGrpSpPr/>
          <p:nvPr/>
        </p:nvGrpSpPr>
        <p:grpSpPr>
          <a:xfrm>
            <a:off x="2775434" y="2358315"/>
            <a:ext cx="3593132" cy="3590965"/>
            <a:chOff x="2339752" y="1559332"/>
            <a:chExt cx="3593132" cy="3590965"/>
          </a:xfrm>
        </p:grpSpPr>
        <p:sp>
          <p:nvSpPr>
            <p:cNvPr id="44" name="Prostokąt 1"/>
            <p:cNvSpPr/>
            <p:nvPr/>
          </p:nvSpPr>
          <p:spPr>
            <a:xfrm rot="16200000">
              <a:off x="2139634" y="3153427"/>
              <a:ext cx="2196988" cy="1796752"/>
            </a:xfrm>
            <a:custGeom>
              <a:avLst/>
              <a:gdLst/>
              <a:ahLst/>
              <a:cxnLst/>
              <a:rect l="l" t="t" r="r" b="b"/>
              <a:pathLst>
                <a:path w="2196988" h="1796752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6752"/>
                  </a:lnTo>
                  <a:lnTo>
                    <a:pt x="0" y="179675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45" name="Prostokąt 1"/>
            <p:cNvSpPr/>
            <p:nvPr/>
          </p:nvSpPr>
          <p:spPr>
            <a:xfrm rot="10800000">
              <a:off x="3735896" y="3353544"/>
              <a:ext cx="2196988" cy="1796752"/>
            </a:xfrm>
            <a:custGeom>
              <a:avLst/>
              <a:gdLst/>
              <a:ahLst/>
              <a:cxnLst/>
              <a:rect l="l" t="t" r="r" b="b"/>
              <a:pathLst>
                <a:path w="2196988" h="1796752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6752"/>
                  </a:lnTo>
                  <a:lnTo>
                    <a:pt x="0" y="179675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46" name="Prostokąt 1"/>
            <p:cNvSpPr/>
            <p:nvPr/>
          </p:nvSpPr>
          <p:spPr>
            <a:xfrm rot="5400000">
              <a:off x="3936014" y="1759450"/>
              <a:ext cx="2196988" cy="1796752"/>
            </a:xfrm>
            <a:custGeom>
              <a:avLst/>
              <a:gdLst/>
              <a:ahLst/>
              <a:cxnLst/>
              <a:rect l="l" t="t" r="r" b="b"/>
              <a:pathLst>
                <a:path w="2196988" h="1796752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6752"/>
                  </a:lnTo>
                  <a:lnTo>
                    <a:pt x="0" y="179675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  <p:sp>
          <p:nvSpPr>
            <p:cNvPr id="47" name="Freeform 8"/>
            <p:cNvSpPr/>
            <p:nvPr/>
          </p:nvSpPr>
          <p:spPr>
            <a:xfrm>
              <a:off x="2339752" y="1559333"/>
              <a:ext cx="2196988" cy="1794213"/>
            </a:xfrm>
            <a:custGeom>
              <a:avLst/>
              <a:gdLst>
                <a:gd name="connsiteX0" fmla="*/ 0 w 2196988"/>
                <a:gd name="connsiteY0" fmla="*/ 0 h 1794213"/>
                <a:gd name="connsiteX1" fmla="*/ 1796752 w 2196988"/>
                <a:gd name="connsiteY1" fmla="*/ 0 h 1794213"/>
                <a:gd name="connsiteX2" fmla="*/ 1796752 w 2196988"/>
                <a:gd name="connsiteY2" fmla="*/ 641339 h 1794213"/>
                <a:gd name="connsiteX3" fmla="*/ 1913917 w 2196988"/>
                <a:gd name="connsiteY3" fmla="*/ 615305 h 1794213"/>
                <a:gd name="connsiteX4" fmla="*/ 2196988 w 2196988"/>
                <a:gd name="connsiteY4" fmla="*/ 898376 h 1794213"/>
                <a:gd name="connsiteX5" fmla="*/ 1913917 w 2196988"/>
                <a:gd name="connsiteY5" fmla="*/ 1181447 h 1794213"/>
                <a:gd name="connsiteX6" fmla="*/ 1796752 w 2196988"/>
                <a:gd name="connsiteY6" fmla="*/ 1155413 h 1794213"/>
                <a:gd name="connsiteX7" fmla="*/ 1796752 w 2196988"/>
                <a:gd name="connsiteY7" fmla="*/ 1794213 h 1794213"/>
                <a:gd name="connsiteX8" fmla="*/ 1155413 w 2196988"/>
                <a:gd name="connsiteY8" fmla="*/ 1794213 h 1794213"/>
                <a:gd name="connsiteX9" fmla="*/ 1181447 w 2196988"/>
                <a:gd name="connsiteY9" fmla="*/ 1677048 h 1794213"/>
                <a:gd name="connsiteX10" fmla="*/ 898376 w 2196988"/>
                <a:gd name="connsiteY10" fmla="*/ 1393977 h 1794213"/>
                <a:gd name="connsiteX11" fmla="*/ 615305 w 2196988"/>
                <a:gd name="connsiteY11" fmla="*/ 1677048 h 1794213"/>
                <a:gd name="connsiteX12" fmla="*/ 641339 w 2196988"/>
                <a:gd name="connsiteY12" fmla="*/ 1794213 h 1794213"/>
                <a:gd name="connsiteX13" fmla="*/ 0 w 2196988"/>
                <a:gd name="connsiteY13" fmla="*/ 1794213 h 1794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96988" h="1794213">
                  <a:moveTo>
                    <a:pt x="0" y="0"/>
                  </a:moveTo>
                  <a:lnTo>
                    <a:pt x="1796752" y="0"/>
                  </a:lnTo>
                  <a:lnTo>
                    <a:pt x="1796752" y="641339"/>
                  </a:lnTo>
                  <a:cubicBezTo>
                    <a:pt x="1832253" y="624406"/>
                    <a:pt x="1872022" y="615305"/>
                    <a:pt x="1913917" y="615305"/>
                  </a:cubicBezTo>
                  <a:cubicBezTo>
                    <a:pt x="2070253" y="615305"/>
                    <a:pt x="2196988" y="742040"/>
                    <a:pt x="2196988" y="898376"/>
                  </a:cubicBezTo>
                  <a:cubicBezTo>
                    <a:pt x="2196988" y="1054712"/>
                    <a:pt x="2070253" y="1181447"/>
                    <a:pt x="1913917" y="1181447"/>
                  </a:cubicBezTo>
                  <a:cubicBezTo>
                    <a:pt x="1872022" y="1181447"/>
                    <a:pt x="1832253" y="1172346"/>
                    <a:pt x="1796752" y="1155413"/>
                  </a:cubicBezTo>
                  <a:lnTo>
                    <a:pt x="1796752" y="1794213"/>
                  </a:lnTo>
                  <a:lnTo>
                    <a:pt x="1155413" y="1794213"/>
                  </a:lnTo>
                  <a:cubicBezTo>
                    <a:pt x="1172346" y="1758712"/>
                    <a:pt x="1181447" y="1718943"/>
                    <a:pt x="1181447" y="1677048"/>
                  </a:cubicBezTo>
                  <a:cubicBezTo>
                    <a:pt x="1181447" y="1520712"/>
                    <a:pt x="1054712" y="1393977"/>
                    <a:pt x="898376" y="1393977"/>
                  </a:cubicBezTo>
                  <a:cubicBezTo>
                    <a:pt x="742040" y="1393977"/>
                    <a:pt x="615305" y="1520712"/>
                    <a:pt x="615305" y="1677048"/>
                  </a:cubicBezTo>
                  <a:cubicBezTo>
                    <a:pt x="615305" y="1718943"/>
                    <a:pt x="624406" y="1758712"/>
                    <a:pt x="641339" y="1794213"/>
                  </a:cubicBezTo>
                  <a:lnTo>
                    <a:pt x="0" y="17942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pl-PL">
                <a:solidFill>
                  <a:schemeClr val="tx1"/>
                </a:solidFill>
              </a:endParaRPr>
            </a:p>
          </p:txBody>
        </p:sp>
      </p:grpSp>
      <p:sp>
        <p:nvSpPr>
          <p:cNvPr id="48" name="Freeform 29"/>
          <p:cNvSpPr>
            <a:spLocks noEditPoints="1"/>
          </p:cNvSpPr>
          <p:nvPr/>
        </p:nvSpPr>
        <p:spPr bwMode="auto">
          <a:xfrm>
            <a:off x="5195241" y="2999840"/>
            <a:ext cx="783972" cy="511164"/>
          </a:xfrm>
          <a:custGeom>
            <a:avLst/>
            <a:gdLst>
              <a:gd name="T0" fmla="*/ 241 w 241"/>
              <a:gd name="T1" fmla="*/ 138 h 157"/>
              <a:gd name="T2" fmla="*/ 241 w 241"/>
              <a:gd name="T3" fmla="*/ 148 h 157"/>
              <a:gd name="T4" fmla="*/ 232 w 241"/>
              <a:gd name="T5" fmla="*/ 157 h 157"/>
              <a:gd name="T6" fmla="*/ 9 w 241"/>
              <a:gd name="T7" fmla="*/ 157 h 157"/>
              <a:gd name="T8" fmla="*/ 0 w 241"/>
              <a:gd name="T9" fmla="*/ 148 h 157"/>
              <a:gd name="T10" fmla="*/ 0 w 241"/>
              <a:gd name="T11" fmla="*/ 138 h 157"/>
              <a:gd name="T12" fmla="*/ 98 w 241"/>
              <a:gd name="T13" fmla="*/ 138 h 157"/>
              <a:gd name="T14" fmla="*/ 99 w 241"/>
              <a:gd name="T15" fmla="*/ 142 h 157"/>
              <a:gd name="T16" fmla="*/ 102 w 241"/>
              <a:gd name="T17" fmla="*/ 145 h 157"/>
              <a:gd name="T18" fmla="*/ 139 w 241"/>
              <a:gd name="T19" fmla="*/ 145 h 157"/>
              <a:gd name="T20" fmla="*/ 142 w 241"/>
              <a:gd name="T21" fmla="*/ 142 h 157"/>
              <a:gd name="T22" fmla="*/ 143 w 241"/>
              <a:gd name="T23" fmla="*/ 138 h 157"/>
              <a:gd name="T24" fmla="*/ 241 w 241"/>
              <a:gd name="T25" fmla="*/ 138 h 157"/>
              <a:gd name="T26" fmla="*/ 219 w 241"/>
              <a:gd name="T27" fmla="*/ 9 h 157"/>
              <a:gd name="T28" fmla="*/ 219 w 241"/>
              <a:gd name="T29" fmla="*/ 131 h 157"/>
              <a:gd name="T30" fmla="*/ 22 w 241"/>
              <a:gd name="T31" fmla="*/ 131 h 157"/>
              <a:gd name="T32" fmla="*/ 22 w 241"/>
              <a:gd name="T33" fmla="*/ 9 h 157"/>
              <a:gd name="T34" fmla="*/ 31 w 241"/>
              <a:gd name="T35" fmla="*/ 0 h 157"/>
              <a:gd name="T36" fmla="*/ 210 w 241"/>
              <a:gd name="T37" fmla="*/ 0 h 157"/>
              <a:gd name="T38" fmla="*/ 219 w 241"/>
              <a:gd name="T39" fmla="*/ 9 h 157"/>
              <a:gd name="T40" fmla="*/ 206 w 241"/>
              <a:gd name="T41" fmla="*/ 116 h 157"/>
              <a:gd name="T42" fmla="*/ 206 w 241"/>
              <a:gd name="T43" fmla="*/ 16 h 157"/>
              <a:gd name="T44" fmla="*/ 205 w 241"/>
              <a:gd name="T45" fmla="*/ 15 h 157"/>
              <a:gd name="T46" fmla="*/ 36 w 241"/>
              <a:gd name="T47" fmla="*/ 15 h 157"/>
              <a:gd name="T48" fmla="*/ 36 w 241"/>
              <a:gd name="T49" fmla="*/ 16 h 157"/>
              <a:gd name="T50" fmla="*/ 36 w 241"/>
              <a:gd name="T51" fmla="*/ 116 h 157"/>
              <a:gd name="T52" fmla="*/ 206 w 241"/>
              <a:gd name="T53" fmla="*/ 11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41" h="157">
                <a:moveTo>
                  <a:pt x="241" y="138"/>
                </a:moveTo>
                <a:cubicBezTo>
                  <a:pt x="241" y="148"/>
                  <a:pt x="241" y="148"/>
                  <a:pt x="241" y="148"/>
                </a:cubicBezTo>
                <a:cubicBezTo>
                  <a:pt x="241" y="153"/>
                  <a:pt x="237" y="157"/>
                  <a:pt x="232" y="157"/>
                </a:cubicBezTo>
                <a:cubicBezTo>
                  <a:pt x="9" y="157"/>
                  <a:pt x="9" y="157"/>
                  <a:pt x="9" y="157"/>
                </a:cubicBezTo>
                <a:cubicBezTo>
                  <a:pt x="4" y="157"/>
                  <a:pt x="0" y="153"/>
                  <a:pt x="0" y="148"/>
                </a:cubicBezTo>
                <a:cubicBezTo>
                  <a:pt x="0" y="138"/>
                  <a:pt x="0" y="138"/>
                  <a:pt x="0" y="138"/>
                </a:cubicBezTo>
                <a:cubicBezTo>
                  <a:pt x="98" y="138"/>
                  <a:pt x="98" y="138"/>
                  <a:pt x="98" y="138"/>
                </a:cubicBezTo>
                <a:cubicBezTo>
                  <a:pt x="99" y="139"/>
                  <a:pt x="99" y="141"/>
                  <a:pt x="99" y="142"/>
                </a:cubicBezTo>
                <a:cubicBezTo>
                  <a:pt x="100" y="144"/>
                  <a:pt x="100" y="145"/>
                  <a:pt x="102" y="145"/>
                </a:cubicBezTo>
                <a:cubicBezTo>
                  <a:pt x="139" y="145"/>
                  <a:pt x="139" y="145"/>
                  <a:pt x="139" y="145"/>
                </a:cubicBezTo>
                <a:cubicBezTo>
                  <a:pt x="141" y="145"/>
                  <a:pt x="141" y="144"/>
                  <a:pt x="142" y="142"/>
                </a:cubicBezTo>
                <a:cubicBezTo>
                  <a:pt x="142" y="141"/>
                  <a:pt x="142" y="139"/>
                  <a:pt x="143" y="138"/>
                </a:cubicBezTo>
                <a:lnTo>
                  <a:pt x="241" y="138"/>
                </a:lnTo>
                <a:close/>
                <a:moveTo>
                  <a:pt x="219" y="9"/>
                </a:moveTo>
                <a:cubicBezTo>
                  <a:pt x="219" y="131"/>
                  <a:pt x="219" y="131"/>
                  <a:pt x="219" y="131"/>
                </a:cubicBezTo>
                <a:cubicBezTo>
                  <a:pt x="22" y="131"/>
                  <a:pt x="22" y="131"/>
                  <a:pt x="22" y="131"/>
                </a:cubicBezTo>
                <a:cubicBezTo>
                  <a:pt x="22" y="9"/>
                  <a:pt x="22" y="9"/>
                  <a:pt x="22" y="9"/>
                </a:cubicBezTo>
                <a:cubicBezTo>
                  <a:pt x="22" y="4"/>
                  <a:pt x="26" y="0"/>
                  <a:pt x="31" y="0"/>
                </a:cubicBezTo>
                <a:cubicBezTo>
                  <a:pt x="210" y="0"/>
                  <a:pt x="210" y="0"/>
                  <a:pt x="210" y="0"/>
                </a:cubicBezTo>
                <a:cubicBezTo>
                  <a:pt x="215" y="0"/>
                  <a:pt x="219" y="4"/>
                  <a:pt x="219" y="9"/>
                </a:cubicBezTo>
                <a:close/>
                <a:moveTo>
                  <a:pt x="206" y="116"/>
                </a:moveTo>
                <a:cubicBezTo>
                  <a:pt x="206" y="16"/>
                  <a:pt x="206" y="16"/>
                  <a:pt x="206" y="16"/>
                </a:cubicBezTo>
                <a:cubicBezTo>
                  <a:pt x="206" y="15"/>
                  <a:pt x="205" y="15"/>
                  <a:pt x="205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6"/>
                </a:cubicBezTo>
                <a:cubicBezTo>
                  <a:pt x="36" y="116"/>
                  <a:pt x="36" y="116"/>
                  <a:pt x="36" y="116"/>
                </a:cubicBezTo>
                <a:lnTo>
                  <a:pt x="206" y="1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Freeform 7"/>
          <p:cNvSpPr>
            <a:spLocks noEditPoints="1"/>
          </p:cNvSpPr>
          <p:nvPr/>
        </p:nvSpPr>
        <p:spPr bwMode="auto">
          <a:xfrm>
            <a:off x="3432136" y="2766091"/>
            <a:ext cx="500026" cy="669570"/>
          </a:xfrm>
          <a:custGeom>
            <a:avLst/>
            <a:gdLst>
              <a:gd name="T0" fmla="*/ 293 w 293"/>
              <a:gd name="T1" fmla="*/ 39 h 393"/>
              <a:gd name="T2" fmla="*/ 293 w 293"/>
              <a:gd name="T3" fmla="*/ 374 h 393"/>
              <a:gd name="T4" fmla="*/ 275 w 293"/>
              <a:gd name="T5" fmla="*/ 393 h 393"/>
              <a:gd name="T6" fmla="*/ 19 w 293"/>
              <a:gd name="T7" fmla="*/ 393 h 393"/>
              <a:gd name="T8" fmla="*/ 0 w 293"/>
              <a:gd name="T9" fmla="*/ 374 h 393"/>
              <a:gd name="T10" fmla="*/ 0 w 293"/>
              <a:gd name="T11" fmla="*/ 39 h 393"/>
              <a:gd name="T12" fmla="*/ 19 w 293"/>
              <a:gd name="T13" fmla="*/ 20 h 393"/>
              <a:gd name="T14" fmla="*/ 81 w 293"/>
              <a:gd name="T15" fmla="*/ 20 h 393"/>
              <a:gd name="T16" fmla="*/ 84 w 293"/>
              <a:gd name="T17" fmla="*/ 37 h 393"/>
              <a:gd name="T18" fmla="*/ 80 w 293"/>
              <a:gd name="T19" fmla="*/ 57 h 393"/>
              <a:gd name="T20" fmla="*/ 38 w 293"/>
              <a:gd name="T21" fmla="*/ 57 h 393"/>
              <a:gd name="T22" fmla="*/ 38 w 293"/>
              <a:gd name="T23" fmla="*/ 356 h 393"/>
              <a:gd name="T24" fmla="*/ 256 w 293"/>
              <a:gd name="T25" fmla="*/ 356 h 393"/>
              <a:gd name="T26" fmla="*/ 256 w 293"/>
              <a:gd name="T27" fmla="*/ 57 h 393"/>
              <a:gd name="T28" fmla="*/ 213 w 293"/>
              <a:gd name="T29" fmla="*/ 57 h 393"/>
              <a:gd name="T30" fmla="*/ 209 w 293"/>
              <a:gd name="T31" fmla="*/ 39 h 393"/>
              <a:gd name="T32" fmla="*/ 213 w 293"/>
              <a:gd name="T33" fmla="*/ 20 h 393"/>
              <a:gd name="T34" fmla="*/ 275 w 293"/>
              <a:gd name="T35" fmla="*/ 20 h 393"/>
              <a:gd name="T36" fmla="*/ 293 w 293"/>
              <a:gd name="T37" fmla="*/ 39 h 393"/>
              <a:gd name="T38" fmla="*/ 200 w 293"/>
              <a:gd name="T39" fmla="*/ 78 h 393"/>
              <a:gd name="T40" fmla="*/ 190 w 293"/>
              <a:gd name="T41" fmla="*/ 39 h 393"/>
              <a:gd name="T42" fmla="*/ 200 w 293"/>
              <a:gd name="T43" fmla="*/ 0 h 393"/>
              <a:gd name="T44" fmla="*/ 94 w 293"/>
              <a:gd name="T45" fmla="*/ 0 h 393"/>
              <a:gd name="T46" fmla="*/ 104 w 293"/>
              <a:gd name="T47" fmla="*/ 38 h 393"/>
              <a:gd name="T48" fmla="*/ 94 w 293"/>
              <a:gd name="T49" fmla="*/ 78 h 393"/>
              <a:gd name="T50" fmla="*/ 200 w 293"/>
              <a:gd name="T51" fmla="*/ 78 h 393"/>
              <a:gd name="T52" fmla="*/ 218 w 293"/>
              <a:gd name="T53" fmla="*/ 148 h 393"/>
              <a:gd name="T54" fmla="*/ 229 w 293"/>
              <a:gd name="T55" fmla="*/ 136 h 393"/>
              <a:gd name="T56" fmla="*/ 218 w 293"/>
              <a:gd name="T57" fmla="*/ 125 h 393"/>
              <a:gd name="T58" fmla="*/ 76 w 293"/>
              <a:gd name="T59" fmla="*/ 125 h 393"/>
              <a:gd name="T60" fmla="*/ 65 w 293"/>
              <a:gd name="T61" fmla="*/ 136 h 393"/>
              <a:gd name="T62" fmla="*/ 76 w 293"/>
              <a:gd name="T63" fmla="*/ 148 h 393"/>
              <a:gd name="T64" fmla="*/ 218 w 293"/>
              <a:gd name="T65" fmla="*/ 148 h 393"/>
              <a:gd name="T66" fmla="*/ 218 w 293"/>
              <a:gd name="T67" fmla="*/ 199 h 393"/>
              <a:gd name="T68" fmla="*/ 229 w 293"/>
              <a:gd name="T69" fmla="*/ 188 h 393"/>
              <a:gd name="T70" fmla="*/ 218 w 293"/>
              <a:gd name="T71" fmla="*/ 177 h 393"/>
              <a:gd name="T72" fmla="*/ 76 w 293"/>
              <a:gd name="T73" fmla="*/ 177 h 393"/>
              <a:gd name="T74" fmla="*/ 65 w 293"/>
              <a:gd name="T75" fmla="*/ 188 h 393"/>
              <a:gd name="T76" fmla="*/ 76 w 293"/>
              <a:gd name="T77" fmla="*/ 199 h 393"/>
              <a:gd name="T78" fmla="*/ 218 w 293"/>
              <a:gd name="T79" fmla="*/ 199 h 393"/>
              <a:gd name="T80" fmla="*/ 218 w 293"/>
              <a:gd name="T81" fmla="*/ 251 h 393"/>
              <a:gd name="T82" fmla="*/ 229 w 293"/>
              <a:gd name="T83" fmla="*/ 240 h 393"/>
              <a:gd name="T84" fmla="*/ 218 w 293"/>
              <a:gd name="T85" fmla="*/ 229 h 393"/>
              <a:gd name="T86" fmla="*/ 76 w 293"/>
              <a:gd name="T87" fmla="*/ 229 h 393"/>
              <a:gd name="T88" fmla="*/ 65 w 293"/>
              <a:gd name="T89" fmla="*/ 240 h 393"/>
              <a:gd name="T90" fmla="*/ 76 w 293"/>
              <a:gd name="T91" fmla="*/ 251 h 393"/>
              <a:gd name="T92" fmla="*/ 218 w 293"/>
              <a:gd name="T93" fmla="*/ 251 h 393"/>
              <a:gd name="T94" fmla="*/ 218 w 293"/>
              <a:gd name="T95" fmla="*/ 303 h 393"/>
              <a:gd name="T96" fmla="*/ 229 w 293"/>
              <a:gd name="T97" fmla="*/ 292 h 393"/>
              <a:gd name="T98" fmla="*/ 218 w 293"/>
              <a:gd name="T99" fmla="*/ 280 h 393"/>
              <a:gd name="T100" fmla="*/ 138 w 293"/>
              <a:gd name="T101" fmla="*/ 280 h 393"/>
              <a:gd name="T102" fmla="*/ 127 w 293"/>
              <a:gd name="T103" fmla="*/ 292 h 393"/>
              <a:gd name="T104" fmla="*/ 138 w 293"/>
              <a:gd name="T105" fmla="*/ 303 h 393"/>
              <a:gd name="T106" fmla="*/ 218 w 293"/>
              <a:gd name="T107" fmla="*/ 303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93" h="393">
                <a:moveTo>
                  <a:pt x="293" y="39"/>
                </a:moveTo>
                <a:cubicBezTo>
                  <a:pt x="293" y="374"/>
                  <a:pt x="293" y="374"/>
                  <a:pt x="293" y="374"/>
                </a:cubicBezTo>
                <a:cubicBezTo>
                  <a:pt x="293" y="384"/>
                  <a:pt x="285" y="393"/>
                  <a:pt x="275" y="393"/>
                </a:cubicBezTo>
                <a:cubicBezTo>
                  <a:pt x="19" y="393"/>
                  <a:pt x="19" y="393"/>
                  <a:pt x="19" y="393"/>
                </a:cubicBezTo>
                <a:cubicBezTo>
                  <a:pt x="9" y="393"/>
                  <a:pt x="0" y="384"/>
                  <a:pt x="0" y="374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29"/>
                  <a:pt x="9" y="20"/>
                  <a:pt x="19" y="20"/>
                </a:cubicBezTo>
                <a:cubicBezTo>
                  <a:pt x="81" y="20"/>
                  <a:pt x="81" y="20"/>
                  <a:pt x="81" y="20"/>
                </a:cubicBezTo>
                <a:cubicBezTo>
                  <a:pt x="84" y="37"/>
                  <a:pt x="84" y="37"/>
                  <a:pt x="84" y="37"/>
                </a:cubicBezTo>
                <a:cubicBezTo>
                  <a:pt x="80" y="57"/>
                  <a:pt x="80" y="57"/>
                  <a:pt x="80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356"/>
                  <a:pt x="38" y="356"/>
                  <a:pt x="38" y="356"/>
                </a:cubicBezTo>
                <a:cubicBezTo>
                  <a:pt x="256" y="356"/>
                  <a:pt x="256" y="356"/>
                  <a:pt x="256" y="356"/>
                </a:cubicBezTo>
                <a:cubicBezTo>
                  <a:pt x="256" y="57"/>
                  <a:pt x="256" y="57"/>
                  <a:pt x="256" y="57"/>
                </a:cubicBezTo>
                <a:cubicBezTo>
                  <a:pt x="213" y="57"/>
                  <a:pt x="213" y="57"/>
                  <a:pt x="213" y="57"/>
                </a:cubicBezTo>
                <a:cubicBezTo>
                  <a:pt x="209" y="39"/>
                  <a:pt x="209" y="39"/>
                  <a:pt x="209" y="39"/>
                </a:cubicBezTo>
                <a:cubicBezTo>
                  <a:pt x="213" y="20"/>
                  <a:pt x="213" y="20"/>
                  <a:pt x="213" y="20"/>
                </a:cubicBezTo>
                <a:cubicBezTo>
                  <a:pt x="275" y="20"/>
                  <a:pt x="275" y="20"/>
                  <a:pt x="275" y="20"/>
                </a:cubicBezTo>
                <a:cubicBezTo>
                  <a:pt x="285" y="20"/>
                  <a:pt x="293" y="29"/>
                  <a:pt x="293" y="39"/>
                </a:cubicBezTo>
                <a:close/>
                <a:moveTo>
                  <a:pt x="200" y="78"/>
                </a:moveTo>
                <a:cubicBezTo>
                  <a:pt x="190" y="39"/>
                  <a:pt x="190" y="39"/>
                  <a:pt x="190" y="39"/>
                </a:cubicBezTo>
                <a:cubicBezTo>
                  <a:pt x="200" y="0"/>
                  <a:pt x="200" y="0"/>
                  <a:pt x="20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94" y="78"/>
                  <a:pt x="94" y="78"/>
                  <a:pt x="94" y="78"/>
                </a:cubicBezTo>
                <a:lnTo>
                  <a:pt x="200" y="78"/>
                </a:lnTo>
                <a:close/>
                <a:moveTo>
                  <a:pt x="218" y="148"/>
                </a:moveTo>
                <a:cubicBezTo>
                  <a:pt x="224" y="148"/>
                  <a:pt x="229" y="143"/>
                  <a:pt x="229" y="136"/>
                </a:cubicBezTo>
                <a:cubicBezTo>
                  <a:pt x="229" y="130"/>
                  <a:pt x="224" y="125"/>
                  <a:pt x="218" y="125"/>
                </a:cubicBezTo>
                <a:cubicBezTo>
                  <a:pt x="76" y="125"/>
                  <a:pt x="76" y="125"/>
                  <a:pt x="76" y="125"/>
                </a:cubicBezTo>
                <a:cubicBezTo>
                  <a:pt x="70" y="125"/>
                  <a:pt x="65" y="130"/>
                  <a:pt x="65" y="136"/>
                </a:cubicBezTo>
                <a:cubicBezTo>
                  <a:pt x="65" y="143"/>
                  <a:pt x="70" y="148"/>
                  <a:pt x="76" y="148"/>
                </a:cubicBezTo>
                <a:cubicBezTo>
                  <a:pt x="218" y="148"/>
                  <a:pt x="218" y="148"/>
                  <a:pt x="218" y="148"/>
                </a:cubicBezTo>
                <a:close/>
                <a:moveTo>
                  <a:pt x="218" y="199"/>
                </a:moveTo>
                <a:cubicBezTo>
                  <a:pt x="224" y="199"/>
                  <a:pt x="229" y="194"/>
                  <a:pt x="229" y="188"/>
                </a:cubicBezTo>
                <a:cubicBezTo>
                  <a:pt x="229" y="182"/>
                  <a:pt x="224" y="177"/>
                  <a:pt x="218" y="177"/>
                </a:cubicBezTo>
                <a:cubicBezTo>
                  <a:pt x="76" y="177"/>
                  <a:pt x="76" y="177"/>
                  <a:pt x="76" y="177"/>
                </a:cubicBezTo>
                <a:cubicBezTo>
                  <a:pt x="70" y="177"/>
                  <a:pt x="65" y="182"/>
                  <a:pt x="65" y="188"/>
                </a:cubicBezTo>
                <a:cubicBezTo>
                  <a:pt x="65" y="194"/>
                  <a:pt x="70" y="199"/>
                  <a:pt x="76" y="199"/>
                </a:cubicBezTo>
                <a:cubicBezTo>
                  <a:pt x="218" y="199"/>
                  <a:pt x="218" y="199"/>
                  <a:pt x="218" y="199"/>
                </a:cubicBezTo>
                <a:close/>
                <a:moveTo>
                  <a:pt x="218" y="251"/>
                </a:moveTo>
                <a:cubicBezTo>
                  <a:pt x="224" y="251"/>
                  <a:pt x="229" y="246"/>
                  <a:pt x="229" y="240"/>
                </a:cubicBezTo>
                <a:cubicBezTo>
                  <a:pt x="229" y="234"/>
                  <a:pt x="224" y="229"/>
                  <a:pt x="218" y="229"/>
                </a:cubicBezTo>
                <a:cubicBezTo>
                  <a:pt x="76" y="229"/>
                  <a:pt x="76" y="229"/>
                  <a:pt x="76" y="229"/>
                </a:cubicBezTo>
                <a:cubicBezTo>
                  <a:pt x="70" y="229"/>
                  <a:pt x="65" y="234"/>
                  <a:pt x="65" y="240"/>
                </a:cubicBezTo>
                <a:cubicBezTo>
                  <a:pt x="65" y="246"/>
                  <a:pt x="70" y="251"/>
                  <a:pt x="76" y="251"/>
                </a:cubicBezTo>
                <a:cubicBezTo>
                  <a:pt x="218" y="251"/>
                  <a:pt x="218" y="251"/>
                  <a:pt x="218" y="251"/>
                </a:cubicBezTo>
                <a:close/>
                <a:moveTo>
                  <a:pt x="218" y="303"/>
                </a:moveTo>
                <a:cubicBezTo>
                  <a:pt x="224" y="303"/>
                  <a:pt x="229" y="298"/>
                  <a:pt x="229" y="292"/>
                </a:cubicBezTo>
                <a:cubicBezTo>
                  <a:pt x="229" y="285"/>
                  <a:pt x="224" y="280"/>
                  <a:pt x="218" y="280"/>
                </a:cubicBezTo>
                <a:cubicBezTo>
                  <a:pt x="138" y="280"/>
                  <a:pt x="138" y="280"/>
                  <a:pt x="138" y="280"/>
                </a:cubicBezTo>
                <a:cubicBezTo>
                  <a:pt x="132" y="280"/>
                  <a:pt x="127" y="285"/>
                  <a:pt x="127" y="292"/>
                </a:cubicBezTo>
                <a:cubicBezTo>
                  <a:pt x="127" y="298"/>
                  <a:pt x="132" y="303"/>
                  <a:pt x="138" y="303"/>
                </a:cubicBezTo>
                <a:cubicBezTo>
                  <a:pt x="218" y="303"/>
                  <a:pt x="218" y="303"/>
                  <a:pt x="218" y="3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0" name="Freeform 13"/>
          <p:cNvSpPr>
            <a:spLocks noEditPoints="1"/>
          </p:cNvSpPr>
          <p:nvPr/>
        </p:nvSpPr>
        <p:spPr bwMode="auto">
          <a:xfrm>
            <a:off x="5195241" y="4965466"/>
            <a:ext cx="549898" cy="583080"/>
          </a:xfrm>
          <a:custGeom>
            <a:avLst/>
            <a:gdLst>
              <a:gd name="T0" fmla="*/ 78 w 275"/>
              <a:gd name="T1" fmla="*/ 161 h 292"/>
              <a:gd name="T2" fmla="*/ 61 w 275"/>
              <a:gd name="T3" fmla="*/ 129 h 292"/>
              <a:gd name="T4" fmla="*/ 61 w 275"/>
              <a:gd name="T5" fmla="*/ 22 h 292"/>
              <a:gd name="T6" fmla="*/ 39 w 275"/>
              <a:gd name="T7" fmla="*/ 0 h 292"/>
              <a:gd name="T8" fmla="*/ 17 w 275"/>
              <a:gd name="T9" fmla="*/ 22 h 292"/>
              <a:gd name="T10" fmla="*/ 17 w 275"/>
              <a:gd name="T11" fmla="*/ 129 h 292"/>
              <a:gd name="T12" fmla="*/ 0 w 275"/>
              <a:gd name="T13" fmla="*/ 161 h 292"/>
              <a:gd name="T14" fmla="*/ 17 w 275"/>
              <a:gd name="T15" fmla="*/ 193 h 292"/>
              <a:gd name="T16" fmla="*/ 17 w 275"/>
              <a:gd name="T17" fmla="*/ 270 h 292"/>
              <a:gd name="T18" fmla="*/ 39 w 275"/>
              <a:gd name="T19" fmla="*/ 292 h 292"/>
              <a:gd name="T20" fmla="*/ 61 w 275"/>
              <a:gd name="T21" fmla="*/ 270 h 292"/>
              <a:gd name="T22" fmla="*/ 61 w 275"/>
              <a:gd name="T23" fmla="*/ 193 h 292"/>
              <a:gd name="T24" fmla="*/ 78 w 275"/>
              <a:gd name="T25" fmla="*/ 161 h 292"/>
              <a:gd name="T26" fmla="*/ 39 w 275"/>
              <a:gd name="T27" fmla="*/ 188 h 292"/>
              <a:gd name="T28" fmla="*/ 12 w 275"/>
              <a:gd name="T29" fmla="*/ 161 h 292"/>
              <a:gd name="T30" fmla="*/ 39 w 275"/>
              <a:gd name="T31" fmla="*/ 134 h 292"/>
              <a:gd name="T32" fmla="*/ 66 w 275"/>
              <a:gd name="T33" fmla="*/ 161 h 292"/>
              <a:gd name="T34" fmla="*/ 39 w 275"/>
              <a:gd name="T35" fmla="*/ 188 h 292"/>
              <a:gd name="T36" fmla="*/ 176 w 275"/>
              <a:gd name="T37" fmla="*/ 105 h 292"/>
              <a:gd name="T38" fmla="*/ 159 w 275"/>
              <a:gd name="T39" fmla="*/ 73 h 292"/>
              <a:gd name="T40" fmla="*/ 159 w 275"/>
              <a:gd name="T41" fmla="*/ 22 h 292"/>
              <a:gd name="T42" fmla="*/ 137 w 275"/>
              <a:gd name="T43" fmla="*/ 0 h 292"/>
              <a:gd name="T44" fmla="*/ 115 w 275"/>
              <a:gd name="T45" fmla="*/ 22 h 292"/>
              <a:gd name="T46" fmla="*/ 115 w 275"/>
              <a:gd name="T47" fmla="*/ 73 h 292"/>
              <a:gd name="T48" fmla="*/ 98 w 275"/>
              <a:gd name="T49" fmla="*/ 105 h 292"/>
              <a:gd name="T50" fmla="*/ 115 w 275"/>
              <a:gd name="T51" fmla="*/ 137 h 292"/>
              <a:gd name="T52" fmla="*/ 115 w 275"/>
              <a:gd name="T53" fmla="*/ 270 h 292"/>
              <a:gd name="T54" fmla="*/ 137 w 275"/>
              <a:gd name="T55" fmla="*/ 292 h 292"/>
              <a:gd name="T56" fmla="*/ 159 w 275"/>
              <a:gd name="T57" fmla="*/ 270 h 292"/>
              <a:gd name="T58" fmla="*/ 159 w 275"/>
              <a:gd name="T59" fmla="*/ 137 h 292"/>
              <a:gd name="T60" fmla="*/ 176 w 275"/>
              <a:gd name="T61" fmla="*/ 105 h 292"/>
              <a:gd name="T62" fmla="*/ 137 w 275"/>
              <a:gd name="T63" fmla="*/ 132 h 292"/>
              <a:gd name="T64" fmla="*/ 110 w 275"/>
              <a:gd name="T65" fmla="*/ 105 h 292"/>
              <a:gd name="T66" fmla="*/ 137 w 275"/>
              <a:gd name="T67" fmla="*/ 78 h 292"/>
              <a:gd name="T68" fmla="*/ 164 w 275"/>
              <a:gd name="T69" fmla="*/ 105 h 292"/>
              <a:gd name="T70" fmla="*/ 137 w 275"/>
              <a:gd name="T71" fmla="*/ 132 h 292"/>
              <a:gd name="T72" fmla="*/ 275 w 275"/>
              <a:gd name="T73" fmla="*/ 203 h 292"/>
              <a:gd name="T74" fmla="*/ 258 w 275"/>
              <a:gd name="T75" fmla="*/ 171 h 292"/>
              <a:gd name="T76" fmla="*/ 258 w 275"/>
              <a:gd name="T77" fmla="*/ 22 h 292"/>
              <a:gd name="T78" fmla="*/ 236 w 275"/>
              <a:gd name="T79" fmla="*/ 0 h 292"/>
              <a:gd name="T80" fmla="*/ 214 w 275"/>
              <a:gd name="T81" fmla="*/ 22 h 292"/>
              <a:gd name="T82" fmla="*/ 214 w 275"/>
              <a:gd name="T83" fmla="*/ 171 h 292"/>
              <a:gd name="T84" fmla="*/ 197 w 275"/>
              <a:gd name="T85" fmla="*/ 203 h 292"/>
              <a:gd name="T86" fmla="*/ 214 w 275"/>
              <a:gd name="T87" fmla="*/ 235 h 292"/>
              <a:gd name="T88" fmla="*/ 214 w 275"/>
              <a:gd name="T89" fmla="*/ 270 h 292"/>
              <a:gd name="T90" fmla="*/ 236 w 275"/>
              <a:gd name="T91" fmla="*/ 292 h 292"/>
              <a:gd name="T92" fmla="*/ 258 w 275"/>
              <a:gd name="T93" fmla="*/ 270 h 292"/>
              <a:gd name="T94" fmla="*/ 258 w 275"/>
              <a:gd name="T95" fmla="*/ 235 h 292"/>
              <a:gd name="T96" fmla="*/ 275 w 275"/>
              <a:gd name="T97" fmla="*/ 203 h 292"/>
              <a:gd name="T98" fmla="*/ 236 w 275"/>
              <a:gd name="T99" fmla="*/ 230 h 292"/>
              <a:gd name="T100" fmla="*/ 209 w 275"/>
              <a:gd name="T101" fmla="*/ 203 h 292"/>
              <a:gd name="T102" fmla="*/ 236 w 275"/>
              <a:gd name="T103" fmla="*/ 176 h 292"/>
              <a:gd name="T104" fmla="*/ 263 w 275"/>
              <a:gd name="T105" fmla="*/ 203 h 292"/>
              <a:gd name="T106" fmla="*/ 236 w 275"/>
              <a:gd name="T107" fmla="*/ 23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5" h="292">
                <a:moveTo>
                  <a:pt x="78" y="161"/>
                </a:moveTo>
                <a:cubicBezTo>
                  <a:pt x="78" y="148"/>
                  <a:pt x="71" y="136"/>
                  <a:pt x="61" y="129"/>
                </a:cubicBezTo>
                <a:cubicBezTo>
                  <a:pt x="61" y="22"/>
                  <a:pt x="61" y="22"/>
                  <a:pt x="61" y="22"/>
                </a:cubicBezTo>
                <a:cubicBezTo>
                  <a:pt x="61" y="10"/>
                  <a:pt x="51" y="0"/>
                  <a:pt x="39" y="0"/>
                </a:cubicBezTo>
                <a:cubicBezTo>
                  <a:pt x="26" y="0"/>
                  <a:pt x="17" y="10"/>
                  <a:pt x="17" y="22"/>
                </a:cubicBezTo>
                <a:cubicBezTo>
                  <a:pt x="17" y="129"/>
                  <a:pt x="17" y="129"/>
                  <a:pt x="17" y="129"/>
                </a:cubicBezTo>
                <a:cubicBezTo>
                  <a:pt x="6" y="136"/>
                  <a:pt x="0" y="148"/>
                  <a:pt x="0" y="161"/>
                </a:cubicBezTo>
                <a:cubicBezTo>
                  <a:pt x="0" y="174"/>
                  <a:pt x="6" y="186"/>
                  <a:pt x="17" y="193"/>
                </a:cubicBezTo>
                <a:cubicBezTo>
                  <a:pt x="17" y="270"/>
                  <a:pt x="17" y="270"/>
                  <a:pt x="17" y="270"/>
                </a:cubicBezTo>
                <a:cubicBezTo>
                  <a:pt x="17" y="282"/>
                  <a:pt x="26" y="292"/>
                  <a:pt x="39" y="292"/>
                </a:cubicBezTo>
                <a:cubicBezTo>
                  <a:pt x="51" y="292"/>
                  <a:pt x="61" y="282"/>
                  <a:pt x="61" y="270"/>
                </a:cubicBezTo>
                <a:cubicBezTo>
                  <a:pt x="61" y="193"/>
                  <a:pt x="61" y="193"/>
                  <a:pt x="61" y="193"/>
                </a:cubicBezTo>
                <a:cubicBezTo>
                  <a:pt x="71" y="186"/>
                  <a:pt x="78" y="174"/>
                  <a:pt x="78" y="161"/>
                </a:cubicBezTo>
                <a:close/>
                <a:moveTo>
                  <a:pt x="39" y="188"/>
                </a:moveTo>
                <a:cubicBezTo>
                  <a:pt x="24" y="188"/>
                  <a:pt x="12" y="176"/>
                  <a:pt x="12" y="161"/>
                </a:cubicBezTo>
                <a:cubicBezTo>
                  <a:pt x="12" y="146"/>
                  <a:pt x="24" y="134"/>
                  <a:pt x="39" y="134"/>
                </a:cubicBezTo>
                <a:cubicBezTo>
                  <a:pt x="53" y="134"/>
                  <a:pt x="66" y="146"/>
                  <a:pt x="66" y="161"/>
                </a:cubicBezTo>
                <a:cubicBezTo>
                  <a:pt x="66" y="176"/>
                  <a:pt x="53" y="188"/>
                  <a:pt x="39" y="188"/>
                </a:cubicBezTo>
                <a:close/>
                <a:moveTo>
                  <a:pt x="176" y="105"/>
                </a:moveTo>
                <a:cubicBezTo>
                  <a:pt x="176" y="92"/>
                  <a:pt x="169" y="80"/>
                  <a:pt x="159" y="73"/>
                </a:cubicBezTo>
                <a:cubicBezTo>
                  <a:pt x="159" y="22"/>
                  <a:pt x="159" y="22"/>
                  <a:pt x="159" y="22"/>
                </a:cubicBezTo>
                <a:cubicBezTo>
                  <a:pt x="159" y="10"/>
                  <a:pt x="149" y="0"/>
                  <a:pt x="137" y="0"/>
                </a:cubicBezTo>
                <a:cubicBezTo>
                  <a:pt x="125" y="0"/>
                  <a:pt x="115" y="10"/>
                  <a:pt x="115" y="22"/>
                </a:cubicBezTo>
                <a:cubicBezTo>
                  <a:pt x="115" y="73"/>
                  <a:pt x="115" y="73"/>
                  <a:pt x="115" y="73"/>
                </a:cubicBezTo>
                <a:cubicBezTo>
                  <a:pt x="105" y="80"/>
                  <a:pt x="98" y="92"/>
                  <a:pt x="98" y="105"/>
                </a:cubicBezTo>
                <a:cubicBezTo>
                  <a:pt x="98" y="118"/>
                  <a:pt x="105" y="130"/>
                  <a:pt x="115" y="137"/>
                </a:cubicBezTo>
                <a:cubicBezTo>
                  <a:pt x="115" y="270"/>
                  <a:pt x="115" y="270"/>
                  <a:pt x="115" y="270"/>
                </a:cubicBezTo>
                <a:cubicBezTo>
                  <a:pt x="115" y="282"/>
                  <a:pt x="125" y="292"/>
                  <a:pt x="137" y="292"/>
                </a:cubicBezTo>
                <a:cubicBezTo>
                  <a:pt x="149" y="292"/>
                  <a:pt x="159" y="282"/>
                  <a:pt x="159" y="270"/>
                </a:cubicBezTo>
                <a:cubicBezTo>
                  <a:pt x="159" y="137"/>
                  <a:pt x="159" y="137"/>
                  <a:pt x="159" y="137"/>
                </a:cubicBezTo>
                <a:cubicBezTo>
                  <a:pt x="169" y="130"/>
                  <a:pt x="176" y="118"/>
                  <a:pt x="176" y="105"/>
                </a:cubicBezTo>
                <a:close/>
                <a:moveTo>
                  <a:pt x="137" y="132"/>
                </a:moveTo>
                <a:cubicBezTo>
                  <a:pt x="122" y="132"/>
                  <a:pt x="110" y="120"/>
                  <a:pt x="110" y="105"/>
                </a:cubicBezTo>
                <a:cubicBezTo>
                  <a:pt x="110" y="90"/>
                  <a:pt x="122" y="78"/>
                  <a:pt x="137" y="78"/>
                </a:cubicBezTo>
                <a:cubicBezTo>
                  <a:pt x="152" y="78"/>
                  <a:pt x="164" y="90"/>
                  <a:pt x="164" y="105"/>
                </a:cubicBezTo>
                <a:cubicBezTo>
                  <a:pt x="164" y="120"/>
                  <a:pt x="152" y="132"/>
                  <a:pt x="137" y="132"/>
                </a:cubicBezTo>
                <a:close/>
                <a:moveTo>
                  <a:pt x="275" y="203"/>
                </a:moveTo>
                <a:cubicBezTo>
                  <a:pt x="275" y="190"/>
                  <a:pt x="268" y="178"/>
                  <a:pt x="258" y="171"/>
                </a:cubicBezTo>
                <a:cubicBezTo>
                  <a:pt x="258" y="22"/>
                  <a:pt x="258" y="22"/>
                  <a:pt x="258" y="22"/>
                </a:cubicBezTo>
                <a:cubicBezTo>
                  <a:pt x="258" y="10"/>
                  <a:pt x="248" y="0"/>
                  <a:pt x="236" y="0"/>
                </a:cubicBezTo>
                <a:cubicBezTo>
                  <a:pt x="223" y="0"/>
                  <a:pt x="214" y="10"/>
                  <a:pt x="214" y="22"/>
                </a:cubicBezTo>
                <a:cubicBezTo>
                  <a:pt x="214" y="171"/>
                  <a:pt x="214" y="171"/>
                  <a:pt x="214" y="171"/>
                </a:cubicBezTo>
                <a:cubicBezTo>
                  <a:pt x="203" y="178"/>
                  <a:pt x="197" y="190"/>
                  <a:pt x="197" y="203"/>
                </a:cubicBezTo>
                <a:cubicBezTo>
                  <a:pt x="197" y="216"/>
                  <a:pt x="203" y="228"/>
                  <a:pt x="214" y="235"/>
                </a:cubicBezTo>
                <a:cubicBezTo>
                  <a:pt x="214" y="270"/>
                  <a:pt x="214" y="270"/>
                  <a:pt x="214" y="270"/>
                </a:cubicBezTo>
                <a:cubicBezTo>
                  <a:pt x="214" y="282"/>
                  <a:pt x="223" y="292"/>
                  <a:pt x="236" y="292"/>
                </a:cubicBezTo>
                <a:cubicBezTo>
                  <a:pt x="248" y="292"/>
                  <a:pt x="258" y="282"/>
                  <a:pt x="258" y="270"/>
                </a:cubicBezTo>
                <a:cubicBezTo>
                  <a:pt x="258" y="235"/>
                  <a:pt x="258" y="235"/>
                  <a:pt x="258" y="235"/>
                </a:cubicBezTo>
                <a:cubicBezTo>
                  <a:pt x="268" y="228"/>
                  <a:pt x="275" y="216"/>
                  <a:pt x="275" y="203"/>
                </a:cubicBezTo>
                <a:close/>
                <a:moveTo>
                  <a:pt x="236" y="230"/>
                </a:moveTo>
                <a:cubicBezTo>
                  <a:pt x="221" y="230"/>
                  <a:pt x="209" y="218"/>
                  <a:pt x="209" y="203"/>
                </a:cubicBezTo>
                <a:cubicBezTo>
                  <a:pt x="209" y="188"/>
                  <a:pt x="221" y="176"/>
                  <a:pt x="236" y="176"/>
                </a:cubicBezTo>
                <a:cubicBezTo>
                  <a:pt x="250" y="176"/>
                  <a:pt x="263" y="188"/>
                  <a:pt x="263" y="203"/>
                </a:cubicBezTo>
                <a:cubicBezTo>
                  <a:pt x="263" y="218"/>
                  <a:pt x="250" y="230"/>
                  <a:pt x="236" y="2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1" name="Freeform 7"/>
          <p:cNvSpPr>
            <a:spLocks noEditPoints="1"/>
          </p:cNvSpPr>
          <p:nvPr/>
        </p:nvSpPr>
        <p:spPr bwMode="auto">
          <a:xfrm>
            <a:off x="3167609" y="4788992"/>
            <a:ext cx="791832" cy="622224"/>
          </a:xfrm>
          <a:custGeom>
            <a:avLst/>
            <a:gdLst>
              <a:gd name="T0" fmla="*/ 345 w 346"/>
              <a:gd name="T1" fmla="*/ 56 h 272"/>
              <a:gd name="T2" fmla="*/ 331 w 346"/>
              <a:gd name="T3" fmla="*/ 0 h 272"/>
              <a:gd name="T4" fmla="*/ 274 w 346"/>
              <a:gd name="T5" fmla="*/ 13 h 272"/>
              <a:gd name="T6" fmla="*/ 267 w 346"/>
              <a:gd name="T7" fmla="*/ 26 h 272"/>
              <a:gd name="T8" fmla="*/ 279 w 346"/>
              <a:gd name="T9" fmla="*/ 33 h 272"/>
              <a:gd name="T10" fmla="*/ 302 w 346"/>
              <a:gd name="T11" fmla="*/ 28 h 272"/>
              <a:gd name="T12" fmla="*/ 206 w 346"/>
              <a:gd name="T13" fmla="*/ 189 h 272"/>
              <a:gd name="T14" fmla="*/ 192 w 346"/>
              <a:gd name="T15" fmla="*/ 186 h 272"/>
              <a:gd name="T16" fmla="*/ 183 w 346"/>
              <a:gd name="T17" fmla="*/ 187 h 272"/>
              <a:gd name="T18" fmla="*/ 149 w 346"/>
              <a:gd name="T19" fmla="*/ 131 h 272"/>
              <a:gd name="T20" fmla="*/ 160 w 346"/>
              <a:gd name="T21" fmla="*/ 102 h 272"/>
              <a:gd name="T22" fmla="*/ 117 w 346"/>
              <a:gd name="T23" fmla="*/ 60 h 272"/>
              <a:gd name="T24" fmla="*/ 75 w 346"/>
              <a:gd name="T25" fmla="*/ 102 h 272"/>
              <a:gd name="T26" fmla="*/ 85 w 346"/>
              <a:gd name="T27" fmla="*/ 131 h 272"/>
              <a:gd name="T28" fmla="*/ 51 w 346"/>
              <a:gd name="T29" fmla="*/ 187 h 272"/>
              <a:gd name="T30" fmla="*/ 43 w 346"/>
              <a:gd name="T31" fmla="*/ 186 h 272"/>
              <a:gd name="T32" fmla="*/ 0 w 346"/>
              <a:gd name="T33" fmla="*/ 229 h 272"/>
              <a:gd name="T34" fmla="*/ 43 w 346"/>
              <a:gd name="T35" fmla="*/ 272 h 272"/>
              <a:gd name="T36" fmla="*/ 85 w 346"/>
              <a:gd name="T37" fmla="*/ 229 h 272"/>
              <a:gd name="T38" fmla="*/ 70 w 346"/>
              <a:gd name="T39" fmla="*/ 196 h 272"/>
              <a:gd name="T40" fmla="*/ 102 w 346"/>
              <a:gd name="T41" fmla="*/ 142 h 272"/>
              <a:gd name="T42" fmla="*/ 117 w 346"/>
              <a:gd name="T43" fmla="*/ 145 h 272"/>
              <a:gd name="T44" fmla="*/ 132 w 346"/>
              <a:gd name="T45" fmla="*/ 142 h 272"/>
              <a:gd name="T46" fmla="*/ 165 w 346"/>
              <a:gd name="T47" fmla="*/ 196 h 272"/>
              <a:gd name="T48" fmla="*/ 149 w 346"/>
              <a:gd name="T49" fmla="*/ 229 h 272"/>
              <a:gd name="T50" fmla="*/ 192 w 346"/>
              <a:gd name="T51" fmla="*/ 272 h 272"/>
              <a:gd name="T52" fmla="*/ 234 w 346"/>
              <a:gd name="T53" fmla="*/ 229 h 272"/>
              <a:gd name="T54" fmla="*/ 223 w 346"/>
              <a:gd name="T55" fmla="*/ 200 h 272"/>
              <a:gd name="T56" fmla="*/ 319 w 346"/>
              <a:gd name="T57" fmla="*/ 39 h 272"/>
              <a:gd name="T58" fmla="*/ 325 w 346"/>
              <a:gd name="T59" fmla="*/ 61 h 272"/>
              <a:gd name="T60" fmla="*/ 335 w 346"/>
              <a:gd name="T61" fmla="*/ 69 h 272"/>
              <a:gd name="T62" fmla="*/ 337 w 346"/>
              <a:gd name="T63" fmla="*/ 68 h 272"/>
              <a:gd name="T64" fmla="*/ 345 w 346"/>
              <a:gd name="T65" fmla="*/ 56 h 272"/>
              <a:gd name="T66" fmla="*/ 43 w 346"/>
              <a:gd name="T67" fmla="*/ 251 h 272"/>
              <a:gd name="T68" fmla="*/ 21 w 346"/>
              <a:gd name="T69" fmla="*/ 229 h 272"/>
              <a:gd name="T70" fmla="*/ 43 w 346"/>
              <a:gd name="T71" fmla="*/ 207 h 272"/>
              <a:gd name="T72" fmla="*/ 65 w 346"/>
              <a:gd name="T73" fmla="*/ 229 h 272"/>
              <a:gd name="T74" fmla="*/ 43 w 346"/>
              <a:gd name="T75" fmla="*/ 251 h 272"/>
              <a:gd name="T76" fmla="*/ 95 w 346"/>
              <a:gd name="T77" fmla="*/ 102 h 272"/>
              <a:gd name="T78" fmla="*/ 117 w 346"/>
              <a:gd name="T79" fmla="*/ 80 h 272"/>
              <a:gd name="T80" fmla="*/ 139 w 346"/>
              <a:gd name="T81" fmla="*/ 102 h 272"/>
              <a:gd name="T82" fmla="*/ 117 w 346"/>
              <a:gd name="T83" fmla="*/ 124 h 272"/>
              <a:gd name="T84" fmla="*/ 95 w 346"/>
              <a:gd name="T85" fmla="*/ 102 h 272"/>
              <a:gd name="T86" fmla="*/ 192 w 346"/>
              <a:gd name="T87" fmla="*/ 251 h 272"/>
              <a:gd name="T88" fmla="*/ 169 w 346"/>
              <a:gd name="T89" fmla="*/ 229 h 272"/>
              <a:gd name="T90" fmla="*/ 192 w 346"/>
              <a:gd name="T91" fmla="*/ 207 h 272"/>
              <a:gd name="T92" fmla="*/ 214 w 346"/>
              <a:gd name="T93" fmla="*/ 229 h 272"/>
              <a:gd name="T94" fmla="*/ 192 w 346"/>
              <a:gd name="T95" fmla="*/ 251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6" h="272">
                <a:moveTo>
                  <a:pt x="345" y="56"/>
                </a:moveTo>
                <a:cubicBezTo>
                  <a:pt x="331" y="0"/>
                  <a:pt x="331" y="0"/>
                  <a:pt x="331" y="0"/>
                </a:cubicBezTo>
                <a:cubicBezTo>
                  <a:pt x="274" y="13"/>
                  <a:pt x="274" y="13"/>
                  <a:pt x="274" y="13"/>
                </a:cubicBezTo>
                <a:cubicBezTo>
                  <a:pt x="269" y="15"/>
                  <a:pt x="266" y="20"/>
                  <a:pt x="267" y="26"/>
                </a:cubicBezTo>
                <a:cubicBezTo>
                  <a:pt x="268" y="31"/>
                  <a:pt x="274" y="34"/>
                  <a:pt x="279" y="33"/>
                </a:cubicBezTo>
                <a:cubicBezTo>
                  <a:pt x="302" y="28"/>
                  <a:pt x="302" y="28"/>
                  <a:pt x="302" y="28"/>
                </a:cubicBezTo>
                <a:cubicBezTo>
                  <a:pt x="206" y="189"/>
                  <a:pt x="206" y="189"/>
                  <a:pt x="206" y="189"/>
                </a:cubicBezTo>
                <a:cubicBezTo>
                  <a:pt x="201" y="187"/>
                  <a:pt x="196" y="186"/>
                  <a:pt x="192" y="186"/>
                </a:cubicBezTo>
                <a:cubicBezTo>
                  <a:pt x="189" y="186"/>
                  <a:pt x="186" y="186"/>
                  <a:pt x="183" y="187"/>
                </a:cubicBezTo>
                <a:cubicBezTo>
                  <a:pt x="149" y="131"/>
                  <a:pt x="149" y="131"/>
                  <a:pt x="149" y="131"/>
                </a:cubicBezTo>
                <a:cubicBezTo>
                  <a:pt x="156" y="123"/>
                  <a:pt x="160" y="113"/>
                  <a:pt x="160" y="102"/>
                </a:cubicBezTo>
                <a:cubicBezTo>
                  <a:pt x="160" y="79"/>
                  <a:pt x="141" y="60"/>
                  <a:pt x="117" y="60"/>
                </a:cubicBezTo>
                <a:cubicBezTo>
                  <a:pt x="94" y="60"/>
                  <a:pt x="75" y="79"/>
                  <a:pt x="75" y="102"/>
                </a:cubicBezTo>
                <a:cubicBezTo>
                  <a:pt x="75" y="113"/>
                  <a:pt x="79" y="123"/>
                  <a:pt x="85" y="131"/>
                </a:cubicBezTo>
                <a:cubicBezTo>
                  <a:pt x="51" y="187"/>
                  <a:pt x="51" y="187"/>
                  <a:pt x="51" y="187"/>
                </a:cubicBezTo>
                <a:cubicBezTo>
                  <a:pt x="48" y="186"/>
                  <a:pt x="46" y="186"/>
                  <a:pt x="43" y="186"/>
                </a:cubicBezTo>
                <a:cubicBezTo>
                  <a:pt x="19" y="186"/>
                  <a:pt x="0" y="205"/>
                  <a:pt x="0" y="229"/>
                </a:cubicBezTo>
                <a:cubicBezTo>
                  <a:pt x="0" y="252"/>
                  <a:pt x="19" y="272"/>
                  <a:pt x="43" y="272"/>
                </a:cubicBezTo>
                <a:cubicBezTo>
                  <a:pt x="66" y="272"/>
                  <a:pt x="85" y="252"/>
                  <a:pt x="85" y="229"/>
                </a:cubicBezTo>
                <a:cubicBezTo>
                  <a:pt x="85" y="216"/>
                  <a:pt x="79" y="204"/>
                  <a:pt x="70" y="196"/>
                </a:cubicBezTo>
                <a:cubicBezTo>
                  <a:pt x="102" y="142"/>
                  <a:pt x="102" y="142"/>
                  <a:pt x="102" y="142"/>
                </a:cubicBezTo>
                <a:cubicBezTo>
                  <a:pt x="107" y="144"/>
                  <a:pt x="112" y="145"/>
                  <a:pt x="117" y="145"/>
                </a:cubicBezTo>
                <a:cubicBezTo>
                  <a:pt x="122" y="145"/>
                  <a:pt x="127" y="144"/>
                  <a:pt x="132" y="142"/>
                </a:cubicBezTo>
                <a:cubicBezTo>
                  <a:pt x="165" y="196"/>
                  <a:pt x="165" y="196"/>
                  <a:pt x="165" y="196"/>
                </a:cubicBezTo>
                <a:cubicBezTo>
                  <a:pt x="155" y="204"/>
                  <a:pt x="149" y="216"/>
                  <a:pt x="149" y="229"/>
                </a:cubicBezTo>
                <a:cubicBezTo>
                  <a:pt x="149" y="252"/>
                  <a:pt x="168" y="272"/>
                  <a:pt x="192" y="272"/>
                </a:cubicBezTo>
                <a:cubicBezTo>
                  <a:pt x="215" y="272"/>
                  <a:pt x="234" y="252"/>
                  <a:pt x="234" y="229"/>
                </a:cubicBezTo>
                <a:cubicBezTo>
                  <a:pt x="234" y="218"/>
                  <a:pt x="230" y="207"/>
                  <a:pt x="223" y="200"/>
                </a:cubicBezTo>
                <a:cubicBezTo>
                  <a:pt x="319" y="39"/>
                  <a:pt x="319" y="39"/>
                  <a:pt x="319" y="39"/>
                </a:cubicBezTo>
                <a:cubicBezTo>
                  <a:pt x="325" y="61"/>
                  <a:pt x="325" y="61"/>
                  <a:pt x="325" y="61"/>
                </a:cubicBezTo>
                <a:cubicBezTo>
                  <a:pt x="326" y="66"/>
                  <a:pt x="330" y="69"/>
                  <a:pt x="335" y="69"/>
                </a:cubicBezTo>
                <a:cubicBezTo>
                  <a:pt x="335" y="69"/>
                  <a:pt x="336" y="69"/>
                  <a:pt x="337" y="68"/>
                </a:cubicBezTo>
                <a:cubicBezTo>
                  <a:pt x="343" y="67"/>
                  <a:pt x="346" y="62"/>
                  <a:pt x="345" y="56"/>
                </a:cubicBezTo>
                <a:close/>
                <a:moveTo>
                  <a:pt x="43" y="251"/>
                </a:moveTo>
                <a:cubicBezTo>
                  <a:pt x="31" y="251"/>
                  <a:pt x="21" y="241"/>
                  <a:pt x="21" y="229"/>
                </a:cubicBezTo>
                <a:cubicBezTo>
                  <a:pt x="21" y="217"/>
                  <a:pt x="31" y="207"/>
                  <a:pt x="43" y="207"/>
                </a:cubicBezTo>
                <a:cubicBezTo>
                  <a:pt x="55" y="207"/>
                  <a:pt x="65" y="217"/>
                  <a:pt x="65" y="229"/>
                </a:cubicBezTo>
                <a:cubicBezTo>
                  <a:pt x="65" y="241"/>
                  <a:pt x="55" y="251"/>
                  <a:pt x="43" y="251"/>
                </a:cubicBezTo>
                <a:close/>
                <a:moveTo>
                  <a:pt x="95" y="102"/>
                </a:moveTo>
                <a:cubicBezTo>
                  <a:pt x="95" y="90"/>
                  <a:pt x="105" y="80"/>
                  <a:pt x="117" y="80"/>
                </a:cubicBezTo>
                <a:cubicBezTo>
                  <a:pt x="129" y="80"/>
                  <a:pt x="139" y="90"/>
                  <a:pt x="139" y="102"/>
                </a:cubicBezTo>
                <a:cubicBezTo>
                  <a:pt x="139" y="114"/>
                  <a:pt x="129" y="124"/>
                  <a:pt x="117" y="124"/>
                </a:cubicBezTo>
                <a:cubicBezTo>
                  <a:pt x="105" y="124"/>
                  <a:pt x="95" y="114"/>
                  <a:pt x="95" y="102"/>
                </a:cubicBezTo>
                <a:close/>
                <a:moveTo>
                  <a:pt x="192" y="251"/>
                </a:moveTo>
                <a:cubicBezTo>
                  <a:pt x="179" y="251"/>
                  <a:pt x="169" y="241"/>
                  <a:pt x="169" y="229"/>
                </a:cubicBezTo>
                <a:cubicBezTo>
                  <a:pt x="169" y="217"/>
                  <a:pt x="179" y="207"/>
                  <a:pt x="192" y="207"/>
                </a:cubicBezTo>
                <a:cubicBezTo>
                  <a:pt x="204" y="207"/>
                  <a:pt x="214" y="217"/>
                  <a:pt x="214" y="229"/>
                </a:cubicBezTo>
                <a:cubicBezTo>
                  <a:pt x="214" y="241"/>
                  <a:pt x="204" y="251"/>
                  <a:pt x="192" y="2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" name="Prostokąt 22"/>
          <p:cNvSpPr/>
          <p:nvPr/>
        </p:nvSpPr>
        <p:spPr>
          <a:xfrm>
            <a:off x="847793" y="2358315"/>
            <a:ext cx="72008" cy="169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1043608" y="285037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>
                <a:latin typeface="+mj-lt"/>
              </a:rPr>
              <a:t>Wpisz swój tekst</a:t>
            </a:r>
          </a:p>
        </p:txBody>
      </p:sp>
      <p:sp>
        <p:nvSpPr>
          <p:cNvPr id="54" name="Prostokąt 53"/>
          <p:cNvSpPr/>
          <p:nvPr/>
        </p:nvSpPr>
        <p:spPr>
          <a:xfrm>
            <a:off x="847793" y="4257280"/>
            <a:ext cx="72008" cy="16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1043608" y="474933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/>
              <a:t>Wpisz swój tekst</a:t>
            </a:r>
          </a:p>
        </p:txBody>
      </p:sp>
      <p:sp>
        <p:nvSpPr>
          <p:cNvPr id="56" name="Prostokąt 55"/>
          <p:cNvSpPr/>
          <p:nvPr/>
        </p:nvSpPr>
        <p:spPr>
          <a:xfrm>
            <a:off x="8226652" y="2358315"/>
            <a:ext cx="72008" cy="169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7" name="Prostokąt 56"/>
          <p:cNvSpPr/>
          <p:nvPr/>
        </p:nvSpPr>
        <p:spPr>
          <a:xfrm>
            <a:off x="8226652" y="4257280"/>
            <a:ext cx="72008" cy="16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6497465" y="285037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/>
              <a:t>Wpisz swój tekst</a:t>
            </a:r>
          </a:p>
        </p:txBody>
      </p:sp>
      <p:sp>
        <p:nvSpPr>
          <p:cNvPr id="61" name="pole tekstowe 60"/>
          <p:cNvSpPr txBox="1"/>
          <p:nvPr/>
        </p:nvSpPr>
        <p:spPr>
          <a:xfrm>
            <a:off x="6497465" y="474933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/>
              <a:t>Wpisz swój tekst</a:t>
            </a:r>
          </a:p>
        </p:txBody>
      </p:sp>
      <p:grpSp>
        <p:nvGrpSpPr>
          <p:cNvPr id="20" name="Group 19"/>
          <p:cNvGrpSpPr/>
          <p:nvPr/>
        </p:nvGrpSpPr>
        <p:grpSpPr>
          <a:xfrm flipH="1">
            <a:off x="919801" y="495190"/>
            <a:ext cx="8244408" cy="970340"/>
            <a:chOff x="2695750" y="872833"/>
            <a:chExt cx="4088698" cy="1000418"/>
          </a:xfrm>
        </p:grpSpPr>
        <p:sp>
          <p:nvSpPr>
            <p:cNvPr id="21" name="Freeform 26"/>
            <p:cNvSpPr>
              <a:spLocks/>
            </p:cNvSpPr>
            <p:nvPr/>
          </p:nvSpPr>
          <p:spPr bwMode="auto">
            <a:xfrm>
              <a:off x="2695750" y="872833"/>
              <a:ext cx="4088698" cy="1000418"/>
            </a:xfrm>
            <a:custGeom>
              <a:avLst/>
              <a:gdLst>
                <a:gd name="T0" fmla="*/ 2978 w 3142"/>
                <a:gd name="T1" fmla="*/ 190 h 380"/>
                <a:gd name="T2" fmla="*/ 3142 w 3142"/>
                <a:gd name="T3" fmla="*/ 380 h 380"/>
                <a:gd name="T4" fmla="*/ 0 w 3142"/>
                <a:gd name="T5" fmla="*/ 380 h 380"/>
                <a:gd name="T6" fmla="*/ 0 w 3142"/>
                <a:gd name="T7" fmla="*/ 0 h 380"/>
                <a:gd name="T8" fmla="*/ 3142 w 3142"/>
                <a:gd name="T9" fmla="*/ 0 h 380"/>
                <a:gd name="T10" fmla="*/ 2978 w 3142"/>
                <a:gd name="T11" fmla="*/ 190 h 380"/>
                <a:gd name="T12" fmla="*/ 2978 w 3142"/>
                <a:gd name="T13" fmla="*/ 19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42" h="380">
                  <a:moveTo>
                    <a:pt x="2978" y="190"/>
                  </a:moveTo>
                  <a:lnTo>
                    <a:pt x="3142" y="380"/>
                  </a:lnTo>
                  <a:lnTo>
                    <a:pt x="0" y="380"/>
                  </a:lnTo>
                  <a:lnTo>
                    <a:pt x="0" y="0"/>
                  </a:lnTo>
                  <a:lnTo>
                    <a:pt x="3142" y="0"/>
                  </a:lnTo>
                  <a:lnTo>
                    <a:pt x="2978" y="190"/>
                  </a:lnTo>
                  <a:lnTo>
                    <a:pt x="2978" y="190"/>
                  </a:lnTo>
                  <a:close/>
                </a:path>
              </a:pathLst>
            </a:custGeom>
            <a:solidFill>
              <a:srgbClr val="1597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2" name="pole tekstowe 15"/>
            <p:cNvSpPr txBox="1"/>
            <p:nvPr/>
          </p:nvSpPr>
          <p:spPr>
            <a:xfrm>
              <a:off x="2937644" y="1109949"/>
              <a:ext cx="3499714" cy="5394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pl-PL" sz="2800" dirty="0">
                  <a:solidFill>
                    <a:schemeClr val="bg1"/>
                  </a:solidFill>
                </a:rPr>
                <a:t>Stwórz własny diagram, dodaj ikonki…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804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29"/>
          <p:cNvSpPr>
            <a:spLocks noEditPoints="1"/>
          </p:cNvSpPr>
          <p:nvPr/>
        </p:nvSpPr>
        <p:spPr bwMode="auto">
          <a:xfrm>
            <a:off x="4539941" y="4365104"/>
            <a:ext cx="1080000" cy="1080000"/>
          </a:xfrm>
          <a:prstGeom prst="ellipse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Freeform 7"/>
          <p:cNvSpPr>
            <a:spLocks noEditPoints="1"/>
          </p:cNvSpPr>
          <p:nvPr/>
        </p:nvSpPr>
        <p:spPr bwMode="auto">
          <a:xfrm>
            <a:off x="1917073" y="4365104"/>
            <a:ext cx="1080000" cy="1080000"/>
          </a:xfrm>
          <a:prstGeom prst="ellipse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Freeform 13"/>
          <p:cNvSpPr>
            <a:spLocks noEditPoints="1"/>
          </p:cNvSpPr>
          <p:nvPr/>
        </p:nvSpPr>
        <p:spPr bwMode="auto">
          <a:xfrm>
            <a:off x="5851376" y="4365104"/>
            <a:ext cx="1080000" cy="1080000"/>
          </a:xfrm>
          <a:prstGeom prst="ellipse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3228507" y="4365104"/>
            <a:ext cx="1080000" cy="1080000"/>
          </a:xfrm>
          <a:prstGeom prst="ellipse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Arrow: Pentagon 11"/>
          <p:cNvSpPr/>
          <p:nvPr/>
        </p:nvSpPr>
        <p:spPr>
          <a:xfrm rot="5400000">
            <a:off x="3052389" y="-1674866"/>
            <a:ext cx="2895205" cy="6216018"/>
          </a:xfrm>
          <a:prstGeom prst="homePlate">
            <a:avLst>
              <a:gd name="adj" fmla="val 248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6"/>
          <p:cNvSpPr txBox="1">
            <a:spLocks/>
          </p:cNvSpPr>
          <p:nvPr/>
        </p:nvSpPr>
        <p:spPr>
          <a:xfrm>
            <a:off x="1769603" y="385346"/>
            <a:ext cx="5460776" cy="169723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baseline="0">
                <a:solidFill>
                  <a:schemeClr val="accent4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algn="ctr">
              <a:spcAft>
                <a:spcPts val="1200"/>
              </a:spcAft>
            </a:pPr>
            <a:r>
              <a:rPr lang="pl-PL" sz="2000" dirty="0">
                <a:solidFill>
                  <a:schemeClr val="bg1"/>
                </a:solidFill>
              </a:rPr>
              <a:t>Więcej takich ikonek i wiedzę jak robić mocne, wizualne slajdy </a:t>
            </a:r>
            <a:br>
              <a:rPr lang="pl-PL" sz="2000" dirty="0">
                <a:solidFill>
                  <a:schemeClr val="bg1"/>
                </a:solidFill>
              </a:rPr>
            </a:br>
            <a:r>
              <a:rPr lang="pl-PL" sz="2000" dirty="0">
                <a:solidFill>
                  <a:schemeClr val="bg1"/>
                </a:solidFill>
              </a:rPr>
              <a:t>zdobędziesz na naszym szkoleniu:</a:t>
            </a:r>
          </a:p>
          <a:p>
            <a:pPr algn="ctr">
              <a:spcAft>
                <a:spcPts val="1200"/>
              </a:spcAft>
            </a:pPr>
            <a:r>
              <a:rPr lang="pl-PL" sz="2400" b="1" dirty="0">
                <a:solidFill>
                  <a:schemeClr val="accent4">
                    <a:lumMod val="20000"/>
                    <a:lumOff val="80000"/>
                  </a:schemeClr>
                </a:solidFill>
                <a:hlinkClick r:id="rId2"/>
              </a:rPr>
              <a:t>www.Prezentio.com</a:t>
            </a:r>
            <a:r>
              <a:rPr lang="pl-PL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endParaRPr lang="en-US" sz="24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01" y="6093296"/>
            <a:ext cx="1905000" cy="609600"/>
          </a:xfrm>
          <a:prstGeom prst="rect">
            <a:avLst/>
          </a:prstGeom>
        </p:spPr>
      </p:pic>
      <p:sp>
        <p:nvSpPr>
          <p:cNvPr id="4" name="Freeform 29"/>
          <p:cNvSpPr>
            <a:spLocks noEditPoints="1"/>
          </p:cNvSpPr>
          <p:nvPr/>
        </p:nvSpPr>
        <p:spPr bwMode="auto">
          <a:xfrm>
            <a:off x="4716016" y="3292179"/>
            <a:ext cx="783972" cy="511164"/>
          </a:xfrm>
          <a:custGeom>
            <a:avLst/>
            <a:gdLst>
              <a:gd name="T0" fmla="*/ 241 w 241"/>
              <a:gd name="T1" fmla="*/ 138 h 157"/>
              <a:gd name="T2" fmla="*/ 241 w 241"/>
              <a:gd name="T3" fmla="*/ 148 h 157"/>
              <a:gd name="T4" fmla="*/ 232 w 241"/>
              <a:gd name="T5" fmla="*/ 157 h 157"/>
              <a:gd name="T6" fmla="*/ 9 w 241"/>
              <a:gd name="T7" fmla="*/ 157 h 157"/>
              <a:gd name="T8" fmla="*/ 0 w 241"/>
              <a:gd name="T9" fmla="*/ 148 h 157"/>
              <a:gd name="T10" fmla="*/ 0 w 241"/>
              <a:gd name="T11" fmla="*/ 138 h 157"/>
              <a:gd name="T12" fmla="*/ 98 w 241"/>
              <a:gd name="T13" fmla="*/ 138 h 157"/>
              <a:gd name="T14" fmla="*/ 99 w 241"/>
              <a:gd name="T15" fmla="*/ 142 h 157"/>
              <a:gd name="T16" fmla="*/ 102 w 241"/>
              <a:gd name="T17" fmla="*/ 145 h 157"/>
              <a:gd name="T18" fmla="*/ 139 w 241"/>
              <a:gd name="T19" fmla="*/ 145 h 157"/>
              <a:gd name="T20" fmla="*/ 142 w 241"/>
              <a:gd name="T21" fmla="*/ 142 h 157"/>
              <a:gd name="T22" fmla="*/ 143 w 241"/>
              <a:gd name="T23" fmla="*/ 138 h 157"/>
              <a:gd name="T24" fmla="*/ 241 w 241"/>
              <a:gd name="T25" fmla="*/ 138 h 157"/>
              <a:gd name="T26" fmla="*/ 219 w 241"/>
              <a:gd name="T27" fmla="*/ 9 h 157"/>
              <a:gd name="T28" fmla="*/ 219 w 241"/>
              <a:gd name="T29" fmla="*/ 131 h 157"/>
              <a:gd name="T30" fmla="*/ 22 w 241"/>
              <a:gd name="T31" fmla="*/ 131 h 157"/>
              <a:gd name="T32" fmla="*/ 22 w 241"/>
              <a:gd name="T33" fmla="*/ 9 h 157"/>
              <a:gd name="T34" fmla="*/ 31 w 241"/>
              <a:gd name="T35" fmla="*/ 0 h 157"/>
              <a:gd name="T36" fmla="*/ 210 w 241"/>
              <a:gd name="T37" fmla="*/ 0 h 157"/>
              <a:gd name="T38" fmla="*/ 219 w 241"/>
              <a:gd name="T39" fmla="*/ 9 h 157"/>
              <a:gd name="T40" fmla="*/ 206 w 241"/>
              <a:gd name="T41" fmla="*/ 116 h 157"/>
              <a:gd name="T42" fmla="*/ 206 w 241"/>
              <a:gd name="T43" fmla="*/ 16 h 157"/>
              <a:gd name="T44" fmla="*/ 205 w 241"/>
              <a:gd name="T45" fmla="*/ 15 h 157"/>
              <a:gd name="T46" fmla="*/ 36 w 241"/>
              <a:gd name="T47" fmla="*/ 15 h 157"/>
              <a:gd name="T48" fmla="*/ 36 w 241"/>
              <a:gd name="T49" fmla="*/ 16 h 157"/>
              <a:gd name="T50" fmla="*/ 36 w 241"/>
              <a:gd name="T51" fmla="*/ 116 h 157"/>
              <a:gd name="T52" fmla="*/ 206 w 241"/>
              <a:gd name="T53" fmla="*/ 11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41" h="157">
                <a:moveTo>
                  <a:pt x="241" y="138"/>
                </a:moveTo>
                <a:cubicBezTo>
                  <a:pt x="241" y="148"/>
                  <a:pt x="241" y="148"/>
                  <a:pt x="241" y="148"/>
                </a:cubicBezTo>
                <a:cubicBezTo>
                  <a:pt x="241" y="153"/>
                  <a:pt x="237" y="157"/>
                  <a:pt x="232" y="157"/>
                </a:cubicBezTo>
                <a:cubicBezTo>
                  <a:pt x="9" y="157"/>
                  <a:pt x="9" y="157"/>
                  <a:pt x="9" y="157"/>
                </a:cubicBezTo>
                <a:cubicBezTo>
                  <a:pt x="4" y="157"/>
                  <a:pt x="0" y="153"/>
                  <a:pt x="0" y="148"/>
                </a:cubicBezTo>
                <a:cubicBezTo>
                  <a:pt x="0" y="138"/>
                  <a:pt x="0" y="138"/>
                  <a:pt x="0" y="138"/>
                </a:cubicBezTo>
                <a:cubicBezTo>
                  <a:pt x="98" y="138"/>
                  <a:pt x="98" y="138"/>
                  <a:pt x="98" y="138"/>
                </a:cubicBezTo>
                <a:cubicBezTo>
                  <a:pt x="99" y="139"/>
                  <a:pt x="99" y="141"/>
                  <a:pt x="99" y="142"/>
                </a:cubicBezTo>
                <a:cubicBezTo>
                  <a:pt x="100" y="144"/>
                  <a:pt x="100" y="145"/>
                  <a:pt x="102" y="145"/>
                </a:cubicBezTo>
                <a:cubicBezTo>
                  <a:pt x="139" y="145"/>
                  <a:pt x="139" y="145"/>
                  <a:pt x="139" y="145"/>
                </a:cubicBezTo>
                <a:cubicBezTo>
                  <a:pt x="141" y="145"/>
                  <a:pt x="141" y="144"/>
                  <a:pt x="142" y="142"/>
                </a:cubicBezTo>
                <a:cubicBezTo>
                  <a:pt x="142" y="141"/>
                  <a:pt x="142" y="139"/>
                  <a:pt x="143" y="138"/>
                </a:cubicBezTo>
                <a:lnTo>
                  <a:pt x="241" y="138"/>
                </a:lnTo>
                <a:close/>
                <a:moveTo>
                  <a:pt x="219" y="9"/>
                </a:moveTo>
                <a:cubicBezTo>
                  <a:pt x="219" y="131"/>
                  <a:pt x="219" y="131"/>
                  <a:pt x="219" y="131"/>
                </a:cubicBezTo>
                <a:cubicBezTo>
                  <a:pt x="22" y="131"/>
                  <a:pt x="22" y="131"/>
                  <a:pt x="22" y="131"/>
                </a:cubicBezTo>
                <a:cubicBezTo>
                  <a:pt x="22" y="9"/>
                  <a:pt x="22" y="9"/>
                  <a:pt x="22" y="9"/>
                </a:cubicBezTo>
                <a:cubicBezTo>
                  <a:pt x="22" y="4"/>
                  <a:pt x="26" y="0"/>
                  <a:pt x="31" y="0"/>
                </a:cubicBezTo>
                <a:cubicBezTo>
                  <a:pt x="210" y="0"/>
                  <a:pt x="210" y="0"/>
                  <a:pt x="210" y="0"/>
                </a:cubicBezTo>
                <a:cubicBezTo>
                  <a:pt x="215" y="0"/>
                  <a:pt x="219" y="4"/>
                  <a:pt x="219" y="9"/>
                </a:cubicBezTo>
                <a:close/>
                <a:moveTo>
                  <a:pt x="206" y="116"/>
                </a:moveTo>
                <a:cubicBezTo>
                  <a:pt x="206" y="16"/>
                  <a:pt x="206" y="16"/>
                  <a:pt x="206" y="16"/>
                </a:cubicBezTo>
                <a:cubicBezTo>
                  <a:pt x="206" y="15"/>
                  <a:pt x="205" y="15"/>
                  <a:pt x="205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6"/>
                </a:cubicBezTo>
                <a:cubicBezTo>
                  <a:pt x="36" y="116"/>
                  <a:pt x="36" y="116"/>
                  <a:pt x="36" y="116"/>
                </a:cubicBezTo>
                <a:lnTo>
                  <a:pt x="206" y="11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Freeform 7"/>
          <p:cNvSpPr>
            <a:spLocks noEditPoints="1"/>
          </p:cNvSpPr>
          <p:nvPr/>
        </p:nvSpPr>
        <p:spPr bwMode="auto">
          <a:xfrm>
            <a:off x="2185176" y="3212976"/>
            <a:ext cx="500026" cy="669570"/>
          </a:xfrm>
          <a:custGeom>
            <a:avLst/>
            <a:gdLst>
              <a:gd name="T0" fmla="*/ 293 w 293"/>
              <a:gd name="T1" fmla="*/ 39 h 393"/>
              <a:gd name="T2" fmla="*/ 293 w 293"/>
              <a:gd name="T3" fmla="*/ 374 h 393"/>
              <a:gd name="T4" fmla="*/ 275 w 293"/>
              <a:gd name="T5" fmla="*/ 393 h 393"/>
              <a:gd name="T6" fmla="*/ 19 w 293"/>
              <a:gd name="T7" fmla="*/ 393 h 393"/>
              <a:gd name="T8" fmla="*/ 0 w 293"/>
              <a:gd name="T9" fmla="*/ 374 h 393"/>
              <a:gd name="T10" fmla="*/ 0 w 293"/>
              <a:gd name="T11" fmla="*/ 39 h 393"/>
              <a:gd name="T12" fmla="*/ 19 w 293"/>
              <a:gd name="T13" fmla="*/ 20 h 393"/>
              <a:gd name="T14" fmla="*/ 81 w 293"/>
              <a:gd name="T15" fmla="*/ 20 h 393"/>
              <a:gd name="T16" fmla="*/ 84 w 293"/>
              <a:gd name="T17" fmla="*/ 37 h 393"/>
              <a:gd name="T18" fmla="*/ 80 w 293"/>
              <a:gd name="T19" fmla="*/ 57 h 393"/>
              <a:gd name="T20" fmla="*/ 38 w 293"/>
              <a:gd name="T21" fmla="*/ 57 h 393"/>
              <a:gd name="T22" fmla="*/ 38 w 293"/>
              <a:gd name="T23" fmla="*/ 356 h 393"/>
              <a:gd name="T24" fmla="*/ 256 w 293"/>
              <a:gd name="T25" fmla="*/ 356 h 393"/>
              <a:gd name="T26" fmla="*/ 256 w 293"/>
              <a:gd name="T27" fmla="*/ 57 h 393"/>
              <a:gd name="T28" fmla="*/ 213 w 293"/>
              <a:gd name="T29" fmla="*/ 57 h 393"/>
              <a:gd name="T30" fmla="*/ 209 w 293"/>
              <a:gd name="T31" fmla="*/ 39 h 393"/>
              <a:gd name="T32" fmla="*/ 213 w 293"/>
              <a:gd name="T33" fmla="*/ 20 h 393"/>
              <a:gd name="T34" fmla="*/ 275 w 293"/>
              <a:gd name="T35" fmla="*/ 20 h 393"/>
              <a:gd name="T36" fmla="*/ 293 w 293"/>
              <a:gd name="T37" fmla="*/ 39 h 393"/>
              <a:gd name="T38" fmla="*/ 200 w 293"/>
              <a:gd name="T39" fmla="*/ 78 h 393"/>
              <a:gd name="T40" fmla="*/ 190 w 293"/>
              <a:gd name="T41" fmla="*/ 39 h 393"/>
              <a:gd name="T42" fmla="*/ 200 w 293"/>
              <a:gd name="T43" fmla="*/ 0 h 393"/>
              <a:gd name="T44" fmla="*/ 94 w 293"/>
              <a:gd name="T45" fmla="*/ 0 h 393"/>
              <a:gd name="T46" fmla="*/ 104 w 293"/>
              <a:gd name="T47" fmla="*/ 38 h 393"/>
              <a:gd name="T48" fmla="*/ 94 w 293"/>
              <a:gd name="T49" fmla="*/ 78 h 393"/>
              <a:gd name="T50" fmla="*/ 200 w 293"/>
              <a:gd name="T51" fmla="*/ 78 h 393"/>
              <a:gd name="T52" fmla="*/ 218 w 293"/>
              <a:gd name="T53" fmla="*/ 148 h 393"/>
              <a:gd name="T54" fmla="*/ 229 w 293"/>
              <a:gd name="T55" fmla="*/ 136 h 393"/>
              <a:gd name="T56" fmla="*/ 218 w 293"/>
              <a:gd name="T57" fmla="*/ 125 h 393"/>
              <a:gd name="T58" fmla="*/ 76 w 293"/>
              <a:gd name="T59" fmla="*/ 125 h 393"/>
              <a:gd name="T60" fmla="*/ 65 w 293"/>
              <a:gd name="T61" fmla="*/ 136 h 393"/>
              <a:gd name="T62" fmla="*/ 76 w 293"/>
              <a:gd name="T63" fmla="*/ 148 h 393"/>
              <a:gd name="T64" fmla="*/ 218 w 293"/>
              <a:gd name="T65" fmla="*/ 148 h 393"/>
              <a:gd name="T66" fmla="*/ 218 w 293"/>
              <a:gd name="T67" fmla="*/ 199 h 393"/>
              <a:gd name="T68" fmla="*/ 229 w 293"/>
              <a:gd name="T69" fmla="*/ 188 h 393"/>
              <a:gd name="T70" fmla="*/ 218 w 293"/>
              <a:gd name="T71" fmla="*/ 177 h 393"/>
              <a:gd name="T72" fmla="*/ 76 w 293"/>
              <a:gd name="T73" fmla="*/ 177 h 393"/>
              <a:gd name="T74" fmla="*/ 65 w 293"/>
              <a:gd name="T75" fmla="*/ 188 h 393"/>
              <a:gd name="T76" fmla="*/ 76 w 293"/>
              <a:gd name="T77" fmla="*/ 199 h 393"/>
              <a:gd name="T78" fmla="*/ 218 w 293"/>
              <a:gd name="T79" fmla="*/ 199 h 393"/>
              <a:gd name="T80" fmla="*/ 218 w 293"/>
              <a:gd name="T81" fmla="*/ 251 h 393"/>
              <a:gd name="T82" fmla="*/ 229 w 293"/>
              <a:gd name="T83" fmla="*/ 240 h 393"/>
              <a:gd name="T84" fmla="*/ 218 w 293"/>
              <a:gd name="T85" fmla="*/ 229 h 393"/>
              <a:gd name="T86" fmla="*/ 76 w 293"/>
              <a:gd name="T87" fmla="*/ 229 h 393"/>
              <a:gd name="T88" fmla="*/ 65 w 293"/>
              <a:gd name="T89" fmla="*/ 240 h 393"/>
              <a:gd name="T90" fmla="*/ 76 w 293"/>
              <a:gd name="T91" fmla="*/ 251 h 393"/>
              <a:gd name="T92" fmla="*/ 218 w 293"/>
              <a:gd name="T93" fmla="*/ 251 h 393"/>
              <a:gd name="T94" fmla="*/ 218 w 293"/>
              <a:gd name="T95" fmla="*/ 303 h 393"/>
              <a:gd name="T96" fmla="*/ 229 w 293"/>
              <a:gd name="T97" fmla="*/ 292 h 393"/>
              <a:gd name="T98" fmla="*/ 218 w 293"/>
              <a:gd name="T99" fmla="*/ 280 h 393"/>
              <a:gd name="T100" fmla="*/ 138 w 293"/>
              <a:gd name="T101" fmla="*/ 280 h 393"/>
              <a:gd name="T102" fmla="*/ 127 w 293"/>
              <a:gd name="T103" fmla="*/ 292 h 393"/>
              <a:gd name="T104" fmla="*/ 138 w 293"/>
              <a:gd name="T105" fmla="*/ 303 h 393"/>
              <a:gd name="T106" fmla="*/ 218 w 293"/>
              <a:gd name="T107" fmla="*/ 303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93" h="393">
                <a:moveTo>
                  <a:pt x="293" y="39"/>
                </a:moveTo>
                <a:cubicBezTo>
                  <a:pt x="293" y="374"/>
                  <a:pt x="293" y="374"/>
                  <a:pt x="293" y="374"/>
                </a:cubicBezTo>
                <a:cubicBezTo>
                  <a:pt x="293" y="384"/>
                  <a:pt x="285" y="393"/>
                  <a:pt x="275" y="393"/>
                </a:cubicBezTo>
                <a:cubicBezTo>
                  <a:pt x="19" y="393"/>
                  <a:pt x="19" y="393"/>
                  <a:pt x="19" y="393"/>
                </a:cubicBezTo>
                <a:cubicBezTo>
                  <a:pt x="9" y="393"/>
                  <a:pt x="0" y="384"/>
                  <a:pt x="0" y="374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29"/>
                  <a:pt x="9" y="20"/>
                  <a:pt x="19" y="20"/>
                </a:cubicBezTo>
                <a:cubicBezTo>
                  <a:pt x="81" y="20"/>
                  <a:pt x="81" y="20"/>
                  <a:pt x="81" y="20"/>
                </a:cubicBezTo>
                <a:cubicBezTo>
                  <a:pt x="84" y="37"/>
                  <a:pt x="84" y="37"/>
                  <a:pt x="84" y="37"/>
                </a:cubicBezTo>
                <a:cubicBezTo>
                  <a:pt x="80" y="57"/>
                  <a:pt x="80" y="57"/>
                  <a:pt x="80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356"/>
                  <a:pt x="38" y="356"/>
                  <a:pt x="38" y="356"/>
                </a:cubicBezTo>
                <a:cubicBezTo>
                  <a:pt x="256" y="356"/>
                  <a:pt x="256" y="356"/>
                  <a:pt x="256" y="356"/>
                </a:cubicBezTo>
                <a:cubicBezTo>
                  <a:pt x="256" y="57"/>
                  <a:pt x="256" y="57"/>
                  <a:pt x="256" y="57"/>
                </a:cubicBezTo>
                <a:cubicBezTo>
                  <a:pt x="213" y="57"/>
                  <a:pt x="213" y="57"/>
                  <a:pt x="213" y="57"/>
                </a:cubicBezTo>
                <a:cubicBezTo>
                  <a:pt x="209" y="39"/>
                  <a:pt x="209" y="39"/>
                  <a:pt x="209" y="39"/>
                </a:cubicBezTo>
                <a:cubicBezTo>
                  <a:pt x="213" y="20"/>
                  <a:pt x="213" y="20"/>
                  <a:pt x="213" y="20"/>
                </a:cubicBezTo>
                <a:cubicBezTo>
                  <a:pt x="275" y="20"/>
                  <a:pt x="275" y="20"/>
                  <a:pt x="275" y="20"/>
                </a:cubicBezTo>
                <a:cubicBezTo>
                  <a:pt x="285" y="20"/>
                  <a:pt x="293" y="29"/>
                  <a:pt x="293" y="39"/>
                </a:cubicBezTo>
                <a:close/>
                <a:moveTo>
                  <a:pt x="200" y="78"/>
                </a:moveTo>
                <a:cubicBezTo>
                  <a:pt x="190" y="39"/>
                  <a:pt x="190" y="39"/>
                  <a:pt x="190" y="39"/>
                </a:cubicBezTo>
                <a:cubicBezTo>
                  <a:pt x="200" y="0"/>
                  <a:pt x="200" y="0"/>
                  <a:pt x="20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94" y="78"/>
                  <a:pt x="94" y="78"/>
                  <a:pt x="94" y="78"/>
                </a:cubicBezTo>
                <a:lnTo>
                  <a:pt x="200" y="78"/>
                </a:lnTo>
                <a:close/>
                <a:moveTo>
                  <a:pt x="218" y="148"/>
                </a:moveTo>
                <a:cubicBezTo>
                  <a:pt x="224" y="148"/>
                  <a:pt x="229" y="143"/>
                  <a:pt x="229" y="136"/>
                </a:cubicBezTo>
                <a:cubicBezTo>
                  <a:pt x="229" y="130"/>
                  <a:pt x="224" y="125"/>
                  <a:pt x="218" y="125"/>
                </a:cubicBezTo>
                <a:cubicBezTo>
                  <a:pt x="76" y="125"/>
                  <a:pt x="76" y="125"/>
                  <a:pt x="76" y="125"/>
                </a:cubicBezTo>
                <a:cubicBezTo>
                  <a:pt x="70" y="125"/>
                  <a:pt x="65" y="130"/>
                  <a:pt x="65" y="136"/>
                </a:cubicBezTo>
                <a:cubicBezTo>
                  <a:pt x="65" y="143"/>
                  <a:pt x="70" y="148"/>
                  <a:pt x="76" y="148"/>
                </a:cubicBezTo>
                <a:cubicBezTo>
                  <a:pt x="218" y="148"/>
                  <a:pt x="218" y="148"/>
                  <a:pt x="218" y="148"/>
                </a:cubicBezTo>
                <a:close/>
                <a:moveTo>
                  <a:pt x="218" y="199"/>
                </a:moveTo>
                <a:cubicBezTo>
                  <a:pt x="224" y="199"/>
                  <a:pt x="229" y="194"/>
                  <a:pt x="229" y="188"/>
                </a:cubicBezTo>
                <a:cubicBezTo>
                  <a:pt x="229" y="182"/>
                  <a:pt x="224" y="177"/>
                  <a:pt x="218" y="177"/>
                </a:cubicBezTo>
                <a:cubicBezTo>
                  <a:pt x="76" y="177"/>
                  <a:pt x="76" y="177"/>
                  <a:pt x="76" y="177"/>
                </a:cubicBezTo>
                <a:cubicBezTo>
                  <a:pt x="70" y="177"/>
                  <a:pt x="65" y="182"/>
                  <a:pt x="65" y="188"/>
                </a:cubicBezTo>
                <a:cubicBezTo>
                  <a:pt x="65" y="194"/>
                  <a:pt x="70" y="199"/>
                  <a:pt x="76" y="199"/>
                </a:cubicBezTo>
                <a:cubicBezTo>
                  <a:pt x="218" y="199"/>
                  <a:pt x="218" y="199"/>
                  <a:pt x="218" y="199"/>
                </a:cubicBezTo>
                <a:close/>
                <a:moveTo>
                  <a:pt x="218" y="251"/>
                </a:moveTo>
                <a:cubicBezTo>
                  <a:pt x="224" y="251"/>
                  <a:pt x="229" y="246"/>
                  <a:pt x="229" y="240"/>
                </a:cubicBezTo>
                <a:cubicBezTo>
                  <a:pt x="229" y="234"/>
                  <a:pt x="224" y="229"/>
                  <a:pt x="218" y="229"/>
                </a:cubicBezTo>
                <a:cubicBezTo>
                  <a:pt x="76" y="229"/>
                  <a:pt x="76" y="229"/>
                  <a:pt x="76" y="229"/>
                </a:cubicBezTo>
                <a:cubicBezTo>
                  <a:pt x="70" y="229"/>
                  <a:pt x="65" y="234"/>
                  <a:pt x="65" y="240"/>
                </a:cubicBezTo>
                <a:cubicBezTo>
                  <a:pt x="65" y="246"/>
                  <a:pt x="70" y="251"/>
                  <a:pt x="76" y="251"/>
                </a:cubicBezTo>
                <a:cubicBezTo>
                  <a:pt x="218" y="251"/>
                  <a:pt x="218" y="251"/>
                  <a:pt x="218" y="251"/>
                </a:cubicBezTo>
                <a:close/>
                <a:moveTo>
                  <a:pt x="218" y="303"/>
                </a:moveTo>
                <a:cubicBezTo>
                  <a:pt x="224" y="303"/>
                  <a:pt x="229" y="298"/>
                  <a:pt x="229" y="292"/>
                </a:cubicBezTo>
                <a:cubicBezTo>
                  <a:pt x="229" y="285"/>
                  <a:pt x="224" y="280"/>
                  <a:pt x="218" y="280"/>
                </a:cubicBezTo>
                <a:cubicBezTo>
                  <a:pt x="138" y="280"/>
                  <a:pt x="138" y="280"/>
                  <a:pt x="138" y="280"/>
                </a:cubicBezTo>
                <a:cubicBezTo>
                  <a:pt x="132" y="280"/>
                  <a:pt x="127" y="285"/>
                  <a:pt x="127" y="292"/>
                </a:cubicBezTo>
                <a:cubicBezTo>
                  <a:pt x="127" y="298"/>
                  <a:pt x="132" y="303"/>
                  <a:pt x="138" y="303"/>
                </a:cubicBezTo>
                <a:cubicBezTo>
                  <a:pt x="218" y="303"/>
                  <a:pt x="218" y="303"/>
                  <a:pt x="218" y="3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Freeform 13"/>
          <p:cNvSpPr>
            <a:spLocks noEditPoints="1"/>
          </p:cNvSpPr>
          <p:nvPr/>
        </p:nvSpPr>
        <p:spPr bwMode="auto">
          <a:xfrm>
            <a:off x="6119479" y="3256221"/>
            <a:ext cx="549898" cy="583080"/>
          </a:xfrm>
          <a:custGeom>
            <a:avLst/>
            <a:gdLst>
              <a:gd name="T0" fmla="*/ 78 w 275"/>
              <a:gd name="T1" fmla="*/ 161 h 292"/>
              <a:gd name="T2" fmla="*/ 61 w 275"/>
              <a:gd name="T3" fmla="*/ 129 h 292"/>
              <a:gd name="T4" fmla="*/ 61 w 275"/>
              <a:gd name="T5" fmla="*/ 22 h 292"/>
              <a:gd name="T6" fmla="*/ 39 w 275"/>
              <a:gd name="T7" fmla="*/ 0 h 292"/>
              <a:gd name="T8" fmla="*/ 17 w 275"/>
              <a:gd name="T9" fmla="*/ 22 h 292"/>
              <a:gd name="T10" fmla="*/ 17 w 275"/>
              <a:gd name="T11" fmla="*/ 129 h 292"/>
              <a:gd name="T12" fmla="*/ 0 w 275"/>
              <a:gd name="T13" fmla="*/ 161 h 292"/>
              <a:gd name="T14" fmla="*/ 17 w 275"/>
              <a:gd name="T15" fmla="*/ 193 h 292"/>
              <a:gd name="T16" fmla="*/ 17 w 275"/>
              <a:gd name="T17" fmla="*/ 270 h 292"/>
              <a:gd name="T18" fmla="*/ 39 w 275"/>
              <a:gd name="T19" fmla="*/ 292 h 292"/>
              <a:gd name="T20" fmla="*/ 61 w 275"/>
              <a:gd name="T21" fmla="*/ 270 h 292"/>
              <a:gd name="T22" fmla="*/ 61 w 275"/>
              <a:gd name="T23" fmla="*/ 193 h 292"/>
              <a:gd name="T24" fmla="*/ 78 w 275"/>
              <a:gd name="T25" fmla="*/ 161 h 292"/>
              <a:gd name="T26" fmla="*/ 39 w 275"/>
              <a:gd name="T27" fmla="*/ 188 h 292"/>
              <a:gd name="T28" fmla="*/ 12 w 275"/>
              <a:gd name="T29" fmla="*/ 161 h 292"/>
              <a:gd name="T30" fmla="*/ 39 w 275"/>
              <a:gd name="T31" fmla="*/ 134 h 292"/>
              <a:gd name="T32" fmla="*/ 66 w 275"/>
              <a:gd name="T33" fmla="*/ 161 h 292"/>
              <a:gd name="T34" fmla="*/ 39 w 275"/>
              <a:gd name="T35" fmla="*/ 188 h 292"/>
              <a:gd name="T36" fmla="*/ 176 w 275"/>
              <a:gd name="T37" fmla="*/ 105 h 292"/>
              <a:gd name="T38" fmla="*/ 159 w 275"/>
              <a:gd name="T39" fmla="*/ 73 h 292"/>
              <a:gd name="T40" fmla="*/ 159 w 275"/>
              <a:gd name="T41" fmla="*/ 22 h 292"/>
              <a:gd name="T42" fmla="*/ 137 w 275"/>
              <a:gd name="T43" fmla="*/ 0 h 292"/>
              <a:gd name="T44" fmla="*/ 115 w 275"/>
              <a:gd name="T45" fmla="*/ 22 h 292"/>
              <a:gd name="T46" fmla="*/ 115 w 275"/>
              <a:gd name="T47" fmla="*/ 73 h 292"/>
              <a:gd name="T48" fmla="*/ 98 w 275"/>
              <a:gd name="T49" fmla="*/ 105 h 292"/>
              <a:gd name="T50" fmla="*/ 115 w 275"/>
              <a:gd name="T51" fmla="*/ 137 h 292"/>
              <a:gd name="T52" fmla="*/ 115 w 275"/>
              <a:gd name="T53" fmla="*/ 270 h 292"/>
              <a:gd name="T54" fmla="*/ 137 w 275"/>
              <a:gd name="T55" fmla="*/ 292 h 292"/>
              <a:gd name="T56" fmla="*/ 159 w 275"/>
              <a:gd name="T57" fmla="*/ 270 h 292"/>
              <a:gd name="T58" fmla="*/ 159 w 275"/>
              <a:gd name="T59" fmla="*/ 137 h 292"/>
              <a:gd name="T60" fmla="*/ 176 w 275"/>
              <a:gd name="T61" fmla="*/ 105 h 292"/>
              <a:gd name="T62" fmla="*/ 137 w 275"/>
              <a:gd name="T63" fmla="*/ 132 h 292"/>
              <a:gd name="T64" fmla="*/ 110 w 275"/>
              <a:gd name="T65" fmla="*/ 105 h 292"/>
              <a:gd name="T66" fmla="*/ 137 w 275"/>
              <a:gd name="T67" fmla="*/ 78 h 292"/>
              <a:gd name="T68" fmla="*/ 164 w 275"/>
              <a:gd name="T69" fmla="*/ 105 h 292"/>
              <a:gd name="T70" fmla="*/ 137 w 275"/>
              <a:gd name="T71" fmla="*/ 132 h 292"/>
              <a:gd name="T72" fmla="*/ 275 w 275"/>
              <a:gd name="T73" fmla="*/ 203 h 292"/>
              <a:gd name="T74" fmla="*/ 258 w 275"/>
              <a:gd name="T75" fmla="*/ 171 h 292"/>
              <a:gd name="T76" fmla="*/ 258 w 275"/>
              <a:gd name="T77" fmla="*/ 22 h 292"/>
              <a:gd name="T78" fmla="*/ 236 w 275"/>
              <a:gd name="T79" fmla="*/ 0 h 292"/>
              <a:gd name="T80" fmla="*/ 214 w 275"/>
              <a:gd name="T81" fmla="*/ 22 h 292"/>
              <a:gd name="T82" fmla="*/ 214 w 275"/>
              <a:gd name="T83" fmla="*/ 171 h 292"/>
              <a:gd name="T84" fmla="*/ 197 w 275"/>
              <a:gd name="T85" fmla="*/ 203 h 292"/>
              <a:gd name="T86" fmla="*/ 214 w 275"/>
              <a:gd name="T87" fmla="*/ 235 h 292"/>
              <a:gd name="T88" fmla="*/ 214 w 275"/>
              <a:gd name="T89" fmla="*/ 270 h 292"/>
              <a:gd name="T90" fmla="*/ 236 w 275"/>
              <a:gd name="T91" fmla="*/ 292 h 292"/>
              <a:gd name="T92" fmla="*/ 258 w 275"/>
              <a:gd name="T93" fmla="*/ 270 h 292"/>
              <a:gd name="T94" fmla="*/ 258 w 275"/>
              <a:gd name="T95" fmla="*/ 235 h 292"/>
              <a:gd name="T96" fmla="*/ 275 w 275"/>
              <a:gd name="T97" fmla="*/ 203 h 292"/>
              <a:gd name="T98" fmla="*/ 236 w 275"/>
              <a:gd name="T99" fmla="*/ 230 h 292"/>
              <a:gd name="T100" fmla="*/ 209 w 275"/>
              <a:gd name="T101" fmla="*/ 203 h 292"/>
              <a:gd name="T102" fmla="*/ 236 w 275"/>
              <a:gd name="T103" fmla="*/ 176 h 292"/>
              <a:gd name="T104" fmla="*/ 263 w 275"/>
              <a:gd name="T105" fmla="*/ 203 h 292"/>
              <a:gd name="T106" fmla="*/ 236 w 275"/>
              <a:gd name="T107" fmla="*/ 23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5" h="292">
                <a:moveTo>
                  <a:pt x="78" y="161"/>
                </a:moveTo>
                <a:cubicBezTo>
                  <a:pt x="78" y="148"/>
                  <a:pt x="71" y="136"/>
                  <a:pt x="61" y="129"/>
                </a:cubicBezTo>
                <a:cubicBezTo>
                  <a:pt x="61" y="22"/>
                  <a:pt x="61" y="22"/>
                  <a:pt x="61" y="22"/>
                </a:cubicBezTo>
                <a:cubicBezTo>
                  <a:pt x="61" y="10"/>
                  <a:pt x="51" y="0"/>
                  <a:pt x="39" y="0"/>
                </a:cubicBezTo>
                <a:cubicBezTo>
                  <a:pt x="26" y="0"/>
                  <a:pt x="17" y="10"/>
                  <a:pt x="17" y="22"/>
                </a:cubicBezTo>
                <a:cubicBezTo>
                  <a:pt x="17" y="129"/>
                  <a:pt x="17" y="129"/>
                  <a:pt x="17" y="129"/>
                </a:cubicBezTo>
                <a:cubicBezTo>
                  <a:pt x="6" y="136"/>
                  <a:pt x="0" y="148"/>
                  <a:pt x="0" y="161"/>
                </a:cubicBezTo>
                <a:cubicBezTo>
                  <a:pt x="0" y="174"/>
                  <a:pt x="6" y="186"/>
                  <a:pt x="17" y="193"/>
                </a:cubicBezTo>
                <a:cubicBezTo>
                  <a:pt x="17" y="270"/>
                  <a:pt x="17" y="270"/>
                  <a:pt x="17" y="270"/>
                </a:cubicBezTo>
                <a:cubicBezTo>
                  <a:pt x="17" y="282"/>
                  <a:pt x="26" y="292"/>
                  <a:pt x="39" y="292"/>
                </a:cubicBezTo>
                <a:cubicBezTo>
                  <a:pt x="51" y="292"/>
                  <a:pt x="61" y="282"/>
                  <a:pt x="61" y="270"/>
                </a:cubicBezTo>
                <a:cubicBezTo>
                  <a:pt x="61" y="193"/>
                  <a:pt x="61" y="193"/>
                  <a:pt x="61" y="193"/>
                </a:cubicBezTo>
                <a:cubicBezTo>
                  <a:pt x="71" y="186"/>
                  <a:pt x="78" y="174"/>
                  <a:pt x="78" y="161"/>
                </a:cubicBezTo>
                <a:close/>
                <a:moveTo>
                  <a:pt x="39" y="188"/>
                </a:moveTo>
                <a:cubicBezTo>
                  <a:pt x="24" y="188"/>
                  <a:pt x="12" y="176"/>
                  <a:pt x="12" y="161"/>
                </a:cubicBezTo>
                <a:cubicBezTo>
                  <a:pt x="12" y="146"/>
                  <a:pt x="24" y="134"/>
                  <a:pt x="39" y="134"/>
                </a:cubicBezTo>
                <a:cubicBezTo>
                  <a:pt x="53" y="134"/>
                  <a:pt x="66" y="146"/>
                  <a:pt x="66" y="161"/>
                </a:cubicBezTo>
                <a:cubicBezTo>
                  <a:pt x="66" y="176"/>
                  <a:pt x="53" y="188"/>
                  <a:pt x="39" y="188"/>
                </a:cubicBezTo>
                <a:close/>
                <a:moveTo>
                  <a:pt x="176" y="105"/>
                </a:moveTo>
                <a:cubicBezTo>
                  <a:pt x="176" y="92"/>
                  <a:pt x="169" y="80"/>
                  <a:pt x="159" y="73"/>
                </a:cubicBezTo>
                <a:cubicBezTo>
                  <a:pt x="159" y="22"/>
                  <a:pt x="159" y="22"/>
                  <a:pt x="159" y="22"/>
                </a:cubicBezTo>
                <a:cubicBezTo>
                  <a:pt x="159" y="10"/>
                  <a:pt x="149" y="0"/>
                  <a:pt x="137" y="0"/>
                </a:cubicBezTo>
                <a:cubicBezTo>
                  <a:pt x="125" y="0"/>
                  <a:pt x="115" y="10"/>
                  <a:pt x="115" y="22"/>
                </a:cubicBezTo>
                <a:cubicBezTo>
                  <a:pt x="115" y="73"/>
                  <a:pt x="115" y="73"/>
                  <a:pt x="115" y="73"/>
                </a:cubicBezTo>
                <a:cubicBezTo>
                  <a:pt x="105" y="80"/>
                  <a:pt x="98" y="92"/>
                  <a:pt x="98" y="105"/>
                </a:cubicBezTo>
                <a:cubicBezTo>
                  <a:pt x="98" y="118"/>
                  <a:pt x="105" y="130"/>
                  <a:pt x="115" y="137"/>
                </a:cubicBezTo>
                <a:cubicBezTo>
                  <a:pt x="115" y="270"/>
                  <a:pt x="115" y="270"/>
                  <a:pt x="115" y="270"/>
                </a:cubicBezTo>
                <a:cubicBezTo>
                  <a:pt x="115" y="282"/>
                  <a:pt x="125" y="292"/>
                  <a:pt x="137" y="292"/>
                </a:cubicBezTo>
                <a:cubicBezTo>
                  <a:pt x="149" y="292"/>
                  <a:pt x="159" y="282"/>
                  <a:pt x="159" y="270"/>
                </a:cubicBezTo>
                <a:cubicBezTo>
                  <a:pt x="159" y="137"/>
                  <a:pt x="159" y="137"/>
                  <a:pt x="159" y="137"/>
                </a:cubicBezTo>
                <a:cubicBezTo>
                  <a:pt x="169" y="130"/>
                  <a:pt x="176" y="118"/>
                  <a:pt x="176" y="105"/>
                </a:cubicBezTo>
                <a:close/>
                <a:moveTo>
                  <a:pt x="137" y="132"/>
                </a:moveTo>
                <a:cubicBezTo>
                  <a:pt x="122" y="132"/>
                  <a:pt x="110" y="120"/>
                  <a:pt x="110" y="105"/>
                </a:cubicBezTo>
                <a:cubicBezTo>
                  <a:pt x="110" y="90"/>
                  <a:pt x="122" y="78"/>
                  <a:pt x="137" y="78"/>
                </a:cubicBezTo>
                <a:cubicBezTo>
                  <a:pt x="152" y="78"/>
                  <a:pt x="164" y="90"/>
                  <a:pt x="164" y="105"/>
                </a:cubicBezTo>
                <a:cubicBezTo>
                  <a:pt x="164" y="120"/>
                  <a:pt x="152" y="132"/>
                  <a:pt x="137" y="132"/>
                </a:cubicBezTo>
                <a:close/>
                <a:moveTo>
                  <a:pt x="275" y="203"/>
                </a:moveTo>
                <a:cubicBezTo>
                  <a:pt x="275" y="190"/>
                  <a:pt x="268" y="178"/>
                  <a:pt x="258" y="171"/>
                </a:cubicBezTo>
                <a:cubicBezTo>
                  <a:pt x="258" y="22"/>
                  <a:pt x="258" y="22"/>
                  <a:pt x="258" y="22"/>
                </a:cubicBezTo>
                <a:cubicBezTo>
                  <a:pt x="258" y="10"/>
                  <a:pt x="248" y="0"/>
                  <a:pt x="236" y="0"/>
                </a:cubicBezTo>
                <a:cubicBezTo>
                  <a:pt x="223" y="0"/>
                  <a:pt x="214" y="10"/>
                  <a:pt x="214" y="22"/>
                </a:cubicBezTo>
                <a:cubicBezTo>
                  <a:pt x="214" y="171"/>
                  <a:pt x="214" y="171"/>
                  <a:pt x="214" y="171"/>
                </a:cubicBezTo>
                <a:cubicBezTo>
                  <a:pt x="203" y="178"/>
                  <a:pt x="197" y="190"/>
                  <a:pt x="197" y="203"/>
                </a:cubicBezTo>
                <a:cubicBezTo>
                  <a:pt x="197" y="216"/>
                  <a:pt x="203" y="228"/>
                  <a:pt x="214" y="235"/>
                </a:cubicBezTo>
                <a:cubicBezTo>
                  <a:pt x="214" y="270"/>
                  <a:pt x="214" y="270"/>
                  <a:pt x="214" y="270"/>
                </a:cubicBezTo>
                <a:cubicBezTo>
                  <a:pt x="214" y="282"/>
                  <a:pt x="223" y="292"/>
                  <a:pt x="236" y="292"/>
                </a:cubicBezTo>
                <a:cubicBezTo>
                  <a:pt x="248" y="292"/>
                  <a:pt x="258" y="282"/>
                  <a:pt x="258" y="270"/>
                </a:cubicBezTo>
                <a:cubicBezTo>
                  <a:pt x="258" y="235"/>
                  <a:pt x="258" y="235"/>
                  <a:pt x="258" y="235"/>
                </a:cubicBezTo>
                <a:cubicBezTo>
                  <a:pt x="268" y="228"/>
                  <a:pt x="275" y="216"/>
                  <a:pt x="275" y="203"/>
                </a:cubicBezTo>
                <a:close/>
                <a:moveTo>
                  <a:pt x="236" y="230"/>
                </a:moveTo>
                <a:cubicBezTo>
                  <a:pt x="221" y="230"/>
                  <a:pt x="209" y="218"/>
                  <a:pt x="209" y="203"/>
                </a:cubicBezTo>
                <a:cubicBezTo>
                  <a:pt x="209" y="188"/>
                  <a:pt x="221" y="176"/>
                  <a:pt x="236" y="176"/>
                </a:cubicBezTo>
                <a:cubicBezTo>
                  <a:pt x="250" y="176"/>
                  <a:pt x="263" y="188"/>
                  <a:pt x="263" y="203"/>
                </a:cubicBezTo>
                <a:cubicBezTo>
                  <a:pt x="263" y="218"/>
                  <a:pt x="250" y="230"/>
                  <a:pt x="236" y="2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3304693" y="3236649"/>
            <a:ext cx="791832" cy="622224"/>
          </a:xfrm>
          <a:custGeom>
            <a:avLst/>
            <a:gdLst>
              <a:gd name="T0" fmla="*/ 345 w 346"/>
              <a:gd name="T1" fmla="*/ 56 h 272"/>
              <a:gd name="T2" fmla="*/ 331 w 346"/>
              <a:gd name="T3" fmla="*/ 0 h 272"/>
              <a:gd name="T4" fmla="*/ 274 w 346"/>
              <a:gd name="T5" fmla="*/ 13 h 272"/>
              <a:gd name="T6" fmla="*/ 267 w 346"/>
              <a:gd name="T7" fmla="*/ 26 h 272"/>
              <a:gd name="T8" fmla="*/ 279 w 346"/>
              <a:gd name="T9" fmla="*/ 33 h 272"/>
              <a:gd name="T10" fmla="*/ 302 w 346"/>
              <a:gd name="T11" fmla="*/ 28 h 272"/>
              <a:gd name="T12" fmla="*/ 206 w 346"/>
              <a:gd name="T13" fmla="*/ 189 h 272"/>
              <a:gd name="T14" fmla="*/ 192 w 346"/>
              <a:gd name="T15" fmla="*/ 186 h 272"/>
              <a:gd name="T16" fmla="*/ 183 w 346"/>
              <a:gd name="T17" fmla="*/ 187 h 272"/>
              <a:gd name="T18" fmla="*/ 149 w 346"/>
              <a:gd name="T19" fmla="*/ 131 h 272"/>
              <a:gd name="T20" fmla="*/ 160 w 346"/>
              <a:gd name="T21" fmla="*/ 102 h 272"/>
              <a:gd name="T22" fmla="*/ 117 w 346"/>
              <a:gd name="T23" fmla="*/ 60 h 272"/>
              <a:gd name="T24" fmla="*/ 75 w 346"/>
              <a:gd name="T25" fmla="*/ 102 h 272"/>
              <a:gd name="T26" fmla="*/ 85 w 346"/>
              <a:gd name="T27" fmla="*/ 131 h 272"/>
              <a:gd name="T28" fmla="*/ 51 w 346"/>
              <a:gd name="T29" fmla="*/ 187 h 272"/>
              <a:gd name="T30" fmla="*/ 43 w 346"/>
              <a:gd name="T31" fmla="*/ 186 h 272"/>
              <a:gd name="T32" fmla="*/ 0 w 346"/>
              <a:gd name="T33" fmla="*/ 229 h 272"/>
              <a:gd name="T34" fmla="*/ 43 w 346"/>
              <a:gd name="T35" fmla="*/ 272 h 272"/>
              <a:gd name="T36" fmla="*/ 85 w 346"/>
              <a:gd name="T37" fmla="*/ 229 h 272"/>
              <a:gd name="T38" fmla="*/ 70 w 346"/>
              <a:gd name="T39" fmla="*/ 196 h 272"/>
              <a:gd name="T40" fmla="*/ 102 w 346"/>
              <a:gd name="T41" fmla="*/ 142 h 272"/>
              <a:gd name="T42" fmla="*/ 117 w 346"/>
              <a:gd name="T43" fmla="*/ 145 h 272"/>
              <a:gd name="T44" fmla="*/ 132 w 346"/>
              <a:gd name="T45" fmla="*/ 142 h 272"/>
              <a:gd name="T46" fmla="*/ 165 w 346"/>
              <a:gd name="T47" fmla="*/ 196 h 272"/>
              <a:gd name="T48" fmla="*/ 149 w 346"/>
              <a:gd name="T49" fmla="*/ 229 h 272"/>
              <a:gd name="T50" fmla="*/ 192 w 346"/>
              <a:gd name="T51" fmla="*/ 272 h 272"/>
              <a:gd name="T52" fmla="*/ 234 w 346"/>
              <a:gd name="T53" fmla="*/ 229 h 272"/>
              <a:gd name="T54" fmla="*/ 223 w 346"/>
              <a:gd name="T55" fmla="*/ 200 h 272"/>
              <a:gd name="T56" fmla="*/ 319 w 346"/>
              <a:gd name="T57" fmla="*/ 39 h 272"/>
              <a:gd name="T58" fmla="*/ 325 w 346"/>
              <a:gd name="T59" fmla="*/ 61 h 272"/>
              <a:gd name="T60" fmla="*/ 335 w 346"/>
              <a:gd name="T61" fmla="*/ 69 h 272"/>
              <a:gd name="T62" fmla="*/ 337 w 346"/>
              <a:gd name="T63" fmla="*/ 68 h 272"/>
              <a:gd name="T64" fmla="*/ 345 w 346"/>
              <a:gd name="T65" fmla="*/ 56 h 272"/>
              <a:gd name="T66" fmla="*/ 43 w 346"/>
              <a:gd name="T67" fmla="*/ 251 h 272"/>
              <a:gd name="T68" fmla="*/ 21 w 346"/>
              <a:gd name="T69" fmla="*/ 229 h 272"/>
              <a:gd name="T70" fmla="*/ 43 w 346"/>
              <a:gd name="T71" fmla="*/ 207 h 272"/>
              <a:gd name="T72" fmla="*/ 65 w 346"/>
              <a:gd name="T73" fmla="*/ 229 h 272"/>
              <a:gd name="T74" fmla="*/ 43 w 346"/>
              <a:gd name="T75" fmla="*/ 251 h 272"/>
              <a:gd name="T76" fmla="*/ 95 w 346"/>
              <a:gd name="T77" fmla="*/ 102 h 272"/>
              <a:gd name="T78" fmla="*/ 117 w 346"/>
              <a:gd name="T79" fmla="*/ 80 h 272"/>
              <a:gd name="T80" fmla="*/ 139 w 346"/>
              <a:gd name="T81" fmla="*/ 102 h 272"/>
              <a:gd name="T82" fmla="*/ 117 w 346"/>
              <a:gd name="T83" fmla="*/ 124 h 272"/>
              <a:gd name="T84" fmla="*/ 95 w 346"/>
              <a:gd name="T85" fmla="*/ 102 h 272"/>
              <a:gd name="T86" fmla="*/ 192 w 346"/>
              <a:gd name="T87" fmla="*/ 251 h 272"/>
              <a:gd name="T88" fmla="*/ 169 w 346"/>
              <a:gd name="T89" fmla="*/ 229 h 272"/>
              <a:gd name="T90" fmla="*/ 192 w 346"/>
              <a:gd name="T91" fmla="*/ 207 h 272"/>
              <a:gd name="T92" fmla="*/ 214 w 346"/>
              <a:gd name="T93" fmla="*/ 229 h 272"/>
              <a:gd name="T94" fmla="*/ 192 w 346"/>
              <a:gd name="T95" fmla="*/ 251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6" h="272">
                <a:moveTo>
                  <a:pt x="345" y="56"/>
                </a:moveTo>
                <a:cubicBezTo>
                  <a:pt x="331" y="0"/>
                  <a:pt x="331" y="0"/>
                  <a:pt x="331" y="0"/>
                </a:cubicBezTo>
                <a:cubicBezTo>
                  <a:pt x="274" y="13"/>
                  <a:pt x="274" y="13"/>
                  <a:pt x="274" y="13"/>
                </a:cubicBezTo>
                <a:cubicBezTo>
                  <a:pt x="269" y="15"/>
                  <a:pt x="266" y="20"/>
                  <a:pt x="267" y="26"/>
                </a:cubicBezTo>
                <a:cubicBezTo>
                  <a:pt x="268" y="31"/>
                  <a:pt x="274" y="34"/>
                  <a:pt x="279" y="33"/>
                </a:cubicBezTo>
                <a:cubicBezTo>
                  <a:pt x="302" y="28"/>
                  <a:pt x="302" y="28"/>
                  <a:pt x="302" y="28"/>
                </a:cubicBezTo>
                <a:cubicBezTo>
                  <a:pt x="206" y="189"/>
                  <a:pt x="206" y="189"/>
                  <a:pt x="206" y="189"/>
                </a:cubicBezTo>
                <a:cubicBezTo>
                  <a:pt x="201" y="187"/>
                  <a:pt x="196" y="186"/>
                  <a:pt x="192" y="186"/>
                </a:cubicBezTo>
                <a:cubicBezTo>
                  <a:pt x="189" y="186"/>
                  <a:pt x="186" y="186"/>
                  <a:pt x="183" y="187"/>
                </a:cubicBezTo>
                <a:cubicBezTo>
                  <a:pt x="149" y="131"/>
                  <a:pt x="149" y="131"/>
                  <a:pt x="149" y="131"/>
                </a:cubicBezTo>
                <a:cubicBezTo>
                  <a:pt x="156" y="123"/>
                  <a:pt x="160" y="113"/>
                  <a:pt x="160" y="102"/>
                </a:cubicBezTo>
                <a:cubicBezTo>
                  <a:pt x="160" y="79"/>
                  <a:pt x="141" y="60"/>
                  <a:pt x="117" y="60"/>
                </a:cubicBezTo>
                <a:cubicBezTo>
                  <a:pt x="94" y="60"/>
                  <a:pt x="75" y="79"/>
                  <a:pt x="75" y="102"/>
                </a:cubicBezTo>
                <a:cubicBezTo>
                  <a:pt x="75" y="113"/>
                  <a:pt x="79" y="123"/>
                  <a:pt x="85" y="131"/>
                </a:cubicBezTo>
                <a:cubicBezTo>
                  <a:pt x="51" y="187"/>
                  <a:pt x="51" y="187"/>
                  <a:pt x="51" y="187"/>
                </a:cubicBezTo>
                <a:cubicBezTo>
                  <a:pt x="48" y="186"/>
                  <a:pt x="46" y="186"/>
                  <a:pt x="43" y="186"/>
                </a:cubicBezTo>
                <a:cubicBezTo>
                  <a:pt x="19" y="186"/>
                  <a:pt x="0" y="205"/>
                  <a:pt x="0" y="229"/>
                </a:cubicBezTo>
                <a:cubicBezTo>
                  <a:pt x="0" y="252"/>
                  <a:pt x="19" y="272"/>
                  <a:pt x="43" y="272"/>
                </a:cubicBezTo>
                <a:cubicBezTo>
                  <a:pt x="66" y="272"/>
                  <a:pt x="85" y="252"/>
                  <a:pt x="85" y="229"/>
                </a:cubicBezTo>
                <a:cubicBezTo>
                  <a:pt x="85" y="216"/>
                  <a:pt x="79" y="204"/>
                  <a:pt x="70" y="196"/>
                </a:cubicBezTo>
                <a:cubicBezTo>
                  <a:pt x="102" y="142"/>
                  <a:pt x="102" y="142"/>
                  <a:pt x="102" y="142"/>
                </a:cubicBezTo>
                <a:cubicBezTo>
                  <a:pt x="107" y="144"/>
                  <a:pt x="112" y="145"/>
                  <a:pt x="117" y="145"/>
                </a:cubicBezTo>
                <a:cubicBezTo>
                  <a:pt x="122" y="145"/>
                  <a:pt x="127" y="144"/>
                  <a:pt x="132" y="142"/>
                </a:cubicBezTo>
                <a:cubicBezTo>
                  <a:pt x="165" y="196"/>
                  <a:pt x="165" y="196"/>
                  <a:pt x="165" y="196"/>
                </a:cubicBezTo>
                <a:cubicBezTo>
                  <a:pt x="155" y="204"/>
                  <a:pt x="149" y="216"/>
                  <a:pt x="149" y="229"/>
                </a:cubicBezTo>
                <a:cubicBezTo>
                  <a:pt x="149" y="252"/>
                  <a:pt x="168" y="272"/>
                  <a:pt x="192" y="272"/>
                </a:cubicBezTo>
                <a:cubicBezTo>
                  <a:pt x="215" y="272"/>
                  <a:pt x="234" y="252"/>
                  <a:pt x="234" y="229"/>
                </a:cubicBezTo>
                <a:cubicBezTo>
                  <a:pt x="234" y="218"/>
                  <a:pt x="230" y="207"/>
                  <a:pt x="223" y="200"/>
                </a:cubicBezTo>
                <a:cubicBezTo>
                  <a:pt x="319" y="39"/>
                  <a:pt x="319" y="39"/>
                  <a:pt x="319" y="39"/>
                </a:cubicBezTo>
                <a:cubicBezTo>
                  <a:pt x="325" y="61"/>
                  <a:pt x="325" y="61"/>
                  <a:pt x="325" y="61"/>
                </a:cubicBezTo>
                <a:cubicBezTo>
                  <a:pt x="326" y="66"/>
                  <a:pt x="330" y="69"/>
                  <a:pt x="335" y="69"/>
                </a:cubicBezTo>
                <a:cubicBezTo>
                  <a:pt x="335" y="69"/>
                  <a:pt x="336" y="69"/>
                  <a:pt x="337" y="68"/>
                </a:cubicBezTo>
                <a:cubicBezTo>
                  <a:pt x="343" y="67"/>
                  <a:pt x="346" y="62"/>
                  <a:pt x="345" y="56"/>
                </a:cubicBezTo>
                <a:close/>
                <a:moveTo>
                  <a:pt x="43" y="251"/>
                </a:moveTo>
                <a:cubicBezTo>
                  <a:pt x="31" y="251"/>
                  <a:pt x="21" y="241"/>
                  <a:pt x="21" y="229"/>
                </a:cubicBezTo>
                <a:cubicBezTo>
                  <a:pt x="21" y="217"/>
                  <a:pt x="31" y="207"/>
                  <a:pt x="43" y="207"/>
                </a:cubicBezTo>
                <a:cubicBezTo>
                  <a:pt x="55" y="207"/>
                  <a:pt x="65" y="217"/>
                  <a:pt x="65" y="229"/>
                </a:cubicBezTo>
                <a:cubicBezTo>
                  <a:pt x="65" y="241"/>
                  <a:pt x="55" y="251"/>
                  <a:pt x="43" y="251"/>
                </a:cubicBezTo>
                <a:close/>
                <a:moveTo>
                  <a:pt x="95" y="102"/>
                </a:moveTo>
                <a:cubicBezTo>
                  <a:pt x="95" y="90"/>
                  <a:pt x="105" y="80"/>
                  <a:pt x="117" y="80"/>
                </a:cubicBezTo>
                <a:cubicBezTo>
                  <a:pt x="129" y="80"/>
                  <a:pt x="139" y="90"/>
                  <a:pt x="139" y="102"/>
                </a:cubicBezTo>
                <a:cubicBezTo>
                  <a:pt x="139" y="114"/>
                  <a:pt x="129" y="124"/>
                  <a:pt x="117" y="124"/>
                </a:cubicBezTo>
                <a:cubicBezTo>
                  <a:pt x="105" y="124"/>
                  <a:pt x="95" y="114"/>
                  <a:pt x="95" y="102"/>
                </a:cubicBezTo>
                <a:close/>
                <a:moveTo>
                  <a:pt x="192" y="251"/>
                </a:moveTo>
                <a:cubicBezTo>
                  <a:pt x="179" y="251"/>
                  <a:pt x="169" y="241"/>
                  <a:pt x="169" y="229"/>
                </a:cubicBezTo>
                <a:cubicBezTo>
                  <a:pt x="169" y="217"/>
                  <a:pt x="179" y="207"/>
                  <a:pt x="192" y="207"/>
                </a:cubicBezTo>
                <a:cubicBezTo>
                  <a:pt x="204" y="207"/>
                  <a:pt x="214" y="217"/>
                  <a:pt x="214" y="229"/>
                </a:cubicBezTo>
                <a:cubicBezTo>
                  <a:pt x="214" y="241"/>
                  <a:pt x="204" y="251"/>
                  <a:pt x="192" y="2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 29"/>
          <p:cNvSpPr>
            <a:spLocks noEditPoints="1"/>
          </p:cNvSpPr>
          <p:nvPr/>
        </p:nvSpPr>
        <p:spPr bwMode="auto">
          <a:xfrm>
            <a:off x="4783307" y="4711693"/>
            <a:ext cx="593268" cy="386822"/>
          </a:xfrm>
          <a:custGeom>
            <a:avLst/>
            <a:gdLst>
              <a:gd name="T0" fmla="*/ 241 w 241"/>
              <a:gd name="T1" fmla="*/ 138 h 157"/>
              <a:gd name="T2" fmla="*/ 241 w 241"/>
              <a:gd name="T3" fmla="*/ 148 h 157"/>
              <a:gd name="T4" fmla="*/ 232 w 241"/>
              <a:gd name="T5" fmla="*/ 157 h 157"/>
              <a:gd name="T6" fmla="*/ 9 w 241"/>
              <a:gd name="T7" fmla="*/ 157 h 157"/>
              <a:gd name="T8" fmla="*/ 0 w 241"/>
              <a:gd name="T9" fmla="*/ 148 h 157"/>
              <a:gd name="T10" fmla="*/ 0 w 241"/>
              <a:gd name="T11" fmla="*/ 138 h 157"/>
              <a:gd name="T12" fmla="*/ 98 w 241"/>
              <a:gd name="T13" fmla="*/ 138 h 157"/>
              <a:gd name="T14" fmla="*/ 99 w 241"/>
              <a:gd name="T15" fmla="*/ 142 h 157"/>
              <a:gd name="T16" fmla="*/ 102 w 241"/>
              <a:gd name="T17" fmla="*/ 145 h 157"/>
              <a:gd name="T18" fmla="*/ 139 w 241"/>
              <a:gd name="T19" fmla="*/ 145 h 157"/>
              <a:gd name="T20" fmla="*/ 142 w 241"/>
              <a:gd name="T21" fmla="*/ 142 h 157"/>
              <a:gd name="T22" fmla="*/ 143 w 241"/>
              <a:gd name="T23" fmla="*/ 138 h 157"/>
              <a:gd name="T24" fmla="*/ 241 w 241"/>
              <a:gd name="T25" fmla="*/ 138 h 157"/>
              <a:gd name="T26" fmla="*/ 219 w 241"/>
              <a:gd name="T27" fmla="*/ 9 h 157"/>
              <a:gd name="T28" fmla="*/ 219 w 241"/>
              <a:gd name="T29" fmla="*/ 131 h 157"/>
              <a:gd name="T30" fmla="*/ 22 w 241"/>
              <a:gd name="T31" fmla="*/ 131 h 157"/>
              <a:gd name="T32" fmla="*/ 22 w 241"/>
              <a:gd name="T33" fmla="*/ 9 h 157"/>
              <a:gd name="T34" fmla="*/ 31 w 241"/>
              <a:gd name="T35" fmla="*/ 0 h 157"/>
              <a:gd name="T36" fmla="*/ 210 w 241"/>
              <a:gd name="T37" fmla="*/ 0 h 157"/>
              <a:gd name="T38" fmla="*/ 219 w 241"/>
              <a:gd name="T39" fmla="*/ 9 h 157"/>
              <a:gd name="T40" fmla="*/ 206 w 241"/>
              <a:gd name="T41" fmla="*/ 116 h 157"/>
              <a:gd name="T42" fmla="*/ 206 w 241"/>
              <a:gd name="T43" fmla="*/ 16 h 157"/>
              <a:gd name="T44" fmla="*/ 205 w 241"/>
              <a:gd name="T45" fmla="*/ 15 h 157"/>
              <a:gd name="T46" fmla="*/ 36 w 241"/>
              <a:gd name="T47" fmla="*/ 15 h 157"/>
              <a:gd name="T48" fmla="*/ 36 w 241"/>
              <a:gd name="T49" fmla="*/ 16 h 157"/>
              <a:gd name="T50" fmla="*/ 36 w 241"/>
              <a:gd name="T51" fmla="*/ 116 h 157"/>
              <a:gd name="T52" fmla="*/ 206 w 241"/>
              <a:gd name="T53" fmla="*/ 11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41" h="157">
                <a:moveTo>
                  <a:pt x="241" y="138"/>
                </a:moveTo>
                <a:cubicBezTo>
                  <a:pt x="241" y="148"/>
                  <a:pt x="241" y="148"/>
                  <a:pt x="241" y="148"/>
                </a:cubicBezTo>
                <a:cubicBezTo>
                  <a:pt x="241" y="153"/>
                  <a:pt x="237" y="157"/>
                  <a:pt x="232" y="157"/>
                </a:cubicBezTo>
                <a:cubicBezTo>
                  <a:pt x="9" y="157"/>
                  <a:pt x="9" y="157"/>
                  <a:pt x="9" y="157"/>
                </a:cubicBezTo>
                <a:cubicBezTo>
                  <a:pt x="4" y="157"/>
                  <a:pt x="0" y="153"/>
                  <a:pt x="0" y="148"/>
                </a:cubicBezTo>
                <a:cubicBezTo>
                  <a:pt x="0" y="138"/>
                  <a:pt x="0" y="138"/>
                  <a:pt x="0" y="138"/>
                </a:cubicBezTo>
                <a:cubicBezTo>
                  <a:pt x="98" y="138"/>
                  <a:pt x="98" y="138"/>
                  <a:pt x="98" y="138"/>
                </a:cubicBezTo>
                <a:cubicBezTo>
                  <a:pt x="99" y="139"/>
                  <a:pt x="99" y="141"/>
                  <a:pt x="99" y="142"/>
                </a:cubicBezTo>
                <a:cubicBezTo>
                  <a:pt x="100" y="144"/>
                  <a:pt x="100" y="145"/>
                  <a:pt x="102" y="145"/>
                </a:cubicBezTo>
                <a:cubicBezTo>
                  <a:pt x="139" y="145"/>
                  <a:pt x="139" y="145"/>
                  <a:pt x="139" y="145"/>
                </a:cubicBezTo>
                <a:cubicBezTo>
                  <a:pt x="141" y="145"/>
                  <a:pt x="141" y="144"/>
                  <a:pt x="142" y="142"/>
                </a:cubicBezTo>
                <a:cubicBezTo>
                  <a:pt x="142" y="141"/>
                  <a:pt x="142" y="139"/>
                  <a:pt x="143" y="138"/>
                </a:cubicBezTo>
                <a:lnTo>
                  <a:pt x="241" y="138"/>
                </a:lnTo>
                <a:close/>
                <a:moveTo>
                  <a:pt x="219" y="9"/>
                </a:moveTo>
                <a:cubicBezTo>
                  <a:pt x="219" y="131"/>
                  <a:pt x="219" y="131"/>
                  <a:pt x="219" y="131"/>
                </a:cubicBezTo>
                <a:cubicBezTo>
                  <a:pt x="22" y="131"/>
                  <a:pt x="22" y="131"/>
                  <a:pt x="22" y="131"/>
                </a:cubicBezTo>
                <a:cubicBezTo>
                  <a:pt x="22" y="9"/>
                  <a:pt x="22" y="9"/>
                  <a:pt x="22" y="9"/>
                </a:cubicBezTo>
                <a:cubicBezTo>
                  <a:pt x="22" y="4"/>
                  <a:pt x="26" y="0"/>
                  <a:pt x="31" y="0"/>
                </a:cubicBezTo>
                <a:cubicBezTo>
                  <a:pt x="210" y="0"/>
                  <a:pt x="210" y="0"/>
                  <a:pt x="210" y="0"/>
                </a:cubicBezTo>
                <a:cubicBezTo>
                  <a:pt x="215" y="0"/>
                  <a:pt x="219" y="4"/>
                  <a:pt x="219" y="9"/>
                </a:cubicBezTo>
                <a:close/>
                <a:moveTo>
                  <a:pt x="206" y="116"/>
                </a:moveTo>
                <a:cubicBezTo>
                  <a:pt x="206" y="16"/>
                  <a:pt x="206" y="16"/>
                  <a:pt x="206" y="16"/>
                </a:cubicBezTo>
                <a:cubicBezTo>
                  <a:pt x="206" y="15"/>
                  <a:pt x="205" y="15"/>
                  <a:pt x="205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6"/>
                </a:cubicBezTo>
                <a:cubicBezTo>
                  <a:pt x="36" y="116"/>
                  <a:pt x="36" y="116"/>
                  <a:pt x="36" y="116"/>
                </a:cubicBezTo>
                <a:lnTo>
                  <a:pt x="206" y="1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Freeform 7"/>
          <p:cNvSpPr>
            <a:spLocks noEditPoints="1"/>
          </p:cNvSpPr>
          <p:nvPr/>
        </p:nvSpPr>
        <p:spPr bwMode="auto">
          <a:xfrm>
            <a:off x="2245992" y="4640542"/>
            <a:ext cx="378394" cy="506696"/>
          </a:xfrm>
          <a:custGeom>
            <a:avLst/>
            <a:gdLst>
              <a:gd name="T0" fmla="*/ 293 w 293"/>
              <a:gd name="T1" fmla="*/ 39 h 393"/>
              <a:gd name="T2" fmla="*/ 293 w 293"/>
              <a:gd name="T3" fmla="*/ 374 h 393"/>
              <a:gd name="T4" fmla="*/ 275 w 293"/>
              <a:gd name="T5" fmla="*/ 393 h 393"/>
              <a:gd name="T6" fmla="*/ 19 w 293"/>
              <a:gd name="T7" fmla="*/ 393 h 393"/>
              <a:gd name="T8" fmla="*/ 0 w 293"/>
              <a:gd name="T9" fmla="*/ 374 h 393"/>
              <a:gd name="T10" fmla="*/ 0 w 293"/>
              <a:gd name="T11" fmla="*/ 39 h 393"/>
              <a:gd name="T12" fmla="*/ 19 w 293"/>
              <a:gd name="T13" fmla="*/ 20 h 393"/>
              <a:gd name="T14" fmla="*/ 81 w 293"/>
              <a:gd name="T15" fmla="*/ 20 h 393"/>
              <a:gd name="T16" fmla="*/ 84 w 293"/>
              <a:gd name="T17" fmla="*/ 37 h 393"/>
              <a:gd name="T18" fmla="*/ 80 w 293"/>
              <a:gd name="T19" fmla="*/ 57 h 393"/>
              <a:gd name="T20" fmla="*/ 38 w 293"/>
              <a:gd name="T21" fmla="*/ 57 h 393"/>
              <a:gd name="T22" fmla="*/ 38 w 293"/>
              <a:gd name="T23" fmla="*/ 356 h 393"/>
              <a:gd name="T24" fmla="*/ 256 w 293"/>
              <a:gd name="T25" fmla="*/ 356 h 393"/>
              <a:gd name="T26" fmla="*/ 256 w 293"/>
              <a:gd name="T27" fmla="*/ 57 h 393"/>
              <a:gd name="T28" fmla="*/ 213 w 293"/>
              <a:gd name="T29" fmla="*/ 57 h 393"/>
              <a:gd name="T30" fmla="*/ 209 w 293"/>
              <a:gd name="T31" fmla="*/ 39 h 393"/>
              <a:gd name="T32" fmla="*/ 213 w 293"/>
              <a:gd name="T33" fmla="*/ 20 h 393"/>
              <a:gd name="T34" fmla="*/ 275 w 293"/>
              <a:gd name="T35" fmla="*/ 20 h 393"/>
              <a:gd name="T36" fmla="*/ 293 w 293"/>
              <a:gd name="T37" fmla="*/ 39 h 393"/>
              <a:gd name="T38" fmla="*/ 200 w 293"/>
              <a:gd name="T39" fmla="*/ 78 h 393"/>
              <a:gd name="T40" fmla="*/ 190 w 293"/>
              <a:gd name="T41" fmla="*/ 39 h 393"/>
              <a:gd name="T42" fmla="*/ 200 w 293"/>
              <a:gd name="T43" fmla="*/ 0 h 393"/>
              <a:gd name="T44" fmla="*/ 94 w 293"/>
              <a:gd name="T45" fmla="*/ 0 h 393"/>
              <a:gd name="T46" fmla="*/ 104 w 293"/>
              <a:gd name="T47" fmla="*/ 38 h 393"/>
              <a:gd name="T48" fmla="*/ 94 w 293"/>
              <a:gd name="T49" fmla="*/ 78 h 393"/>
              <a:gd name="T50" fmla="*/ 200 w 293"/>
              <a:gd name="T51" fmla="*/ 78 h 393"/>
              <a:gd name="T52" fmla="*/ 218 w 293"/>
              <a:gd name="T53" fmla="*/ 148 h 393"/>
              <a:gd name="T54" fmla="*/ 229 w 293"/>
              <a:gd name="T55" fmla="*/ 136 h 393"/>
              <a:gd name="T56" fmla="*/ 218 w 293"/>
              <a:gd name="T57" fmla="*/ 125 h 393"/>
              <a:gd name="T58" fmla="*/ 76 w 293"/>
              <a:gd name="T59" fmla="*/ 125 h 393"/>
              <a:gd name="T60" fmla="*/ 65 w 293"/>
              <a:gd name="T61" fmla="*/ 136 h 393"/>
              <a:gd name="T62" fmla="*/ 76 w 293"/>
              <a:gd name="T63" fmla="*/ 148 h 393"/>
              <a:gd name="T64" fmla="*/ 218 w 293"/>
              <a:gd name="T65" fmla="*/ 148 h 393"/>
              <a:gd name="T66" fmla="*/ 218 w 293"/>
              <a:gd name="T67" fmla="*/ 199 h 393"/>
              <a:gd name="T68" fmla="*/ 229 w 293"/>
              <a:gd name="T69" fmla="*/ 188 h 393"/>
              <a:gd name="T70" fmla="*/ 218 w 293"/>
              <a:gd name="T71" fmla="*/ 177 h 393"/>
              <a:gd name="T72" fmla="*/ 76 w 293"/>
              <a:gd name="T73" fmla="*/ 177 h 393"/>
              <a:gd name="T74" fmla="*/ 65 w 293"/>
              <a:gd name="T75" fmla="*/ 188 h 393"/>
              <a:gd name="T76" fmla="*/ 76 w 293"/>
              <a:gd name="T77" fmla="*/ 199 h 393"/>
              <a:gd name="T78" fmla="*/ 218 w 293"/>
              <a:gd name="T79" fmla="*/ 199 h 393"/>
              <a:gd name="T80" fmla="*/ 218 w 293"/>
              <a:gd name="T81" fmla="*/ 251 h 393"/>
              <a:gd name="T82" fmla="*/ 229 w 293"/>
              <a:gd name="T83" fmla="*/ 240 h 393"/>
              <a:gd name="T84" fmla="*/ 218 w 293"/>
              <a:gd name="T85" fmla="*/ 229 h 393"/>
              <a:gd name="T86" fmla="*/ 76 w 293"/>
              <a:gd name="T87" fmla="*/ 229 h 393"/>
              <a:gd name="T88" fmla="*/ 65 w 293"/>
              <a:gd name="T89" fmla="*/ 240 h 393"/>
              <a:gd name="T90" fmla="*/ 76 w 293"/>
              <a:gd name="T91" fmla="*/ 251 h 393"/>
              <a:gd name="T92" fmla="*/ 218 w 293"/>
              <a:gd name="T93" fmla="*/ 251 h 393"/>
              <a:gd name="T94" fmla="*/ 218 w 293"/>
              <a:gd name="T95" fmla="*/ 303 h 393"/>
              <a:gd name="T96" fmla="*/ 229 w 293"/>
              <a:gd name="T97" fmla="*/ 292 h 393"/>
              <a:gd name="T98" fmla="*/ 218 w 293"/>
              <a:gd name="T99" fmla="*/ 280 h 393"/>
              <a:gd name="T100" fmla="*/ 138 w 293"/>
              <a:gd name="T101" fmla="*/ 280 h 393"/>
              <a:gd name="T102" fmla="*/ 127 w 293"/>
              <a:gd name="T103" fmla="*/ 292 h 393"/>
              <a:gd name="T104" fmla="*/ 138 w 293"/>
              <a:gd name="T105" fmla="*/ 303 h 393"/>
              <a:gd name="T106" fmla="*/ 218 w 293"/>
              <a:gd name="T107" fmla="*/ 303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93" h="393">
                <a:moveTo>
                  <a:pt x="293" y="39"/>
                </a:moveTo>
                <a:cubicBezTo>
                  <a:pt x="293" y="374"/>
                  <a:pt x="293" y="374"/>
                  <a:pt x="293" y="374"/>
                </a:cubicBezTo>
                <a:cubicBezTo>
                  <a:pt x="293" y="384"/>
                  <a:pt x="285" y="393"/>
                  <a:pt x="275" y="393"/>
                </a:cubicBezTo>
                <a:cubicBezTo>
                  <a:pt x="19" y="393"/>
                  <a:pt x="19" y="393"/>
                  <a:pt x="19" y="393"/>
                </a:cubicBezTo>
                <a:cubicBezTo>
                  <a:pt x="9" y="393"/>
                  <a:pt x="0" y="384"/>
                  <a:pt x="0" y="374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29"/>
                  <a:pt x="9" y="20"/>
                  <a:pt x="19" y="20"/>
                </a:cubicBezTo>
                <a:cubicBezTo>
                  <a:pt x="81" y="20"/>
                  <a:pt x="81" y="20"/>
                  <a:pt x="81" y="20"/>
                </a:cubicBezTo>
                <a:cubicBezTo>
                  <a:pt x="84" y="37"/>
                  <a:pt x="84" y="37"/>
                  <a:pt x="84" y="37"/>
                </a:cubicBezTo>
                <a:cubicBezTo>
                  <a:pt x="80" y="57"/>
                  <a:pt x="80" y="57"/>
                  <a:pt x="80" y="57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356"/>
                  <a:pt x="38" y="356"/>
                  <a:pt x="38" y="356"/>
                </a:cubicBezTo>
                <a:cubicBezTo>
                  <a:pt x="256" y="356"/>
                  <a:pt x="256" y="356"/>
                  <a:pt x="256" y="356"/>
                </a:cubicBezTo>
                <a:cubicBezTo>
                  <a:pt x="256" y="57"/>
                  <a:pt x="256" y="57"/>
                  <a:pt x="256" y="57"/>
                </a:cubicBezTo>
                <a:cubicBezTo>
                  <a:pt x="213" y="57"/>
                  <a:pt x="213" y="57"/>
                  <a:pt x="213" y="57"/>
                </a:cubicBezTo>
                <a:cubicBezTo>
                  <a:pt x="209" y="39"/>
                  <a:pt x="209" y="39"/>
                  <a:pt x="209" y="39"/>
                </a:cubicBezTo>
                <a:cubicBezTo>
                  <a:pt x="213" y="20"/>
                  <a:pt x="213" y="20"/>
                  <a:pt x="213" y="20"/>
                </a:cubicBezTo>
                <a:cubicBezTo>
                  <a:pt x="275" y="20"/>
                  <a:pt x="275" y="20"/>
                  <a:pt x="275" y="20"/>
                </a:cubicBezTo>
                <a:cubicBezTo>
                  <a:pt x="285" y="20"/>
                  <a:pt x="293" y="29"/>
                  <a:pt x="293" y="39"/>
                </a:cubicBezTo>
                <a:close/>
                <a:moveTo>
                  <a:pt x="200" y="78"/>
                </a:moveTo>
                <a:cubicBezTo>
                  <a:pt x="190" y="39"/>
                  <a:pt x="190" y="39"/>
                  <a:pt x="190" y="39"/>
                </a:cubicBezTo>
                <a:cubicBezTo>
                  <a:pt x="200" y="0"/>
                  <a:pt x="200" y="0"/>
                  <a:pt x="20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94" y="78"/>
                  <a:pt x="94" y="78"/>
                  <a:pt x="94" y="78"/>
                </a:cubicBezTo>
                <a:lnTo>
                  <a:pt x="200" y="78"/>
                </a:lnTo>
                <a:close/>
                <a:moveTo>
                  <a:pt x="218" y="148"/>
                </a:moveTo>
                <a:cubicBezTo>
                  <a:pt x="224" y="148"/>
                  <a:pt x="229" y="143"/>
                  <a:pt x="229" y="136"/>
                </a:cubicBezTo>
                <a:cubicBezTo>
                  <a:pt x="229" y="130"/>
                  <a:pt x="224" y="125"/>
                  <a:pt x="218" y="125"/>
                </a:cubicBezTo>
                <a:cubicBezTo>
                  <a:pt x="76" y="125"/>
                  <a:pt x="76" y="125"/>
                  <a:pt x="76" y="125"/>
                </a:cubicBezTo>
                <a:cubicBezTo>
                  <a:pt x="70" y="125"/>
                  <a:pt x="65" y="130"/>
                  <a:pt x="65" y="136"/>
                </a:cubicBezTo>
                <a:cubicBezTo>
                  <a:pt x="65" y="143"/>
                  <a:pt x="70" y="148"/>
                  <a:pt x="76" y="148"/>
                </a:cubicBezTo>
                <a:cubicBezTo>
                  <a:pt x="218" y="148"/>
                  <a:pt x="218" y="148"/>
                  <a:pt x="218" y="148"/>
                </a:cubicBezTo>
                <a:close/>
                <a:moveTo>
                  <a:pt x="218" y="199"/>
                </a:moveTo>
                <a:cubicBezTo>
                  <a:pt x="224" y="199"/>
                  <a:pt x="229" y="194"/>
                  <a:pt x="229" y="188"/>
                </a:cubicBezTo>
                <a:cubicBezTo>
                  <a:pt x="229" y="182"/>
                  <a:pt x="224" y="177"/>
                  <a:pt x="218" y="177"/>
                </a:cubicBezTo>
                <a:cubicBezTo>
                  <a:pt x="76" y="177"/>
                  <a:pt x="76" y="177"/>
                  <a:pt x="76" y="177"/>
                </a:cubicBezTo>
                <a:cubicBezTo>
                  <a:pt x="70" y="177"/>
                  <a:pt x="65" y="182"/>
                  <a:pt x="65" y="188"/>
                </a:cubicBezTo>
                <a:cubicBezTo>
                  <a:pt x="65" y="194"/>
                  <a:pt x="70" y="199"/>
                  <a:pt x="76" y="199"/>
                </a:cubicBezTo>
                <a:cubicBezTo>
                  <a:pt x="218" y="199"/>
                  <a:pt x="218" y="199"/>
                  <a:pt x="218" y="199"/>
                </a:cubicBezTo>
                <a:close/>
                <a:moveTo>
                  <a:pt x="218" y="251"/>
                </a:moveTo>
                <a:cubicBezTo>
                  <a:pt x="224" y="251"/>
                  <a:pt x="229" y="246"/>
                  <a:pt x="229" y="240"/>
                </a:cubicBezTo>
                <a:cubicBezTo>
                  <a:pt x="229" y="234"/>
                  <a:pt x="224" y="229"/>
                  <a:pt x="218" y="229"/>
                </a:cubicBezTo>
                <a:cubicBezTo>
                  <a:pt x="76" y="229"/>
                  <a:pt x="76" y="229"/>
                  <a:pt x="76" y="229"/>
                </a:cubicBezTo>
                <a:cubicBezTo>
                  <a:pt x="70" y="229"/>
                  <a:pt x="65" y="234"/>
                  <a:pt x="65" y="240"/>
                </a:cubicBezTo>
                <a:cubicBezTo>
                  <a:pt x="65" y="246"/>
                  <a:pt x="70" y="251"/>
                  <a:pt x="76" y="251"/>
                </a:cubicBezTo>
                <a:cubicBezTo>
                  <a:pt x="218" y="251"/>
                  <a:pt x="218" y="251"/>
                  <a:pt x="218" y="251"/>
                </a:cubicBezTo>
                <a:close/>
                <a:moveTo>
                  <a:pt x="218" y="303"/>
                </a:moveTo>
                <a:cubicBezTo>
                  <a:pt x="224" y="303"/>
                  <a:pt x="229" y="298"/>
                  <a:pt x="229" y="292"/>
                </a:cubicBezTo>
                <a:cubicBezTo>
                  <a:pt x="229" y="285"/>
                  <a:pt x="224" y="280"/>
                  <a:pt x="218" y="280"/>
                </a:cubicBezTo>
                <a:cubicBezTo>
                  <a:pt x="138" y="280"/>
                  <a:pt x="138" y="280"/>
                  <a:pt x="138" y="280"/>
                </a:cubicBezTo>
                <a:cubicBezTo>
                  <a:pt x="132" y="280"/>
                  <a:pt x="127" y="285"/>
                  <a:pt x="127" y="292"/>
                </a:cubicBezTo>
                <a:cubicBezTo>
                  <a:pt x="127" y="298"/>
                  <a:pt x="132" y="303"/>
                  <a:pt x="138" y="303"/>
                </a:cubicBezTo>
                <a:cubicBezTo>
                  <a:pt x="218" y="303"/>
                  <a:pt x="218" y="303"/>
                  <a:pt x="218" y="3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Freeform 13"/>
          <p:cNvSpPr>
            <a:spLocks noEditPoints="1"/>
          </p:cNvSpPr>
          <p:nvPr/>
        </p:nvSpPr>
        <p:spPr bwMode="auto">
          <a:xfrm>
            <a:off x="6186361" y="4673268"/>
            <a:ext cx="416134" cy="441244"/>
          </a:xfrm>
          <a:custGeom>
            <a:avLst/>
            <a:gdLst>
              <a:gd name="T0" fmla="*/ 78 w 275"/>
              <a:gd name="T1" fmla="*/ 161 h 292"/>
              <a:gd name="T2" fmla="*/ 61 w 275"/>
              <a:gd name="T3" fmla="*/ 129 h 292"/>
              <a:gd name="T4" fmla="*/ 61 w 275"/>
              <a:gd name="T5" fmla="*/ 22 h 292"/>
              <a:gd name="T6" fmla="*/ 39 w 275"/>
              <a:gd name="T7" fmla="*/ 0 h 292"/>
              <a:gd name="T8" fmla="*/ 17 w 275"/>
              <a:gd name="T9" fmla="*/ 22 h 292"/>
              <a:gd name="T10" fmla="*/ 17 w 275"/>
              <a:gd name="T11" fmla="*/ 129 h 292"/>
              <a:gd name="T12" fmla="*/ 0 w 275"/>
              <a:gd name="T13" fmla="*/ 161 h 292"/>
              <a:gd name="T14" fmla="*/ 17 w 275"/>
              <a:gd name="T15" fmla="*/ 193 h 292"/>
              <a:gd name="T16" fmla="*/ 17 w 275"/>
              <a:gd name="T17" fmla="*/ 270 h 292"/>
              <a:gd name="T18" fmla="*/ 39 w 275"/>
              <a:gd name="T19" fmla="*/ 292 h 292"/>
              <a:gd name="T20" fmla="*/ 61 w 275"/>
              <a:gd name="T21" fmla="*/ 270 h 292"/>
              <a:gd name="T22" fmla="*/ 61 w 275"/>
              <a:gd name="T23" fmla="*/ 193 h 292"/>
              <a:gd name="T24" fmla="*/ 78 w 275"/>
              <a:gd name="T25" fmla="*/ 161 h 292"/>
              <a:gd name="T26" fmla="*/ 39 w 275"/>
              <a:gd name="T27" fmla="*/ 188 h 292"/>
              <a:gd name="T28" fmla="*/ 12 w 275"/>
              <a:gd name="T29" fmla="*/ 161 h 292"/>
              <a:gd name="T30" fmla="*/ 39 w 275"/>
              <a:gd name="T31" fmla="*/ 134 h 292"/>
              <a:gd name="T32" fmla="*/ 66 w 275"/>
              <a:gd name="T33" fmla="*/ 161 h 292"/>
              <a:gd name="T34" fmla="*/ 39 w 275"/>
              <a:gd name="T35" fmla="*/ 188 h 292"/>
              <a:gd name="T36" fmla="*/ 176 w 275"/>
              <a:gd name="T37" fmla="*/ 105 h 292"/>
              <a:gd name="T38" fmla="*/ 159 w 275"/>
              <a:gd name="T39" fmla="*/ 73 h 292"/>
              <a:gd name="T40" fmla="*/ 159 w 275"/>
              <a:gd name="T41" fmla="*/ 22 h 292"/>
              <a:gd name="T42" fmla="*/ 137 w 275"/>
              <a:gd name="T43" fmla="*/ 0 h 292"/>
              <a:gd name="T44" fmla="*/ 115 w 275"/>
              <a:gd name="T45" fmla="*/ 22 h 292"/>
              <a:gd name="T46" fmla="*/ 115 w 275"/>
              <a:gd name="T47" fmla="*/ 73 h 292"/>
              <a:gd name="T48" fmla="*/ 98 w 275"/>
              <a:gd name="T49" fmla="*/ 105 h 292"/>
              <a:gd name="T50" fmla="*/ 115 w 275"/>
              <a:gd name="T51" fmla="*/ 137 h 292"/>
              <a:gd name="T52" fmla="*/ 115 w 275"/>
              <a:gd name="T53" fmla="*/ 270 h 292"/>
              <a:gd name="T54" fmla="*/ 137 w 275"/>
              <a:gd name="T55" fmla="*/ 292 h 292"/>
              <a:gd name="T56" fmla="*/ 159 w 275"/>
              <a:gd name="T57" fmla="*/ 270 h 292"/>
              <a:gd name="T58" fmla="*/ 159 w 275"/>
              <a:gd name="T59" fmla="*/ 137 h 292"/>
              <a:gd name="T60" fmla="*/ 176 w 275"/>
              <a:gd name="T61" fmla="*/ 105 h 292"/>
              <a:gd name="T62" fmla="*/ 137 w 275"/>
              <a:gd name="T63" fmla="*/ 132 h 292"/>
              <a:gd name="T64" fmla="*/ 110 w 275"/>
              <a:gd name="T65" fmla="*/ 105 h 292"/>
              <a:gd name="T66" fmla="*/ 137 w 275"/>
              <a:gd name="T67" fmla="*/ 78 h 292"/>
              <a:gd name="T68" fmla="*/ 164 w 275"/>
              <a:gd name="T69" fmla="*/ 105 h 292"/>
              <a:gd name="T70" fmla="*/ 137 w 275"/>
              <a:gd name="T71" fmla="*/ 132 h 292"/>
              <a:gd name="T72" fmla="*/ 275 w 275"/>
              <a:gd name="T73" fmla="*/ 203 h 292"/>
              <a:gd name="T74" fmla="*/ 258 w 275"/>
              <a:gd name="T75" fmla="*/ 171 h 292"/>
              <a:gd name="T76" fmla="*/ 258 w 275"/>
              <a:gd name="T77" fmla="*/ 22 h 292"/>
              <a:gd name="T78" fmla="*/ 236 w 275"/>
              <a:gd name="T79" fmla="*/ 0 h 292"/>
              <a:gd name="T80" fmla="*/ 214 w 275"/>
              <a:gd name="T81" fmla="*/ 22 h 292"/>
              <a:gd name="T82" fmla="*/ 214 w 275"/>
              <a:gd name="T83" fmla="*/ 171 h 292"/>
              <a:gd name="T84" fmla="*/ 197 w 275"/>
              <a:gd name="T85" fmla="*/ 203 h 292"/>
              <a:gd name="T86" fmla="*/ 214 w 275"/>
              <a:gd name="T87" fmla="*/ 235 h 292"/>
              <a:gd name="T88" fmla="*/ 214 w 275"/>
              <a:gd name="T89" fmla="*/ 270 h 292"/>
              <a:gd name="T90" fmla="*/ 236 w 275"/>
              <a:gd name="T91" fmla="*/ 292 h 292"/>
              <a:gd name="T92" fmla="*/ 258 w 275"/>
              <a:gd name="T93" fmla="*/ 270 h 292"/>
              <a:gd name="T94" fmla="*/ 258 w 275"/>
              <a:gd name="T95" fmla="*/ 235 h 292"/>
              <a:gd name="T96" fmla="*/ 275 w 275"/>
              <a:gd name="T97" fmla="*/ 203 h 292"/>
              <a:gd name="T98" fmla="*/ 236 w 275"/>
              <a:gd name="T99" fmla="*/ 230 h 292"/>
              <a:gd name="T100" fmla="*/ 209 w 275"/>
              <a:gd name="T101" fmla="*/ 203 h 292"/>
              <a:gd name="T102" fmla="*/ 236 w 275"/>
              <a:gd name="T103" fmla="*/ 176 h 292"/>
              <a:gd name="T104" fmla="*/ 263 w 275"/>
              <a:gd name="T105" fmla="*/ 203 h 292"/>
              <a:gd name="T106" fmla="*/ 236 w 275"/>
              <a:gd name="T107" fmla="*/ 23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5" h="292">
                <a:moveTo>
                  <a:pt x="78" y="161"/>
                </a:moveTo>
                <a:cubicBezTo>
                  <a:pt x="78" y="148"/>
                  <a:pt x="71" y="136"/>
                  <a:pt x="61" y="129"/>
                </a:cubicBezTo>
                <a:cubicBezTo>
                  <a:pt x="61" y="22"/>
                  <a:pt x="61" y="22"/>
                  <a:pt x="61" y="22"/>
                </a:cubicBezTo>
                <a:cubicBezTo>
                  <a:pt x="61" y="10"/>
                  <a:pt x="51" y="0"/>
                  <a:pt x="39" y="0"/>
                </a:cubicBezTo>
                <a:cubicBezTo>
                  <a:pt x="26" y="0"/>
                  <a:pt x="17" y="10"/>
                  <a:pt x="17" y="22"/>
                </a:cubicBezTo>
                <a:cubicBezTo>
                  <a:pt x="17" y="129"/>
                  <a:pt x="17" y="129"/>
                  <a:pt x="17" y="129"/>
                </a:cubicBezTo>
                <a:cubicBezTo>
                  <a:pt x="6" y="136"/>
                  <a:pt x="0" y="148"/>
                  <a:pt x="0" y="161"/>
                </a:cubicBezTo>
                <a:cubicBezTo>
                  <a:pt x="0" y="174"/>
                  <a:pt x="6" y="186"/>
                  <a:pt x="17" y="193"/>
                </a:cubicBezTo>
                <a:cubicBezTo>
                  <a:pt x="17" y="270"/>
                  <a:pt x="17" y="270"/>
                  <a:pt x="17" y="270"/>
                </a:cubicBezTo>
                <a:cubicBezTo>
                  <a:pt x="17" y="282"/>
                  <a:pt x="26" y="292"/>
                  <a:pt x="39" y="292"/>
                </a:cubicBezTo>
                <a:cubicBezTo>
                  <a:pt x="51" y="292"/>
                  <a:pt x="61" y="282"/>
                  <a:pt x="61" y="270"/>
                </a:cubicBezTo>
                <a:cubicBezTo>
                  <a:pt x="61" y="193"/>
                  <a:pt x="61" y="193"/>
                  <a:pt x="61" y="193"/>
                </a:cubicBezTo>
                <a:cubicBezTo>
                  <a:pt x="71" y="186"/>
                  <a:pt x="78" y="174"/>
                  <a:pt x="78" y="161"/>
                </a:cubicBezTo>
                <a:close/>
                <a:moveTo>
                  <a:pt x="39" y="188"/>
                </a:moveTo>
                <a:cubicBezTo>
                  <a:pt x="24" y="188"/>
                  <a:pt x="12" y="176"/>
                  <a:pt x="12" y="161"/>
                </a:cubicBezTo>
                <a:cubicBezTo>
                  <a:pt x="12" y="146"/>
                  <a:pt x="24" y="134"/>
                  <a:pt x="39" y="134"/>
                </a:cubicBezTo>
                <a:cubicBezTo>
                  <a:pt x="53" y="134"/>
                  <a:pt x="66" y="146"/>
                  <a:pt x="66" y="161"/>
                </a:cubicBezTo>
                <a:cubicBezTo>
                  <a:pt x="66" y="176"/>
                  <a:pt x="53" y="188"/>
                  <a:pt x="39" y="188"/>
                </a:cubicBezTo>
                <a:close/>
                <a:moveTo>
                  <a:pt x="176" y="105"/>
                </a:moveTo>
                <a:cubicBezTo>
                  <a:pt x="176" y="92"/>
                  <a:pt x="169" y="80"/>
                  <a:pt x="159" y="73"/>
                </a:cubicBezTo>
                <a:cubicBezTo>
                  <a:pt x="159" y="22"/>
                  <a:pt x="159" y="22"/>
                  <a:pt x="159" y="22"/>
                </a:cubicBezTo>
                <a:cubicBezTo>
                  <a:pt x="159" y="10"/>
                  <a:pt x="149" y="0"/>
                  <a:pt x="137" y="0"/>
                </a:cubicBezTo>
                <a:cubicBezTo>
                  <a:pt x="125" y="0"/>
                  <a:pt x="115" y="10"/>
                  <a:pt x="115" y="22"/>
                </a:cubicBezTo>
                <a:cubicBezTo>
                  <a:pt x="115" y="73"/>
                  <a:pt x="115" y="73"/>
                  <a:pt x="115" y="73"/>
                </a:cubicBezTo>
                <a:cubicBezTo>
                  <a:pt x="105" y="80"/>
                  <a:pt x="98" y="92"/>
                  <a:pt x="98" y="105"/>
                </a:cubicBezTo>
                <a:cubicBezTo>
                  <a:pt x="98" y="118"/>
                  <a:pt x="105" y="130"/>
                  <a:pt x="115" y="137"/>
                </a:cubicBezTo>
                <a:cubicBezTo>
                  <a:pt x="115" y="270"/>
                  <a:pt x="115" y="270"/>
                  <a:pt x="115" y="270"/>
                </a:cubicBezTo>
                <a:cubicBezTo>
                  <a:pt x="115" y="282"/>
                  <a:pt x="125" y="292"/>
                  <a:pt x="137" y="292"/>
                </a:cubicBezTo>
                <a:cubicBezTo>
                  <a:pt x="149" y="292"/>
                  <a:pt x="159" y="282"/>
                  <a:pt x="159" y="270"/>
                </a:cubicBezTo>
                <a:cubicBezTo>
                  <a:pt x="159" y="137"/>
                  <a:pt x="159" y="137"/>
                  <a:pt x="159" y="137"/>
                </a:cubicBezTo>
                <a:cubicBezTo>
                  <a:pt x="169" y="130"/>
                  <a:pt x="176" y="118"/>
                  <a:pt x="176" y="105"/>
                </a:cubicBezTo>
                <a:close/>
                <a:moveTo>
                  <a:pt x="137" y="132"/>
                </a:moveTo>
                <a:cubicBezTo>
                  <a:pt x="122" y="132"/>
                  <a:pt x="110" y="120"/>
                  <a:pt x="110" y="105"/>
                </a:cubicBezTo>
                <a:cubicBezTo>
                  <a:pt x="110" y="90"/>
                  <a:pt x="122" y="78"/>
                  <a:pt x="137" y="78"/>
                </a:cubicBezTo>
                <a:cubicBezTo>
                  <a:pt x="152" y="78"/>
                  <a:pt x="164" y="90"/>
                  <a:pt x="164" y="105"/>
                </a:cubicBezTo>
                <a:cubicBezTo>
                  <a:pt x="164" y="120"/>
                  <a:pt x="152" y="132"/>
                  <a:pt x="137" y="132"/>
                </a:cubicBezTo>
                <a:close/>
                <a:moveTo>
                  <a:pt x="275" y="203"/>
                </a:moveTo>
                <a:cubicBezTo>
                  <a:pt x="275" y="190"/>
                  <a:pt x="268" y="178"/>
                  <a:pt x="258" y="171"/>
                </a:cubicBezTo>
                <a:cubicBezTo>
                  <a:pt x="258" y="22"/>
                  <a:pt x="258" y="22"/>
                  <a:pt x="258" y="22"/>
                </a:cubicBezTo>
                <a:cubicBezTo>
                  <a:pt x="258" y="10"/>
                  <a:pt x="248" y="0"/>
                  <a:pt x="236" y="0"/>
                </a:cubicBezTo>
                <a:cubicBezTo>
                  <a:pt x="223" y="0"/>
                  <a:pt x="214" y="10"/>
                  <a:pt x="214" y="22"/>
                </a:cubicBezTo>
                <a:cubicBezTo>
                  <a:pt x="214" y="171"/>
                  <a:pt x="214" y="171"/>
                  <a:pt x="214" y="171"/>
                </a:cubicBezTo>
                <a:cubicBezTo>
                  <a:pt x="203" y="178"/>
                  <a:pt x="197" y="190"/>
                  <a:pt x="197" y="203"/>
                </a:cubicBezTo>
                <a:cubicBezTo>
                  <a:pt x="197" y="216"/>
                  <a:pt x="203" y="228"/>
                  <a:pt x="214" y="235"/>
                </a:cubicBezTo>
                <a:cubicBezTo>
                  <a:pt x="214" y="270"/>
                  <a:pt x="214" y="270"/>
                  <a:pt x="214" y="270"/>
                </a:cubicBezTo>
                <a:cubicBezTo>
                  <a:pt x="214" y="282"/>
                  <a:pt x="223" y="292"/>
                  <a:pt x="236" y="292"/>
                </a:cubicBezTo>
                <a:cubicBezTo>
                  <a:pt x="248" y="292"/>
                  <a:pt x="258" y="282"/>
                  <a:pt x="258" y="270"/>
                </a:cubicBezTo>
                <a:cubicBezTo>
                  <a:pt x="258" y="235"/>
                  <a:pt x="258" y="235"/>
                  <a:pt x="258" y="235"/>
                </a:cubicBezTo>
                <a:cubicBezTo>
                  <a:pt x="268" y="228"/>
                  <a:pt x="275" y="216"/>
                  <a:pt x="275" y="203"/>
                </a:cubicBezTo>
                <a:close/>
                <a:moveTo>
                  <a:pt x="236" y="230"/>
                </a:moveTo>
                <a:cubicBezTo>
                  <a:pt x="221" y="230"/>
                  <a:pt x="209" y="218"/>
                  <a:pt x="209" y="203"/>
                </a:cubicBezTo>
                <a:cubicBezTo>
                  <a:pt x="209" y="188"/>
                  <a:pt x="221" y="176"/>
                  <a:pt x="236" y="176"/>
                </a:cubicBezTo>
                <a:cubicBezTo>
                  <a:pt x="250" y="176"/>
                  <a:pt x="263" y="188"/>
                  <a:pt x="263" y="203"/>
                </a:cubicBezTo>
                <a:cubicBezTo>
                  <a:pt x="263" y="218"/>
                  <a:pt x="250" y="230"/>
                  <a:pt x="236" y="2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7"/>
          <p:cNvSpPr>
            <a:spLocks noEditPoints="1"/>
          </p:cNvSpPr>
          <p:nvPr/>
        </p:nvSpPr>
        <p:spPr bwMode="auto">
          <a:xfrm>
            <a:off x="3468899" y="4669671"/>
            <a:ext cx="599216" cy="470866"/>
          </a:xfrm>
          <a:custGeom>
            <a:avLst/>
            <a:gdLst>
              <a:gd name="T0" fmla="*/ 345 w 346"/>
              <a:gd name="T1" fmla="*/ 56 h 272"/>
              <a:gd name="T2" fmla="*/ 331 w 346"/>
              <a:gd name="T3" fmla="*/ 0 h 272"/>
              <a:gd name="T4" fmla="*/ 274 w 346"/>
              <a:gd name="T5" fmla="*/ 13 h 272"/>
              <a:gd name="T6" fmla="*/ 267 w 346"/>
              <a:gd name="T7" fmla="*/ 26 h 272"/>
              <a:gd name="T8" fmla="*/ 279 w 346"/>
              <a:gd name="T9" fmla="*/ 33 h 272"/>
              <a:gd name="T10" fmla="*/ 302 w 346"/>
              <a:gd name="T11" fmla="*/ 28 h 272"/>
              <a:gd name="T12" fmla="*/ 206 w 346"/>
              <a:gd name="T13" fmla="*/ 189 h 272"/>
              <a:gd name="T14" fmla="*/ 192 w 346"/>
              <a:gd name="T15" fmla="*/ 186 h 272"/>
              <a:gd name="T16" fmla="*/ 183 w 346"/>
              <a:gd name="T17" fmla="*/ 187 h 272"/>
              <a:gd name="T18" fmla="*/ 149 w 346"/>
              <a:gd name="T19" fmla="*/ 131 h 272"/>
              <a:gd name="T20" fmla="*/ 160 w 346"/>
              <a:gd name="T21" fmla="*/ 102 h 272"/>
              <a:gd name="T22" fmla="*/ 117 w 346"/>
              <a:gd name="T23" fmla="*/ 60 h 272"/>
              <a:gd name="T24" fmla="*/ 75 w 346"/>
              <a:gd name="T25" fmla="*/ 102 h 272"/>
              <a:gd name="T26" fmla="*/ 85 w 346"/>
              <a:gd name="T27" fmla="*/ 131 h 272"/>
              <a:gd name="T28" fmla="*/ 51 w 346"/>
              <a:gd name="T29" fmla="*/ 187 h 272"/>
              <a:gd name="T30" fmla="*/ 43 w 346"/>
              <a:gd name="T31" fmla="*/ 186 h 272"/>
              <a:gd name="T32" fmla="*/ 0 w 346"/>
              <a:gd name="T33" fmla="*/ 229 h 272"/>
              <a:gd name="T34" fmla="*/ 43 w 346"/>
              <a:gd name="T35" fmla="*/ 272 h 272"/>
              <a:gd name="T36" fmla="*/ 85 w 346"/>
              <a:gd name="T37" fmla="*/ 229 h 272"/>
              <a:gd name="T38" fmla="*/ 70 w 346"/>
              <a:gd name="T39" fmla="*/ 196 h 272"/>
              <a:gd name="T40" fmla="*/ 102 w 346"/>
              <a:gd name="T41" fmla="*/ 142 h 272"/>
              <a:gd name="T42" fmla="*/ 117 w 346"/>
              <a:gd name="T43" fmla="*/ 145 h 272"/>
              <a:gd name="T44" fmla="*/ 132 w 346"/>
              <a:gd name="T45" fmla="*/ 142 h 272"/>
              <a:gd name="T46" fmla="*/ 165 w 346"/>
              <a:gd name="T47" fmla="*/ 196 h 272"/>
              <a:gd name="T48" fmla="*/ 149 w 346"/>
              <a:gd name="T49" fmla="*/ 229 h 272"/>
              <a:gd name="T50" fmla="*/ 192 w 346"/>
              <a:gd name="T51" fmla="*/ 272 h 272"/>
              <a:gd name="T52" fmla="*/ 234 w 346"/>
              <a:gd name="T53" fmla="*/ 229 h 272"/>
              <a:gd name="T54" fmla="*/ 223 w 346"/>
              <a:gd name="T55" fmla="*/ 200 h 272"/>
              <a:gd name="T56" fmla="*/ 319 w 346"/>
              <a:gd name="T57" fmla="*/ 39 h 272"/>
              <a:gd name="T58" fmla="*/ 325 w 346"/>
              <a:gd name="T59" fmla="*/ 61 h 272"/>
              <a:gd name="T60" fmla="*/ 335 w 346"/>
              <a:gd name="T61" fmla="*/ 69 h 272"/>
              <a:gd name="T62" fmla="*/ 337 w 346"/>
              <a:gd name="T63" fmla="*/ 68 h 272"/>
              <a:gd name="T64" fmla="*/ 345 w 346"/>
              <a:gd name="T65" fmla="*/ 56 h 272"/>
              <a:gd name="T66" fmla="*/ 43 w 346"/>
              <a:gd name="T67" fmla="*/ 251 h 272"/>
              <a:gd name="T68" fmla="*/ 21 w 346"/>
              <a:gd name="T69" fmla="*/ 229 h 272"/>
              <a:gd name="T70" fmla="*/ 43 w 346"/>
              <a:gd name="T71" fmla="*/ 207 h 272"/>
              <a:gd name="T72" fmla="*/ 65 w 346"/>
              <a:gd name="T73" fmla="*/ 229 h 272"/>
              <a:gd name="T74" fmla="*/ 43 w 346"/>
              <a:gd name="T75" fmla="*/ 251 h 272"/>
              <a:gd name="T76" fmla="*/ 95 w 346"/>
              <a:gd name="T77" fmla="*/ 102 h 272"/>
              <a:gd name="T78" fmla="*/ 117 w 346"/>
              <a:gd name="T79" fmla="*/ 80 h 272"/>
              <a:gd name="T80" fmla="*/ 139 w 346"/>
              <a:gd name="T81" fmla="*/ 102 h 272"/>
              <a:gd name="T82" fmla="*/ 117 w 346"/>
              <a:gd name="T83" fmla="*/ 124 h 272"/>
              <a:gd name="T84" fmla="*/ 95 w 346"/>
              <a:gd name="T85" fmla="*/ 102 h 272"/>
              <a:gd name="T86" fmla="*/ 192 w 346"/>
              <a:gd name="T87" fmla="*/ 251 h 272"/>
              <a:gd name="T88" fmla="*/ 169 w 346"/>
              <a:gd name="T89" fmla="*/ 229 h 272"/>
              <a:gd name="T90" fmla="*/ 192 w 346"/>
              <a:gd name="T91" fmla="*/ 207 h 272"/>
              <a:gd name="T92" fmla="*/ 214 w 346"/>
              <a:gd name="T93" fmla="*/ 229 h 272"/>
              <a:gd name="T94" fmla="*/ 192 w 346"/>
              <a:gd name="T95" fmla="*/ 251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46" h="272">
                <a:moveTo>
                  <a:pt x="345" y="56"/>
                </a:moveTo>
                <a:cubicBezTo>
                  <a:pt x="331" y="0"/>
                  <a:pt x="331" y="0"/>
                  <a:pt x="331" y="0"/>
                </a:cubicBezTo>
                <a:cubicBezTo>
                  <a:pt x="274" y="13"/>
                  <a:pt x="274" y="13"/>
                  <a:pt x="274" y="13"/>
                </a:cubicBezTo>
                <a:cubicBezTo>
                  <a:pt x="269" y="15"/>
                  <a:pt x="266" y="20"/>
                  <a:pt x="267" y="26"/>
                </a:cubicBezTo>
                <a:cubicBezTo>
                  <a:pt x="268" y="31"/>
                  <a:pt x="274" y="34"/>
                  <a:pt x="279" y="33"/>
                </a:cubicBezTo>
                <a:cubicBezTo>
                  <a:pt x="302" y="28"/>
                  <a:pt x="302" y="28"/>
                  <a:pt x="302" y="28"/>
                </a:cubicBezTo>
                <a:cubicBezTo>
                  <a:pt x="206" y="189"/>
                  <a:pt x="206" y="189"/>
                  <a:pt x="206" y="189"/>
                </a:cubicBezTo>
                <a:cubicBezTo>
                  <a:pt x="201" y="187"/>
                  <a:pt x="196" y="186"/>
                  <a:pt x="192" y="186"/>
                </a:cubicBezTo>
                <a:cubicBezTo>
                  <a:pt x="189" y="186"/>
                  <a:pt x="186" y="186"/>
                  <a:pt x="183" y="187"/>
                </a:cubicBezTo>
                <a:cubicBezTo>
                  <a:pt x="149" y="131"/>
                  <a:pt x="149" y="131"/>
                  <a:pt x="149" y="131"/>
                </a:cubicBezTo>
                <a:cubicBezTo>
                  <a:pt x="156" y="123"/>
                  <a:pt x="160" y="113"/>
                  <a:pt x="160" y="102"/>
                </a:cubicBezTo>
                <a:cubicBezTo>
                  <a:pt x="160" y="79"/>
                  <a:pt x="141" y="60"/>
                  <a:pt x="117" y="60"/>
                </a:cubicBezTo>
                <a:cubicBezTo>
                  <a:pt x="94" y="60"/>
                  <a:pt x="75" y="79"/>
                  <a:pt x="75" y="102"/>
                </a:cubicBezTo>
                <a:cubicBezTo>
                  <a:pt x="75" y="113"/>
                  <a:pt x="79" y="123"/>
                  <a:pt x="85" y="131"/>
                </a:cubicBezTo>
                <a:cubicBezTo>
                  <a:pt x="51" y="187"/>
                  <a:pt x="51" y="187"/>
                  <a:pt x="51" y="187"/>
                </a:cubicBezTo>
                <a:cubicBezTo>
                  <a:pt x="48" y="186"/>
                  <a:pt x="46" y="186"/>
                  <a:pt x="43" y="186"/>
                </a:cubicBezTo>
                <a:cubicBezTo>
                  <a:pt x="19" y="186"/>
                  <a:pt x="0" y="205"/>
                  <a:pt x="0" y="229"/>
                </a:cubicBezTo>
                <a:cubicBezTo>
                  <a:pt x="0" y="252"/>
                  <a:pt x="19" y="272"/>
                  <a:pt x="43" y="272"/>
                </a:cubicBezTo>
                <a:cubicBezTo>
                  <a:pt x="66" y="272"/>
                  <a:pt x="85" y="252"/>
                  <a:pt x="85" y="229"/>
                </a:cubicBezTo>
                <a:cubicBezTo>
                  <a:pt x="85" y="216"/>
                  <a:pt x="79" y="204"/>
                  <a:pt x="70" y="196"/>
                </a:cubicBezTo>
                <a:cubicBezTo>
                  <a:pt x="102" y="142"/>
                  <a:pt x="102" y="142"/>
                  <a:pt x="102" y="142"/>
                </a:cubicBezTo>
                <a:cubicBezTo>
                  <a:pt x="107" y="144"/>
                  <a:pt x="112" y="145"/>
                  <a:pt x="117" y="145"/>
                </a:cubicBezTo>
                <a:cubicBezTo>
                  <a:pt x="122" y="145"/>
                  <a:pt x="127" y="144"/>
                  <a:pt x="132" y="142"/>
                </a:cubicBezTo>
                <a:cubicBezTo>
                  <a:pt x="165" y="196"/>
                  <a:pt x="165" y="196"/>
                  <a:pt x="165" y="196"/>
                </a:cubicBezTo>
                <a:cubicBezTo>
                  <a:pt x="155" y="204"/>
                  <a:pt x="149" y="216"/>
                  <a:pt x="149" y="229"/>
                </a:cubicBezTo>
                <a:cubicBezTo>
                  <a:pt x="149" y="252"/>
                  <a:pt x="168" y="272"/>
                  <a:pt x="192" y="272"/>
                </a:cubicBezTo>
                <a:cubicBezTo>
                  <a:pt x="215" y="272"/>
                  <a:pt x="234" y="252"/>
                  <a:pt x="234" y="229"/>
                </a:cubicBezTo>
                <a:cubicBezTo>
                  <a:pt x="234" y="218"/>
                  <a:pt x="230" y="207"/>
                  <a:pt x="223" y="200"/>
                </a:cubicBezTo>
                <a:cubicBezTo>
                  <a:pt x="319" y="39"/>
                  <a:pt x="319" y="39"/>
                  <a:pt x="319" y="39"/>
                </a:cubicBezTo>
                <a:cubicBezTo>
                  <a:pt x="325" y="61"/>
                  <a:pt x="325" y="61"/>
                  <a:pt x="325" y="61"/>
                </a:cubicBezTo>
                <a:cubicBezTo>
                  <a:pt x="326" y="66"/>
                  <a:pt x="330" y="69"/>
                  <a:pt x="335" y="69"/>
                </a:cubicBezTo>
                <a:cubicBezTo>
                  <a:pt x="335" y="69"/>
                  <a:pt x="336" y="69"/>
                  <a:pt x="337" y="68"/>
                </a:cubicBezTo>
                <a:cubicBezTo>
                  <a:pt x="343" y="67"/>
                  <a:pt x="346" y="62"/>
                  <a:pt x="345" y="56"/>
                </a:cubicBezTo>
                <a:close/>
                <a:moveTo>
                  <a:pt x="43" y="251"/>
                </a:moveTo>
                <a:cubicBezTo>
                  <a:pt x="31" y="251"/>
                  <a:pt x="21" y="241"/>
                  <a:pt x="21" y="229"/>
                </a:cubicBezTo>
                <a:cubicBezTo>
                  <a:pt x="21" y="217"/>
                  <a:pt x="31" y="207"/>
                  <a:pt x="43" y="207"/>
                </a:cubicBezTo>
                <a:cubicBezTo>
                  <a:pt x="55" y="207"/>
                  <a:pt x="65" y="217"/>
                  <a:pt x="65" y="229"/>
                </a:cubicBezTo>
                <a:cubicBezTo>
                  <a:pt x="65" y="241"/>
                  <a:pt x="55" y="251"/>
                  <a:pt x="43" y="251"/>
                </a:cubicBezTo>
                <a:close/>
                <a:moveTo>
                  <a:pt x="95" y="102"/>
                </a:moveTo>
                <a:cubicBezTo>
                  <a:pt x="95" y="90"/>
                  <a:pt x="105" y="80"/>
                  <a:pt x="117" y="80"/>
                </a:cubicBezTo>
                <a:cubicBezTo>
                  <a:pt x="129" y="80"/>
                  <a:pt x="139" y="90"/>
                  <a:pt x="139" y="102"/>
                </a:cubicBezTo>
                <a:cubicBezTo>
                  <a:pt x="139" y="114"/>
                  <a:pt x="129" y="124"/>
                  <a:pt x="117" y="124"/>
                </a:cubicBezTo>
                <a:cubicBezTo>
                  <a:pt x="105" y="124"/>
                  <a:pt x="95" y="114"/>
                  <a:pt x="95" y="102"/>
                </a:cubicBezTo>
                <a:close/>
                <a:moveTo>
                  <a:pt x="192" y="251"/>
                </a:moveTo>
                <a:cubicBezTo>
                  <a:pt x="179" y="251"/>
                  <a:pt x="169" y="241"/>
                  <a:pt x="169" y="229"/>
                </a:cubicBezTo>
                <a:cubicBezTo>
                  <a:pt x="169" y="217"/>
                  <a:pt x="179" y="207"/>
                  <a:pt x="192" y="207"/>
                </a:cubicBezTo>
                <a:cubicBezTo>
                  <a:pt x="204" y="207"/>
                  <a:pt x="214" y="217"/>
                  <a:pt x="214" y="229"/>
                </a:cubicBezTo>
                <a:cubicBezTo>
                  <a:pt x="214" y="241"/>
                  <a:pt x="204" y="251"/>
                  <a:pt x="192" y="2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9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2555776" y="1515742"/>
            <a:ext cx="5460776" cy="169723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 baseline="0">
                <a:solidFill>
                  <a:schemeClr val="accent4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pl-PL" sz="2000" dirty="0">
                <a:solidFill>
                  <a:schemeClr val="bg1"/>
                </a:solidFill>
              </a:rPr>
              <a:t>Podoba Ci się taka grafika? Jeżeli tak, to zapraszam po więcej na naszą stronę:</a:t>
            </a:r>
          </a:p>
          <a:p>
            <a:pPr>
              <a:spcAft>
                <a:spcPts val="1200"/>
              </a:spcAft>
            </a:pPr>
            <a:r>
              <a:rPr lang="pl-PL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www.infodiagram.com</a:t>
            </a:r>
            <a:endParaRPr lang="en-US" sz="24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01" y="6093296"/>
            <a:ext cx="1905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76354"/>
      </p:ext>
    </p:extLst>
  </p:cSld>
  <p:clrMapOvr>
    <a:masterClrMapping/>
  </p:clrMapOvr>
</p:sld>
</file>

<file path=ppt/theme/theme1.xml><?xml version="1.0" encoding="utf-8"?>
<a:theme xmlns:a="http://schemas.openxmlformats.org/drawingml/2006/main" name="1_InfoDiagram motive">
  <a:themeElements>
    <a:clrScheme name="Prezentio 2017">
      <a:dk1>
        <a:sysClr val="windowText" lastClr="000000"/>
      </a:dk1>
      <a:lt1>
        <a:sysClr val="window" lastClr="FFFFFF"/>
      </a:lt1>
      <a:dk2>
        <a:srgbClr val="1F497D"/>
      </a:dk2>
      <a:lt2>
        <a:srgbClr val="D6E1E6"/>
      </a:lt2>
      <a:accent1>
        <a:srgbClr val="00A4DE"/>
      </a:accent1>
      <a:accent2>
        <a:srgbClr val="85096A"/>
      </a:accent2>
      <a:accent3>
        <a:srgbClr val="6D6E71"/>
      </a:accent3>
      <a:accent4>
        <a:srgbClr val="159794"/>
      </a:accent4>
      <a:accent5>
        <a:srgbClr val="FFAA19"/>
      </a:accent5>
      <a:accent6>
        <a:srgbClr val="90CF03"/>
      </a:accent6>
      <a:hlink>
        <a:srgbClr val="4CE6E2"/>
      </a:hlink>
      <a:folHlink>
        <a:srgbClr val="4CE6E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13571</TotalTime>
  <Words>94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1_InfoDiagram motive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Prezentio graphics </dc:title>
  <dc:creator>Izabela z Prezentio.com</dc:creator>
  <cp:keywords>Darmowe grafiki Prezentio.com</cp:keywords>
  <dc:description>v5 © infodiagram Ltd.</dc:description>
  <cp:lastModifiedBy>pete</cp:lastModifiedBy>
  <cp:revision>448</cp:revision>
  <dcterms:created xsi:type="dcterms:W3CDTF">2013-09-20T13:41:11Z</dcterms:created>
  <dcterms:modified xsi:type="dcterms:W3CDTF">2017-05-08T16:16:19Z</dcterms:modified>
</cp:coreProperties>
</file>