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281" r:id="rId3"/>
    <p:sldId id="286" r:id="rId4"/>
    <p:sldId id="267" r:id="rId5"/>
    <p:sldId id="288" r:id="rId6"/>
    <p:sldId id="289" r:id="rId7"/>
    <p:sldId id="260" r:id="rId8"/>
    <p:sldId id="285" r:id="rId9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AFE7"/>
    <a:srgbClr val="149298"/>
    <a:srgbClr val="1790A6"/>
    <a:srgbClr val="83BD03"/>
    <a:srgbClr val="00729A"/>
    <a:srgbClr val="006699"/>
    <a:srgbClr val="A3096C"/>
    <a:srgbClr val="940A76"/>
    <a:srgbClr val="FFFFFF"/>
    <a:srgbClr val="86C1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53" autoAdjust="0"/>
    <p:restoredTop sz="94660"/>
  </p:normalViewPr>
  <p:slideViewPr>
    <p:cSldViewPr>
      <p:cViewPr varScale="1">
        <p:scale>
          <a:sx n="116" d="100"/>
          <a:sy n="116" d="100"/>
        </p:scale>
        <p:origin x="23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26"/>
          <p:cNvSpPr>
            <a:spLocks/>
          </p:cNvSpPr>
          <p:nvPr userDrawn="1"/>
        </p:nvSpPr>
        <p:spPr bwMode="auto">
          <a:xfrm>
            <a:off x="1523858" y="1515742"/>
            <a:ext cx="9612702" cy="1697234"/>
          </a:xfrm>
          <a:custGeom>
            <a:avLst/>
            <a:gdLst>
              <a:gd name="T0" fmla="*/ 2978 w 3142"/>
              <a:gd name="T1" fmla="*/ 190 h 380"/>
              <a:gd name="T2" fmla="*/ 3142 w 3142"/>
              <a:gd name="T3" fmla="*/ 380 h 380"/>
              <a:gd name="T4" fmla="*/ 0 w 3142"/>
              <a:gd name="T5" fmla="*/ 380 h 380"/>
              <a:gd name="T6" fmla="*/ 0 w 3142"/>
              <a:gd name="T7" fmla="*/ 0 h 380"/>
              <a:gd name="T8" fmla="*/ 3142 w 3142"/>
              <a:gd name="T9" fmla="*/ 0 h 380"/>
              <a:gd name="T10" fmla="*/ 2978 w 3142"/>
              <a:gd name="T11" fmla="*/ 190 h 380"/>
              <a:gd name="T12" fmla="*/ 2978 w 3142"/>
              <a:gd name="T13" fmla="*/ 190 h 3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142" h="380">
                <a:moveTo>
                  <a:pt x="2978" y="190"/>
                </a:moveTo>
                <a:lnTo>
                  <a:pt x="3142" y="380"/>
                </a:lnTo>
                <a:lnTo>
                  <a:pt x="0" y="380"/>
                </a:lnTo>
                <a:lnTo>
                  <a:pt x="0" y="0"/>
                </a:lnTo>
                <a:lnTo>
                  <a:pt x="3142" y="0"/>
                </a:lnTo>
                <a:lnTo>
                  <a:pt x="2978" y="190"/>
                </a:lnTo>
                <a:lnTo>
                  <a:pt x="2978" y="190"/>
                </a:lnTo>
                <a:close/>
              </a:path>
            </a:pathLst>
          </a:custGeom>
          <a:gradFill flip="none" rotWithShape="1">
            <a:gsLst>
              <a:gs pos="98165">
                <a:schemeClr val="accent4">
                  <a:lumMod val="60000"/>
                  <a:lumOff val="40000"/>
                </a:schemeClr>
              </a:gs>
              <a:gs pos="0">
                <a:srgbClr val="16749E"/>
              </a:gs>
              <a:gs pos="38000">
                <a:srgbClr val="1C97CE"/>
              </a:gs>
              <a:gs pos="69000">
                <a:srgbClr val="2FACE3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pl-PL" sz="1013">
              <a:solidFill>
                <a:schemeClr val="lt1"/>
              </a:solidFill>
            </a:endParaRPr>
          </a:p>
        </p:txBody>
      </p:sp>
      <p:grpSp>
        <p:nvGrpSpPr>
          <p:cNvPr id="6" name="Grupa 5"/>
          <p:cNvGrpSpPr/>
          <p:nvPr userDrawn="1"/>
        </p:nvGrpSpPr>
        <p:grpSpPr>
          <a:xfrm>
            <a:off x="652794" y="1493295"/>
            <a:ext cx="1728192" cy="1728192"/>
            <a:chOff x="652794" y="1493295"/>
            <a:chExt cx="1728192" cy="1728192"/>
          </a:xfrm>
        </p:grpSpPr>
        <p:sp>
          <p:nvSpPr>
            <p:cNvPr id="9" name="Elipsa 8"/>
            <p:cNvSpPr/>
            <p:nvPr userDrawn="1"/>
          </p:nvSpPr>
          <p:spPr>
            <a:xfrm>
              <a:off x="652794" y="1493295"/>
              <a:ext cx="1728192" cy="1728192"/>
            </a:xfrm>
            <a:prstGeom prst="ellipse">
              <a:avLst/>
            </a:prstGeom>
            <a:solidFill>
              <a:schemeClr val="bg1"/>
            </a:solidFill>
            <a:ln w="28575"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59000">
                    <a:schemeClr val="accent1"/>
                  </a:gs>
                  <a:gs pos="100000">
                    <a:schemeClr val="accent4">
                      <a:lumMod val="60000"/>
                      <a:lumOff val="40000"/>
                    </a:schemeClr>
                  </a:gs>
                </a:gsLst>
                <a:lin ang="1890000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pl-PL"/>
            </a:p>
          </p:txBody>
        </p:sp>
        <p:pic>
          <p:nvPicPr>
            <p:cNvPr id="13" name="Picture 3"/>
            <p:cNvPicPr>
              <a:picLocks noChangeAspect="1"/>
            </p:cNvPicPr>
            <p:nvPr userDrawn="1"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886890" y="1711097"/>
              <a:ext cx="1260000" cy="1292588"/>
            </a:xfrm>
            <a:prstGeom prst="ellipse">
              <a:avLst/>
            </a:prstGeom>
            <a:solidFill>
              <a:schemeClr val="bg2"/>
            </a:solidFill>
            <a:ln w="28575">
              <a:noFill/>
            </a:ln>
          </p:spPr>
        </p:pic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76076-E459-4A6F-B37B-A56AF4D80E38}" type="datetimeFigureOut">
              <a:rPr lang="pl-PL" smtClean="0"/>
              <a:t>06.07.2024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35808"/>
            <a:ext cx="6377880" cy="365125"/>
          </a:xfrm>
        </p:spPr>
        <p:txBody>
          <a:bodyPr/>
          <a:lstStyle/>
          <a:p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80986" y="1515742"/>
            <a:ext cx="8748464" cy="1697234"/>
          </a:xfrm>
        </p:spPr>
        <p:txBody>
          <a:bodyPr anchor="ctr">
            <a:normAutofit/>
          </a:bodyPr>
          <a:lstStyle>
            <a:lvl1pPr algn="l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80986" y="3284984"/>
            <a:ext cx="8748464" cy="1414030"/>
          </a:xfrm>
        </p:spPr>
        <p:txBody>
          <a:bodyPr anchor="t"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pl-PL"/>
          </a:p>
        </p:txBody>
      </p:sp>
      <p:pic>
        <p:nvPicPr>
          <p:cNvPr id="14" name="Picture 3" descr="C:\Users\pzvirinsky\Documents\My Dropbox\PB\promo\logo\tagline_PL\logo_prezentio_taglinePL_400w_transp.png"/>
          <p:cNvPicPr>
            <a:picLocks noChangeAspect="1" noChangeArrowheads="1"/>
          </p:cNvPicPr>
          <p:nvPr userDrawn="1"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0560496" y="6482520"/>
            <a:ext cx="1296144" cy="27170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499483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76076-E459-4A6F-B37B-A56AF4D80E38}" type="datetimeFigureOut">
              <a:rPr lang="pl-PL" smtClean="0"/>
              <a:t>06.07.2024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8512F-9402-4FBA-8DF9-D2427A99C1B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20953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>
            <a:extLst>
              <a:ext uri="{FF2B5EF4-FFF2-40B4-BE49-F238E27FC236}">
                <a16:creationId xmlns:a16="http://schemas.microsoft.com/office/drawing/2014/main" id="{433FF4AE-5AF3-DF43-07E8-C91050E016A6}"/>
              </a:ext>
            </a:extLst>
          </p:cNvPr>
          <p:cNvSpPr>
            <a:spLocks/>
          </p:cNvSpPr>
          <p:nvPr userDrawn="1"/>
        </p:nvSpPr>
        <p:spPr bwMode="auto">
          <a:xfrm>
            <a:off x="1775520" y="216544"/>
            <a:ext cx="7560378" cy="1611888"/>
          </a:xfrm>
          <a:custGeom>
            <a:avLst/>
            <a:gdLst>
              <a:gd name="connsiteX0" fmla="*/ 7369547 w 7560378"/>
              <a:gd name="connsiteY0" fmla="*/ 0 h 1611888"/>
              <a:gd name="connsiteX1" fmla="*/ 428550 w 7560378"/>
              <a:gd name="connsiteY1" fmla="*/ 0 h 1611888"/>
              <a:gd name="connsiteX2" fmla="*/ 237719 w 7560378"/>
              <a:gd name="connsiteY2" fmla="*/ 190831 h 1611888"/>
              <a:gd name="connsiteX3" fmla="*/ 237719 w 7560378"/>
              <a:gd name="connsiteY3" fmla="*/ 545281 h 1611888"/>
              <a:gd name="connsiteX4" fmla="*/ 0 w 7560378"/>
              <a:gd name="connsiteY4" fmla="*/ 805944 h 1611888"/>
              <a:gd name="connsiteX5" fmla="*/ 237719 w 7560378"/>
              <a:gd name="connsiteY5" fmla="*/ 1066607 h 1611888"/>
              <a:gd name="connsiteX6" fmla="*/ 237719 w 7560378"/>
              <a:gd name="connsiteY6" fmla="*/ 1421057 h 1611888"/>
              <a:gd name="connsiteX7" fmla="*/ 428550 w 7560378"/>
              <a:gd name="connsiteY7" fmla="*/ 1611888 h 1611888"/>
              <a:gd name="connsiteX8" fmla="*/ 7369547 w 7560378"/>
              <a:gd name="connsiteY8" fmla="*/ 1611888 h 1611888"/>
              <a:gd name="connsiteX9" fmla="*/ 7560378 w 7560378"/>
              <a:gd name="connsiteY9" fmla="*/ 1421057 h 1611888"/>
              <a:gd name="connsiteX10" fmla="*/ 7560378 w 7560378"/>
              <a:gd name="connsiteY10" fmla="*/ 190831 h 1611888"/>
              <a:gd name="connsiteX11" fmla="*/ 7369547 w 7560378"/>
              <a:gd name="connsiteY11" fmla="*/ 0 h 1611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7560378" h="1611888">
                <a:moveTo>
                  <a:pt x="7369547" y="0"/>
                </a:moveTo>
                <a:lnTo>
                  <a:pt x="428550" y="0"/>
                </a:lnTo>
                <a:cubicBezTo>
                  <a:pt x="323157" y="0"/>
                  <a:pt x="237719" y="85438"/>
                  <a:pt x="237719" y="190831"/>
                </a:cubicBezTo>
                <a:lnTo>
                  <a:pt x="237719" y="545281"/>
                </a:lnTo>
                <a:lnTo>
                  <a:pt x="0" y="805944"/>
                </a:lnTo>
                <a:lnTo>
                  <a:pt x="237719" y="1066607"/>
                </a:lnTo>
                <a:lnTo>
                  <a:pt x="237719" y="1421057"/>
                </a:lnTo>
                <a:cubicBezTo>
                  <a:pt x="237719" y="1526450"/>
                  <a:pt x="323157" y="1611888"/>
                  <a:pt x="428550" y="1611888"/>
                </a:cubicBezTo>
                <a:lnTo>
                  <a:pt x="7369547" y="1611888"/>
                </a:lnTo>
                <a:cubicBezTo>
                  <a:pt x="7474940" y="1611888"/>
                  <a:pt x="7560378" y="1526450"/>
                  <a:pt x="7560378" y="1421057"/>
                </a:cubicBezTo>
                <a:lnTo>
                  <a:pt x="7560378" y="190831"/>
                </a:lnTo>
                <a:cubicBezTo>
                  <a:pt x="7560378" y="85438"/>
                  <a:pt x="7474940" y="0"/>
                  <a:pt x="7369547" y="0"/>
                </a:cubicBezTo>
                <a:close/>
              </a:path>
            </a:pathLst>
          </a:custGeom>
          <a:gradFill flip="none" rotWithShape="1">
            <a:gsLst>
              <a:gs pos="98165">
                <a:schemeClr val="accent4">
                  <a:lumMod val="60000"/>
                  <a:lumOff val="40000"/>
                </a:schemeClr>
              </a:gs>
              <a:gs pos="0">
                <a:srgbClr val="16749E"/>
              </a:gs>
              <a:gs pos="38000">
                <a:srgbClr val="1C97CE"/>
              </a:gs>
              <a:gs pos="69000">
                <a:srgbClr val="2FACE3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pl-PL" sz="1013">
              <a:solidFill>
                <a:schemeClr val="lt1"/>
              </a:solidFill>
            </a:endParaRPr>
          </a:p>
        </p:txBody>
      </p:sp>
      <p:grpSp>
        <p:nvGrpSpPr>
          <p:cNvPr id="3" name="Grupa 2"/>
          <p:cNvGrpSpPr/>
          <p:nvPr userDrawn="1"/>
        </p:nvGrpSpPr>
        <p:grpSpPr>
          <a:xfrm>
            <a:off x="374588" y="334668"/>
            <a:ext cx="1375640" cy="1375640"/>
            <a:chOff x="374588" y="334668"/>
            <a:chExt cx="1375640" cy="1375640"/>
          </a:xfrm>
        </p:grpSpPr>
        <p:sp>
          <p:nvSpPr>
            <p:cNvPr id="7" name="Elipsa 7"/>
            <p:cNvSpPr/>
            <p:nvPr userDrawn="1"/>
          </p:nvSpPr>
          <p:spPr>
            <a:xfrm>
              <a:off x="374588" y="334668"/>
              <a:ext cx="1375640" cy="1375640"/>
            </a:xfrm>
            <a:prstGeom prst="ellipse">
              <a:avLst/>
            </a:prstGeom>
            <a:solidFill>
              <a:schemeClr val="bg1"/>
            </a:solidFill>
            <a:ln w="28575"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59000">
                    <a:schemeClr val="accent1"/>
                  </a:gs>
                  <a:gs pos="100000">
                    <a:schemeClr val="accent4">
                      <a:lumMod val="60000"/>
                      <a:lumOff val="40000"/>
                    </a:schemeClr>
                  </a:gs>
                </a:gsLst>
                <a:lin ang="1890000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pl-PL"/>
            </a:p>
          </p:txBody>
        </p:sp>
        <p:pic>
          <p:nvPicPr>
            <p:cNvPr id="12" name="Picture 3"/>
            <p:cNvPicPr>
              <a:picLocks noChangeAspect="1"/>
            </p:cNvPicPr>
            <p:nvPr userDrawn="1"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571115" y="518488"/>
              <a:ext cx="982587" cy="1008000"/>
            </a:xfrm>
            <a:prstGeom prst="ellipse">
              <a:avLst/>
            </a:prstGeom>
            <a:solidFill>
              <a:schemeClr val="bg2"/>
            </a:solidFill>
            <a:ln w="28575">
              <a:noFill/>
            </a:ln>
          </p:spPr>
        </p:pic>
      </p:grpSp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2101056" y="226272"/>
            <a:ext cx="7128792" cy="15694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pl-PL"/>
              <a:t>Kliknij, aby edytować styl</a:t>
            </a:r>
          </a:p>
        </p:txBody>
      </p:sp>
    </p:spTree>
    <p:extLst>
      <p:ext uri="{BB962C8B-B14F-4D97-AF65-F5344CB8AC3E}">
        <p14:creationId xmlns:p14="http://schemas.microsoft.com/office/powerpoint/2010/main" val="312582344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>
            <a:extLst>
              <a:ext uri="{FF2B5EF4-FFF2-40B4-BE49-F238E27FC236}">
                <a16:creationId xmlns:a16="http://schemas.microsoft.com/office/drawing/2014/main" id="{D0A781FF-CB59-F247-D722-81542614A335}"/>
              </a:ext>
            </a:extLst>
          </p:cNvPr>
          <p:cNvSpPr>
            <a:spLocks/>
          </p:cNvSpPr>
          <p:nvPr userDrawn="1"/>
        </p:nvSpPr>
        <p:spPr bwMode="auto">
          <a:xfrm flipH="1">
            <a:off x="2770848" y="216544"/>
            <a:ext cx="7560378" cy="1611888"/>
          </a:xfrm>
          <a:custGeom>
            <a:avLst/>
            <a:gdLst>
              <a:gd name="connsiteX0" fmla="*/ 7369547 w 7560378"/>
              <a:gd name="connsiteY0" fmla="*/ 0 h 1611888"/>
              <a:gd name="connsiteX1" fmla="*/ 428550 w 7560378"/>
              <a:gd name="connsiteY1" fmla="*/ 0 h 1611888"/>
              <a:gd name="connsiteX2" fmla="*/ 237719 w 7560378"/>
              <a:gd name="connsiteY2" fmla="*/ 190831 h 1611888"/>
              <a:gd name="connsiteX3" fmla="*/ 237719 w 7560378"/>
              <a:gd name="connsiteY3" fmla="*/ 545281 h 1611888"/>
              <a:gd name="connsiteX4" fmla="*/ 0 w 7560378"/>
              <a:gd name="connsiteY4" fmla="*/ 805944 h 1611888"/>
              <a:gd name="connsiteX5" fmla="*/ 237719 w 7560378"/>
              <a:gd name="connsiteY5" fmla="*/ 1066607 h 1611888"/>
              <a:gd name="connsiteX6" fmla="*/ 237719 w 7560378"/>
              <a:gd name="connsiteY6" fmla="*/ 1421057 h 1611888"/>
              <a:gd name="connsiteX7" fmla="*/ 428550 w 7560378"/>
              <a:gd name="connsiteY7" fmla="*/ 1611888 h 1611888"/>
              <a:gd name="connsiteX8" fmla="*/ 7369547 w 7560378"/>
              <a:gd name="connsiteY8" fmla="*/ 1611888 h 1611888"/>
              <a:gd name="connsiteX9" fmla="*/ 7560378 w 7560378"/>
              <a:gd name="connsiteY9" fmla="*/ 1421057 h 1611888"/>
              <a:gd name="connsiteX10" fmla="*/ 7560378 w 7560378"/>
              <a:gd name="connsiteY10" fmla="*/ 190831 h 1611888"/>
              <a:gd name="connsiteX11" fmla="*/ 7369547 w 7560378"/>
              <a:gd name="connsiteY11" fmla="*/ 0 h 1611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7560378" h="1611888">
                <a:moveTo>
                  <a:pt x="7369547" y="0"/>
                </a:moveTo>
                <a:lnTo>
                  <a:pt x="428550" y="0"/>
                </a:lnTo>
                <a:cubicBezTo>
                  <a:pt x="323157" y="0"/>
                  <a:pt x="237719" y="85438"/>
                  <a:pt x="237719" y="190831"/>
                </a:cubicBezTo>
                <a:lnTo>
                  <a:pt x="237719" y="545281"/>
                </a:lnTo>
                <a:lnTo>
                  <a:pt x="0" y="805944"/>
                </a:lnTo>
                <a:lnTo>
                  <a:pt x="237719" y="1066607"/>
                </a:lnTo>
                <a:lnTo>
                  <a:pt x="237719" y="1421057"/>
                </a:lnTo>
                <a:cubicBezTo>
                  <a:pt x="237719" y="1526450"/>
                  <a:pt x="323157" y="1611888"/>
                  <a:pt x="428550" y="1611888"/>
                </a:cubicBezTo>
                <a:lnTo>
                  <a:pt x="7369547" y="1611888"/>
                </a:lnTo>
                <a:cubicBezTo>
                  <a:pt x="7474940" y="1611888"/>
                  <a:pt x="7560378" y="1526450"/>
                  <a:pt x="7560378" y="1421057"/>
                </a:cubicBezTo>
                <a:lnTo>
                  <a:pt x="7560378" y="190831"/>
                </a:lnTo>
                <a:cubicBezTo>
                  <a:pt x="7560378" y="85438"/>
                  <a:pt x="7474940" y="0"/>
                  <a:pt x="7369547" y="0"/>
                </a:cubicBezTo>
                <a:close/>
              </a:path>
            </a:pathLst>
          </a:custGeom>
          <a:gradFill flip="none" rotWithShape="1">
            <a:gsLst>
              <a:gs pos="98165">
                <a:schemeClr val="accent4">
                  <a:lumMod val="60000"/>
                  <a:lumOff val="40000"/>
                </a:schemeClr>
              </a:gs>
              <a:gs pos="0">
                <a:srgbClr val="16749E"/>
              </a:gs>
              <a:gs pos="38000">
                <a:srgbClr val="1C97CE"/>
              </a:gs>
              <a:gs pos="69000">
                <a:srgbClr val="2FACE3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pl-PL" sz="1013">
              <a:solidFill>
                <a:schemeClr val="lt1"/>
              </a:solidFill>
            </a:endParaRPr>
          </a:p>
        </p:txBody>
      </p:sp>
      <p:sp>
        <p:nvSpPr>
          <p:cNvPr id="4" name="Tytuł 3"/>
          <p:cNvSpPr>
            <a:spLocks noGrp="1"/>
          </p:cNvSpPr>
          <p:nvPr userDrawn="1">
            <p:ph type="title"/>
          </p:nvPr>
        </p:nvSpPr>
        <p:spPr>
          <a:xfrm>
            <a:off x="2855640" y="226273"/>
            <a:ext cx="7128792" cy="15694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pl-PL"/>
              <a:t>Kliknij, aby edytować styl</a:t>
            </a:r>
          </a:p>
        </p:txBody>
      </p:sp>
      <p:grpSp>
        <p:nvGrpSpPr>
          <p:cNvPr id="2" name="Grupa 1"/>
          <p:cNvGrpSpPr/>
          <p:nvPr userDrawn="1"/>
        </p:nvGrpSpPr>
        <p:grpSpPr>
          <a:xfrm>
            <a:off x="10344472" y="334668"/>
            <a:ext cx="1375640" cy="1375640"/>
            <a:chOff x="10344472" y="334668"/>
            <a:chExt cx="1375640" cy="1375640"/>
          </a:xfrm>
        </p:grpSpPr>
        <p:sp>
          <p:nvSpPr>
            <p:cNvPr id="7" name="Elipsa 7"/>
            <p:cNvSpPr/>
            <p:nvPr userDrawn="1"/>
          </p:nvSpPr>
          <p:spPr>
            <a:xfrm>
              <a:off x="10344472" y="334668"/>
              <a:ext cx="1375640" cy="1375640"/>
            </a:xfrm>
            <a:prstGeom prst="ellipse">
              <a:avLst/>
            </a:prstGeom>
            <a:solidFill>
              <a:schemeClr val="bg1"/>
            </a:solidFill>
            <a:ln w="28575"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59000">
                    <a:schemeClr val="accent1"/>
                  </a:gs>
                  <a:gs pos="100000">
                    <a:schemeClr val="accent4">
                      <a:lumMod val="60000"/>
                      <a:lumOff val="40000"/>
                    </a:schemeClr>
                  </a:gs>
                </a:gsLst>
                <a:lin ang="1890000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pic>
          <p:nvPicPr>
            <p:cNvPr id="15" name="Picture 3"/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0" r="50"/>
            <a:stretch/>
          </p:blipFill>
          <p:spPr>
            <a:xfrm>
              <a:off x="10540999" y="518488"/>
              <a:ext cx="982587" cy="1008000"/>
            </a:xfrm>
            <a:prstGeom prst="ellipse">
              <a:avLst/>
            </a:prstGeom>
            <a:ln w="28575"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9062197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</p:spTree>
    <p:extLst>
      <p:ext uri="{BB962C8B-B14F-4D97-AF65-F5344CB8AC3E}">
        <p14:creationId xmlns:p14="http://schemas.microsoft.com/office/powerpoint/2010/main" val="1534052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76076-E459-4A6F-B37B-A56AF4D80E38}" type="datetimeFigureOut">
              <a:rPr lang="pl-PL" smtClean="0"/>
              <a:t>06.07.2024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8512F-9402-4FBA-8DF9-D2427A99C1B7}" type="slidenum">
              <a:rPr lang="pl-PL" smtClean="0"/>
              <a:t>‹#›</a:t>
            </a:fld>
            <a:endParaRPr lang="pl-PL"/>
          </a:p>
        </p:txBody>
      </p:sp>
      <p:pic>
        <p:nvPicPr>
          <p:cNvPr id="6" name="Picture 3" descr="C:\Users\pzvirinsky\Documents\My Dropbox\PB\promo\logo\tagline_PL\logo_prezentio_taglinePL_400w_transp.png"/>
          <p:cNvPicPr>
            <a:picLocks noChangeAspect="1" noChangeArrowheads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0560496" y="6482520"/>
            <a:ext cx="1296144" cy="27170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42230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76076-E459-4A6F-B37B-A56AF4D80E38}" type="datetimeFigureOut">
              <a:rPr lang="pl-PL" smtClean="0"/>
              <a:t>06.07.2024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8512F-9402-4FBA-8DF9-D2427A99C1B7}" type="slidenum">
              <a:rPr lang="pl-PL" smtClean="0"/>
              <a:t>‹#›</a:t>
            </a:fld>
            <a:endParaRPr lang="pl-PL"/>
          </a:p>
        </p:txBody>
      </p:sp>
      <p:pic>
        <p:nvPicPr>
          <p:cNvPr id="6" name="Picture 3" descr="C:\Users\pzvirinsky\Documents\My Dropbox\PB\promo\logo\tagline_PL\logo_prezentio_taglinePL_400w_transp.png"/>
          <p:cNvPicPr>
            <a:picLocks noChangeAspect="1" noChangeArrowheads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0560496" y="6482520"/>
            <a:ext cx="1296144" cy="271703"/>
          </a:xfrm>
          <a:prstGeom prst="rect">
            <a:avLst/>
          </a:prstGeom>
          <a:noFill/>
        </p:spPr>
      </p:pic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E2273FBE-D17B-2CB8-654F-4D65D59FC924}"/>
              </a:ext>
            </a:extLst>
          </p:cNvPr>
          <p:cNvSpPr>
            <a:spLocks/>
          </p:cNvSpPr>
          <p:nvPr userDrawn="1"/>
        </p:nvSpPr>
        <p:spPr bwMode="auto">
          <a:xfrm>
            <a:off x="2562762" y="2203740"/>
            <a:ext cx="7560376" cy="2305380"/>
          </a:xfrm>
          <a:custGeom>
            <a:avLst/>
            <a:gdLst>
              <a:gd name="connsiteX0" fmla="*/ 510651 w 7560376"/>
              <a:gd name="connsiteY0" fmla="*/ 0 h 2305380"/>
              <a:gd name="connsiteX1" fmla="*/ 7287442 w 7560376"/>
              <a:gd name="connsiteY1" fmla="*/ 0 h 2305380"/>
              <a:gd name="connsiteX2" fmla="*/ 7560376 w 7560376"/>
              <a:gd name="connsiteY2" fmla="*/ 272934 h 2305380"/>
              <a:gd name="connsiteX3" fmla="*/ 7560376 w 7560376"/>
              <a:gd name="connsiteY3" fmla="*/ 2032446 h 2305380"/>
              <a:gd name="connsiteX4" fmla="*/ 7287442 w 7560376"/>
              <a:gd name="connsiteY4" fmla="*/ 2305380 h 2305380"/>
              <a:gd name="connsiteX5" fmla="*/ 510651 w 7560376"/>
              <a:gd name="connsiteY5" fmla="*/ 2305380 h 2305380"/>
              <a:gd name="connsiteX6" fmla="*/ 237717 w 7560376"/>
              <a:gd name="connsiteY6" fmla="*/ 2032446 h 2305380"/>
              <a:gd name="connsiteX7" fmla="*/ 237717 w 7560376"/>
              <a:gd name="connsiteY7" fmla="*/ 1390916 h 2305380"/>
              <a:gd name="connsiteX8" fmla="*/ 0 w 7560376"/>
              <a:gd name="connsiteY8" fmla="*/ 1153199 h 2305380"/>
              <a:gd name="connsiteX9" fmla="*/ 237717 w 7560376"/>
              <a:gd name="connsiteY9" fmla="*/ 915482 h 2305380"/>
              <a:gd name="connsiteX10" fmla="*/ 237717 w 7560376"/>
              <a:gd name="connsiteY10" fmla="*/ 272934 h 2305380"/>
              <a:gd name="connsiteX11" fmla="*/ 510651 w 7560376"/>
              <a:gd name="connsiteY11" fmla="*/ 0 h 230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7560376" h="2305380">
                <a:moveTo>
                  <a:pt x="510651" y="0"/>
                </a:moveTo>
                <a:lnTo>
                  <a:pt x="7287442" y="0"/>
                </a:lnTo>
                <a:cubicBezTo>
                  <a:pt x="7438179" y="0"/>
                  <a:pt x="7560376" y="122197"/>
                  <a:pt x="7560376" y="272934"/>
                </a:cubicBezTo>
                <a:lnTo>
                  <a:pt x="7560376" y="2032446"/>
                </a:lnTo>
                <a:cubicBezTo>
                  <a:pt x="7560376" y="2183183"/>
                  <a:pt x="7438179" y="2305380"/>
                  <a:pt x="7287442" y="2305380"/>
                </a:cubicBezTo>
                <a:lnTo>
                  <a:pt x="510651" y="2305380"/>
                </a:lnTo>
                <a:cubicBezTo>
                  <a:pt x="359914" y="2305380"/>
                  <a:pt x="237717" y="2183183"/>
                  <a:pt x="237717" y="2032446"/>
                </a:cubicBezTo>
                <a:lnTo>
                  <a:pt x="237717" y="1390916"/>
                </a:lnTo>
                <a:lnTo>
                  <a:pt x="0" y="1153199"/>
                </a:lnTo>
                <a:lnTo>
                  <a:pt x="237717" y="915482"/>
                </a:lnTo>
                <a:lnTo>
                  <a:pt x="237717" y="272934"/>
                </a:lnTo>
                <a:cubicBezTo>
                  <a:pt x="237717" y="122197"/>
                  <a:pt x="359914" y="0"/>
                  <a:pt x="510651" y="0"/>
                </a:cubicBezTo>
                <a:close/>
              </a:path>
            </a:pathLst>
          </a:custGeom>
          <a:gradFill flip="none" rotWithShape="1">
            <a:gsLst>
              <a:gs pos="98165">
                <a:schemeClr val="accent4">
                  <a:lumMod val="60000"/>
                  <a:lumOff val="40000"/>
                </a:schemeClr>
              </a:gs>
              <a:gs pos="0">
                <a:srgbClr val="16749E"/>
              </a:gs>
              <a:gs pos="38000">
                <a:srgbClr val="1C97CE"/>
              </a:gs>
              <a:gs pos="69000">
                <a:srgbClr val="2FACE3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pl-PL" sz="1013">
              <a:solidFill>
                <a:schemeClr val="lt1"/>
              </a:solidFill>
            </a:endParaRPr>
          </a:p>
        </p:txBody>
      </p:sp>
      <p:grpSp>
        <p:nvGrpSpPr>
          <p:cNvPr id="5" name="Grupa 4"/>
          <p:cNvGrpSpPr/>
          <p:nvPr userDrawn="1"/>
        </p:nvGrpSpPr>
        <p:grpSpPr>
          <a:xfrm>
            <a:off x="1169994" y="2668611"/>
            <a:ext cx="1375640" cy="1375640"/>
            <a:chOff x="1169994" y="2668611"/>
            <a:chExt cx="1375640" cy="1375640"/>
          </a:xfrm>
        </p:grpSpPr>
        <p:sp>
          <p:nvSpPr>
            <p:cNvPr id="10" name="Elipsa 7"/>
            <p:cNvSpPr/>
            <p:nvPr userDrawn="1"/>
          </p:nvSpPr>
          <p:spPr>
            <a:xfrm>
              <a:off x="1169994" y="2668611"/>
              <a:ext cx="1375640" cy="1375640"/>
            </a:xfrm>
            <a:prstGeom prst="ellipse">
              <a:avLst/>
            </a:prstGeom>
            <a:solidFill>
              <a:schemeClr val="bg1"/>
            </a:solidFill>
            <a:ln w="28575"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59000">
                    <a:schemeClr val="accent1"/>
                  </a:gs>
                  <a:gs pos="100000">
                    <a:schemeClr val="accent4">
                      <a:lumMod val="60000"/>
                      <a:lumOff val="40000"/>
                    </a:schemeClr>
                  </a:gs>
                </a:gsLst>
                <a:lin ang="1890000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pl-PL"/>
            </a:p>
          </p:txBody>
        </p:sp>
        <p:pic>
          <p:nvPicPr>
            <p:cNvPr id="11" name="Picture 3"/>
            <p:cNvPicPr>
              <a:picLocks noChangeAspect="1"/>
            </p:cNvPicPr>
            <p:nvPr userDrawn="1"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0" r="50"/>
            <a:stretch/>
          </p:blipFill>
          <p:spPr>
            <a:xfrm>
              <a:off x="1366520" y="2852431"/>
              <a:ext cx="982587" cy="1008000"/>
            </a:xfrm>
            <a:prstGeom prst="ellipse">
              <a:avLst/>
            </a:prstGeom>
            <a:ln w="28575"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3843607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68500" y="365126"/>
            <a:ext cx="9385300" cy="13028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1384" y="1825624"/>
            <a:ext cx="11089232" cy="44116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4482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076076-E459-4A6F-B37B-A56AF4D80E38}" type="datetimeFigureOut">
              <a:rPr lang="pl-PL" smtClean="0"/>
              <a:t>06.07.2024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448251"/>
            <a:ext cx="60425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40616" y="6448251"/>
            <a:ext cx="5513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38512F-9402-4FBA-8DF9-D2427A99C1B7}" type="slidenum">
              <a:rPr lang="pl-PL" smtClean="0"/>
              <a:t>‹#›</a:t>
            </a:fld>
            <a:endParaRPr lang="pl-PL"/>
          </a:p>
        </p:txBody>
      </p:sp>
      <p:pic>
        <p:nvPicPr>
          <p:cNvPr id="8" name="Picture 3" descr="C:\Users\pzvirinsky\Documents\My Dropbox\PB\promo\logo\tagline_PL\logo_prezentio_taglinePL_400w_transp.png"/>
          <p:cNvPicPr>
            <a:picLocks noChangeAspect="1" noChangeArrowheads="1"/>
          </p:cNvPicPr>
          <p:nvPr userDrawn="1"/>
        </p:nvPicPr>
        <p:blipFill rotWithShape="1"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0488488" y="6482520"/>
            <a:ext cx="1296144" cy="27170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66024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5" r:id="rId3"/>
    <p:sldLayoutId id="2147483664" r:id="rId4"/>
    <p:sldLayoutId id="2147483662" r:id="rId5"/>
    <p:sldLayoutId id="2147483655" r:id="rId6"/>
    <p:sldLayoutId id="2147483666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4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929" userDrawn="1">
          <p15:clr>
            <a:srgbClr val="F26B43"/>
          </p15:clr>
        </p15:guide>
        <p15:guide id="2" pos="347" userDrawn="1">
          <p15:clr>
            <a:srgbClr val="F26B43"/>
          </p15:clr>
        </p15:guide>
        <p15:guide id="3" pos="7333" userDrawn="1">
          <p15:clr>
            <a:srgbClr val="F26B43"/>
          </p15:clr>
        </p15:guide>
        <p15:guide id="4" orient="horz" pos="11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inkedin.com/in/izabelazvirinska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nfodiagram.com/?utm_campaign=ppt_czas" TargetMode="Externa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zentio.com/pl/szkolenia-powerpoint-tworzenie-prezentacji/?utm_campaign=ppt_czas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kontakt@prezentio.com" TargetMode="External"/><Relationship Id="rId2" Type="http://schemas.openxmlformats.org/officeDocument/2006/relationships/hyperlink" Target="http://www.prezentio.com/pl/szkolenia-powerpoint-tworzenie-prezentacji/?utm_campaign=ppt_czas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2567608" y="1515742"/>
            <a:ext cx="8064896" cy="169723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pl-PL" sz="2800" dirty="0"/>
              <a:t>Cześć, przygotowałam dla Ciebie kilka grafik, które mogą być przydatne przy tworzeniu Twojej </a:t>
            </a:r>
            <a:br>
              <a:rPr lang="pl-PL" sz="2800" dirty="0"/>
            </a:br>
            <a:r>
              <a:rPr lang="pl-PL" sz="2800" dirty="0"/>
              <a:t>mocnej prezentacji.</a:t>
            </a:r>
            <a:endParaRPr lang="en-US" sz="2000" dirty="0"/>
          </a:p>
        </p:txBody>
      </p:sp>
      <p:sp>
        <p:nvSpPr>
          <p:cNvPr id="2" name="TextBox 1"/>
          <p:cNvSpPr txBox="1"/>
          <p:nvPr/>
        </p:nvSpPr>
        <p:spPr>
          <a:xfrm>
            <a:off x="2380986" y="4090925"/>
            <a:ext cx="88995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5400" dirty="0">
                <a:latin typeface="+mj-lt"/>
              </a:rPr>
              <a:t>No to zaczynamy :)</a:t>
            </a:r>
            <a:endParaRPr lang="en-US" sz="5400" dirty="0">
              <a:latin typeface="+mj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8D1984F-4619-FA55-FA81-8841DEB6E179}"/>
              </a:ext>
            </a:extLst>
          </p:cNvPr>
          <p:cNvSpPr txBox="1"/>
          <p:nvPr/>
        </p:nvSpPr>
        <p:spPr>
          <a:xfrm>
            <a:off x="2380986" y="5517232"/>
            <a:ext cx="59472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Po więcej inspiracji śledź mnie na LinkedIn: </a:t>
            </a:r>
            <a:r>
              <a:rPr lang="en-US" dirty="0">
                <a:hlinkClick r:id="rId2"/>
              </a:rPr>
              <a:t>https://www.linkedin.com/in/izabelazvirinska/</a:t>
            </a:r>
            <a:r>
              <a:rPr lang="pl-PL" dirty="0"/>
              <a:t> 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578A983-834F-E015-DF71-6DC26BCB6B0C}"/>
              </a:ext>
            </a:extLst>
          </p:cNvPr>
          <p:cNvSpPr txBox="1"/>
          <p:nvPr/>
        </p:nvSpPr>
        <p:spPr>
          <a:xfrm>
            <a:off x="6829193" y="3348506"/>
            <a:ext cx="4248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dirty="0"/>
              <a:t>Izabela Zvirinska, Slide designer, Trener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91105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1057" y="226272"/>
            <a:ext cx="6925778" cy="156944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pl-PL" sz="3600" dirty="0"/>
              <a:t>Odręczny </a:t>
            </a:r>
            <a:r>
              <a:rPr lang="pl-PL" sz="3600" dirty="0" err="1"/>
              <a:t>zakreślacz</a:t>
            </a:r>
            <a:br>
              <a:rPr lang="en-US" sz="2800" dirty="0"/>
            </a:br>
            <a:r>
              <a:rPr lang="pl-PL" sz="1800" dirty="0"/>
              <a:t>Używaj go, by podkreślić jakąś informację w tekście. Jeżeli wyróżnisz zbyt wiele elementów, to tak jakby nic nie było wyróżnione i informacja najważniejsza może być zgubiona.</a:t>
            </a:r>
            <a:endParaRPr lang="en-US" sz="2200" dirty="0"/>
          </a:p>
        </p:txBody>
      </p:sp>
      <p:sp>
        <p:nvSpPr>
          <p:cNvPr id="3" name="Symbol zastępczy zawartości 10"/>
          <p:cNvSpPr txBox="1">
            <a:spLocks/>
          </p:cNvSpPr>
          <p:nvPr/>
        </p:nvSpPr>
        <p:spPr>
          <a:xfrm>
            <a:off x="983432" y="2276873"/>
            <a:ext cx="5040560" cy="288031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300"/>
              </a:spcAft>
              <a:buFont typeface="Arial" charset="0"/>
              <a:buNone/>
            </a:pPr>
            <a:r>
              <a:rPr lang="pl-PL" altLang="pl-PL" dirty="0">
                <a:latin typeface="Calibri Light" panose="020F0302020204030204" pitchFamily="34" charset="0"/>
              </a:rPr>
              <a:t>Lista z wypunktowaniem</a:t>
            </a:r>
            <a:r>
              <a:rPr lang="en-US" altLang="pl-PL" dirty="0">
                <a:latin typeface="Calibri Light" panose="020F0302020204030204" pitchFamily="34" charset="0"/>
              </a:rPr>
              <a:t>:</a:t>
            </a:r>
          </a:p>
          <a:p>
            <a:pPr marL="285750" lvl="1">
              <a:spcAft>
                <a:spcPts val="300"/>
              </a:spcAft>
              <a:buClr>
                <a:schemeClr val="accent4"/>
              </a:buClr>
              <a:buFont typeface="Wingdings" pitchFamily="2" charset="2"/>
              <a:buChar char="§"/>
            </a:pPr>
            <a:r>
              <a:rPr lang="pl-PL" altLang="pl-PL" dirty="0"/>
              <a:t>Główny punkt do zapamiętania</a:t>
            </a:r>
            <a:endParaRPr lang="en-US" altLang="pl-PL" dirty="0"/>
          </a:p>
          <a:p>
            <a:pPr marL="285750" lvl="1">
              <a:spcAft>
                <a:spcPts val="300"/>
              </a:spcAft>
              <a:buClr>
                <a:schemeClr val="accent4"/>
              </a:buClr>
              <a:buFont typeface="Wingdings" pitchFamily="2" charset="2"/>
              <a:buChar char="§"/>
            </a:pPr>
            <a:r>
              <a:rPr lang="pl-PL" altLang="pl-PL" dirty="0"/>
              <a:t>Dodatkowy podpunkt</a:t>
            </a:r>
            <a:endParaRPr lang="en-US" altLang="pl-PL" dirty="0"/>
          </a:p>
          <a:p>
            <a:pPr marL="285750" lvl="1">
              <a:spcAft>
                <a:spcPts val="300"/>
              </a:spcAft>
              <a:buClr>
                <a:schemeClr val="accent4"/>
              </a:buClr>
              <a:buFont typeface="Wingdings" pitchFamily="2" charset="2"/>
              <a:buChar char="§"/>
            </a:pPr>
            <a:r>
              <a:rPr lang="pl-PL" altLang="pl-PL" dirty="0"/>
              <a:t>Dodatkowy podpunkt</a:t>
            </a:r>
            <a:endParaRPr lang="en-US" altLang="pl-PL" dirty="0"/>
          </a:p>
          <a:p>
            <a:pPr marL="285750" lvl="1">
              <a:spcAft>
                <a:spcPts val="300"/>
              </a:spcAft>
              <a:buClr>
                <a:schemeClr val="accent4"/>
              </a:buClr>
              <a:buFont typeface="Wingdings" pitchFamily="2" charset="2"/>
              <a:buChar char="§"/>
            </a:pPr>
            <a:r>
              <a:rPr lang="pl-PL" altLang="pl-PL" dirty="0"/>
              <a:t>Dodatkowy podpunkt</a:t>
            </a:r>
            <a:endParaRPr lang="en-US" altLang="pl-PL" dirty="0"/>
          </a:p>
        </p:txBody>
      </p:sp>
      <p:sp>
        <p:nvSpPr>
          <p:cNvPr id="5" name="Symbol zastępczy zawartości 10"/>
          <p:cNvSpPr txBox="1">
            <a:spLocks/>
          </p:cNvSpPr>
          <p:nvPr/>
        </p:nvSpPr>
        <p:spPr>
          <a:xfrm>
            <a:off x="6312025" y="2276873"/>
            <a:ext cx="5397376" cy="23762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300"/>
              </a:spcAft>
              <a:buFont typeface="Arial" charset="0"/>
              <a:buNone/>
            </a:pPr>
            <a:r>
              <a:rPr lang="pl-PL" altLang="pl-PL" dirty="0">
                <a:latin typeface="+mj-lt"/>
              </a:rPr>
              <a:t>Zbyt dużo wyróżnionych elementów</a:t>
            </a:r>
            <a:endParaRPr lang="en-US" altLang="pl-PL" dirty="0">
              <a:latin typeface="+mj-lt"/>
            </a:endParaRPr>
          </a:p>
          <a:p>
            <a:pPr marL="285750" lvl="1">
              <a:spcAft>
                <a:spcPts val="300"/>
              </a:spcAft>
              <a:buClr>
                <a:schemeClr val="accent4"/>
              </a:buClr>
              <a:buFont typeface="Wingdings" pitchFamily="2" charset="2"/>
              <a:buChar char="§"/>
            </a:pPr>
            <a:r>
              <a:rPr lang="pl-PL" altLang="pl-PL" dirty="0"/>
              <a:t>Główny punkt do zapamiętania</a:t>
            </a:r>
            <a:endParaRPr lang="en-US" altLang="pl-PL" dirty="0"/>
          </a:p>
          <a:p>
            <a:pPr marL="285750" lvl="1">
              <a:spcAft>
                <a:spcPts val="300"/>
              </a:spcAft>
              <a:buClr>
                <a:schemeClr val="accent4"/>
              </a:buClr>
              <a:buFont typeface="Wingdings" pitchFamily="2" charset="2"/>
              <a:buChar char="§"/>
            </a:pPr>
            <a:r>
              <a:rPr lang="pl-PL" altLang="pl-PL" dirty="0"/>
              <a:t>Dodatkowy podpunkt</a:t>
            </a:r>
            <a:endParaRPr lang="en-US" altLang="pl-PL" dirty="0"/>
          </a:p>
          <a:p>
            <a:pPr marL="285750" lvl="1">
              <a:spcAft>
                <a:spcPts val="300"/>
              </a:spcAft>
              <a:buClr>
                <a:schemeClr val="accent4"/>
              </a:buClr>
              <a:buFont typeface="Wingdings" pitchFamily="2" charset="2"/>
              <a:buChar char="§"/>
            </a:pPr>
            <a:r>
              <a:rPr lang="pl-PL" altLang="pl-PL" dirty="0"/>
              <a:t>Dodatkowy podpunkt</a:t>
            </a:r>
            <a:endParaRPr lang="en-US" altLang="pl-PL" dirty="0"/>
          </a:p>
          <a:p>
            <a:pPr marL="285750" lvl="1">
              <a:spcAft>
                <a:spcPts val="300"/>
              </a:spcAft>
              <a:buClr>
                <a:schemeClr val="accent4"/>
              </a:buClr>
              <a:buFont typeface="Wingdings" pitchFamily="2" charset="2"/>
              <a:buChar char="§"/>
            </a:pPr>
            <a:r>
              <a:rPr lang="pl-PL" altLang="pl-PL" dirty="0"/>
              <a:t>Dodatkowy podpunkt</a:t>
            </a:r>
            <a:endParaRPr lang="en-US" altLang="pl-PL" dirty="0"/>
          </a:p>
          <a:p>
            <a:pPr marL="57150" lvl="1" indent="0">
              <a:spcAft>
                <a:spcPts val="300"/>
              </a:spcAft>
              <a:buNone/>
            </a:pPr>
            <a:endParaRPr lang="en-US" altLang="pl-PL" sz="1800" dirty="0">
              <a:latin typeface="Calibri Light" panose="020F0302020204030204" pitchFamily="34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9026834" y="504807"/>
            <a:ext cx="1004856" cy="1004856"/>
          </a:xfrm>
          <a:prstGeom prst="ellipse">
            <a:avLst/>
          </a:prstGeom>
          <a:solidFill>
            <a:schemeClr val="bg1"/>
          </a:solidFill>
          <a:ln w="28575"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59000">
                  <a:schemeClr val="accent1"/>
                </a:gs>
                <a:gs pos="100000">
                  <a:schemeClr val="accent4">
                    <a:lumMod val="60000"/>
                    <a:lumOff val="40000"/>
                  </a:schemeClr>
                </a:gs>
              </a:gsLst>
              <a:lin ang="189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>
                <a:solidFill>
                  <a:schemeClr val="accent1"/>
                </a:solidFill>
              </a:rPr>
              <a:t>1</a:t>
            </a:r>
            <a:endParaRPr lang="en-US" sz="6000" dirty="0">
              <a:solidFill>
                <a:schemeClr val="accent1"/>
              </a:solidFill>
            </a:endParaRPr>
          </a:p>
        </p:txBody>
      </p:sp>
      <p:sp>
        <p:nvSpPr>
          <p:cNvPr id="4" name="Para nawiasów 3"/>
          <p:cNvSpPr/>
          <p:nvPr/>
        </p:nvSpPr>
        <p:spPr>
          <a:xfrm>
            <a:off x="2913840" y="5157192"/>
            <a:ext cx="6364321" cy="1187698"/>
          </a:xfrm>
          <a:prstGeom prst="bracketPair">
            <a:avLst>
              <a:gd name="adj" fmla="val 14435"/>
            </a:avLst>
          </a:prstGeom>
          <a:solidFill>
            <a:schemeClr val="bg2"/>
          </a:solidFill>
          <a:ln w="28575">
            <a:solidFill>
              <a:schemeClr val="accent1"/>
            </a:solidFill>
          </a:ln>
        </p:spPr>
        <p:txBody>
          <a:bodyPr wrap="square" tIns="108000" bIns="180000" anchor="ctr">
            <a:noAutofit/>
          </a:bodyPr>
          <a:lstStyle/>
          <a:p>
            <a:pPr marL="57150" lvl="1" indent="0" algn="ctr">
              <a:spcAft>
                <a:spcPts val="300"/>
              </a:spcAft>
              <a:buNone/>
            </a:pPr>
            <a:r>
              <a:rPr lang="pl-PL" altLang="pl-PL" sz="2800" dirty="0">
                <a:latin typeface="Calibri Light" panose="020F0302020204030204" pitchFamily="34" charset="0"/>
              </a:rPr>
              <a:t>Podpowiedź</a:t>
            </a:r>
          </a:p>
          <a:p>
            <a:pPr marL="57150" lvl="1" indent="0" algn="ctr">
              <a:spcAft>
                <a:spcPts val="300"/>
              </a:spcAft>
              <a:buNone/>
            </a:pPr>
            <a:r>
              <a:rPr lang="pl-PL" altLang="pl-PL" dirty="0"/>
              <a:t>Zastosuj przezroczystość do zakreślacza </a:t>
            </a:r>
            <a:br>
              <a:rPr lang="pl-PL" altLang="pl-PL" dirty="0"/>
            </a:br>
            <a:r>
              <a:rPr lang="pl-PL" altLang="pl-PL" dirty="0"/>
              <a:t>i nakładaj go na tekst. Łatwiej będzie go można  przesunąć.</a:t>
            </a:r>
            <a:endParaRPr lang="en-US" altLang="pl-PL" dirty="0"/>
          </a:p>
        </p:txBody>
      </p:sp>
      <p:sp>
        <p:nvSpPr>
          <p:cNvPr id="11" name="Graphic 9">
            <a:extLst>
              <a:ext uri="{FF2B5EF4-FFF2-40B4-BE49-F238E27FC236}">
                <a16:creationId xmlns:a16="http://schemas.microsoft.com/office/drawing/2014/main" id="{529960D9-7217-7428-7D02-37A058EBC7A4}"/>
              </a:ext>
            </a:extLst>
          </p:cNvPr>
          <p:cNvSpPr/>
          <p:nvPr/>
        </p:nvSpPr>
        <p:spPr>
          <a:xfrm>
            <a:off x="1305005" y="2705101"/>
            <a:ext cx="4142923" cy="526926"/>
          </a:xfrm>
          <a:custGeom>
            <a:avLst/>
            <a:gdLst>
              <a:gd name="connsiteX0" fmla="*/ 11138 w 2617292"/>
              <a:gd name="connsiteY0" fmla="*/ 0 h 459341"/>
              <a:gd name="connsiteX1" fmla="*/ 85612 w 2617292"/>
              <a:gd name="connsiteY1" fmla="*/ 54372 h 459341"/>
              <a:gd name="connsiteX2" fmla="*/ 298817 w 2617292"/>
              <a:gd name="connsiteY2" fmla="*/ 65906 h 459341"/>
              <a:gd name="connsiteX3" fmla="*/ 451389 w 2617292"/>
              <a:gd name="connsiteY3" fmla="*/ 48111 h 459341"/>
              <a:gd name="connsiteX4" fmla="*/ 594734 w 2617292"/>
              <a:gd name="connsiteY4" fmla="*/ 45475 h 459341"/>
              <a:gd name="connsiteX5" fmla="*/ 905479 w 2617292"/>
              <a:gd name="connsiteY5" fmla="*/ 34271 h 459341"/>
              <a:gd name="connsiteX6" fmla="*/ 928546 w 2617292"/>
              <a:gd name="connsiteY6" fmla="*/ 44486 h 459341"/>
              <a:gd name="connsiteX7" fmla="*/ 937773 w 2617292"/>
              <a:gd name="connsiteY7" fmla="*/ 29328 h 459341"/>
              <a:gd name="connsiteX8" fmla="*/ 1126922 w 2617292"/>
              <a:gd name="connsiteY8" fmla="*/ 46793 h 459341"/>
              <a:gd name="connsiteX9" fmla="*/ 1285755 w 2617292"/>
              <a:gd name="connsiteY9" fmla="*/ 45475 h 459341"/>
              <a:gd name="connsiteX10" fmla="*/ 1532243 w 2617292"/>
              <a:gd name="connsiteY10" fmla="*/ 44486 h 459341"/>
              <a:gd name="connsiteX11" fmla="*/ 1856499 w 2617292"/>
              <a:gd name="connsiteY11" fmla="*/ 58327 h 459341"/>
              <a:gd name="connsiteX12" fmla="*/ 2172187 w 2617292"/>
              <a:gd name="connsiteY12" fmla="*/ 79416 h 459341"/>
              <a:gd name="connsiteX13" fmla="*/ 2189323 w 2617292"/>
              <a:gd name="connsiteY13" fmla="*/ 65247 h 459341"/>
              <a:gd name="connsiteX14" fmla="*/ 2480626 w 2617292"/>
              <a:gd name="connsiteY14" fmla="*/ 91938 h 459341"/>
              <a:gd name="connsiteX15" fmla="*/ 2502045 w 2617292"/>
              <a:gd name="connsiteY15" fmla="*/ 117642 h 459341"/>
              <a:gd name="connsiteX16" fmla="*/ 2520828 w 2617292"/>
              <a:gd name="connsiteY16" fmla="*/ 87655 h 459341"/>
              <a:gd name="connsiteX17" fmla="*/ 2551475 w 2617292"/>
              <a:gd name="connsiteY17" fmla="*/ 185854 h 459341"/>
              <a:gd name="connsiteX18" fmla="*/ 2538623 w 2617292"/>
              <a:gd name="connsiteY18" fmla="*/ 152901 h 459341"/>
              <a:gd name="connsiteX19" fmla="*/ 2481944 w 2617292"/>
              <a:gd name="connsiteY19" fmla="*/ 163446 h 459341"/>
              <a:gd name="connsiteX20" fmla="*/ 2586405 w 2617292"/>
              <a:gd name="connsiteY20" fmla="*/ 236602 h 459341"/>
              <a:gd name="connsiteX21" fmla="*/ 2514897 w 2617292"/>
              <a:gd name="connsiteY21" fmla="*/ 237920 h 459341"/>
              <a:gd name="connsiteX22" fmla="*/ 2547191 w 2617292"/>
              <a:gd name="connsiteY22" fmla="*/ 320302 h 459341"/>
              <a:gd name="connsiteX23" fmla="*/ 2520499 w 2617292"/>
              <a:gd name="connsiteY23" fmla="*/ 349630 h 459341"/>
              <a:gd name="connsiteX24" fmla="*/ 2566962 w 2617292"/>
              <a:gd name="connsiteY24" fmla="*/ 361822 h 459341"/>
              <a:gd name="connsiteX25" fmla="*/ 2617051 w 2617292"/>
              <a:gd name="connsiteY25" fmla="*/ 422126 h 459341"/>
              <a:gd name="connsiteX26" fmla="*/ 2539941 w 2617292"/>
              <a:gd name="connsiteY26" fmla="*/ 399059 h 459341"/>
              <a:gd name="connsiteX27" fmla="*/ 2561361 w 2617292"/>
              <a:gd name="connsiteY27" fmla="*/ 424762 h 459341"/>
              <a:gd name="connsiteX28" fmla="*/ 2441742 w 2617292"/>
              <a:gd name="connsiteY28" fmla="*/ 429705 h 459341"/>
              <a:gd name="connsiteX29" fmla="*/ 2362984 w 2617292"/>
              <a:gd name="connsiteY29" fmla="*/ 422456 h 459341"/>
              <a:gd name="connsiteX30" fmla="*/ 1793229 w 2617292"/>
              <a:gd name="connsiteY30" fmla="*/ 401695 h 459341"/>
              <a:gd name="connsiteX31" fmla="*/ 1390216 w 2617292"/>
              <a:gd name="connsiteY31" fmla="*/ 380606 h 459341"/>
              <a:gd name="connsiteX32" fmla="*/ 904161 w 2617292"/>
              <a:gd name="connsiteY32" fmla="*/ 399389 h 459341"/>
              <a:gd name="connsiteX33" fmla="*/ 601324 w 2617292"/>
              <a:gd name="connsiteY33" fmla="*/ 411252 h 459341"/>
              <a:gd name="connsiteX34" fmla="*/ 511692 w 2617292"/>
              <a:gd name="connsiteY34" fmla="*/ 434648 h 459341"/>
              <a:gd name="connsiteX35" fmla="*/ 384824 w 2617292"/>
              <a:gd name="connsiteY35" fmla="*/ 431023 h 459341"/>
              <a:gd name="connsiteX36" fmla="*/ 199958 w 2617292"/>
              <a:gd name="connsiteY36" fmla="*/ 453761 h 459341"/>
              <a:gd name="connsiteX37" fmla="*/ 55625 w 2617292"/>
              <a:gd name="connsiteY37" fmla="*/ 297564 h 459341"/>
              <a:gd name="connsiteX38" fmla="*/ 16411 w 2617292"/>
              <a:gd name="connsiteY38" fmla="*/ 206614 h 459341"/>
              <a:gd name="connsiteX39" fmla="*/ 18059 w 2617292"/>
              <a:gd name="connsiteY39" fmla="*/ 103472 h 459341"/>
              <a:gd name="connsiteX40" fmla="*/ 11138 w 2617292"/>
              <a:gd name="connsiteY40" fmla="*/ 0 h 459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2617292" h="459341">
                <a:moveTo>
                  <a:pt x="11138" y="0"/>
                </a:moveTo>
                <a:cubicBezTo>
                  <a:pt x="51670" y="5272"/>
                  <a:pt x="67488" y="30646"/>
                  <a:pt x="85612" y="54372"/>
                </a:cubicBezTo>
                <a:cubicBezTo>
                  <a:pt x="155802" y="43498"/>
                  <a:pt x="227639" y="67883"/>
                  <a:pt x="298817" y="65906"/>
                </a:cubicBezTo>
                <a:cubicBezTo>
                  <a:pt x="351212" y="64588"/>
                  <a:pt x="401959" y="43168"/>
                  <a:pt x="451389" y="48111"/>
                </a:cubicBezTo>
                <a:cubicBezTo>
                  <a:pt x="500488" y="53054"/>
                  <a:pt x="542998" y="47782"/>
                  <a:pt x="594734" y="45475"/>
                </a:cubicBezTo>
                <a:cubicBezTo>
                  <a:pt x="697547" y="40862"/>
                  <a:pt x="812223" y="52725"/>
                  <a:pt x="905479" y="34271"/>
                </a:cubicBezTo>
                <a:cubicBezTo>
                  <a:pt x="918001" y="31964"/>
                  <a:pt x="919319" y="46464"/>
                  <a:pt x="928546" y="44486"/>
                </a:cubicBezTo>
                <a:cubicBezTo>
                  <a:pt x="930194" y="44157"/>
                  <a:pt x="937443" y="29328"/>
                  <a:pt x="937773" y="29328"/>
                </a:cubicBezTo>
                <a:cubicBezTo>
                  <a:pt x="988191" y="30317"/>
                  <a:pt x="1060358" y="49429"/>
                  <a:pt x="1126922" y="46793"/>
                </a:cubicBezTo>
                <a:cubicBezTo>
                  <a:pt x="1169102" y="45145"/>
                  <a:pt x="1223804" y="44816"/>
                  <a:pt x="1285755" y="45475"/>
                </a:cubicBezTo>
                <a:cubicBezTo>
                  <a:pt x="1366819" y="46464"/>
                  <a:pt x="1449860" y="42839"/>
                  <a:pt x="1532243" y="44486"/>
                </a:cubicBezTo>
                <a:cubicBezTo>
                  <a:pt x="1638351" y="46464"/>
                  <a:pt x="1751379" y="60963"/>
                  <a:pt x="1856499" y="58327"/>
                </a:cubicBezTo>
                <a:cubicBezTo>
                  <a:pt x="1936904" y="56349"/>
                  <a:pt x="2070692" y="53384"/>
                  <a:pt x="2172187" y="79416"/>
                </a:cubicBezTo>
                <a:cubicBezTo>
                  <a:pt x="2180755" y="78098"/>
                  <a:pt x="2179107" y="64258"/>
                  <a:pt x="2189323" y="65247"/>
                </a:cubicBezTo>
                <a:cubicBezTo>
                  <a:pt x="2306964" y="77769"/>
                  <a:pt x="2375506" y="86336"/>
                  <a:pt x="2480626" y="91938"/>
                </a:cubicBezTo>
                <a:cubicBezTo>
                  <a:pt x="2475683" y="110392"/>
                  <a:pt x="2516874" y="90950"/>
                  <a:pt x="2502045" y="117642"/>
                </a:cubicBezTo>
                <a:cubicBezTo>
                  <a:pt x="2529067" y="113028"/>
                  <a:pt x="2504682" y="100177"/>
                  <a:pt x="2520828" y="87655"/>
                </a:cubicBezTo>
                <a:cubicBezTo>
                  <a:pt x="2546532" y="122255"/>
                  <a:pt x="2554770" y="126869"/>
                  <a:pt x="2551475" y="185854"/>
                </a:cubicBezTo>
                <a:cubicBezTo>
                  <a:pt x="2527090" y="191456"/>
                  <a:pt x="2538953" y="167071"/>
                  <a:pt x="2538623" y="152901"/>
                </a:cubicBezTo>
                <a:cubicBezTo>
                  <a:pt x="2514238" y="149936"/>
                  <a:pt x="2500068" y="159162"/>
                  <a:pt x="2481944" y="163446"/>
                </a:cubicBezTo>
                <a:cubicBezTo>
                  <a:pt x="2518851" y="166082"/>
                  <a:pt x="2565315" y="199365"/>
                  <a:pt x="2586405" y="236602"/>
                </a:cubicBezTo>
                <a:cubicBezTo>
                  <a:pt x="2561361" y="236602"/>
                  <a:pt x="2556088" y="228034"/>
                  <a:pt x="2514897" y="237920"/>
                </a:cubicBezTo>
                <a:cubicBezTo>
                  <a:pt x="2511931" y="278122"/>
                  <a:pt x="2526430" y="287349"/>
                  <a:pt x="2547191" y="320302"/>
                </a:cubicBezTo>
                <a:cubicBezTo>
                  <a:pt x="2513908" y="318984"/>
                  <a:pt x="2549498" y="345675"/>
                  <a:pt x="2520499" y="349630"/>
                </a:cubicBezTo>
                <a:cubicBezTo>
                  <a:pt x="2532691" y="377640"/>
                  <a:pt x="2545213" y="372367"/>
                  <a:pt x="2566962" y="361822"/>
                </a:cubicBezTo>
                <a:cubicBezTo>
                  <a:pt x="2558724" y="416195"/>
                  <a:pt x="2621664" y="368413"/>
                  <a:pt x="2617051" y="422126"/>
                </a:cubicBezTo>
                <a:cubicBezTo>
                  <a:pt x="2582121" y="422126"/>
                  <a:pt x="2556418" y="414547"/>
                  <a:pt x="2539941" y="399059"/>
                </a:cubicBezTo>
                <a:cubicBezTo>
                  <a:pt x="2532691" y="419819"/>
                  <a:pt x="2554770" y="415865"/>
                  <a:pt x="2561361" y="424762"/>
                </a:cubicBezTo>
                <a:cubicBezTo>
                  <a:pt x="2509295" y="448818"/>
                  <a:pt x="2485239" y="415536"/>
                  <a:pt x="2441742" y="429705"/>
                </a:cubicBezTo>
                <a:cubicBezTo>
                  <a:pt x="2419004" y="402684"/>
                  <a:pt x="2394619" y="423115"/>
                  <a:pt x="2362984" y="422456"/>
                </a:cubicBezTo>
                <a:cubicBezTo>
                  <a:pt x="2209424" y="419490"/>
                  <a:pt x="1993583" y="408615"/>
                  <a:pt x="1793229" y="401695"/>
                </a:cubicBezTo>
                <a:cubicBezTo>
                  <a:pt x="1690087" y="398071"/>
                  <a:pt x="1535208" y="383242"/>
                  <a:pt x="1390216" y="380606"/>
                </a:cubicBezTo>
                <a:cubicBezTo>
                  <a:pt x="1228088" y="377640"/>
                  <a:pt x="1062335" y="392469"/>
                  <a:pt x="904161" y="399389"/>
                </a:cubicBezTo>
                <a:cubicBezTo>
                  <a:pt x="802007" y="403673"/>
                  <a:pt x="705785" y="394446"/>
                  <a:pt x="601324" y="411252"/>
                </a:cubicBezTo>
                <a:cubicBezTo>
                  <a:pt x="573314" y="415536"/>
                  <a:pt x="545634" y="431682"/>
                  <a:pt x="511692" y="434648"/>
                </a:cubicBezTo>
                <a:cubicBezTo>
                  <a:pt x="471490" y="438273"/>
                  <a:pt x="425026" y="425751"/>
                  <a:pt x="384824" y="431023"/>
                </a:cubicBezTo>
                <a:cubicBezTo>
                  <a:pt x="292226" y="443216"/>
                  <a:pt x="246092" y="471226"/>
                  <a:pt x="199958" y="453761"/>
                </a:cubicBezTo>
                <a:cubicBezTo>
                  <a:pt x="142620" y="432012"/>
                  <a:pt x="102418" y="336778"/>
                  <a:pt x="55625" y="297564"/>
                </a:cubicBezTo>
                <a:cubicBezTo>
                  <a:pt x="42444" y="251101"/>
                  <a:pt x="48375" y="233306"/>
                  <a:pt x="16411" y="206614"/>
                </a:cubicBezTo>
                <a:cubicBezTo>
                  <a:pt x="26297" y="169048"/>
                  <a:pt x="-11270" y="133130"/>
                  <a:pt x="18059" y="103472"/>
                </a:cubicBezTo>
                <a:cubicBezTo>
                  <a:pt x="-6986" y="70849"/>
                  <a:pt x="-2702" y="38884"/>
                  <a:pt x="11138" y="0"/>
                </a:cubicBezTo>
                <a:close/>
              </a:path>
            </a:pathLst>
          </a:custGeom>
          <a:solidFill>
            <a:schemeClr val="accent6">
              <a:alpha val="34000"/>
            </a:schemeClr>
          </a:solidFill>
          <a:ln>
            <a:noFill/>
            <a:headEnd/>
            <a:tailEnd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dk1"/>
              </a:solidFill>
            </a:endParaRPr>
          </a:p>
        </p:txBody>
      </p:sp>
      <p:sp>
        <p:nvSpPr>
          <p:cNvPr id="13" name="Graphic 9">
            <a:extLst>
              <a:ext uri="{FF2B5EF4-FFF2-40B4-BE49-F238E27FC236}">
                <a16:creationId xmlns:a16="http://schemas.microsoft.com/office/drawing/2014/main" id="{0406A113-2DD6-0BF9-0356-8CAEAD5926D3}"/>
              </a:ext>
            </a:extLst>
          </p:cNvPr>
          <p:cNvSpPr/>
          <p:nvPr/>
        </p:nvSpPr>
        <p:spPr>
          <a:xfrm>
            <a:off x="6610430" y="2705101"/>
            <a:ext cx="4142923" cy="526926"/>
          </a:xfrm>
          <a:custGeom>
            <a:avLst/>
            <a:gdLst>
              <a:gd name="connsiteX0" fmla="*/ 11138 w 2617292"/>
              <a:gd name="connsiteY0" fmla="*/ 0 h 459341"/>
              <a:gd name="connsiteX1" fmla="*/ 85612 w 2617292"/>
              <a:gd name="connsiteY1" fmla="*/ 54372 h 459341"/>
              <a:gd name="connsiteX2" fmla="*/ 298817 w 2617292"/>
              <a:gd name="connsiteY2" fmla="*/ 65906 h 459341"/>
              <a:gd name="connsiteX3" fmla="*/ 451389 w 2617292"/>
              <a:gd name="connsiteY3" fmla="*/ 48111 h 459341"/>
              <a:gd name="connsiteX4" fmla="*/ 594734 w 2617292"/>
              <a:gd name="connsiteY4" fmla="*/ 45475 h 459341"/>
              <a:gd name="connsiteX5" fmla="*/ 905479 w 2617292"/>
              <a:gd name="connsiteY5" fmla="*/ 34271 h 459341"/>
              <a:gd name="connsiteX6" fmla="*/ 928546 w 2617292"/>
              <a:gd name="connsiteY6" fmla="*/ 44486 h 459341"/>
              <a:gd name="connsiteX7" fmla="*/ 937773 w 2617292"/>
              <a:gd name="connsiteY7" fmla="*/ 29328 h 459341"/>
              <a:gd name="connsiteX8" fmla="*/ 1126922 w 2617292"/>
              <a:gd name="connsiteY8" fmla="*/ 46793 h 459341"/>
              <a:gd name="connsiteX9" fmla="*/ 1285755 w 2617292"/>
              <a:gd name="connsiteY9" fmla="*/ 45475 h 459341"/>
              <a:gd name="connsiteX10" fmla="*/ 1532243 w 2617292"/>
              <a:gd name="connsiteY10" fmla="*/ 44486 h 459341"/>
              <a:gd name="connsiteX11" fmla="*/ 1856499 w 2617292"/>
              <a:gd name="connsiteY11" fmla="*/ 58327 h 459341"/>
              <a:gd name="connsiteX12" fmla="*/ 2172187 w 2617292"/>
              <a:gd name="connsiteY12" fmla="*/ 79416 h 459341"/>
              <a:gd name="connsiteX13" fmla="*/ 2189323 w 2617292"/>
              <a:gd name="connsiteY13" fmla="*/ 65247 h 459341"/>
              <a:gd name="connsiteX14" fmla="*/ 2480626 w 2617292"/>
              <a:gd name="connsiteY14" fmla="*/ 91938 h 459341"/>
              <a:gd name="connsiteX15" fmla="*/ 2502045 w 2617292"/>
              <a:gd name="connsiteY15" fmla="*/ 117642 h 459341"/>
              <a:gd name="connsiteX16" fmla="*/ 2520828 w 2617292"/>
              <a:gd name="connsiteY16" fmla="*/ 87655 h 459341"/>
              <a:gd name="connsiteX17" fmla="*/ 2551475 w 2617292"/>
              <a:gd name="connsiteY17" fmla="*/ 185854 h 459341"/>
              <a:gd name="connsiteX18" fmla="*/ 2538623 w 2617292"/>
              <a:gd name="connsiteY18" fmla="*/ 152901 h 459341"/>
              <a:gd name="connsiteX19" fmla="*/ 2481944 w 2617292"/>
              <a:gd name="connsiteY19" fmla="*/ 163446 h 459341"/>
              <a:gd name="connsiteX20" fmla="*/ 2586405 w 2617292"/>
              <a:gd name="connsiteY20" fmla="*/ 236602 h 459341"/>
              <a:gd name="connsiteX21" fmla="*/ 2514897 w 2617292"/>
              <a:gd name="connsiteY21" fmla="*/ 237920 h 459341"/>
              <a:gd name="connsiteX22" fmla="*/ 2547191 w 2617292"/>
              <a:gd name="connsiteY22" fmla="*/ 320302 h 459341"/>
              <a:gd name="connsiteX23" fmla="*/ 2520499 w 2617292"/>
              <a:gd name="connsiteY23" fmla="*/ 349630 h 459341"/>
              <a:gd name="connsiteX24" fmla="*/ 2566962 w 2617292"/>
              <a:gd name="connsiteY24" fmla="*/ 361822 h 459341"/>
              <a:gd name="connsiteX25" fmla="*/ 2617051 w 2617292"/>
              <a:gd name="connsiteY25" fmla="*/ 422126 h 459341"/>
              <a:gd name="connsiteX26" fmla="*/ 2539941 w 2617292"/>
              <a:gd name="connsiteY26" fmla="*/ 399059 h 459341"/>
              <a:gd name="connsiteX27" fmla="*/ 2561361 w 2617292"/>
              <a:gd name="connsiteY27" fmla="*/ 424762 h 459341"/>
              <a:gd name="connsiteX28" fmla="*/ 2441742 w 2617292"/>
              <a:gd name="connsiteY28" fmla="*/ 429705 h 459341"/>
              <a:gd name="connsiteX29" fmla="*/ 2362984 w 2617292"/>
              <a:gd name="connsiteY29" fmla="*/ 422456 h 459341"/>
              <a:gd name="connsiteX30" fmla="*/ 1793229 w 2617292"/>
              <a:gd name="connsiteY30" fmla="*/ 401695 h 459341"/>
              <a:gd name="connsiteX31" fmla="*/ 1390216 w 2617292"/>
              <a:gd name="connsiteY31" fmla="*/ 380606 h 459341"/>
              <a:gd name="connsiteX32" fmla="*/ 904161 w 2617292"/>
              <a:gd name="connsiteY32" fmla="*/ 399389 h 459341"/>
              <a:gd name="connsiteX33" fmla="*/ 601324 w 2617292"/>
              <a:gd name="connsiteY33" fmla="*/ 411252 h 459341"/>
              <a:gd name="connsiteX34" fmla="*/ 511692 w 2617292"/>
              <a:gd name="connsiteY34" fmla="*/ 434648 h 459341"/>
              <a:gd name="connsiteX35" fmla="*/ 384824 w 2617292"/>
              <a:gd name="connsiteY35" fmla="*/ 431023 h 459341"/>
              <a:gd name="connsiteX36" fmla="*/ 199958 w 2617292"/>
              <a:gd name="connsiteY36" fmla="*/ 453761 h 459341"/>
              <a:gd name="connsiteX37" fmla="*/ 55625 w 2617292"/>
              <a:gd name="connsiteY37" fmla="*/ 297564 h 459341"/>
              <a:gd name="connsiteX38" fmla="*/ 16411 w 2617292"/>
              <a:gd name="connsiteY38" fmla="*/ 206614 h 459341"/>
              <a:gd name="connsiteX39" fmla="*/ 18059 w 2617292"/>
              <a:gd name="connsiteY39" fmla="*/ 103472 h 459341"/>
              <a:gd name="connsiteX40" fmla="*/ 11138 w 2617292"/>
              <a:gd name="connsiteY40" fmla="*/ 0 h 459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2617292" h="459341">
                <a:moveTo>
                  <a:pt x="11138" y="0"/>
                </a:moveTo>
                <a:cubicBezTo>
                  <a:pt x="51670" y="5272"/>
                  <a:pt x="67488" y="30646"/>
                  <a:pt x="85612" y="54372"/>
                </a:cubicBezTo>
                <a:cubicBezTo>
                  <a:pt x="155802" y="43498"/>
                  <a:pt x="227639" y="67883"/>
                  <a:pt x="298817" y="65906"/>
                </a:cubicBezTo>
                <a:cubicBezTo>
                  <a:pt x="351212" y="64588"/>
                  <a:pt x="401959" y="43168"/>
                  <a:pt x="451389" y="48111"/>
                </a:cubicBezTo>
                <a:cubicBezTo>
                  <a:pt x="500488" y="53054"/>
                  <a:pt x="542998" y="47782"/>
                  <a:pt x="594734" y="45475"/>
                </a:cubicBezTo>
                <a:cubicBezTo>
                  <a:pt x="697547" y="40862"/>
                  <a:pt x="812223" y="52725"/>
                  <a:pt x="905479" y="34271"/>
                </a:cubicBezTo>
                <a:cubicBezTo>
                  <a:pt x="918001" y="31964"/>
                  <a:pt x="919319" y="46464"/>
                  <a:pt x="928546" y="44486"/>
                </a:cubicBezTo>
                <a:cubicBezTo>
                  <a:pt x="930194" y="44157"/>
                  <a:pt x="937443" y="29328"/>
                  <a:pt x="937773" y="29328"/>
                </a:cubicBezTo>
                <a:cubicBezTo>
                  <a:pt x="988191" y="30317"/>
                  <a:pt x="1060358" y="49429"/>
                  <a:pt x="1126922" y="46793"/>
                </a:cubicBezTo>
                <a:cubicBezTo>
                  <a:pt x="1169102" y="45145"/>
                  <a:pt x="1223804" y="44816"/>
                  <a:pt x="1285755" y="45475"/>
                </a:cubicBezTo>
                <a:cubicBezTo>
                  <a:pt x="1366819" y="46464"/>
                  <a:pt x="1449860" y="42839"/>
                  <a:pt x="1532243" y="44486"/>
                </a:cubicBezTo>
                <a:cubicBezTo>
                  <a:pt x="1638351" y="46464"/>
                  <a:pt x="1751379" y="60963"/>
                  <a:pt x="1856499" y="58327"/>
                </a:cubicBezTo>
                <a:cubicBezTo>
                  <a:pt x="1936904" y="56349"/>
                  <a:pt x="2070692" y="53384"/>
                  <a:pt x="2172187" y="79416"/>
                </a:cubicBezTo>
                <a:cubicBezTo>
                  <a:pt x="2180755" y="78098"/>
                  <a:pt x="2179107" y="64258"/>
                  <a:pt x="2189323" y="65247"/>
                </a:cubicBezTo>
                <a:cubicBezTo>
                  <a:pt x="2306964" y="77769"/>
                  <a:pt x="2375506" y="86336"/>
                  <a:pt x="2480626" y="91938"/>
                </a:cubicBezTo>
                <a:cubicBezTo>
                  <a:pt x="2475683" y="110392"/>
                  <a:pt x="2516874" y="90950"/>
                  <a:pt x="2502045" y="117642"/>
                </a:cubicBezTo>
                <a:cubicBezTo>
                  <a:pt x="2529067" y="113028"/>
                  <a:pt x="2504682" y="100177"/>
                  <a:pt x="2520828" y="87655"/>
                </a:cubicBezTo>
                <a:cubicBezTo>
                  <a:pt x="2546532" y="122255"/>
                  <a:pt x="2554770" y="126869"/>
                  <a:pt x="2551475" y="185854"/>
                </a:cubicBezTo>
                <a:cubicBezTo>
                  <a:pt x="2527090" y="191456"/>
                  <a:pt x="2538953" y="167071"/>
                  <a:pt x="2538623" y="152901"/>
                </a:cubicBezTo>
                <a:cubicBezTo>
                  <a:pt x="2514238" y="149936"/>
                  <a:pt x="2500068" y="159162"/>
                  <a:pt x="2481944" y="163446"/>
                </a:cubicBezTo>
                <a:cubicBezTo>
                  <a:pt x="2518851" y="166082"/>
                  <a:pt x="2565315" y="199365"/>
                  <a:pt x="2586405" y="236602"/>
                </a:cubicBezTo>
                <a:cubicBezTo>
                  <a:pt x="2561361" y="236602"/>
                  <a:pt x="2556088" y="228034"/>
                  <a:pt x="2514897" y="237920"/>
                </a:cubicBezTo>
                <a:cubicBezTo>
                  <a:pt x="2511931" y="278122"/>
                  <a:pt x="2526430" y="287349"/>
                  <a:pt x="2547191" y="320302"/>
                </a:cubicBezTo>
                <a:cubicBezTo>
                  <a:pt x="2513908" y="318984"/>
                  <a:pt x="2549498" y="345675"/>
                  <a:pt x="2520499" y="349630"/>
                </a:cubicBezTo>
                <a:cubicBezTo>
                  <a:pt x="2532691" y="377640"/>
                  <a:pt x="2545213" y="372367"/>
                  <a:pt x="2566962" y="361822"/>
                </a:cubicBezTo>
                <a:cubicBezTo>
                  <a:pt x="2558724" y="416195"/>
                  <a:pt x="2621664" y="368413"/>
                  <a:pt x="2617051" y="422126"/>
                </a:cubicBezTo>
                <a:cubicBezTo>
                  <a:pt x="2582121" y="422126"/>
                  <a:pt x="2556418" y="414547"/>
                  <a:pt x="2539941" y="399059"/>
                </a:cubicBezTo>
                <a:cubicBezTo>
                  <a:pt x="2532691" y="419819"/>
                  <a:pt x="2554770" y="415865"/>
                  <a:pt x="2561361" y="424762"/>
                </a:cubicBezTo>
                <a:cubicBezTo>
                  <a:pt x="2509295" y="448818"/>
                  <a:pt x="2485239" y="415536"/>
                  <a:pt x="2441742" y="429705"/>
                </a:cubicBezTo>
                <a:cubicBezTo>
                  <a:pt x="2419004" y="402684"/>
                  <a:pt x="2394619" y="423115"/>
                  <a:pt x="2362984" y="422456"/>
                </a:cubicBezTo>
                <a:cubicBezTo>
                  <a:pt x="2209424" y="419490"/>
                  <a:pt x="1993583" y="408615"/>
                  <a:pt x="1793229" y="401695"/>
                </a:cubicBezTo>
                <a:cubicBezTo>
                  <a:pt x="1690087" y="398071"/>
                  <a:pt x="1535208" y="383242"/>
                  <a:pt x="1390216" y="380606"/>
                </a:cubicBezTo>
                <a:cubicBezTo>
                  <a:pt x="1228088" y="377640"/>
                  <a:pt x="1062335" y="392469"/>
                  <a:pt x="904161" y="399389"/>
                </a:cubicBezTo>
                <a:cubicBezTo>
                  <a:pt x="802007" y="403673"/>
                  <a:pt x="705785" y="394446"/>
                  <a:pt x="601324" y="411252"/>
                </a:cubicBezTo>
                <a:cubicBezTo>
                  <a:pt x="573314" y="415536"/>
                  <a:pt x="545634" y="431682"/>
                  <a:pt x="511692" y="434648"/>
                </a:cubicBezTo>
                <a:cubicBezTo>
                  <a:pt x="471490" y="438273"/>
                  <a:pt x="425026" y="425751"/>
                  <a:pt x="384824" y="431023"/>
                </a:cubicBezTo>
                <a:cubicBezTo>
                  <a:pt x="292226" y="443216"/>
                  <a:pt x="246092" y="471226"/>
                  <a:pt x="199958" y="453761"/>
                </a:cubicBezTo>
                <a:cubicBezTo>
                  <a:pt x="142620" y="432012"/>
                  <a:pt x="102418" y="336778"/>
                  <a:pt x="55625" y="297564"/>
                </a:cubicBezTo>
                <a:cubicBezTo>
                  <a:pt x="42444" y="251101"/>
                  <a:pt x="48375" y="233306"/>
                  <a:pt x="16411" y="206614"/>
                </a:cubicBezTo>
                <a:cubicBezTo>
                  <a:pt x="26297" y="169048"/>
                  <a:pt x="-11270" y="133130"/>
                  <a:pt x="18059" y="103472"/>
                </a:cubicBezTo>
                <a:cubicBezTo>
                  <a:pt x="-6986" y="70849"/>
                  <a:pt x="-2702" y="38884"/>
                  <a:pt x="11138" y="0"/>
                </a:cubicBezTo>
                <a:close/>
              </a:path>
            </a:pathLst>
          </a:custGeom>
          <a:solidFill>
            <a:schemeClr val="accent6">
              <a:alpha val="34000"/>
            </a:schemeClr>
          </a:solidFill>
          <a:ln>
            <a:noFill/>
            <a:headEnd/>
            <a:tailEnd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dk1"/>
              </a:solidFill>
            </a:endParaRPr>
          </a:p>
        </p:txBody>
      </p:sp>
      <p:sp>
        <p:nvSpPr>
          <p:cNvPr id="14" name="Graphic 9">
            <a:extLst>
              <a:ext uri="{FF2B5EF4-FFF2-40B4-BE49-F238E27FC236}">
                <a16:creationId xmlns:a16="http://schemas.microsoft.com/office/drawing/2014/main" id="{4F051B9A-6CC7-DC1B-B612-75CC11F0EE30}"/>
              </a:ext>
            </a:extLst>
          </p:cNvPr>
          <p:cNvSpPr/>
          <p:nvPr/>
        </p:nvSpPr>
        <p:spPr>
          <a:xfrm>
            <a:off x="6602715" y="3594163"/>
            <a:ext cx="3093685" cy="526926"/>
          </a:xfrm>
          <a:custGeom>
            <a:avLst/>
            <a:gdLst>
              <a:gd name="connsiteX0" fmla="*/ 11138 w 2617292"/>
              <a:gd name="connsiteY0" fmla="*/ 0 h 459341"/>
              <a:gd name="connsiteX1" fmla="*/ 85612 w 2617292"/>
              <a:gd name="connsiteY1" fmla="*/ 54372 h 459341"/>
              <a:gd name="connsiteX2" fmla="*/ 298817 w 2617292"/>
              <a:gd name="connsiteY2" fmla="*/ 65906 h 459341"/>
              <a:gd name="connsiteX3" fmla="*/ 451389 w 2617292"/>
              <a:gd name="connsiteY3" fmla="*/ 48111 h 459341"/>
              <a:gd name="connsiteX4" fmla="*/ 594734 w 2617292"/>
              <a:gd name="connsiteY4" fmla="*/ 45475 h 459341"/>
              <a:gd name="connsiteX5" fmla="*/ 905479 w 2617292"/>
              <a:gd name="connsiteY5" fmla="*/ 34271 h 459341"/>
              <a:gd name="connsiteX6" fmla="*/ 928546 w 2617292"/>
              <a:gd name="connsiteY6" fmla="*/ 44486 h 459341"/>
              <a:gd name="connsiteX7" fmla="*/ 937773 w 2617292"/>
              <a:gd name="connsiteY7" fmla="*/ 29328 h 459341"/>
              <a:gd name="connsiteX8" fmla="*/ 1126922 w 2617292"/>
              <a:gd name="connsiteY8" fmla="*/ 46793 h 459341"/>
              <a:gd name="connsiteX9" fmla="*/ 1285755 w 2617292"/>
              <a:gd name="connsiteY9" fmla="*/ 45475 h 459341"/>
              <a:gd name="connsiteX10" fmla="*/ 1532243 w 2617292"/>
              <a:gd name="connsiteY10" fmla="*/ 44486 h 459341"/>
              <a:gd name="connsiteX11" fmla="*/ 1856499 w 2617292"/>
              <a:gd name="connsiteY11" fmla="*/ 58327 h 459341"/>
              <a:gd name="connsiteX12" fmla="*/ 2172187 w 2617292"/>
              <a:gd name="connsiteY12" fmla="*/ 79416 h 459341"/>
              <a:gd name="connsiteX13" fmla="*/ 2189323 w 2617292"/>
              <a:gd name="connsiteY13" fmla="*/ 65247 h 459341"/>
              <a:gd name="connsiteX14" fmla="*/ 2480626 w 2617292"/>
              <a:gd name="connsiteY14" fmla="*/ 91938 h 459341"/>
              <a:gd name="connsiteX15" fmla="*/ 2502045 w 2617292"/>
              <a:gd name="connsiteY15" fmla="*/ 117642 h 459341"/>
              <a:gd name="connsiteX16" fmla="*/ 2520828 w 2617292"/>
              <a:gd name="connsiteY16" fmla="*/ 87655 h 459341"/>
              <a:gd name="connsiteX17" fmla="*/ 2551475 w 2617292"/>
              <a:gd name="connsiteY17" fmla="*/ 185854 h 459341"/>
              <a:gd name="connsiteX18" fmla="*/ 2538623 w 2617292"/>
              <a:gd name="connsiteY18" fmla="*/ 152901 h 459341"/>
              <a:gd name="connsiteX19" fmla="*/ 2481944 w 2617292"/>
              <a:gd name="connsiteY19" fmla="*/ 163446 h 459341"/>
              <a:gd name="connsiteX20" fmla="*/ 2586405 w 2617292"/>
              <a:gd name="connsiteY20" fmla="*/ 236602 h 459341"/>
              <a:gd name="connsiteX21" fmla="*/ 2514897 w 2617292"/>
              <a:gd name="connsiteY21" fmla="*/ 237920 h 459341"/>
              <a:gd name="connsiteX22" fmla="*/ 2547191 w 2617292"/>
              <a:gd name="connsiteY22" fmla="*/ 320302 h 459341"/>
              <a:gd name="connsiteX23" fmla="*/ 2520499 w 2617292"/>
              <a:gd name="connsiteY23" fmla="*/ 349630 h 459341"/>
              <a:gd name="connsiteX24" fmla="*/ 2566962 w 2617292"/>
              <a:gd name="connsiteY24" fmla="*/ 361822 h 459341"/>
              <a:gd name="connsiteX25" fmla="*/ 2617051 w 2617292"/>
              <a:gd name="connsiteY25" fmla="*/ 422126 h 459341"/>
              <a:gd name="connsiteX26" fmla="*/ 2539941 w 2617292"/>
              <a:gd name="connsiteY26" fmla="*/ 399059 h 459341"/>
              <a:gd name="connsiteX27" fmla="*/ 2561361 w 2617292"/>
              <a:gd name="connsiteY27" fmla="*/ 424762 h 459341"/>
              <a:gd name="connsiteX28" fmla="*/ 2441742 w 2617292"/>
              <a:gd name="connsiteY28" fmla="*/ 429705 h 459341"/>
              <a:gd name="connsiteX29" fmla="*/ 2362984 w 2617292"/>
              <a:gd name="connsiteY29" fmla="*/ 422456 h 459341"/>
              <a:gd name="connsiteX30" fmla="*/ 1793229 w 2617292"/>
              <a:gd name="connsiteY30" fmla="*/ 401695 h 459341"/>
              <a:gd name="connsiteX31" fmla="*/ 1390216 w 2617292"/>
              <a:gd name="connsiteY31" fmla="*/ 380606 h 459341"/>
              <a:gd name="connsiteX32" fmla="*/ 904161 w 2617292"/>
              <a:gd name="connsiteY32" fmla="*/ 399389 h 459341"/>
              <a:gd name="connsiteX33" fmla="*/ 601324 w 2617292"/>
              <a:gd name="connsiteY33" fmla="*/ 411252 h 459341"/>
              <a:gd name="connsiteX34" fmla="*/ 511692 w 2617292"/>
              <a:gd name="connsiteY34" fmla="*/ 434648 h 459341"/>
              <a:gd name="connsiteX35" fmla="*/ 384824 w 2617292"/>
              <a:gd name="connsiteY35" fmla="*/ 431023 h 459341"/>
              <a:gd name="connsiteX36" fmla="*/ 199958 w 2617292"/>
              <a:gd name="connsiteY36" fmla="*/ 453761 h 459341"/>
              <a:gd name="connsiteX37" fmla="*/ 55625 w 2617292"/>
              <a:gd name="connsiteY37" fmla="*/ 297564 h 459341"/>
              <a:gd name="connsiteX38" fmla="*/ 16411 w 2617292"/>
              <a:gd name="connsiteY38" fmla="*/ 206614 h 459341"/>
              <a:gd name="connsiteX39" fmla="*/ 18059 w 2617292"/>
              <a:gd name="connsiteY39" fmla="*/ 103472 h 459341"/>
              <a:gd name="connsiteX40" fmla="*/ 11138 w 2617292"/>
              <a:gd name="connsiteY40" fmla="*/ 0 h 459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2617292" h="459341">
                <a:moveTo>
                  <a:pt x="11138" y="0"/>
                </a:moveTo>
                <a:cubicBezTo>
                  <a:pt x="51670" y="5272"/>
                  <a:pt x="67488" y="30646"/>
                  <a:pt x="85612" y="54372"/>
                </a:cubicBezTo>
                <a:cubicBezTo>
                  <a:pt x="155802" y="43498"/>
                  <a:pt x="227639" y="67883"/>
                  <a:pt x="298817" y="65906"/>
                </a:cubicBezTo>
                <a:cubicBezTo>
                  <a:pt x="351212" y="64588"/>
                  <a:pt x="401959" y="43168"/>
                  <a:pt x="451389" y="48111"/>
                </a:cubicBezTo>
                <a:cubicBezTo>
                  <a:pt x="500488" y="53054"/>
                  <a:pt x="542998" y="47782"/>
                  <a:pt x="594734" y="45475"/>
                </a:cubicBezTo>
                <a:cubicBezTo>
                  <a:pt x="697547" y="40862"/>
                  <a:pt x="812223" y="52725"/>
                  <a:pt x="905479" y="34271"/>
                </a:cubicBezTo>
                <a:cubicBezTo>
                  <a:pt x="918001" y="31964"/>
                  <a:pt x="919319" y="46464"/>
                  <a:pt x="928546" y="44486"/>
                </a:cubicBezTo>
                <a:cubicBezTo>
                  <a:pt x="930194" y="44157"/>
                  <a:pt x="937443" y="29328"/>
                  <a:pt x="937773" y="29328"/>
                </a:cubicBezTo>
                <a:cubicBezTo>
                  <a:pt x="988191" y="30317"/>
                  <a:pt x="1060358" y="49429"/>
                  <a:pt x="1126922" y="46793"/>
                </a:cubicBezTo>
                <a:cubicBezTo>
                  <a:pt x="1169102" y="45145"/>
                  <a:pt x="1223804" y="44816"/>
                  <a:pt x="1285755" y="45475"/>
                </a:cubicBezTo>
                <a:cubicBezTo>
                  <a:pt x="1366819" y="46464"/>
                  <a:pt x="1449860" y="42839"/>
                  <a:pt x="1532243" y="44486"/>
                </a:cubicBezTo>
                <a:cubicBezTo>
                  <a:pt x="1638351" y="46464"/>
                  <a:pt x="1751379" y="60963"/>
                  <a:pt x="1856499" y="58327"/>
                </a:cubicBezTo>
                <a:cubicBezTo>
                  <a:pt x="1936904" y="56349"/>
                  <a:pt x="2070692" y="53384"/>
                  <a:pt x="2172187" y="79416"/>
                </a:cubicBezTo>
                <a:cubicBezTo>
                  <a:pt x="2180755" y="78098"/>
                  <a:pt x="2179107" y="64258"/>
                  <a:pt x="2189323" y="65247"/>
                </a:cubicBezTo>
                <a:cubicBezTo>
                  <a:pt x="2306964" y="77769"/>
                  <a:pt x="2375506" y="86336"/>
                  <a:pt x="2480626" y="91938"/>
                </a:cubicBezTo>
                <a:cubicBezTo>
                  <a:pt x="2475683" y="110392"/>
                  <a:pt x="2516874" y="90950"/>
                  <a:pt x="2502045" y="117642"/>
                </a:cubicBezTo>
                <a:cubicBezTo>
                  <a:pt x="2529067" y="113028"/>
                  <a:pt x="2504682" y="100177"/>
                  <a:pt x="2520828" y="87655"/>
                </a:cubicBezTo>
                <a:cubicBezTo>
                  <a:pt x="2546532" y="122255"/>
                  <a:pt x="2554770" y="126869"/>
                  <a:pt x="2551475" y="185854"/>
                </a:cubicBezTo>
                <a:cubicBezTo>
                  <a:pt x="2527090" y="191456"/>
                  <a:pt x="2538953" y="167071"/>
                  <a:pt x="2538623" y="152901"/>
                </a:cubicBezTo>
                <a:cubicBezTo>
                  <a:pt x="2514238" y="149936"/>
                  <a:pt x="2500068" y="159162"/>
                  <a:pt x="2481944" y="163446"/>
                </a:cubicBezTo>
                <a:cubicBezTo>
                  <a:pt x="2518851" y="166082"/>
                  <a:pt x="2565315" y="199365"/>
                  <a:pt x="2586405" y="236602"/>
                </a:cubicBezTo>
                <a:cubicBezTo>
                  <a:pt x="2561361" y="236602"/>
                  <a:pt x="2556088" y="228034"/>
                  <a:pt x="2514897" y="237920"/>
                </a:cubicBezTo>
                <a:cubicBezTo>
                  <a:pt x="2511931" y="278122"/>
                  <a:pt x="2526430" y="287349"/>
                  <a:pt x="2547191" y="320302"/>
                </a:cubicBezTo>
                <a:cubicBezTo>
                  <a:pt x="2513908" y="318984"/>
                  <a:pt x="2549498" y="345675"/>
                  <a:pt x="2520499" y="349630"/>
                </a:cubicBezTo>
                <a:cubicBezTo>
                  <a:pt x="2532691" y="377640"/>
                  <a:pt x="2545213" y="372367"/>
                  <a:pt x="2566962" y="361822"/>
                </a:cubicBezTo>
                <a:cubicBezTo>
                  <a:pt x="2558724" y="416195"/>
                  <a:pt x="2621664" y="368413"/>
                  <a:pt x="2617051" y="422126"/>
                </a:cubicBezTo>
                <a:cubicBezTo>
                  <a:pt x="2582121" y="422126"/>
                  <a:pt x="2556418" y="414547"/>
                  <a:pt x="2539941" y="399059"/>
                </a:cubicBezTo>
                <a:cubicBezTo>
                  <a:pt x="2532691" y="419819"/>
                  <a:pt x="2554770" y="415865"/>
                  <a:pt x="2561361" y="424762"/>
                </a:cubicBezTo>
                <a:cubicBezTo>
                  <a:pt x="2509295" y="448818"/>
                  <a:pt x="2485239" y="415536"/>
                  <a:pt x="2441742" y="429705"/>
                </a:cubicBezTo>
                <a:cubicBezTo>
                  <a:pt x="2419004" y="402684"/>
                  <a:pt x="2394619" y="423115"/>
                  <a:pt x="2362984" y="422456"/>
                </a:cubicBezTo>
                <a:cubicBezTo>
                  <a:pt x="2209424" y="419490"/>
                  <a:pt x="1993583" y="408615"/>
                  <a:pt x="1793229" y="401695"/>
                </a:cubicBezTo>
                <a:cubicBezTo>
                  <a:pt x="1690087" y="398071"/>
                  <a:pt x="1535208" y="383242"/>
                  <a:pt x="1390216" y="380606"/>
                </a:cubicBezTo>
                <a:cubicBezTo>
                  <a:pt x="1228088" y="377640"/>
                  <a:pt x="1062335" y="392469"/>
                  <a:pt x="904161" y="399389"/>
                </a:cubicBezTo>
                <a:cubicBezTo>
                  <a:pt x="802007" y="403673"/>
                  <a:pt x="705785" y="394446"/>
                  <a:pt x="601324" y="411252"/>
                </a:cubicBezTo>
                <a:cubicBezTo>
                  <a:pt x="573314" y="415536"/>
                  <a:pt x="545634" y="431682"/>
                  <a:pt x="511692" y="434648"/>
                </a:cubicBezTo>
                <a:cubicBezTo>
                  <a:pt x="471490" y="438273"/>
                  <a:pt x="425026" y="425751"/>
                  <a:pt x="384824" y="431023"/>
                </a:cubicBezTo>
                <a:cubicBezTo>
                  <a:pt x="292226" y="443216"/>
                  <a:pt x="246092" y="471226"/>
                  <a:pt x="199958" y="453761"/>
                </a:cubicBezTo>
                <a:cubicBezTo>
                  <a:pt x="142620" y="432012"/>
                  <a:pt x="102418" y="336778"/>
                  <a:pt x="55625" y="297564"/>
                </a:cubicBezTo>
                <a:cubicBezTo>
                  <a:pt x="42444" y="251101"/>
                  <a:pt x="48375" y="233306"/>
                  <a:pt x="16411" y="206614"/>
                </a:cubicBezTo>
                <a:cubicBezTo>
                  <a:pt x="26297" y="169048"/>
                  <a:pt x="-11270" y="133130"/>
                  <a:pt x="18059" y="103472"/>
                </a:cubicBezTo>
                <a:cubicBezTo>
                  <a:pt x="-6986" y="70849"/>
                  <a:pt x="-2702" y="38884"/>
                  <a:pt x="11138" y="0"/>
                </a:cubicBezTo>
                <a:close/>
              </a:path>
            </a:pathLst>
          </a:custGeom>
          <a:solidFill>
            <a:schemeClr val="accent6">
              <a:alpha val="34000"/>
            </a:schemeClr>
          </a:solidFill>
          <a:ln>
            <a:noFill/>
            <a:headEnd/>
            <a:tailEnd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dk1"/>
              </a:solidFill>
            </a:endParaRPr>
          </a:p>
        </p:txBody>
      </p:sp>
      <p:sp>
        <p:nvSpPr>
          <p:cNvPr id="15" name="Graphic 9">
            <a:extLst>
              <a:ext uri="{FF2B5EF4-FFF2-40B4-BE49-F238E27FC236}">
                <a16:creationId xmlns:a16="http://schemas.microsoft.com/office/drawing/2014/main" id="{BACBD645-9008-8E28-408B-3DB343821324}"/>
              </a:ext>
            </a:extLst>
          </p:cNvPr>
          <p:cNvSpPr/>
          <p:nvPr/>
        </p:nvSpPr>
        <p:spPr>
          <a:xfrm>
            <a:off x="6610430" y="3956299"/>
            <a:ext cx="3301994" cy="526926"/>
          </a:xfrm>
          <a:custGeom>
            <a:avLst/>
            <a:gdLst>
              <a:gd name="connsiteX0" fmla="*/ 11138 w 2617292"/>
              <a:gd name="connsiteY0" fmla="*/ 0 h 459341"/>
              <a:gd name="connsiteX1" fmla="*/ 85612 w 2617292"/>
              <a:gd name="connsiteY1" fmla="*/ 54372 h 459341"/>
              <a:gd name="connsiteX2" fmla="*/ 298817 w 2617292"/>
              <a:gd name="connsiteY2" fmla="*/ 65906 h 459341"/>
              <a:gd name="connsiteX3" fmla="*/ 451389 w 2617292"/>
              <a:gd name="connsiteY3" fmla="*/ 48111 h 459341"/>
              <a:gd name="connsiteX4" fmla="*/ 594734 w 2617292"/>
              <a:gd name="connsiteY4" fmla="*/ 45475 h 459341"/>
              <a:gd name="connsiteX5" fmla="*/ 905479 w 2617292"/>
              <a:gd name="connsiteY5" fmla="*/ 34271 h 459341"/>
              <a:gd name="connsiteX6" fmla="*/ 928546 w 2617292"/>
              <a:gd name="connsiteY6" fmla="*/ 44486 h 459341"/>
              <a:gd name="connsiteX7" fmla="*/ 937773 w 2617292"/>
              <a:gd name="connsiteY7" fmla="*/ 29328 h 459341"/>
              <a:gd name="connsiteX8" fmla="*/ 1126922 w 2617292"/>
              <a:gd name="connsiteY8" fmla="*/ 46793 h 459341"/>
              <a:gd name="connsiteX9" fmla="*/ 1285755 w 2617292"/>
              <a:gd name="connsiteY9" fmla="*/ 45475 h 459341"/>
              <a:gd name="connsiteX10" fmla="*/ 1532243 w 2617292"/>
              <a:gd name="connsiteY10" fmla="*/ 44486 h 459341"/>
              <a:gd name="connsiteX11" fmla="*/ 1856499 w 2617292"/>
              <a:gd name="connsiteY11" fmla="*/ 58327 h 459341"/>
              <a:gd name="connsiteX12" fmla="*/ 2172187 w 2617292"/>
              <a:gd name="connsiteY12" fmla="*/ 79416 h 459341"/>
              <a:gd name="connsiteX13" fmla="*/ 2189323 w 2617292"/>
              <a:gd name="connsiteY13" fmla="*/ 65247 h 459341"/>
              <a:gd name="connsiteX14" fmla="*/ 2480626 w 2617292"/>
              <a:gd name="connsiteY14" fmla="*/ 91938 h 459341"/>
              <a:gd name="connsiteX15" fmla="*/ 2502045 w 2617292"/>
              <a:gd name="connsiteY15" fmla="*/ 117642 h 459341"/>
              <a:gd name="connsiteX16" fmla="*/ 2520828 w 2617292"/>
              <a:gd name="connsiteY16" fmla="*/ 87655 h 459341"/>
              <a:gd name="connsiteX17" fmla="*/ 2551475 w 2617292"/>
              <a:gd name="connsiteY17" fmla="*/ 185854 h 459341"/>
              <a:gd name="connsiteX18" fmla="*/ 2538623 w 2617292"/>
              <a:gd name="connsiteY18" fmla="*/ 152901 h 459341"/>
              <a:gd name="connsiteX19" fmla="*/ 2481944 w 2617292"/>
              <a:gd name="connsiteY19" fmla="*/ 163446 h 459341"/>
              <a:gd name="connsiteX20" fmla="*/ 2586405 w 2617292"/>
              <a:gd name="connsiteY20" fmla="*/ 236602 h 459341"/>
              <a:gd name="connsiteX21" fmla="*/ 2514897 w 2617292"/>
              <a:gd name="connsiteY21" fmla="*/ 237920 h 459341"/>
              <a:gd name="connsiteX22" fmla="*/ 2547191 w 2617292"/>
              <a:gd name="connsiteY22" fmla="*/ 320302 h 459341"/>
              <a:gd name="connsiteX23" fmla="*/ 2520499 w 2617292"/>
              <a:gd name="connsiteY23" fmla="*/ 349630 h 459341"/>
              <a:gd name="connsiteX24" fmla="*/ 2566962 w 2617292"/>
              <a:gd name="connsiteY24" fmla="*/ 361822 h 459341"/>
              <a:gd name="connsiteX25" fmla="*/ 2617051 w 2617292"/>
              <a:gd name="connsiteY25" fmla="*/ 422126 h 459341"/>
              <a:gd name="connsiteX26" fmla="*/ 2539941 w 2617292"/>
              <a:gd name="connsiteY26" fmla="*/ 399059 h 459341"/>
              <a:gd name="connsiteX27" fmla="*/ 2561361 w 2617292"/>
              <a:gd name="connsiteY27" fmla="*/ 424762 h 459341"/>
              <a:gd name="connsiteX28" fmla="*/ 2441742 w 2617292"/>
              <a:gd name="connsiteY28" fmla="*/ 429705 h 459341"/>
              <a:gd name="connsiteX29" fmla="*/ 2362984 w 2617292"/>
              <a:gd name="connsiteY29" fmla="*/ 422456 h 459341"/>
              <a:gd name="connsiteX30" fmla="*/ 1793229 w 2617292"/>
              <a:gd name="connsiteY30" fmla="*/ 401695 h 459341"/>
              <a:gd name="connsiteX31" fmla="*/ 1390216 w 2617292"/>
              <a:gd name="connsiteY31" fmla="*/ 380606 h 459341"/>
              <a:gd name="connsiteX32" fmla="*/ 904161 w 2617292"/>
              <a:gd name="connsiteY32" fmla="*/ 399389 h 459341"/>
              <a:gd name="connsiteX33" fmla="*/ 601324 w 2617292"/>
              <a:gd name="connsiteY33" fmla="*/ 411252 h 459341"/>
              <a:gd name="connsiteX34" fmla="*/ 511692 w 2617292"/>
              <a:gd name="connsiteY34" fmla="*/ 434648 h 459341"/>
              <a:gd name="connsiteX35" fmla="*/ 384824 w 2617292"/>
              <a:gd name="connsiteY35" fmla="*/ 431023 h 459341"/>
              <a:gd name="connsiteX36" fmla="*/ 199958 w 2617292"/>
              <a:gd name="connsiteY36" fmla="*/ 453761 h 459341"/>
              <a:gd name="connsiteX37" fmla="*/ 55625 w 2617292"/>
              <a:gd name="connsiteY37" fmla="*/ 297564 h 459341"/>
              <a:gd name="connsiteX38" fmla="*/ 16411 w 2617292"/>
              <a:gd name="connsiteY38" fmla="*/ 206614 h 459341"/>
              <a:gd name="connsiteX39" fmla="*/ 18059 w 2617292"/>
              <a:gd name="connsiteY39" fmla="*/ 103472 h 459341"/>
              <a:gd name="connsiteX40" fmla="*/ 11138 w 2617292"/>
              <a:gd name="connsiteY40" fmla="*/ 0 h 459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2617292" h="459341">
                <a:moveTo>
                  <a:pt x="11138" y="0"/>
                </a:moveTo>
                <a:cubicBezTo>
                  <a:pt x="51670" y="5272"/>
                  <a:pt x="67488" y="30646"/>
                  <a:pt x="85612" y="54372"/>
                </a:cubicBezTo>
                <a:cubicBezTo>
                  <a:pt x="155802" y="43498"/>
                  <a:pt x="227639" y="67883"/>
                  <a:pt x="298817" y="65906"/>
                </a:cubicBezTo>
                <a:cubicBezTo>
                  <a:pt x="351212" y="64588"/>
                  <a:pt x="401959" y="43168"/>
                  <a:pt x="451389" y="48111"/>
                </a:cubicBezTo>
                <a:cubicBezTo>
                  <a:pt x="500488" y="53054"/>
                  <a:pt x="542998" y="47782"/>
                  <a:pt x="594734" y="45475"/>
                </a:cubicBezTo>
                <a:cubicBezTo>
                  <a:pt x="697547" y="40862"/>
                  <a:pt x="812223" y="52725"/>
                  <a:pt x="905479" y="34271"/>
                </a:cubicBezTo>
                <a:cubicBezTo>
                  <a:pt x="918001" y="31964"/>
                  <a:pt x="919319" y="46464"/>
                  <a:pt x="928546" y="44486"/>
                </a:cubicBezTo>
                <a:cubicBezTo>
                  <a:pt x="930194" y="44157"/>
                  <a:pt x="937443" y="29328"/>
                  <a:pt x="937773" y="29328"/>
                </a:cubicBezTo>
                <a:cubicBezTo>
                  <a:pt x="988191" y="30317"/>
                  <a:pt x="1060358" y="49429"/>
                  <a:pt x="1126922" y="46793"/>
                </a:cubicBezTo>
                <a:cubicBezTo>
                  <a:pt x="1169102" y="45145"/>
                  <a:pt x="1223804" y="44816"/>
                  <a:pt x="1285755" y="45475"/>
                </a:cubicBezTo>
                <a:cubicBezTo>
                  <a:pt x="1366819" y="46464"/>
                  <a:pt x="1449860" y="42839"/>
                  <a:pt x="1532243" y="44486"/>
                </a:cubicBezTo>
                <a:cubicBezTo>
                  <a:pt x="1638351" y="46464"/>
                  <a:pt x="1751379" y="60963"/>
                  <a:pt x="1856499" y="58327"/>
                </a:cubicBezTo>
                <a:cubicBezTo>
                  <a:pt x="1936904" y="56349"/>
                  <a:pt x="2070692" y="53384"/>
                  <a:pt x="2172187" y="79416"/>
                </a:cubicBezTo>
                <a:cubicBezTo>
                  <a:pt x="2180755" y="78098"/>
                  <a:pt x="2179107" y="64258"/>
                  <a:pt x="2189323" y="65247"/>
                </a:cubicBezTo>
                <a:cubicBezTo>
                  <a:pt x="2306964" y="77769"/>
                  <a:pt x="2375506" y="86336"/>
                  <a:pt x="2480626" y="91938"/>
                </a:cubicBezTo>
                <a:cubicBezTo>
                  <a:pt x="2475683" y="110392"/>
                  <a:pt x="2516874" y="90950"/>
                  <a:pt x="2502045" y="117642"/>
                </a:cubicBezTo>
                <a:cubicBezTo>
                  <a:pt x="2529067" y="113028"/>
                  <a:pt x="2504682" y="100177"/>
                  <a:pt x="2520828" y="87655"/>
                </a:cubicBezTo>
                <a:cubicBezTo>
                  <a:pt x="2546532" y="122255"/>
                  <a:pt x="2554770" y="126869"/>
                  <a:pt x="2551475" y="185854"/>
                </a:cubicBezTo>
                <a:cubicBezTo>
                  <a:pt x="2527090" y="191456"/>
                  <a:pt x="2538953" y="167071"/>
                  <a:pt x="2538623" y="152901"/>
                </a:cubicBezTo>
                <a:cubicBezTo>
                  <a:pt x="2514238" y="149936"/>
                  <a:pt x="2500068" y="159162"/>
                  <a:pt x="2481944" y="163446"/>
                </a:cubicBezTo>
                <a:cubicBezTo>
                  <a:pt x="2518851" y="166082"/>
                  <a:pt x="2565315" y="199365"/>
                  <a:pt x="2586405" y="236602"/>
                </a:cubicBezTo>
                <a:cubicBezTo>
                  <a:pt x="2561361" y="236602"/>
                  <a:pt x="2556088" y="228034"/>
                  <a:pt x="2514897" y="237920"/>
                </a:cubicBezTo>
                <a:cubicBezTo>
                  <a:pt x="2511931" y="278122"/>
                  <a:pt x="2526430" y="287349"/>
                  <a:pt x="2547191" y="320302"/>
                </a:cubicBezTo>
                <a:cubicBezTo>
                  <a:pt x="2513908" y="318984"/>
                  <a:pt x="2549498" y="345675"/>
                  <a:pt x="2520499" y="349630"/>
                </a:cubicBezTo>
                <a:cubicBezTo>
                  <a:pt x="2532691" y="377640"/>
                  <a:pt x="2545213" y="372367"/>
                  <a:pt x="2566962" y="361822"/>
                </a:cubicBezTo>
                <a:cubicBezTo>
                  <a:pt x="2558724" y="416195"/>
                  <a:pt x="2621664" y="368413"/>
                  <a:pt x="2617051" y="422126"/>
                </a:cubicBezTo>
                <a:cubicBezTo>
                  <a:pt x="2582121" y="422126"/>
                  <a:pt x="2556418" y="414547"/>
                  <a:pt x="2539941" y="399059"/>
                </a:cubicBezTo>
                <a:cubicBezTo>
                  <a:pt x="2532691" y="419819"/>
                  <a:pt x="2554770" y="415865"/>
                  <a:pt x="2561361" y="424762"/>
                </a:cubicBezTo>
                <a:cubicBezTo>
                  <a:pt x="2509295" y="448818"/>
                  <a:pt x="2485239" y="415536"/>
                  <a:pt x="2441742" y="429705"/>
                </a:cubicBezTo>
                <a:cubicBezTo>
                  <a:pt x="2419004" y="402684"/>
                  <a:pt x="2394619" y="423115"/>
                  <a:pt x="2362984" y="422456"/>
                </a:cubicBezTo>
                <a:cubicBezTo>
                  <a:pt x="2209424" y="419490"/>
                  <a:pt x="1993583" y="408615"/>
                  <a:pt x="1793229" y="401695"/>
                </a:cubicBezTo>
                <a:cubicBezTo>
                  <a:pt x="1690087" y="398071"/>
                  <a:pt x="1535208" y="383242"/>
                  <a:pt x="1390216" y="380606"/>
                </a:cubicBezTo>
                <a:cubicBezTo>
                  <a:pt x="1228088" y="377640"/>
                  <a:pt x="1062335" y="392469"/>
                  <a:pt x="904161" y="399389"/>
                </a:cubicBezTo>
                <a:cubicBezTo>
                  <a:pt x="802007" y="403673"/>
                  <a:pt x="705785" y="394446"/>
                  <a:pt x="601324" y="411252"/>
                </a:cubicBezTo>
                <a:cubicBezTo>
                  <a:pt x="573314" y="415536"/>
                  <a:pt x="545634" y="431682"/>
                  <a:pt x="511692" y="434648"/>
                </a:cubicBezTo>
                <a:cubicBezTo>
                  <a:pt x="471490" y="438273"/>
                  <a:pt x="425026" y="425751"/>
                  <a:pt x="384824" y="431023"/>
                </a:cubicBezTo>
                <a:cubicBezTo>
                  <a:pt x="292226" y="443216"/>
                  <a:pt x="246092" y="471226"/>
                  <a:pt x="199958" y="453761"/>
                </a:cubicBezTo>
                <a:cubicBezTo>
                  <a:pt x="142620" y="432012"/>
                  <a:pt x="102418" y="336778"/>
                  <a:pt x="55625" y="297564"/>
                </a:cubicBezTo>
                <a:cubicBezTo>
                  <a:pt x="42444" y="251101"/>
                  <a:pt x="48375" y="233306"/>
                  <a:pt x="16411" y="206614"/>
                </a:cubicBezTo>
                <a:cubicBezTo>
                  <a:pt x="26297" y="169048"/>
                  <a:pt x="-11270" y="133130"/>
                  <a:pt x="18059" y="103472"/>
                </a:cubicBezTo>
                <a:cubicBezTo>
                  <a:pt x="-6986" y="70849"/>
                  <a:pt x="-2702" y="38884"/>
                  <a:pt x="11138" y="0"/>
                </a:cubicBezTo>
                <a:close/>
              </a:path>
            </a:pathLst>
          </a:custGeom>
          <a:solidFill>
            <a:schemeClr val="accent6">
              <a:alpha val="34000"/>
            </a:schemeClr>
          </a:solidFill>
          <a:ln>
            <a:noFill/>
            <a:headEnd/>
            <a:tailEnd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98210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594" y="226273"/>
            <a:ext cx="6983837" cy="156944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pl-PL" sz="3600" dirty="0"/>
              <a:t>Unikalna oś czasu</a:t>
            </a:r>
            <a:br>
              <a:rPr lang="en-US" sz="3600" dirty="0"/>
            </a:br>
            <a:r>
              <a:rPr lang="pl-PL" sz="1800" dirty="0"/>
              <a:t>Przy jej pomocy w kreatywny sposób możesz pokazać zmiany w czasie trwania projektu, czy historię firmy. Dodanie ikonki kalendarza </a:t>
            </a:r>
            <a:br>
              <a:rPr lang="pl-PL" sz="1800" dirty="0"/>
            </a:br>
            <a:r>
              <a:rPr lang="pl-PL" sz="1800" dirty="0"/>
              <a:t>podkreśli przekaz.</a:t>
            </a:r>
            <a:endParaRPr lang="en-US" sz="2000" dirty="0"/>
          </a:p>
        </p:txBody>
      </p:sp>
      <p:sp>
        <p:nvSpPr>
          <p:cNvPr id="27" name="Oval 26"/>
          <p:cNvSpPr/>
          <p:nvPr/>
        </p:nvSpPr>
        <p:spPr>
          <a:xfrm>
            <a:off x="1892947" y="508567"/>
            <a:ext cx="1004856" cy="1004856"/>
          </a:xfrm>
          <a:prstGeom prst="ellipse">
            <a:avLst/>
          </a:prstGeom>
          <a:solidFill>
            <a:schemeClr val="bg1"/>
          </a:solidFill>
          <a:ln w="28575"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59000">
                  <a:schemeClr val="accent1"/>
                </a:gs>
                <a:gs pos="100000">
                  <a:schemeClr val="accent4">
                    <a:lumMod val="60000"/>
                    <a:lumOff val="40000"/>
                  </a:schemeClr>
                </a:gs>
              </a:gsLst>
              <a:lin ang="189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>
                <a:solidFill>
                  <a:schemeClr val="accent1"/>
                </a:solidFill>
              </a:rPr>
              <a:t>2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6945C816-EDFE-3DBE-AF54-7B428E0F66DD}"/>
              </a:ext>
            </a:extLst>
          </p:cNvPr>
          <p:cNvCxnSpPr>
            <a:cxnSpLocks/>
          </p:cNvCxnSpPr>
          <p:nvPr/>
        </p:nvCxnSpPr>
        <p:spPr>
          <a:xfrm>
            <a:off x="623888" y="4445420"/>
            <a:ext cx="10944225" cy="0"/>
          </a:xfrm>
          <a:prstGeom prst="straightConnector1">
            <a:avLst/>
          </a:prstGeom>
          <a:ln w="25400">
            <a:solidFill>
              <a:schemeClr val="bg2">
                <a:lumMod val="75000"/>
              </a:schemeClr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5" name="Group 4">
            <a:extLst>
              <a:ext uri="{FF2B5EF4-FFF2-40B4-BE49-F238E27FC236}">
                <a16:creationId xmlns:a16="http://schemas.microsoft.com/office/drawing/2014/main" id="{E2B7053C-E067-6738-2F29-A5B71FED6B67}"/>
              </a:ext>
            </a:extLst>
          </p:cNvPr>
          <p:cNvGrpSpPr/>
          <p:nvPr/>
        </p:nvGrpSpPr>
        <p:grpSpPr>
          <a:xfrm flipV="1">
            <a:off x="931926" y="4684886"/>
            <a:ext cx="1406884" cy="181107"/>
            <a:chOff x="7953245" y="3515433"/>
            <a:chExt cx="1406884" cy="18110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54837C25-6A8B-1226-A81D-6DC58AE1DC38}"/>
                </a:ext>
              </a:extLst>
            </p:cNvPr>
            <p:cNvCxnSpPr>
              <a:cxnSpLocks/>
            </p:cNvCxnSpPr>
            <p:nvPr/>
          </p:nvCxnSpPr>
          <p:spPr>
            <a:xfrm>
              <a:off x="7953245" y="3515433"/>
              <a:ext cx="1406884" cy="0"/>
            </a:xfrm>
            <a:prstGeom prst="line">
              <a:avLst/>
            </a:prstGeom>
            <a:ln w="1905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EF3836E-03D9-BB90-0780-56126ABBC19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656687" y="3515433"/>
              <a:ext cx="0" cy="181107"/>
            </a:xfrm>
            <a:prstGeom prst="line">
              <a:avLst/>
            </a:prstGeom>
            <a:ln w="1905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36037ACE-4D91-CF91-DE24-A8B411412498}"/>
              </a:ext>
            </a:extLst>
          </p:cNvPr>
          <p:cNvSpPr txBox="1"/>
          <p:nvPr/>
        </p:nvSpPr>
        <p:spPr>
          <a:xfrm>
            <a:off x="763280" y="5011095"/>
            <a:ext cx="1756854" cy="70788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pl-PL" b="1" dirty="0"/>
              <a:t>Początek</a:t>
            </a:r>
            <a:endParaRPr lang="pl-PL" sz="1600" b="1" dirty="0"/>
          </a:p>
          <a:p>
            <a:pPr algn="ctr"/>
            <a:r>
              <a:rPr lang="pl-PL" sz="1400" dirty="0"/>
              <a:t>Tutaj wpisz kilka kluczowych faktów</a:t>
            </a:r>
            <a:endParaRPr lang="en-US" sz="1400" dirty="0"/>
          </a:p>
        </p:txBody>
      </p:sp>
      <p:sp>
        <p:nvSpPr>
          <p:cNvPr id="8" name="Hexagon 7">
            <a:extLst>
              <a:ext uri="{FF2B5EF4-FFF2-40B4-BE49-F238E27FC236}">
                <a16:creationId xmlns:a16="http://schemas.microsoft.com/office/drawing/2014/main" id="{0111C5BF-3966-F4EF-EB10-074D39642B87}"/>
              </a:ext>
            </a:extLst>
          </p:cNvPr>
          <p:cNvSpPr/>
          <p:nvPr/>
        </p:nvSpPr>
        <p:spPr>
          <a:xfrm>
            <a:off x="1243813" y="4210890"/>
            <a:ext cx="783111" cy="469060"/>
          </a:xfrm>
          <a:prstGeom prst="hexagon">
            <a:avLst/>
          </a:prstGeom>
          <a:solidFill>
            <a:schemeClr val="accent1"/>
          </a:solidFill>
          <a:ln w="88900">
            <a:solidFill>
              <a:schemeClr val="accent1">
                <a:alpha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pl-PL" sz="1600" b="1">
                <a:solidFill>
                  <a:schemeClr val="bg1"/>
                </a:solidFill>
              </a:rPr>
              <a:t>20XX</a:t>
            </a:r>
            <a:endParaRPr lang="en-ZA" sz="1600" b="1" dirty="0">
              <a:solidFill>
                <a:schemeClr val="bg1"/>
              </a:solidFill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E2216BE-18F7-3EC6-EA9D-FE31C59E4792}"/>
              </a:ext>
            </a:extLst>
          </p:cNvPr>
          <p:cNvGrpSpPr/>
          <p:nvPr/>
        </p:nvGrpSpPr>
        <p:grpSpPr>
          <a:xfrm flipV="1">
            <a:off x="6033389" y="4684886"/>
            <a:ext cx="1406884" cy="181107"/>
            <a:chOff x="7953245" y="3515433"/>
            <a:chExt cx="1406884" cy="181107"/>
          </a:xfrm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91256EDF-5EEE-313A-D38B-D09129DB2232}"/>
                </a:ext>
              </a:extLst>
            </p:cNvPr>
            <p:cNvCxnSpPr>
              <a:cxnSpLocks/>
            </p:cNvCxnSpPr>
            <p:nvPr/>
          </p:nvCxnSpPr>
          <p:spPr>
            <a:xfrm>
              <a:off x="7953245" y="3515433"/>
              <a:ext cx="1406884" cy="0"/>
            </a:xfrm>
            <a:prstGeom prst="line">
              <a:avLst/>
            </a:prstGeom>
            <a:ln w="1905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CEEFC89D-63E7-75D8-D0AD-88F308E0121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656687" y="3515433"/>
              <a:ext cx="0" cy="181107"/>
            </a:xfrm>
            <a:prstGeom prst="line">
              <a:avLst/>
            </a:prstGeom>
            <a:ln w="1905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1BB64CA3-D2B6-A87C-D9B4-8F89CCF8D4F2}"/>
              </a:ext>
            </a:extLst>
          </p:cNvPr>
          <p:cNvSpPr txBox="1"/>
          <p:nvPr/>
        </p:nvSpPr>
        <p:spPr>
          <a:xfrm>
            <a:off x="5858404" y="5011095"/>
            <a:ext cx="1756854" cy="67710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pl-PL" sz="1600" b="1" dirty="0"/>
              <a:t>Wydarzenie 5</a:t>
            </a:r>
          </a:p>
          <a:p>
            <a:pPr algn="ctr"/>
            <a:r>
              <a:rPr lang="pl-PL" sz="1400" dirty="0"/>
              <a:t>Tutaj wpisz kilka kluczowych faktów</a:t>
            </a:r>
            <a:endParaRPr lang="en-US" sz="14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FBF16BB-A2B5-C440-8D7B-CB74CE8C6D6B}"/>
              </a:ext>
            </a:extLst>
          </p:cNvPr>
          <p:cNvSpPr txBox="1"/>
          <p:nvPr/>
        </p:nvSpPr>
        <p:spPr>
          <a:xfrm>
            <a:off x="7146518" y="3231052"/>
            <a:ext cx="1756854" cy="67710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pl-PL" sz="1600" b="1" dirty="0"/>
              <a:t>Wydarzenie 6</a:t>
            </a:r>
          </a:p>
          <a:p>
            <a:pPr algn="ctr"/>
            <a:r>
              <a:rPr lang="pl-PL" sz="1400" dirty="0"/>
              <a:t>Tutaj wpisz kilka kluczowych faktów</a:t>
            </a:r>
            <a:endParaRPr lang="en-ZA" sz="1400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62F80F5-11B8-802D-D54E-5A412D7F8224}"/>
              </a:ext>
            </a:extLst>
          </p:cNvPr>
          <p:cNvSpPr txBox="1"/>
          <p:nvPr/>
        </p:nvSpPr>
        <p:spPr>
          <a:xfrm>
            <a:off x="9691187" y="3231052"/>
            <a:ext cx="1756854" cy="67710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pl-PL" sz="1600" b="1" dirty="0"/>
              <a:t>Zakończenie</a:t>
            </a:r>
          </a:p>
          <a:p>
            <a:pPr algn="ctr"/>
            <a:r>
              <a:rPr lang="pl-PL" sz="1400" dirty="0"/>
              <a:t>Tutaj wpisz kilka kluczowych faktów</a:t>
            </a:r>
            <a:endParaRPr lang="en-US" sz="1400" dirty="0"/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33C4235B-2F6C-FFBA-7C31-54C2602589DA}"/>
              </a:ext>
            </a:extLst>
          </p:cNvPr>
          <p:cNvGrpSpPr/>
          <p:nvPr/>
        </p:nvGrpSpPr>
        <p:grpSpPr>
          <a:xfrm flipV="1">
            <a:off x="8589852" y="4684886"/>
            <a:ext cx="1406884" cy="181107"/>
            <a:chOff x="7953245" y="3515433"/>
            <a:chExt cx="1406884" cy="181107"/>
          </a:xfrm>
        </p:grpSpPr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B8888057-C4E1-0634-2B9A-36471F26A2A7}"/>
                </a:ext>
              </a:extLst>
            </p:cNvPr>
            <p:cNvCxnSpPr>
              <a:cxnSpLocks/>
            </p:cNvCxnSpPr>
            <p:nvPr/>
          </p:nvCxnSpPr>
          <p:spPr>
            <a:xfrm>
              <a:off x="7953245" y="3515433"/>
              <a:ext cx="1406884" cy="0"/>
            </a:xfrm>
            <a:prstGeom prst="line">
              <a:avLst/>
            </a:prstGeom>
            <a:ln w="1905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620EADF1-3C25-05E7-1435-D838A3BFA96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656687" y="3515433"/>
              <a:ext cx="0" cy="181107"/>
            </a:xfrm>
            <a:prstGeom prst="line">
              <a:avLst/>
            </a:prstGeom>
            <a:ln w="1905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TextBox 39">
            <a:extLst>
              <a:ext uri="{FF2B5EF4-FFF2-40B4-BE49-F238E27FC236}">
                <a16:creationId xmlns:a16="http://schemas.microsoft.com/office/drawing/2014/main" id="{0EECAB2C-2DA3-4380-D38A-54D7E5ECA197}"/>
              </a:ext>
            </a:extLst>
          </p:cNvPr>
          <p:cNvSpPr txBox="1"/>
          <p:nvPr/>
        </p:nvSpPr>
        <p:spPr>
          <a:xfrm>
            <a:off x="8418915" y="5011095"/>
            <a:ext cx="1756854" cy="67710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pl-PL" sz="1600" b="1" dirty="0"/>
              <a:t>Wydarzenie 7</a:t>
            </a:r>
          </a:p>
          <a:p>
            <a:pPr algn="ctr"/>
            <a:r>
              <a:rPr lang="pl-PL" sz="1400" dirty="0"/>
              <a:t>Tutaj wpisz kilka kluczowych faktów</a:t>
            </a:r>
            <a:endParaRPr lang="en-US" sz="1400" dirty="0"/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A9191AEA-C791-B691-B95F-3A5B1BAB7074}"/>
              </a:ext>
            </a:extLst>
          </p:cNvPr>
          <p:cNvSpPr txBox="1"/>
          <p:nvPr/>
        </p:nvSpPr>
        <p:spPr>
          <a:xfrm>
            <a:off x="2057180" y="3231052"/>
            <a:ext cx="1756854" cy="67710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pl-PL" sz="1600" b="1" dirty="0"/>
              <a:t>Wydarzenie 2</a:t>
            </a:r>
          </a:p>
          <a:p>
            <a:pPr algn="ctr"/>
            <a:r>
              <a:rPr lang="pl-PL" sz="1400" dirty="0"/>
              <a:t>Tutaj wpisz kilka kluczowych faktów</a:t>
            </a:r>
            <a:r>
              <a:rPr lang="en-US" sz="1400" dirty="0"/>
              <a:t> </a:t>
            </a:r>
          </a:p>
        </p:txBody>
      </p:sp>
      <p:grpSp>
        <p:nvGrpSpPr>
          <p:cNvPr id="70" name="Group 69">
            <a:extLst>
              <a:ext uri="{FF2B5EF4-FFF2-40B4-BE49-F238E27FC236}">
                <a16:creationId xmlns:a16="http://schemas.microsoft.com/office/drawing/2014/main" id="{C11295EF-919C-9B30-28C6-A130930B1696}"/>
              </a:ext>
            </a:extLst>
          </p:cNvPr>
          <p:cNvGrpSpPr/>
          <p:nvPr/>
        </p:nvGrpSpPr>
        <p:grpSpPr>
          <a:xfrm flipV="1">
            <a:off x="3484568" y="4684886"/>
            <a:ext cx="1406884" cy="181107"/>
            <a:chOff x="7953245" y="3515433"/>
            <a:chExt cx="1406884" cy="181107"/>
          </a:xfrm>
        </p:grpSpPr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8771D526-3D89-E759-ACF3-EA1F93AB2489}"/>
                </a:ext>
              </a:extLst>
            </p:cNvPr>
            <p:cNvCxnSpPr>
              <a:cxnSpLocks/>
            </p:cNvCxnSpPr>
            <p:nvPr/>
          </p:nvCxnSpPr>
          <p:spPr>
            <a:xfrm>
              <a:off x="7953245" y="3515433"/>
              <a:ext cx="1406884" cy="0"/>
            </a:xfrm>
            <a:prstGeom prst="line">
              <a:avLst/>
            </a:prstGeom>
            <a:ln w="1905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1CB21061-215A-7964-39CD-4C4DEA6CB3C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656687" y="3515433"/>
              <a:ext cx="0" cy="181107"/>
            </a:xfrm>
            <a:prstGeom prst="line">
              <a:avLst/>
            </a:prstGeom>
            <a:ln w="1905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1" name="TextBox 70">
            <a:extLst>
              <a:ext uri="{FF2B5EF4-FFF2-40B4-BE49-F238E27FC236}">
                <a16:creationId xmlns:a16="http://schemas.microsoft.com/office/drawing/2014/main" id="{91522255-0DDC-0C4C-EB79-29849A2A558D}"/>
              </a:ext>
            </a:extLst>
          </p:cNvPr>
          <p:cNvSpPr txBox="1"/>
          <p:nvPr/>
        </p:nvSpPr>
        <p:spPr>
          <a:xfrm>
            <a:off x="3310842" y="5011095"/>
            <a:ext cx="1756854" cy="67710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pl-PL" sz="1600" b="1" dirty="0"/>
              <a:t>Wydarzenie 3</a:t>
            </a:r>
          </a:p>
          <a:p>
            <a:pPr algn="ctr"/>
            <a:r>
              <a:rPr lang="pl-PL" sz="1400" dirty="0"/>
              <a:t>Tutaj wpisz kilka kluczowych faktów</a:t>
            </a:r>
            <a:endParaRPr lang="en-US" sz="1400" dirty="0"/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60040DED-8B59-3BAE-ACDA-4CE51F217134}"/>
              </a:ext>
            </a:extLst>
          </p:cNvPr>
          <p:cNvSpPr txBox="1"/>
          <p:nvPr/>
        </p:nvSpPr>
        <p:spPr>
          <a:xfrm>
            <a:off x="4601849" y="3231052"/>
            <a:ext cx="1756854" cy="67710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pl-PL" sz="1600" b="1" dirty="0"/>
              <a:t>Wydarzenie 4</a:t>
            </a:r>
          </a:p>
          <a:p>
            <a:pPr algn="ctr"/>
            <a:r>
              <a:rPr lang="pl-PL" sz="1400" dirty="0"/>
              <a:t>Tutaj wpisz kilka kluczowych faktów</a:t>
            </a:r>
            <a:endParaRPr lang="en-US" sz="1400" dirty="0"/>
          </a:p>
        </p:txBody>
      </p:sp>
      <p:sp>
        <p:nvSpPr>
          <p:cNvPr id="82" name="Hexagon 81">
            <a:extLst>
              <a:ext uri="{FF2B5EF4-FFF2-40B4-BE49-F238E27FC236}">
                <a16:creationId xmlns:a16="http://schemas.microsoft.com/office/drawing/2014/main" id="{C191C27A-8D81-36F8-453F-93AD8741C6E2}"/>
              </a:ext>
            </a:extLst>
          </p:cNvPr>
          <p:cNvSpPr/>
          <p:nvPr/>
        </p:nvSpPr>
        <p:spPr>
          <a:xfrm>
            <a:off x="2520134" y="4210890"/>
            <a:ext cx="783111" cy="469060"/>
          </a:xfrm>
          <a:prstGeom prst="hexagon">
            <a:avLst/>
          </a:prstGeom>
          <a:solidFill>
            <a:schemeClr val="accent3"/>
          </a:solidFill>
          <a:ln w="88900">
            <a:solidFill>
              <a:schemeClr val="accent3">
                <a:alpha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pl-PL" sz="1600" b="1">
                <a:solidFill>
                  <a:schemeClr val="bg1"/>
                </a:solidFill>
              </a:rPr>
              <a:t>20XX</a:t>
            </a:r>
            <a:endParaRPr lang="en-ZA" sz="1600" b="1" dirty="0">
              <a:solidFill>
                <a:schemeClr val="bg1"/>
              </a:solidFill>
            </a:endParaRPr>
          </a:p>
        </p:txBody>
      </p:sp>
      <p:sp>
        <p:nvSpPr>
          <p:cNvPr id="83" name="Hexagon 82">
            <a:extLst>
              <a:ext uri="{FF2B5EF4-FFF2-40B4-BE49-F238E27FC236}">
                <a16:creationId xmlns:a16="http://schemas.microsoft.com/office/drawing/2014/main" id="{16E81F33-56DF-3E5B-D047-6BB78827BE00}"/>
              </a:ext>
            </a:extLst>
          </p:cNvPr>
          <p:cNvSpPr/>
          <p:nvPr/>
        </p:nvSpPr>
        <p:spPr>
          <a:xfrm>
            <a:off x="3796455" y="4210890"/>
            <a:ext cx="783111" cy="469060"/>
          </a:xfrm>
          <a:prstGeom prst="hexagon">
            <a:avLst/>
          </a:prstGeom>
          <a:solidFill>
            <a:schemeClr val="accent4"/>
          </a:solidFill>
          <a:ln w="88900">
            <a:solidFill>
              <a:schemeClr val="accent4">
                <a:alpha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pl-PL" sz="1600" b="1">
                <a:solidFill>
                  <a:schemeClr val="bg1"/>
                </a:solidFill>
              </a:rPr>
              <a:t>20XX</a:t>
            </a:r>
            <a:endParaRPr lang="en-ZA" sz="1600" b="1" dirty="0">
              <a:solidFill>
                <a:schemeClr val="bg1"/>
              </a:solidFill>
            </a:endParaRPr>
          </a:p>
        </p:txBody>
      </p:sp>
      <p:sp>
        <p:nvSpPr>
          <p:cNvPr id="84" name="Hexagon 83">
            <a:extLst>
              <a:ext uri="{FF2B5EF4-FFF2-40B4-BE49-F238E27FC236}">
                <a16:creationId xmlns:a16="http://schemas.microsoft.com/office/drawing/2014/main" id="{9E5861B8-A8FB-CC26-B4D5-1F8DE70951B7}"/>
              </a:ext>
            </a:extLst>
          </p:cNvPr>
          <p:cNvSpPr/>
          <p:nvPr/>
        </p:nvSpPr>
        <p:spPr>
          <a:xfrm>
            <a:off x="5072776" y="4210890"/>
            <a:ext cx="783111" cy="469060"/>
          </a:xfrm>
          <a:prstGeom prst="hexagon">
            <a:avLst/>
          </a:prstGeom>
          <a:solidFill>
            <a:schemeClr val="accent6"/>
          </a:solidFill>
          <a:ln w="88900">
            <a:solidFill>
              <a:schemeClr val="accent6">
                <a:alpha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pl-PL" sz="1600" b="1">
                <a:solidFill>
                  <a:schemeClr val="bg1"/>
                </a:solidFill>
              </a:rPr>
              <a:t>20XX</a:t>
            </a:r>
            <a:endParaRPr lang="en-ZA" sz="1600" b="1" dirty="0">
              <a:solidFill>
                <a:schemeClr val="bg1"/>
              </a:solidFill>
            </a:endParaRPr>
          </a:p>
        </p:txBody>
      </p:sp>
      <p:sp>
        <p:nvSpPr>
          <p:cNvPr id="85" name="Hexagon 84">
            <a:extLst>
              <a:ext uri="{FF2B5EF4-FFF2-40B4-BE49-F238E27FC236}">
                <a16:creationId xmlns:a16="http://schemas.microsoft.com/office/drawing/2014/main" id="{319207E2-82AE-D09F-1437-CB362090902D}"/>
              </a:ext>
            </a:extLst>
          </p:cNvPr>
          <p:cNvSpPr/>
          <p:nvPr/>
        </p:nvSpPr>
        <p:spPr>
          <a:xfrm>
            <a:off x="6349097" y="4210890"/>
            <a:ext cx="783111" cy="469060"/>
          </a:xfrm>
          <a:prstGeom prst="hexagon">
            <a:avLst/>
          </a:prstGeom>
          <a:solidFill>
            <a:schemeClr val="accent5"/>
          </a:solidFill>
          <a:ln w="88900">
            <a:solidFill>
              <a:schemeClr val="accent5">
                <a:alpha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pl-PL" sz="1600" b="1">
                <a:solidFill>
                  <a:schemeClr val="bg1"/>
                </a:solidFill>
              </a:rPr>
              <a:t>20XX</a:t>
            </a:r>
            <a:endParaRPr lang="en-ZA" sz="1600" b="1" dirty="0">
              <a:solidFill>
                <a:schemeClr val="bg1"/>
              </a:solidFill>
            </a:endParaRPr>
          </a:p>
        </p:txBody>
      </p:sp>
      <p:sp>
        <p:nvSpPr>
          <p:cNvPr id="86" name="Hexagon 85">
            <a:extLst>
              <a:ext uri="{FF2B5EF4-FFF2-40B4-BE49-F238E27FC236}">
                <a16:creationId xmlns:a16="http://schemas.microsoft.com/office/drawing/2014/main" id="{FA4D298B-BA7C-21EF-833B-398F755BF2D5}"/>
              </a:ext>
            </a:extLst>
          </p:cNvPr>
          <p:cNvSpPr/>
          <p:nvPr/>
        </p:nvSpPr>
        <p:spPr>
          <a:xfrm>
            <a:off x="7625418" y="4210890"/>
            <a:ext cx="783111" cy="469060"/>
          </a:xfrm>
          <a:prstGeom prst="hexagon">
            <a:avLst/>
          </a:prstGeom>
          <a:solidFill>
            <a:schemeClr val="accent1"/>
          </a:solidFill>
          <a:ln w="88900">
            <a:solidFill>
              <a:schemeClr val="accent1">
                <a:alpha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pl-PL" sz="1600" b="1">
                <a:solidFill>
                  <a:schemeClr val="bg1"/>
                </a:solidFill>
              </a:rPr>
              <a:t>20XX</a:t>
            </a:r>
            <a:endParaRPr lang="en-ZA" sz="1600" b="1" dirty="0">
              <a:solidFill>
                <a:schemeClr val="bg1"/>
              </a:solidFill>
            </a:endParaRPr>
          </a:p>
        </p:txBody>
      </p:sp>
      <p:sp>
        <p:nvSpPr>
          <p:cNvPr id="87" name="Hexagon 86">
            <a:extLst>
              <a:ext uri="{FF2B5EF4-FFF2-40B4-BE49-F238E27FC236}">
                <a16:creationId xmlns:a16="http://schemas.microsoft.com/office/drawing/2014/main" id="{5BF7E548-A26E-3903-196A-71F7E2349BC5}"/>
              </a:ext>
            </a:extLst>
          </p:cNvPr>
          <p:cNvSpPr/>
          <p:nvPr/>
        </p:nvSpPr>
        <p:spPr>
          <a:xfrm>
            <a:off x="8901739" y="4210890"/>
            <a:ext cx="783111" cy="469060"/>
          </a:xfrm>
          <a:prstGeom prst="hexagon">
            <a:avLst/>
          </a:prstGeom>
          <a:solidFill>
            <a:schemeClr val="accent3"/>
          </a:solidFill>
          <a:ln w="88900">
            <a:solidFill>
              <a:schemeClr val="accent3">
                <a:alpha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pl-PL" sz="1600" b="1">
                <a:solidFill>
                  <a:schemeClr val="bg1"/>
                </a:solidFill>
              </a:rPr>
              <a:t>20XX</a:t>
            </a:r>
            <a:endParaRPr lang="en-ZA" sz="1600" b="1" dirty="0">
              <a:solidFill>
                <a:schemeClr val="bg1"/>
              </a:solidFill>
            </a:endParaRPr>
          </a:p>
        </p:txBody>
      </p:sp>
      <p:sp>
        <p:nvSpPr>
          <p:cNvPr id="88" name="Hexagon 87">
            <a:extLst>
              <a:ext uri="{FF2B5EF4-FFF2-40B4-BE49-F238E27FC236}">
                <a16:creationId xmlns:a16="http://schemas.microsoft.com/office/drawing/2014/main" id="{474AFDB9-3333-CDE6-DBE7-CDD1DA03AF23}"/>
              </a:ext>
            </a:extLst>
          </p:cNvPr>
          <p:cNvSpPr/>
          <p:nvPr/>
        </p:nvSpPr>
        <p:spPr>
          <a:xfrm>
            <a:off x="10178059" y="4210890"/>
            <a:ext cx="783111" cy="469060"/>
          </a:xfrm>
          <a:prstGeom prst="hexagon">
            <a:avLst/>
          </a:prstGeom>
          <a:solidFill>
            <a:schemeClr val="accent4"/>
          </a:solidFill>
          <a:ln w="88900">
            <a:solidFill>
              <a:schemeClr val="accent4">
                <a:alpha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pl-PL" sz="1600" b="1">
                <a:solidFill>
                  <a:schemeClr val="bg1"/>
                </a:solidFill>
              </a:rPr>
              <a:t>20XX</a:t>
            </a:r>
            <a:endParaRPr lang="en-ZA" sz="1600" b="1" dirty="0">
              <a:solidFill>
                <a:schemeClr val="bg1"/>
              </a:solidFill>
            </a:endParaRPr>
          </a:p>
        </p:txBody>
      </p:sp>
      <p:grpSp>
        <p:nvGrpSpPr>
          <p:cNvPr id="89" name="Group 88">
            <a:extLst>
              <a:ext uri="{FF2B5EF4-FFF2-40B4-BE49-F238E27FC236}">
                <a16:creationId xmlns:a16="http://schemas.microsoft.com/office/drawing/2014/main" id="{64D5FC75-54F3-778A-2F50-735015FE6F90}"/>
              </a:ext>
            </a:extLst>
          </p:cNvPr>
          <p:cNvGrpSpPr/>
          <p:nvPr/>
        </p:nvGrpSpPr>
        <p:grpSpPr>
          <a:xfrm>
            <a:off x="2230373" y="4032038"/>
            <a:ext cx="1406884" cy="181107"/>
            <a:chOff x="7953245" y="3515433"/>
            <a:chExt cx="1406884" cy="181107"/>
          </a:xfrm>
        </p:grpSpPr>
        <p:cxnSp>
          <p:nvCxnSpPr>
            <p:cNvPr id="90" name="Straight Connector 89">
              <a:extLst>
                <a:ext uri="{FF2B5EF4-FFF2-40B4-BE49-F238E27FC236}">
                  <a16:creationId xmlns:a16="http://schemas.microsoft.com/office/drawing/2014/main" id="{8791C47D-7FFB-6FD9-5A1F-5AA995C4BAB1}"/>
                </a:ext>
              </a:extLst>
            </p:cNvPr>
            <p:cNvCxnSpPr>
              <a:cxnSpLocks/>
            </p:cNvCxnSpPr>
            <p:nvPr/>
          </p:nvCxnSpPr>
          <p:spPr>
            <a:xfrm>
              <a:off x="7953245" y="3515433"/>
              <a:ext cx="1406884" cy="0"/>
            </a:xfrm>
            <a:prstGeom prst="line">
              <a:avLst/>
            </a:prstGeom>
            <a:ln w="1905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>
              <a:extLst>
                <a:ext uri="{FF2B5EF4-FFF2-40B4-BE49-F238E27FC236}">
                  <a16:creationId xmlns:a16="http://schemas.microsoft.com/office/drawing/2014/main" id="{A006B565-9723-9FC5-FB61-6F20FDB0029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656687" y="3515433"/>
              <a:ext cx="0" cy="181107"/>
            </a:xfrm>
            <a:prstGeom prst="line">
              <a:avLst/>
            </a:prstGeom>
            <a:ln w="1905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2" name="Group 91">
            <a:extLst>
              <a:ext uri="{FF2B5EF4-FFF2-40B4-BE49-F238E27FC236}">
                <a16:creationId xmlns:a16="http://schemas.microsoft.com/office/drawing/2014/main" id="{D803B61C-3AA5-545E-65B1-956F90792515}"/>
              </a:ext>
            </a:extLst>
          </p:cNvPr>
          <p:cNvGrpSpPr/>
          <p:nvPr/>
        </p:nvGrpSpPr>
        <p:grpSpPr>
          <a:xfrm>
            <a:off x="7322923" y="4032038"/>
            <a:ext cx="1406884" cy="181107"/>
            <a:chOff x="7953245" y="3515433"/>
            <a:chExt cx="1406884" cy="181107"/>
          </a:xfrm>
        </p:grpSpPr>
        <p:cxnSp>
          <p:nvCxnSpPr>
            <p:cNvPr id="93" name="Straight Connector 92">
              <a:extLst>
                <a:ext uri="{FF2B5EF4-FFF2-40B4-BE49-F238E27FC236}">
                  <a16:creationId xmlns:a16="http://schemas.microsoft.com/office/drawing/2014/main" id="{F0D5CF5C-0D87-76E9-9241-DADD10288515}"/>
                </a:ext>
              </a:extLst>
            </p:cNvPr>
            <p:cNvCxnSpPr>
              <a:cxnSpLocks/>
            </p:cNvCxnSpPr>
            <p:nvPr/>
          </p:nvCxnSpPr>
          <p:spPr>
            <a:xfrm>
              <a:off x="7953245" y="3515433"/>
              <a:ext cx="1406884" cy="0"/>
            </a:xfrm>
            <a:prstGeom prst="line">
              <a:avLst/>
            </a:prstGeom>
            <a:ln w="1905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>
              <a:extLst>
                <a:ext uri="{FF2B5EF4-FFF2-40B4-BE49-F238E27FC236}">
                  <a16:creationId xmlns:a16="http://schemas.microsoft.com/office/drawing/2014/main" id="{1D2B42B1-941A-2F8C-A1C9-8734EE789C4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656687" y="3515433"/>
              <a:ext cx="0" cy="181107"/>
            </a:xfrm>
            <a:prstGeom prst="line">
              <a:avLst/>
            </a:prstGeom>
            <a:ln w="1905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5" name="Group 94">
            <a:extLst>
              <a:ext uri="{FF2B5EF4-FFF2-40B4-BE49-F238E27FC236}">
                <a16:creationId xmlns:a16="http://schemas.microsoft.com/office/drawing/2014/main" id="{B44A12E7-6035-96C4-C5D7-FC064F54CB56}"/>
              </a:ext>
            </a:extLst>
          </p:cNvPr>
          <p:cNvGrpSpPr/>
          <p:nvPr/>
        </p:nvGrpSpPr>
        <p:grpSpPr>
          <a:xfrm>
            <a:off x="9869198" y="4032038"/>
            <a:ext cx="1406884" cy="181107"/>
            <a:chOff x="7953245" y="3515433"/>
            <a:chExt cx="1406884" cy="181107"/>
          </a:xfrm>
        </p:grpSpPr>
        <p:cxnSp>
          <p:nvCxnSpPr>
            <p:cNvPr id="96" name="Straight Connector 95">
              <a:extLst>
                <a:ext uri="{FF2B5EF4-FFF2-40B4-BE49-F238E27FC236}">
                  <a16:creationId xmlns:a16="http://schemas.microsoft.com/office/drawing/2014/main" id="{349015B6-DE26-37C7-88B7-5EB7AC993B83}"/>
                </a:ext>
              </a:extLst>
            </p:cNvPr>
            <p:cNvCxnSpPr>
              <a:cxnSpLocks/>
            </p:cNvCxnSpPr>
            <p:nvPr/>
          </p:nvCxnSpPr>
          <p:spPr>
            <a:xfrm>
              <a:off x="7953245" y="3515433"/>
              <a:ext cx="1406884" cy="0"/>
            </a:xfrm>
            <a:prstGeom prst="line">
              <a:avLst/>
            </a:prstGeom>
            <a:ln w="1905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>
              <a:extLst>
                <a:ext uri="{FF2B5EF4-FFF2-40B4-BE49-F238E27FC236}">
                  <a16:creationId xmlns:a16="http://schemas.microsoft.com/office/drawing/2014/main" id="{2CC89006-D903-A0EC-8AFC-529C108812E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656687" y="3515433"/>
              <a:ext cx="0" cy="181107"/>
            </a:xfrm>
            <a:prstGeom prst="line">
              <a:avLst/>
            </a:prstGeom>
            <a:ln w="1905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8" name="Group 97">
            <a:extLst>
              <a:ext uri="{FF2B5EF4-FFF2-40B4-BE49-F238E27FC236}">
                <a16:creationId xmlns:a16="http://schemas.microsoft.com/office/drawing/2014/main" id="{FDE96CE2-770C-C6C1-DCCC-7DAD969A904A}"/>
              </a:ext>
            </a:extLst>
          </p:cNvPr>
          <p:cNvGrpSpPr/>
          <p:nvPr/>
        </p:nvGrpSpPr>
        <p:grpSpPr>
          <a:xfrm>
            <a:off x="4776648" y="4032038"/>
            <a:ext cx="1406884" cy="181107"/>
            <a:chOff x="7953245" y="3515433"/>
            <a:chExt cx="1406884" cy="181107"/>
          </a:xfrm>
        </p:grpSpPr>
        <p:cxnSp>
          <p:nvCxnSpPr>
            <p:cNvPr id="99" name="Straight Connector 98">
              <a:extLst>
                <a:ext uri="{FF2B5EF4-FFF2-40B4-BE49-F238E27FC236}">
                  <a16:creationId xmlns:a16="http://schemas.microsoft.com/office/drawing/2014/main" id="{0119A5DD-4481-0846-7836-BE94A1B0ACB7}"/>
                </a:ext>
              </a:extLst>
            </p:cNvPr>
            <p:cNvCxnSpPr>
              <a:cxnSpLocks/>
            </p:cNvCxnSpPr>
            <p:nvPr/>
          </p:nvCxnSpPr>
          <p:spPr>
            <a:xfrm>
              <a:off x="7953245" y="3515433"/>
              <a:ext cx="1406884" cy="0"/>
            </a:xfrm>
            <a:prstGeom prst="line">
              <a:avLst/>
            </a:prstGeom>
            <a:ln w="1905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>
              <a:extLst>
                <a:ext uri="{FF2B5EF4-FFF2-40B4-BE49-F238E27FC236}">
                  <a16:creationId xmlns:a16="http://schemas.microsoft.com/office/drawing/2014/main" id="{4D8CE673-A836-38E5-8F9F-3A5F7678681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656687" y="3515433"/>
              <a:ext cx="0" cy="181107"/>
            </a:xfrm>
            <a:prstGeom prst="line">
              <a:avLst/>
            </a:prstGeom>
            <a:ln w="1905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0" name="Group 109">
            <a:extLst>
              <a:ext uri="{FF2B5EF4-FFF2-40B4-BE49-F238E27FC236}">
                <a16:creationId xmlns:a16="http://schemas.microsoft.com/office/drawing/2014/main" id="{3ADDEDC9-0DB0-54FE-58ED-455A51820E58}"/>
              </a:ext>
            </a:extLst>
          </p:cNvPr>
          <p:cNvGrpSpPr/>
          <p:nvPr/>
        </p:nvGrpSpPr>
        <p:grpSpPr>
          <a:xfrm>
            <a:off x="616695" y="2271000"/>
            <a:ext cx="989232" cy="989232"/>
            <a:chOff x="2125443" y="2167899"/>
            <a:chExt cx="989232" cy="989232"/>
          </a:xfrm>
        </p:grpSpPr>
        <p:sp>
          <p:nvSpPr>
            <p:cNvPr id="109" name="Oval 108">
              <a:extLst>
                <a:ext uri="{FF2B5EF4-FFF2-40B4-BE49-F238E27FC236}">
                  <a16:creationId xmlns:a16="http://schemas.microsoft.com/office/drawing/2014/main" id="{0D86FDC0-B686-0623-92E2-C4E1F186457F}"/>
                </a:ext>
              </a:extLst>
            </p:cNvPr>
            <p:cNvSpPr/>
            <p:nvPr/>
          </p:nvSpPr>
          <p:spPr>
            <a:xfrm>
              <a:off x="2125443" y="2167899"/>
              <a:ext cx="989232" cy="989232"/>
            </a:xfrm>
            <a:prstGeom prst="ellipse">
              <a:avLst/>
            </a:prstGeom>
            <a:solidFill>
              <a:schemeClr val="bg2"/>
            </a:solidFill>
            <a:ln w="88900">
              <a:solidFill>
                <a:schemeClr val="bg2">
                  <a:alpha val="5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1600" b="1">
                <a:solidFill>
                  <a:schemeClr val="bg1"/>
                </a:solidFill>
              </a:endParaRPr>
            </a:p>
          </p:txBody>
        </p:sp>
        <p:sp>
          <p:nvSpPr>
            <p:cNvPr id="108" name="Freeform 73">
              <a:extLst>
                <a:ext uri="{FF2B5EF4-FFF2-40B4-BE49-F238E27FC236}">
                  <a16:creationId xmlns:a16="http://schemas.microsoft.com/office/drawing/2014/main" id="{22801B61-F484-6C25-C2E8-23C22AC056F2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2364250" y="2410219"/>
              <a:ext cx="511619" cy="504592"/>
            </a:xfrm>
            <a:custGeom>
              <a:avLst/>
              <a:gdLst>
                <a:gd name="T0" fmla="*/ 264 w 364"/>
                <a:gd name="T1" fmla="*/ 66 h 359"/>
                <a:gd name="T2" fmla="*/ 313 w 364"/>
                <a:gd name="T3" fmla="*/ 32 h 359"/>
                <a:gd name="T4" fmla="*/ 364 w 364"/>
                <a:gd name="T5" fmla="*/ 359 h 359"/>
                <a:gd name="T6" fmla="*/ 0 w 364"/>
                <a:gd name="T7" fmla="*/ 32 h 359"/>
                <a:gd name="T8" fmla="*/ 60 w 364"/>
                <a:gd name="T9" fmla="*/ 66 h 359"/>
                <a:gd name="T10" fmla="*/ 107 w 364"/>
                <a:gd name="T11" fmla="*/ 32 h 359"/>
                <a:gd name="T12" fmla="*/ 135 w 364"/>
                <a:gd name="T13" fmla="*/ 32 h 359"/>
                <a:gd name="T14" fmla="*/ 198 w 364"/>
                <a:gd name="T15" fmla="*/ 156 h 359"/>
                <a:gd name="T16" fmla="*/ 239 w 364"/>
                <a:gd name="T17" fmla="*/ 191 h 359"/>
                <a:gd name="T18" fmla="*/ 311 w 364"/>
                <a:gd name="T19" fmla="*/ 156 h 359"/>
                <a:gd name="T20" fmla="*/ 269 w 364"/>
                <a:gd name="T21" fmla="*/ 191 h 359"/>
                <a:gd name="T22" fmla="*/ 311 w 364"/>
                <a:gd name="T23" fmla="*/ 156 h 359"/>
                <a:gd name="T24" fmla="*/ 125 w 364"/>
                <a:gd name="T25" fmla="*/ 221 h 359"/>
                <a:gd name="T26" fmla="*/ 167 w 364"/>
                <a:gd name="T27" fmla="*/ 257 h 359"/>
                <a:gd name="T28" fmla="*/ 239 w 364"/>
                <a:gd name="T29" fmla="*/ 221 h 359"/>
                <a:gd name="T30" fmla="*/ 198 w 364"/>
                <a:gd name="T31" fmla="*/ 257 h 359"/>
                <a:gd name="T32" fmla="*/ 239 w 364"/>
                <a:gd name="T33" fmla="*/ 221 h 359"/>
                <a:gd name="T34" fmla="*/ 269 w 364"/>
                <a:gd name="T35" fmla="*/ 221 h 359"/>
                <a:gd name="T36" fmla="*/ 311 w 364"/>
                <a:gd name="T37" fmla="*/ 257 h 359"/>
                <a:gd name="T38" fmla="*/ 95 w 364"/>
                <a:gd name="T39" fmla="*/ 221 h 359"/>
                <a:gd name="T40" fmla="*/ 54 w 364"/>
                <a:gd name="T41" fmla="*/ 257 h 359"/>
                <a:gd name="T42" fmla="*/ 95 w 364"/>
                <a:gd name="T43" fmla="*/ 221 h 359"/>
                <a:gd name="T44" fmla="*/ 167 w 364"/>
                <a:gd name="T45" fmla="*/ 321 h 359"/>
                <a:gd name="T46" fmla="*/ 125 w 364"/>
                <a:gd name="T47" fmla="*/ 286 h 359"/>
                <a:gd name="T48" fmla="*/ 54 w 364"/>
                <a:gd name="T49" fmla="*/ 321 h 359"/>
                <a:gd name="T50" fmla="*/ 95 w 364"/>
                <a:gd name="T51" fmla="*/ 286 h 359"/>
                <a:gd name="T52" fmla="*/ 54 w 364"/>
                <a:gd name="T53" fmla="*/ 321 h 359"/>
                <a:gd name="T54" fmla="*/ 239 w 364"/>
                <a:gd name="T55" fmla="*/ 321 h 359"/>
                <a:gd name="T56" fmla="*/ 198 w 364"/>
                <a:gd name="T57" fmla="*/ 286 h 359"/>
                <a:gd name="T58" fmla="*/ 269 w 364"/>
                <a:gd name="T59" fmla="*/ 321 h 359"/>
                <a:gd name="T60" fmla="*/ 311 w 364"/>
                <a:gd name="T61" fmla="*/ 286 h 359"/>
                <a:gd name="T62" fmla="*/ 269 w 364"/>
                <a:gd name="T63" fmla="*/ 321 h 359"/>
                <a:gd name="T64" fmla="*/ 84 w 364"/>
                <a:gd name="T65" fmla="*/ 0 h 359"/>
                <a:gd name="T66" fmla="*/ 289 w 364"/>
                <a:gd name="T67" fmla="*/ 0 h 359"/>
                <a:gd name="T68" fmla="*/ 357 w 364"/>
                <a:gd name="T69" fmla="*/ 113 h 3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64" h="359">
                  <a:moveTo>
                    <a:pt x="264" y="32"/>
                  </a:moveTo>
                  <a:lnTo>
                    <a:pt x="264" y="66"/>
                  </a:lnTo>
                  <a:lnTo>
                    <a:pt x="313" y="66"/>
                  </a:lnTo>
                  <a:lnTo>
                    <a:pt x="313" y="32"/>
                  </a:lnTo>
                  <a:lnTo>
                    <a:pt x="364" y="32"/>
                  </a:lnTo>
                  <a:lnTo>
                    <a:pt x="364" y="359"/>
                  </a:lnTo>
                  <a:lnTo>
                    <a:pt x="0" y="359"/>
                  </a:lnTo>
                  <a:lnTo>
                    <a:pt x="0" y="32"/>
                  </a:lnTo>
                  <a:lnTo>
                    <a:pt x="60" y="32"/>
                  </a:lnTo>
                  <a:lnTo>
                    <a:pt x="60" y="66"/>
                  </a:lnTo>
                  <a:lnTo>
                    <a:pt x="107" y="66"/>
                  </a:lnTo>
                  <a:lnTo>
                    <a:pt x="107" y="32"/>
                  </a:lnTo>
                  <a:moveTo>
                    <a:pt x="236" y="32"/>
                  </a:moveTo>
                  <a:lnTo>
                    <a:pt x="135" y="32"/>
                  </a:lnTo>
                  <a:moveTo>
                    <a:pt x="239" y="156"/>
                  </a:moveTo>
                  <a:lnTo>
                    <a:pt x="198" y="156"/>
                  </a:lnTo>
                  <a:lnTo>
                    <a:pt x="198" y="191"/>
                  </a:lnTo>
                  <a:lnTo>
                    <a:pt x="239" y="191"/>
                  </a:lnTo>
                  <a:lnTo>
                    <a:pt x="239" y="156"/>
                  </a:lnTo>
                  <a:moveTo>
                    <a:pt x="311" y="156"/>
                  </a:moveTo>
                  <a:lnTo>
                    <a:pt x="269" y="156"/>
                  </a:lnTo>
                  <a:lnTo>
                    <a:pt x="269" y="191"/>
                  </a:lnTo>
                  <a:lnTo>
                    <a:pt x="311" y="191"/>
                  </a:lnTo>
                  <a:lnTo>
                    <a:pt x="311" y="156"/>
                  </a:lnTo>
                  <a:moveTo>
                    <a:pt x="167" y="221"/>
                  </a:moveTo>
                  <a:lnTo>
                    <a:pt x="125" y="221"/>
                  </a:lnTo>
                  <a:lnTo>
                    <a:pt x="125" y="257"/>
                  </a:lnTo>
                  <a:lnTo>
                    <a:pt x="167" y="257"/>
                  </a:lnTo>
                  <a:lnTo>
                    <a:pt x="167" y="221"/>
                  </a:lnTo>
                  <a:moveTo>
                    <a:pt x="239" y="221"/>
                  </a:moveTo>
                  <a:lnTo>
                    <a:pt x="198" y="221"/>
                  </a:lnTo>
                  <a:lnTo>
                    <a:pt x="198" y="257"/>
                  </a:lnTo>
                  <a:lnTo>
                    <a:pt x="239" y="257"/>
                  </a:lnTo>
                  <a:lnTo>
                    <a:pt x="239" y="221"/>
                  </a:lnTo>
                  <a:moveTo>
                    <a:pt x="311" y="221"/>
                  </a:moveTo>
                  <a:lnTo>
                    <a:pt x="269" y="221"/>
                  </a:lnTo>
                  <a:lnTo>
                    <a:pt x="269" y="257"/>
                  </a:lnTo>
                  <a:lnTo>
                    <a:pt x="311" y="257"/>
                  </a:lnTo>
                  <a:lnTo>
                    <a:pt x="311" y="221"/>
                  </a:lnTo>
                  <a:moveTo>
                    <a:pt x="95" y="221"/>
                  </a:moveTo>
                  <a:lnTo>
                    <a:pt x="54" y="221"/>
                  </a:lnTo>
                  <a:lnTo>
                    <a:pt x="54" y="257"/>
                  </a:lnTo>
                  <a:lnTo>
                    <a:pt x="95" y="257"/>
                  </a:lnTo>
                  <a:lnTo>
                    <a:pt x="95" y="221"/>
                  </a:lnTo>
                  <a:moveTo>
                    <a:pt x="125" y="321"/>
                  </a:moveTo>
                  <a:lnTo>
                    <a:pt x="167" y="321"/>
                  </a:lnTo>
                  <a:lnTo>
                    <a:pt x="167" y="286"/>
                  </a:lnTo>
                  <a:lnTo>
                    <a:pt x="125" y="286"/>
                  </a:lnTo>
                  <a:lnTo>
                    <a:pt x="125" y="321"/>
                  </a:lnTo>
                  <a:moveTo>
                    <a:pt x="54" y="321"/>
                  </a:moveTo>
                  <a:lnTo>
                    <a:pt x="95" y="321"/>
                  </a:lnTo>
                  <a:lnTo>
                    <a:pt x="95" y="286"/>
                  </a:lnTo>
                  <a:lnTo>
                    <a:pt x="54" y="286"/>
                  </a:lnTo>
                  <a:lnTo>
                    <a:pt x="54" y="321"/>
                  </a:lnTo>
                  <a:moveTo>
                    <a:pt x="198" y="321"/>
                  </a:moveTo>
                  <a:lnTo>
                    <a:pt x="239" y="321"/>
                  </a:lnTo>
                  <a:lnTo>
                    <a:pt x="239" y="286"/>
                  </a:lnTo>
                  <a:lnTo>
                    <a:pt x="198" y="286"/>
                  </a:lnTo>
                  <a:lnTo>
                    <a:pt x="198" y="321"/>
                  </a:lnTo>
                  <a:moveTo>
                    <a:pt x="269" y="321"/>
                  </a:moveTo>
                  <a:lnTo>
                    <a:pt x="311" y="321"/>
                  </a:lnTo>
                  <a:lnTo>
                    <a:pt x="311" y="286"/>
                  </a:lnTo>
                  <a:lnTo>
                    <a:pt x="269" y="286"/>
                  </a:lnTo>
                  <a:lnTo>
                    <a:pt x="269" y="321"/>
                  </a:lnTo>
                  <a:moveTo>
                    <a:pt x="84" y="47"/>
                  </a:moveTo>
                  <a:lnTo>
                    <a:pt x="84" y="0"/>
                  </a:lnTo>
                  <a:moveTo>
                    <a:pt x="289" y="47"/>
                  </a:moveTo>
                  <a:lnTo>
                    <a:pt x="289" y="0"/>
                  </a:lnTo>
                  <a:moveTo>
                    <a:pt x="4" y="113"/>
                  </a:moveTo>
                  <a:lnTo>
                    <a:pt x="357" y="113"/>
                  </a:lnTo>
                </a:path>
              </a:pathLst>
            </a:custGeom>
            <a:noFill/>
            <a:ln w="19050" cap="rnd">
              <a:solidFill>
                <a:schemeClr val="accent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2262419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1056" y="226272"/>
            <a:ext cx="7019280" cy="156944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pl-PL" sz="3600" dirty="0"/>
              <a:t>Pozbądź się </a:t>
            </a:r>
            <a:r>
              <a:rPr lang="pl-PL" sz="3600" dirty="0" err="1"/>
              <a:t>bulletpointów</a:t>
            </a:r>
            <a:br>
              <a:rPr lang="pl-PL" dirty="0"/>
            </a:br>
            <a:r>
              <a:rPr lang="pl-PL" sz="1800" dirty="0"/>
              <a:t>Zamiast tego wpisz tekst w kształt i zrób własną graficzną listę. Takie kształty możesz łatwo powielić i zrobić listę z większą ilością elementów. </a:t>
            </a:r>
            <a:endParaRPr lang="en-US" sz="1800" dirty="0"/>
          </a:p>
        </p:txBody>
      </p:sp>
      <p:sp>
        <p:nvSpPr>
          <p:cNvPr id="20" name="Oval 11"/>
          <p:cNvSpPr/>
          <p:nvPr/>
        </p:nvSpPr>
        <p:spPr>
          <a:xfrm>
            <a:off x="9026834" y="504807"/>
            <a:ext cx="1004856" cy="1004856"/>
          </a:xfrm>
          <a:prstGeom prst="ellipse">
            <a:avLst/>
          </a:prstGeom>
          <a:solidFill>
            <a:schemeClr val="bg1"/>
          </a:solidFill>
          <a:ln w="28575"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59000">
                  <a:schemeClr val="accent1"/>
                </a:gs>
                <a:gs pos="100000">
                  <a:schemeClr val="accent4">
                    <a:lumMod val="60000"/>
                    <a:lumOff val="40000"/>
                  </a:schemeClr>
                </a:gs>
              </a:gsLst>
              <a:lin ang="189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6000">
                <a:solidFill>
                  <a:schemeClr val="accent1"/>
                </a:solidFill>
              </a:rPr>
              <a:t>3</a:t>
            </a:r>
            <a:endParaRPr lang="en-US" sz="6000" dirty="0">
              <a:solidFill>
                <a:schemeClr val="accent1"/>
              </a:solidFill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3AFC5D32-93F5-3212-CED6-FA8AA7036A34}"/>
              </a:ext>
            </a:extLst>
          </p:cNvPr>
          <p:cNvGrpSpPr/>
          <p:nvPr/>
        </p:nvGrpSpPr>
        <p:grpSpPr>
          <a:xfrm>
            <a:off x="2495600" y="2361060"/>
            <a:ext cx="7069206" cy="864096"/>
            <a:chOff x="2495600" y="2420888"/>
            <a:chExt cx="7069206" cy="864096"/>
          </a:xfrm>
        </p:grpSpPr>
        <p:sp>
          <p:nvSpPr>
            <p:cNvPr id="22" name="Freeform 6"/>
            <p:cNvSpPr>
              <a:spLocks/>
            </p:cNvSpPr>
            <p:nvPr/>
          </p:nvSpPr>
          <p:spPr bwMode="auto">
            <a:xfrm flipH="1">
              <a:off x="2990850" y="2420888"/>
              <a:ext cx="6573956" cy="864096"/>
            </a:xfrm>
            <a:prstGeom prst="chevron">
              <a:avLst>
                <a:gd name="adj" fmla="val 31261"/>
              </a:avLst>
            </a:prstGeom>
            <a:solidFill>
              <a:schemeClr val="bg2"/>
            </a:solidFill>
            <a:ln>
              <a:noFill/>
            </a:ln>
          </p:spPr>
          <p:txBody>
            <a:bodyPr vert="horz" wrap="square" lIns="252000" tIns="144000" rIns="288000" bIns="144000" numCol="1" anchor="ctr" anchorCtr="0" compatLnSpc="1">
              <a:prstTxWarp prst="textNoShape">
                <a:avLst/>
              </a:prstTxWarp>
            </a:bodyPr>
            <a:lstStyle/>
            <a:p>
              <a:pPr marL="266700"/>
              <a:r>
                <a:rPr lang="pl-PL" sz="2000" dirty="0"/>
                <a:t>Tu wpisz swoją treść. </a:t>
              </a:r>
              <a:r>
                <a:rPr lang="pl-PL" sz="2000" dirty="0" err="1"/>
                <a:t>Excepteur</a:t>
              </a:r>
              <a:r>
                <a:rPr lang="pl-PL" sz="2000" dirty="0"/>
                <a:t> </a:t>
              </a:r>
              <a:r>
                <a:rPr lang="pl-PL" sz="2000" dirty="0" err="1"/>
                <a:t>sint</a:t>
              </a:r>
              <a:r>
                <a:rPr lang="pl-PL" sz="2000" dirty="0"/>
                <a:t> </a:t>
              </a:r>
              <a:r>
                <a:rPr lang="pl-PL" sz="2000" dirty="0" err="1"/>
                <a:t>occaecat</a:t>
              </a:r>
              <a:r>
                <a:rPr lang="pl-PL" sz="2000" dirty="0"/>
                <a:t> </a:t>
              </a:r>
              <a:r>
                <a:rPr lang="pl-PL" sz="2000" dirty="0" err="1"/>
                <a:t>cupidatat</a:t>
              </a:r>
              <a:r>
                <a:rPr lang="pl-PL" sz="2000" dirty="0"/>
                <a:t> non </a:t>
              </a:r>
              <a:r>
                <a:rPr lang="pl-PL" sz="2000" dirty="0" err="1"/>
                <a:t>proident</a:t>
              </a:r>
              <a:r>
                <a:rPr lang="pl-PL" sz="2000" dirty="0"/>
                <a:t>, </a:t>
              </a:r>
              <a:r>
                <a:rPr lang="pl-PL" sz="2000" dirty="0" err="1"/>
                <a:t>sunt</a:t>
              </a:r>
              <a:r>
                <a:rPr lang="pl-PL" sz="2000" dirty="0"/>
                <a:t> in culpa qui officia.</a:t>
              </a:r>
              <a:endParaRPr lang="en-US" sz="2000" dirty="0"/>
            </a:p>
          </p:txBody>
        </p: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89048D17-F54C-23BE-64C0-C1476A840A8B}"/>
                </a:ext>
              </a:extLst>
            </p:cNvPr>
            <p:cNvGrpSpPr/>
            <p:nvPr/>
          </p:nvGrpSpPr>
          <p:grpSpPr>
            <a:xfrm>
              <a:off x="2495600" y="2420936"/>
              <a:ext cx="1080442" cy="864012"/>
              <a:chOff x="2495600" y="2420936"/>
              <a:chExt cx="1080442" cy="864012"/>
            </a:xfrm>
          </p:grpSpPr>
          <p:sp>
            <p:nvSpPr>
              <p:cNvPr id="3" name="Elipsa 14">
                <a:extLst>
                  <a:ext uri="{FF2B5EF4-FFF2-40B4-BE49-F238E27FC236}">
                    <a16:creationId xmlns:a16="http://schemas.microsoft.com/office/drawing/2014/main" id="{B0292F86-A7E1-B762-4D88-0E2992CF91D8}"/>
                  </a:ext>
                </a:extLst>
              </p:cNvPr>
              <p:cNvSpPr/>
              <p:nvPr/>
            </p:nvSpPr>
            <p:spPr>
              <a:xfrm>
                <a:off x="2580447" y="2420936"/>
                <a:ext cx="995595" cy="864000"/>
              </a:xfrm>
              <a:prstGeom prst="homePlate">
                <a:avLst>
                  <a:gd name="adj" fmla="val 25747"/>
                </a:avLst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3" name="Elipsa 14"/>
              <p:cNvSpPr/>
              <p:nvPr/>
            </p:nvSpPr>
            <p:spPr>
              <a:xfrm>
                <a:off x="2495600" y="2420948"/>
                <a:ext cx="995595" cy="864000"/>
              </a:xfrm>
              <a:prstGeom prst="homePlate">
                <a:avLst>
                  <a:gd name="adj" fmla="val 25747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190D2E8C-49E0-028E-0EAB-70BF0A84B4D9}"/>
              </a:ext>
            </a:extLst>
          </p:cNvPr>
          <p:cNvGrpSpPr/>
          <p:nvPr/>
        </p:nvGrpSpPr>
        <p:grpSpPr>
          <a:xfrm>
            <a:off x="2495600" y="3369172"/>
            <a:ext cx="7069206" cy="864096"/>
            <a:chOff x="2495600" y="2420888"/>
            <a:chExt cx="7069206" cy="864096"/>
          </a:xfrm>
        </p:grpSpPr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C8EBEBAC-E44A-09DA-6B29-649A11B5006B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2990850" y="2420888"/>
              <a:ext cx="6573956" cy="864096"/>
            </a:xfrm>
            <a:prstGeom prst="chevron">
              <a:avLst>
                <a:gd name="adj" fmla="val 31261"/>
              </a:avLst>
            </a:prstGeom>
            <a:solidFill>
              <a:schemeClr val="bg2"/>
            </a:solidFill>
            <a:ln>
              <a:noFill/>
            </a:ln>
          </p:spPr>
          <p:txBody>
            <a:bodyPr vert="horz" wrap="square" lIns="252000" tIns="144000" rIns="288000" bIns="144000" numCol="1" anchor="ctr" anchorCtr="0" compatLnSpc="1">
              <a:prstTxWarp prst="textNoShape">
                <a:avLst/>
              </a:prstTxWarp>
            </a:bodyPr>
            <a:lstStyle/>
            <a:p>
              <a:pPr marL="266700"/>
              <a:r>
                <a:rPr lang="pl-PL" sz="2000" dirty="0"/>
                <a:t>Tu wpisz swoją treść. </a:t>
              </a:r>
              <a:r>
                <a:rPr lang="pl-PL" sz="2000" dirty="0" err="1"/>
                <a:t>Excepteur</a:t>
              </a:r>
              <a:r>
                <a:rPr lang="pl-PL" sz="2000" dirty="0"/>
                <a:t> </a:t>
              </a:r>
              <a:r>
                <a:rPr lang="pl-PL" sz="2000" dirty="0" err="1"/>
                <a:t>sint</a:t>
              </a:r>
              <a:r>
                <a:rPr lang="pl-PL" sz="2000" dirty="0"/>
                <a:t> </a:t>
              </a:r>
              <a:r>
                <a:rPr lang="pl-PL" sz="2000" dirty="0" err="1"/>
                <a:t>occaecat</a:t>
              </a:r>
              <a:r>
                <a:rPr lang="pl-PL" sz="2000" dirty="0"/>
                <a:t> </a:t>
              </a:r>
              <a:r>
                <a:rPr lang="pl-PL" sz="2000" dirty="0" err="1"/>
                <a:t>cupidatat</a:t>
              </a:r>
              <a:r>
                <a:rPr lang="pl-PL" sz="2000" dirty="0"/>
                <a:t> non </a:t>
              </a:r>
              <a:r>
                <a:rPr lang="pl-PL" sz="2000" dirty="0" err="1"/>
                <a:t>proident</a:t>
              </a:r>
              <a:r>
                <a:rPr lang="pl-PL" sz="2000" dirty="0"/>
                <a:t>, </a:t>
              </a:r>
              <a:r>
                <a:rPr lang="pl-PL" sz="2000" dirty="0" err="1"/>
                <a:t>sunt</a:t>
              </a:r>
              <a:r>
                <a:rPr lang="pl-PL" sz="2000" dirty="0"/>
                <a:t> in culpa qui officia.</a:t>
              </a:r>
              <a:endParaRPr lang="en-US" sz="2000" dirty="0"/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C99B5435-4BB6-D0DE-895C-623901A856E3}"/>
                </a:ext>
              </a:extLst>
            </p:cNvPr>
            <p:cNvGrpSpPr/>
            <p:nvPr/>
          </p:nvGrpSpPr>
          <p:grpSpPr>
            <a:xfrm>
              <a:off x="2495600" y="2420936"/>
              <a:ext cx="1080442" cy="864012"/>
              <a:chOff x="2495600" y="2420936"/>
              <a:chExt cx="1080442" cy="864012"/>
            </a:xfrm>
          </p:grpSpPr>
          <p:sp>
            <p:nvSpPr>
              <p:cNvPr id="10" name="Elipsa 14">
                <a:extLst>
                  <a:ext uri="{FF2B5EF4-FFF2-40B4-BE49-F238E27FC236}">
                    <a16:creationId xmlns:a16="http://schemas.microsoft.com/office/drawing/2014/main" id="{CA70D0A7-113D-0847-9888-77641BED8543}"/>
                  </a:ext>
                </a:extLst>
              </p:cNvPr>
              <p:cNvSpPr/>
              <p:nvPr/>
            </p:nvSpPr>
            <p:spPr>
              <a:xfrm>
                <a:off x="2580447" y="2420936"/>
                <a:ext cx="995595" cy="864000"/>
              </a:xfrm>
              <a:prstGeom prst="homePlate">
                <a:avLst>
                  <a:gd name="adj" fmla="val 25747"/>
                </a:avLst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1" name="Elipsa 14">
                <a:extLst>
                  <a:ext uri="{FF2B5EF4-FFF2-40B4-BE49-F238E27FC236}">
                    <a16:creationId xmlns:a16="http://schemas.microsoft.com/office/drawing/2014/main" id="{FD6E0D3D-6671-68A4-7468-20BF4F6CBCE3}"/>
                  </a:ext>
                </a:extLst>
              </p:cNvPr>
              <p:cNvSpPr/>
              <p:nvPr/>
            </p:nvSpPr>
            <p:spPr>
              <a:xfrm>
                <a:off x="2495600" y="2420948"/>
                <a:ext cx="995595" cy="864000"/>
              </a:xfrm>
              <a:prstGeom prst="homePlate">
                <a:avLst>
                  <a:gd name="adj" fmla="val 25747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E5EE5756-0A2B-1157-AECA-ECFEE42D9BFA}"/>
              </a:ext>
            </a:extLst>
          </p:cNvPr>
          <p:cNvGrpSpPr/>
          <p:nvPr/>
        </p:nvGrpSpPr>
        <p:grpSpPr>
          <a:xfrm>
            <a:off x="2495600" y="4377284"/>
            <a:ext cx="7069206" cy="864096"/>
            <a:chOff x="2495600" y="2420888"/>
            <a:chExt cx="7069206" cy="864096"/>
          </a:xfrm>
        </p:grpSpPr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6003839B-72D7-ACD3-1989-E2987A1A50D4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2990850" y="2420888"/>
              <a:ext cx="6573956" cy="864096"/>
            </a:xfrm>
            <a:prstGeom prst="chevron">
              <a:avLst>
                <a:gd name="adj" fmla="val 31261"/>
              </a:avLst>
            </a:prstGeom>
            <a:solidFill>
              <a:schemeClr val="bg2"/>
            </a:solidFill>
            <a:ln>
              <a:noFill/>
            </a:ln>
          </p:spPr>
          <p:txBody>
            <a:bodyPr vert="horz" wrap="square" lIns="252000" tIns="144000" rIns="288000" bIns="144000" numCol="1" anchor="ctr" anchorCtr="0" compatLnSpc="1">
              <a:prstTxWarp prst="textNoShape">
                <a:avLst/>
              </a:prstTxWarp>
            </a:bodyPr>
            <a:lstStyle/>
            <a:p>
              <a:pPr marL="266700"/>
              <a:r>
                <a:rPr lang="pl-PL" sz="2000" dirty="0"/>
                <a:t>Tu wpisz swoją treść. </a:t>
              </a:r>
              <a:r>
                <a:rPr lang="pl-PL" sz="2000" dirty="0" err="1"/>
                <a:t>Excepteur</a:t>
              </a:r>
              <a:r>
                <a:rPr lang="pl-PL" sz="2000" dirty="0"/>
                <a:t> </a:t>
              </a:r>
              <a:r>
                <a:rPr lang="pl-PL" sz="2000" dirty="0" err="1"/>
                <a:t>sint</a:t>
              </a:r>
              <a:r>
                <a:rPr lang="pl-PL" sz="2000" dirty="0"/>
                <a:t> </a:t>
              </a:r>
              <a:r>
                <a:rPr lang="pl-PL" sz="2000" dirty="0" err="1"/>
                <a:t>occaecat</a:t>
              </a:r>
              <a:r>
                <a:rPr lang="pl-PL" sz="2000" dirty="0"/>
                <a:t> </a:t>
              </a:r>
              <a:r>
                <a:rPr lang="pl-PL" sz="2000" dirty="0" err="1"/>
                <a:t>cupidatat</a:t>
              </a:r>
              <a:r>
                <a:rPr lang="pl-PL" sz="2000" dirty="0"/>
                <a:t> non </a:t>
              </a:r>
              <a:r>
                <a:rPr lang="pl-PL" sz="2000" dirty="0" err="1"/>
                <a:t>proident</a:t>
              </a:r>
              <a:r>
                <a:rPr lang="pl-PL" sz="2000" dirty="0"/>
                <a:t>, </a:t>
              </a:r>
              <a:r>
                <a:rPr lang="pl-PL" sz="2000" dirty="0" err="1"/>
                <a:t>sunt</a:t>
              </a:r>
              <a:r>
                <a:rPr lang="pl-PL" sz="2000" dirty="0"/>
                <a:t> in culpa qui officia.</a:t>
              </a:r>
              <a:endParaRPr lang="en-US" sz="2000" dirty="0"/>
            </a:p>
          </p:txBody>
        </p: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1CC0CC4C-8E2B-3F44-0CFD-CAE0B1569F84}"/>
                </a:ext>
              </a:extLst>
            </p:cNvPr>
            <p:cNvGrpSpPr/>
            <p:nvPr/>
          </p:nvGrpSpPr>
          <p:grpSpPr>
            <a:xfrm>
              <a:off x="2495600" y="2420936"/>
              <a:ext cx="1080442" cy="864012"/>
              <a:chOff x="2495600" y="2420936"/>
              <a:chExt cx="1080442" cy="864012"/>
            </a:xfrm>
          </p:grpSpPr>
          <p:sp>
            <p:nvSpPr>
              <p:cNvPr id="15" name="Elipsa 14">
                <a:extLst>
                  <a:ext uri="{FF2B5EF4-FFF2-40B4-BE49-F238E27FC236}">
                    <a16:creationId xmlns:a16="http://schemas.microsoft.com/office/drawing/2014/main" id="{AD4964DA-E58B-499E-479E-BAF6FF6E39CA}"/>
                  </a:ext>
                </a:extLst>
              </p:cNvPr>
              <p:cNvSpPr/>
              <p:nvPr/>
            </p:nvSpPr>
            <p:spPr>
              <a:xfrm>
                <a:off x="2580447" y="2420936"/>
                <a:ext cx="995595" cy="864000"/>
              </a:xfrm>
              <a:prstGeom prst="homePlate">
                <a:avLst>
                  <a:gd name="adj" fmla="val 25747"/>
                </a:avLst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7" name="Elipsa 14">
                <a:extLst>
                  <a:ext uri="{FF2B5EF4-FFF2-40B4-BE49-F238E27FC236}">
                    <a16:creationId xmlns:a16="http://schemas.microsoft.com/office/drawing/2014/main" id="{12784D58-435C-2F63-C2A1-E2950D1C7DC6}"/>
                  </a:ext>
                </a:extLst>
              </p:cNvPr>
              <p:cNvSpPr/>
              <p:nvPr/>
            </p:nvSpPr>
            <p:spPr>
              <a:xfrm>
                <a:off x="2495600" y="2420948"/>
                <a:ext cx="995595" cy="864000"/>
              </a:xfrm>
              <a:prstGeom prst="homePlate">
                <a:avLst>
                  <a:gd name="adj" fmla="val 25747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4000D81D-B7D0-B462-F9C6-7D033A203631}"/>
              </a:ext>
            </a:extLst>
          </p:cNvPr>
          <p:cNvGrpSpPr/>
          <p:nvPr/>
        </p:nvGrpSpPr>
        <p:grpSpPr>
          <a:xfrm>
            <a:off x="2495600" y="5385396"/>
            <a:ext cx="7069206" cy="864096"/>
            <a:chOff x="2495600" y="2420888"/>
            <a:chExt cx="7069206" cy="864096"/>
          </a:xfrm>
        </p:grpSpPr>
        <p:sp>
          <p:nvSpPr>
            <p:cNvPr id="19" name="Freeform 6">
              <a:extLst>
                <a:ext uri="{FF2B5EF4-FFF2-40B4-BE49-F238E27FC236}">
                  <a16:creationId xmlns:a16="http://schemas.microsoft.com/office/drawing/2014/main" id="{873132C2-CCAD-9BDC-395D-6B10085CC4EA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2990850" y="2420888"/>
              <a:ext cx="6573956" cy="864096"/>
            </a:xfrm>
            <a:prstGeom prst="chevron">
              <a:avLst>
                <a:gd name="adj" fmla="val 31261"/>
              </a:avLst>
            </a:prstGeom>
            <a:solidFill>
              <a:schemeClr val="bg2"/>
            </a:solidFill>
            <a:ln>
              <a:noFill/>
            </a:ln>
          </p:spPr>
          <p:txBody>
            <a:bodyPr vert="horz" wrap="square" lIns="252000" tIns="144000" rIns="288000" bIns="144000" numCol="1" anchor="ctr" anchorCtr="0" compatLnSpc="1">
              <a:prstTxWarp prst="textNoShape">
                <a:avLst/>
              </a:prstTxWarp>
            </a:bodyPr>
            <a:lstStyle/>
            <a:p>
              <a:pPr marL="266700"/>
              <a:r>
                <a:rPr lang="pl-PL" sz="2000" dirty="0"/>
                <a:t>Tu wpisz swoją treść. </a:t>
              </a:r>
              <a:r>
                <a:rPr lang="pl-PL" sz="2000" dirty="0" err="1"/>
                <a:t>Excepteur</a:t>
              </a:r>
              <a:r>
                <a:rPr lang="pl-PL" sz="2000" dirty="0"/>
                <a:t> </a:t>
              </a:r>
              <a:r>
                <a:rPr lang="pl-PL" sz="2000" dirty="0" err="1"/>
                <a:t>sint</a:t>
              </a:r>
              <a:r>
                <a:rPr lang="pl-PL" sz="2000" dirty="0"/>
                <a:t> </a:t>
              </a:r>
              <a:r>
                <a:rPr lang="pl-PL" sz="2000" dirty="0" err="1"/>
                <a:t>occaecat</a:t>
              </a:r>
              <a:r>
                <a:rPr lang="pl-PL" sz="2000" dirty="0"/>
                <a:t> </a:t>
              </a:r>
              <a:r>
                <a:rPr lang="pl-PL" sz="2000" dirty="0" err="1"/>
                <a:t>cupidatat</a:t>
              </a:r>
              <a:r>
                <a:rPr lang="pl-PL" sz="2000" dirty="0"/>
                <a:t> non </a:t>
              </a:r>
              <a:r>
                <a:rPr lang="pl-PL" sz="2000" dirty="0" err="1"/>
                <a:t>proident</a:t>
              </a:r>
              <a:r>
                <a:rPr lang="pl-PL" sz="2000" dirty="0"/>
                <a:t>, </a:t>
              </a:r>
              <a:r>
                <a:rPr lang="pl-PL" sz="2000" dirty="0" err="1"/>
                <a:t>sunt</a:t>
              </a:r>
              <a:r>
                <a:rPr lang="pl-PL" sz="2000" dirty="0"/>
                <a:t> in culpa qui officia.</a:t>
              </a:r>
              <a:endParaRPr lang="en-US" sz="2000" dirty="0"/>
            </a:p>
          </p:txBody>
        </p: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8BF380C5-2890-923E-1CD9-9E0166B9ED42}"/>
                </a:ext>
              </a:extLst>
            </p:cNvPr>
            <p:cNvGrpSpPr/>
            <p:nvPr/>
          </p:nvGrpSpPr>
          <p:grpSpPr>
            <a:xfrm>
              <a:off x="2495600" y="2420936"/>
              <a:ext cx="1080442" cy="864012"/>
              <a:chOff x="2495600" y="2420936"/>
              <a:chExt cx="1080442" cy="864012"/>
            </a:xfrm>
          </p:grpSpPr>
          <p:sp>
            <p:nvSpPr>
              <p:cNvPr id="34" name="Elipsa 14">
                <a:extLst>
                  <a:ext uri="{FF2B5EF4-FFF2-40B4-BE49-F238E27FC236}">
                    <a16:creationId xmlns:a16="http://schemas.microsoft.com/office/drawing/2014/main" id="{F0798A36-DDB3-B5FC-FBDC-83274486B6F5}"/>
                  </a:ext>
                </a:extLst>
              </p:cNvPr>
              <p:cNvSpPr/>
              <p:nvPr/>
            </p:nvSpPr>
            <p:spPr>
              <a:xfrm>
                <a:off x="2580447" y="2420936"/>
                <a:ext cx="995595" cy="864000"/>
              </a:xfrm>
              <a:prstGeom prst="homePlate">
                <a:avLst>
                  <a:gd name="adj" fmla="val 25747"/>
                </a:avLst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35" name="Elipsa 14">
                <a:extLst>
                  <a:ext uri="{FF2B5EF4-FFF2-40B4-BE49-F238E27FC236}">
                    <a16:creationId xmlns:a16="http://schemas.microsoft.com/office/drawing/2014/main" id="{F1AB0773-5E8B-196C-8E13-77FCD231FD03}"/>
                  </a:ext>
                </a:extLst>
              </p:cNvPr>
              <p:cNvSpPr/>
              <p:nvPr/>
            </p:nvSpPr>
            <p:spPr>
              <a:xfrm>
                <a:off x="2495600" y="2420948"/>
                <a:ext cx="995595" cy="864000"/>
              </a:xfrm>
              <a:prstGeom prst="homePlate">
                <a:avLst>
                  <a:gd name="adj" fmla="val 25747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 dirty="0">
                  <a:solidFill>
                    <a:schemeClr val="bg1"/>
                  </a:solidFill>
                </a:endParaRPr>
              </a:p>
            </p:txBody>
          </p:sp>
        </p:grpSp>
      </p:grpSp>
      <p:sp>
        <p:nvSpPr>
          <p:cNvPr id="38" name="Graphic 36">
            <a:extLst>
              <a:ext uri="{FF2B5EF4-FFF2-40B4-BE49-F238E27FC236}">
                <a16:creationId xmlns:a16="http://schemas.microsoft.com/office/drawing/2014/main" id="{FB5B048D-1D97-B9B5-517D-50D21A83FF38}"/>
              </a:ext>
            </a:extLst>
          </p:cNvPr>
          <p:cNvSpPr/>
          <p:nvPr/>
        </p:nvSpPr>
        <p:spPr>
          <a:xfrm>
            <a:off x="2729811" y="2551341"/>
            <a:ext cx="470590" cy="477778"/>
          </a:xfrm>
          <a:custGeom>
            <a:avLst/>
            <a:gdLst>
              <a:gd name="connsiteX0" fmla="*/ 94678 w 633910"/>
              <a:gd name="connsiteY0" fmla="*/ 643499 h 643594"/>
              <a:gd name="connsiteX1" fmla="*/ 0 w 633910"/>
              <a:gd name="connsiteY1" fmla="*/ 643499 h 643594"/>
              <a:gd name="connsiteX2" fmla="*/ 0 w 633910"/>
              <a:gd name="connsiteY2" fmla="*/ 358130 h 643594"/>
              <a:gd name="connsiteX3" fmla="*/ 94678 w 633910"/>
              <a:gd name="connsiteY3" fmla="*/ 358130 h 643594"/>
              <a:gd name="connsiteX4" fmla="*/ 621221 w 633910"/>
              <a:gd name="connsiteY4" fmla="*/ 356130 h 643594"/>
              <a:gd name="connsiteX5" fmla="*/ 581216 w 633910"/>
              <a:gd name="connsiteY5" fmla="*/ 291074 h 643594"/>
              <a:gd name="connsiteX6" fmla="*/ 424529 w 633910"/>
              <a:gd name="connsiteY6" fmla="*/ 270024 h 643594"/>
              <a:gd name="connsiteX7" fmla="*/ 411956 w 633910"/>
              <a:gd name="connsiteY7" fmla="*/ 240782 h 643594"/>
              <a:gd name="connsiteX8" fmla="*/ 443389 w 633910"/>
              <a:gd name="connsiteY8" fmla="*/ 140103 h 643594"/>
              <a:gd name="connsiteX9" fmla="*/ 412147 w 633910"/>
              <a:gd name="connsiteY9" fmla="*/ 86 h 643594"/>
              <a:gd name="connsiteX10" fmla="*/ 371951 w 633910"/>
              <a:gd name="connsiteY10" fmla="*/ 62665 h 643594"/>
              <a:gd name="connsiteX11" fmla="*/ 218599 w 633910"/>
              <a:gd name="connsiteY11" fmla="*/ 276406 h 643594"/>
              <a:gd name="connsiteX12" fmla="*/ 132493 w 633910"/>
              <a:gd name="connsiteY12" fmla="*/ 358226 h 643594"/>
              <a:gd name="connsiteX13" fmla="*/ 132493 w 633910"/>
              <a:gd name="connsiteY13" fmla="*/ 643595 h 643594"/>
              <a:gd name="connsiteX14" fmla="*/ 201930 w 633910"/>
              <a:gd name="connsiteY14" fmla="*/ 637403 h 643594"/>
              <a:gd name="connsiteX15" fmla="*/ 425958 w 633910"/>
              <a:gd name="connsiteY15" fmla="*/ 637403 h 643594"/>
              <a:gd name="connsiteX16" fmla="*/ 546068 w 633910"/>
              <a:gd name="connsiteY16" fmla="*/ 613877 h 643594"/>
              <a:gd name="connsiteX17" fmla="*/ 618268 w 633910"/>
              <a:gd name="connsiteY17" fmla="*/ 521865 h 643594"/>
              <a:gd name="connsiteX18" fmla="*/ 633794 w 633910"/>
              <a:gd name="connsiteY18" fmla="*/ 440236 h 643594"/>
              <a:gd name="connsiteX19" fmla="*/ 621221 w 633910"/>
              <a:gd name="connsiteY19" fmla="*/ 356225 h 6435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633910" h="643594">
                <a:moveTo>
                  <a:pt x="94678" y="643499"/>
                </a:moveTo>
                <a:lnTo>
                  <a:pt x="0" y="643499"/>
                </a:lnTo>
                <a:lnTo>
                  <a:pt x="0" y="358130"/>
                </a:lnTo>
                <a:lnTo>
                  <a:pt x="94678" y="358130"/>
                </a:lnTo>
                <a:moveTo>
                  <a:pt x="621221" y="356130"/>
                </a:moveTo>
                <a:cubicBezTo>
                  <a:pt x="619315" y="328603"/>
                  <a:pt x="606457" y="303552"/>
                  <a:pt x="581216" y="291074"/>
                </a:cubicBezTo>
                <a:cubicBezTo>
                  <a:pt x="556165" y="280502"/>
                  <a:pt x="430816" y="272215"/>
                  <a:pt x="424529" y="270024"/>
                </a:cubicBezTo>
                <a:cubicBezTo>
                  <a:pt x="418148" y="268024"/>
                  <a:pt x="409861" y="255451"/>
                  <a:pt x="411956" y="240782"/>
                </a:cubicBezTo>
                <a:cubicBezTo>
                  <a:pt x="413957" y="228114"/>
                  <a:pt x="417481" y="194300"/>
                  <a:pt x="443389" y="140103"/>
                </a:cubicBezTo>
                <a:cubicBezTo>
                  <a:pt x="483013" y="57331"/>
                  <a:pt x="444056" y="-2581"/>
                  <a:pt x="412147" y="86"/>
                </a:cubicBezTo>
                <a:cubicBezTo>
                  <a:pt x="382048" y="2562"/>
                  <a:pt x="376142" y="39900"/>
                  <a:pt x="371951" y="62665"/>
                </a:cubicBezTo>
                <a:cubicBezTo>
                  <a:pt x="367760" y="85239"/>
                  <a:pt x="245936" y="242878"/>
                  <a:pt x="218599" y="276406"/>
                </a:cubicBezTo>
                <a:cubicBezTo>
                  <a:pt x="195548" y="303647"/>
                  <a:pt x="151352" y="339271"/>
                  <a:pt x="132493" y="358226"/>
                </a:cubicBezTo>
                <a:lnTo>
                  <a:pt x="132493" y="643595"/>
                </a:lnTo>
                <a:cubicBezTo>
                  <a:pt x="170307" y="641594"/>
                  <a:pt x="201930" y="637403"/>
                  <a:pt x="201930" y="637403"/>
                </a:cubicBezTo>
                <a:cubicBezTo>
                  <a:pt x="401479" y="641594"/>
                  <a:pt x="425958" y="637403"/>
                  <a:pt x="425958" y="637403"/>
                </a:cubicBezTo>
                <a:cubicBezTo>
                  <a:pt x="509969" y="633212"/>
                  <a:pt x="524161" y="630069"/>
                  <a:pt x="546068" y="613877"/>
                </a:cubicBezTo>
                <a:cubicBezTo>
                  <a:pt x="579787" y="589016"/>
                  <a:pt x="613696" y="548821"/>
                  <a:pt x="618268" y="521865"/>
                </a:cubicBezTo>
                <a:cubicBezTo>
                  <a:pt x="622935" y="493957"/>
                  <a:pt x="632651" y="467573"/>
                  <a:pt x="633794" y="440236"/>
                </a:cubicBezTo>
                <a:cubicBezTo>
                  <a:pt x="635222" y="404231"/>
                  <a:pt x="623126" y="382705"/>
                  <a:pt x="621221" y="356225"/>
                </a:cubicBezTo>
                <a:close/>
              </a:path>
            </a:pathLst>
          </a:custGeom>
          <a:noFill/>
          <a:ln w="19050" cap="rnd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9" name="Graphic 36">
            <a:extLst>
              <a:ext uri="{FF2B5EF4-FFF2-40B4-BE49-F238E27FC236}">
                <a16:creationId xmlns:a16="http://schemas.microsoft.com/office/drawing/2014/main" id="{E9E13A37-196B-99D0-09BC-7968667D84C3}"/>
              </a:ext>
            </a:extLst>
          </p:cNvPr>
          <p:cNvSpPr/>
          <p:nvPr/>
        </p:nvSpPr>
        <p:spPr>
          <a:xfrm>
            <a:off x="2729811" y="3554111"/>
            <a:ext cx="470590" cy="477778"/>
          </a:xfrm>
          <a:custGeom>
            <a:avLst/>
            <a:gdLst>
              <a:gd name="connsiteX0" fmla="*/ 94678 w 633910"/>
              <a:gd name="connsiteY0" fmla="*/ 643499 h 643594"/>
              <a:gd name="connsiteX1" fmla="*/ 0 w 633910"/>
              <a:gd name="connsiteY1" fmla="*/ 643499 h 643594"/>
              <a:gd name="connsiteX2" fmla="*/ 0 w 633910"/>
              <a:gd name="connsiteY2" fmla="*/ 358130 h 643594"/>
              <a:gd name="connsiteX3" fmla="*/ 94678 w 633910"/>
              <a:gd name="connsiteY3" fmla="*/ 358130 h 643594"/>
              <a:gd name="connsiteX4" fmla="*/ 621221 w 633910"/>
              <a:gd name="connsiteY4" fmla="*/ 356130 h 643594"/>
              <a:gd name="connsiteX5" fmla="*/ 581216 w 633910"/>
              <a:gd name="connsiteY5" fmla="*/ 291074 h 643594"/>
              <a:gd name="connsiteX6" fmla="*/ 424529 w 633910"/>
              <a:gd name="connsiteY6" fmla="*/ 270024 h 643594"/>
              <a:gd name="connsiteX7" fmla="*/ 411956 w 633910"/>
              <a:gd name="connsiteY7" fmla="*/ 240782 h 643594"/>
              <a:gd name="connsiteX8" fmla="*/ 443389 w 633910"/>
              <a:gd name="connsiteY8" fmla="*/ 140103 h 643594"/>
              <a:gd name="connsiteX9" fmla="*/ 412147 w 633910"/>
              <a:gd name="connsiteY9" fmla="*/ 86 h 643594"/>
              <a:gd name="connsiteX10" fmla="*/ 371951 w 633910"/>
              <a:gd name="connsiteY10" fmla="*/ 62665 h 643594"/>
              <a:gd name="connsiteX11" fmla="*/ 218599 w 633910"/>
              <a:gd name="connsiteY11" fmla="*/ 276406 h 643594"/>
              <a:gd name="connsiteX12" fmla="*/ 132493 w 633910"/>
              <a:gd name="connsiteY12" fmla="*/ 358226 h 643594"/>
              <a:gd name="connsiteX13" fmla="*/ 132493 w 633910"/>
              <a:gd name="connsiteY13" fmla="*/ 643595 h 643594"/>
              <a:gd name="connsiteX14" fmla="*/ 201930 w 633910"/>
              <a:gd name="connsiteY14" fmla="*/ 637403 h 643594"/>
              <a:gd name="connsiteX15" fmla="*/ 425958 w 633910"/>
              <a:gd name="connsiteY15" fmla="*/ 637403 h 643594"/>
              <a:gd name="connsiteX16" fmla="*/ 546068 w 633910"/>
              <a:gd name="connsiteY16" fmla="*/ 613877 h 643594"/>
              <a:gd name="connsiteX17" fmla="*/ 618268 w 633910"/>
              <a:gd name="connsiteY17" fmla="*/ 521865 h 643594"/>
              <a:gd name="connsiteX18" fmla="*/ 633794 w 633910"/>
              <a:gd name="connsiteY18" fmla="*/ 440236 h 643594"/>
              <a:gd name="connsiteX19" fmla="*/ 621221 w 633910"/>
              <a:gd name="connsiteY19" fmla="*/ 356225 h 6435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633910" h="643594">
                <a:moveTo>
                  <a:pt x="94678" y="643499"/>
                </a:moveTo>
                <a:lnTo>
                  <a:pt x="0" y="643499"/>
                </a:lnTo>
                <a:lnTo>
                  <a:pt x="0" y="358130"/>
                </a:lnTo>
                <a:lnTo>
                  <a:pt x="94678" y="358130"/>
                </a:lnTo>
                <a:moveTo>
                  <a:pt x="621221" y="356130"/>
                </a:moveTo>
                <a:cubicBezTo>
                  <a:pt x="619315" y="328603"/>
                  <a:pt x="606457" y="303552"/>
                  <a:pt x="581216" y="291074"/>
                </a:cubicBezTo>
                <a:cubicBezTo>
                  <a:pt x="556165" y="280502"/>
                  <a:pt x="430816" y="272215"/>
                  <a:pt x="424529" y="270024"/>
                </a:cubicBezTo>
                <a:cubicBezTo>
                  <a:pt x="418148" y="268024"/>
                  <a:pt x="409861" y="255451"/>
                  <a:pt x="411956" y="240782"/>
                </a:cubicBezTo>
                <a:cubicBezTo>
                  <a:pt x="413957" y="228114"/>
                  <a:pt x="417481" y="194300"/>
                  <a:pt x="443389" y="140103"/>
                </a:cubicBezTo>
                <a:cubicBezTo>
                  <a:pt x="483013" y="57331"/>
                  <a:pt x="444056" y="-2581"/>
                  <a:pt x="412147" y="86"/>
                </a:cubicBezTo>
                <a:cubicBezTo>
                  <a:pt x="382048" y="2562"/>
                  <a:pt x="376142" y="39900"/>
                  <a:pt x="371951" y="62665"/>
                </a:cubicBezTo>
                <a:cubicBezTo>
                  <a:pt x="367760" y="85239"/>
                  <a:pt x="245936" y="242878"/>
                  <a:pt x="218599" y="276406"/>
                </a:cubicBezTo>
                <a:cubicBezTo>
                  <a:pt x="195548" y="303647"/>
                  <a:pt x="151352" y="339271"/>
                  <a:pt x="132493" y="358226"/>
                </a:cubicBezTo>
                <a:lnTo>
                  <a:pt x="132493" y="643595"/>
                </a:lnTo>
                <a:cubicBezTo>
                  <a:pt x="170307" y="641594"/>
                  <a:pt x="201930" y="637403"/>
                  <a:pt x="201930" y="637403"/>
                </a:cubicBezTo>
                <a:cubicBezTo>
                  <a:pt x="401479" y="641594"/>
                  <a:pt x="425958" y="637403"/>
                  <a:pt x="425958" y="637403"/>
                </a:cubicBezTo>
                <a:cubicBezTo>
                  <a:pt x="509969" y="633212"/>
                  <a:pt x="524161" y="630069"/>
                  <a:pt x="546068" y="613877"/>
                </a:cubicBezTo>
                <a:cubicBezTo>
                  <a:pt x="579787" y="589016"/>
                  <a:pt x="613696" y="548821"/>
                  <a:pt x="618268" y="521865"/>
                </a:cubicBezTo>
                <a:cubicBezTo>
                  <a:pt x="622935" y="493957"/>
                  <a:pt x="632651" y="467573"/>
                  <a:pt x="633794" y="440236"/>
                </a:cubicBezTo>
                <a:cubicBezTo>
                  <a:pt x="635222" y="404231"/>
                  <a:pt x="623126" y="382705"/>
                  <a:pt x="621221" y="356225"/>
                </a:cubicBezTo>
                <a:close/>
              </a:path>
            </a:pathLst>
          </a:custGeom>
          <a:noFill/>
          <a:ln w="19050" cap="rnd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0" name="Graphic 36">
            <a:extLst>
              <a:ext uri="{FF2B5EF4-FFF2-40B4-BE49-F238E27FC236}">
                <a16:creationId xmlns:a16="http://schemas.microsoft.com/office/drawing/2014/main" id="{62DF5501-5563-83C1-EA21-66179A0039B1}"/>
              </a:ext>
            </a:extLst>
          </p:cNvPr>
          <p:cNvSpPr/>
          <p:nvPr/>
        </p:nvSpPr>
        <p:spPr>
          <a:xfrm>
            <a:off x="2729811" y="4556881"/>
            <a:ext cx="470590" cy="477778"/>
          </a:xfrm>
          <a:custGeom>
            <a:avLst/>
            <a:gdLst>
              <a:gd name="connsiteX0" fmla="*/ 94678 w 633910"/>
              <a:gd name="connsiteY0" fmla="*/ 643499 h 643594"/>
              <a:gd name="connsiteX1" fmla="*/ 0 w 633910"/>
              <a:gd name="connsiteY1" fmla="*/ 643499 h 643594"/>
              <a:gd name="connsiteX2" fmla="*/ 0 w 633910"/>
              <a:gd name="connsiteY2" fmla="*/ 358130 h 643594"/>
              <a:gd name="connsiteX3" fmla="*/ 94678 w 633910"/>
              <a:gd name="connsiteY3" fmla="*/ 358130 h 643594"/>
              <a:gd name="connsiteX4" fmla="*/ 621221 w 633910"/>
              <a:gd name="connsiteY4" fmla="*/ 356130 h 643594"/>
              <a:gd name="connsiteX5" fmla="*/ 581216 w 633910"/>
              <a:gd name="connsiteY5" fmla="*/ 291074 h 643594"/>
              <a:gd name="connsiteX6" fmla="*/ 424529 w 633910"/>
              <a:gd name="connsiteY6" fmla="*/ 270024 h 643594"/>
              <a:gd name="connsiteX7" fmla="*/ 411956 w 633910"/>
              <a:gd name="connsiteY7" fmla="*/ 240782 h 643594"/>
              <a:gd name="connsiteX8" fmla="*/ 443389 w 633910"/>
              <a:gd name="connsiteY8" fmla="*/ 140103 h 643594"/>
              <a:gd name="connsiteX9" fmla="*/ 412147 w 633910"/>
              <a:gd name="connsiteY9" fmla="*/ 86 h 643594"/>
              <a:gd name="connsiteX10" fmla="*/ 371951 w 633910"/>
              <a:gd name="connsiteY10" fmla="*/ 62665 h 643594"/>
              <a:gd name="connsiteX11" fmla="*/ 218599 w 633910"/>
              <a:gd name="connsiteY11" fmla="*/ 276406 h 643594"/>
              <a:gd name="connsiteX12" fmla="*/ 132493 w 633910"/>
              <a:gd name="connsiteY12" fmla="*/ 358226 h 643594"/>
              <a:gd name="connsiteX13" fmla="*/ 132493 w 633910"/>
              <a:gd name="connsiteY13" fmla="*/ 643595 h 643594"/>
              <a:gd name="connsiteX14" fmla="*/ 201930 w 633910"/>
              <a:gd name="connsiteY14" fmla="*/ 637403 h 643594"/>
              <a:gd name="connsiteX15" fmla="*/ 425958 w 633910"/>
              <a:gd name="connsiteY15" fmla="*/ 637403 h 643594"/>
              <a:gd name="connsiteX16" fmla="*/ 546068 w 633910"/>
              <a:gd name="connsiteY16" fmla="*/ 613877 h 643594"/>
              <a:gd name="connsiteX17" fmla="*/ 618268 w 633910"/>
              <a:gd name="connsiteY17" fmla="*/ 521865 h 643594"/>
              <a:gd name="connsiteX18" fmla="*/ 633794 w 633910"/>
              <a:gd name="connsiteY18" fmla="*/ 440236 h 643594"/>
              <a:gd name="connsiteX19" fmla="*/ 621221 w 633910"/>
              <a:gd name="connsiteY19" fmla="*/ 356225 h 6435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633910" h="643594">
                <a:moveTo>
                  <a:pt x="94678" y="643499"/>
                </a:moveTo>
                <a:lnTo>
                  <a:pt x="0" y="643499"/>
                </a:lnTo>
                <a:lnTo>
                  <a:pt x="0" y="358130"/>
                </a:lnTo>
                <a:lnTo>
                  <a:pt x="94678" y="358130"/>
                </a:lnTo>
                <a:moveTo>
                  <a:pt x="621221" y="356130"/>
                </a:moveTo>
                <a:cubicBezTo>
                  <a:pt x="619315" y="328603"/>
                  <a:pt x="606457" y="303552"/>
                  <a:pt x="581216" y="291074"/>
                </a:cubicBezTo>
                <a:cubicBezTo>
                  <a:pt x="556165" y="280502"/>
                  <a:pt x="430816" y="272215"/>
                  <a:pt x="424529" y="270024"/>
                </a:cubicBezTo>
                <a:cubicBezTo>
                  <a:pt x="418148" y="268024"/>
                  <a:pt x="409861" y="255451"/>
                  <a:pt x="411956" y="240782"/>
                </a:cubicBezTo>
                <a:cubicBezTo>
                  <a:pt x="413957" y="228114"/>
                  <a:pt x="417481" y="194300"/>
                  <a:pt x="443389" y="140103"/>
                </a:cubicBezTo>
                <a:cubicBezTo>
                  <a:pt x="483013" y="57331"/>
                  <a:pt x="444056" y="-2581"/>
                  <a:pt x="412147" y="86"/>
                </a:cubicBezTo>
                <a:cubicBezTo>
                  <a:pt x="382048" y="2562"/>
                  <a:pt x="376142" y="39900"/>
                  <a:pt x="371951" y="62665"/>
                </a:cubicBezTo>
                <a:cubicBezTo>
                  <a:pt x="367760" y="85239"/>
                  <a:pt x="245936" y="242878"/>
                  <a:pt x="218599" y="276406"/>
                </a:cubicBezTo>
                <a:cubicBezTo>
                  <a:pt x="195548" y="303647"/>
                  <a:pt x="151352" y="339271"/>
                  <a:pt x="132493" y="358226"/>
                </a:cubicBezTo>
                <a:lnTo>
                  <a:pt x="132493" y="643595"/>
                </a:lnTo>
                <a:cubicBezTo>
                  <a:pt x="170307" y="641594"/>
                  <a:pt x="201930" y="637403"/>
                  <a:pt x="201930" y="637403"/>
                </a:cubicBezTo>
                <a:cubicBezTo>
                  <a:pt x="401479" y="641594"/>
                  <a:pt x="425958" y="637403"/>
                  <a:pt x="425958" y="637403"/>
                </a:cubicBezTo>
                <a:cubicBezTo>
                  <a:pt x="509969" y="633212"/>
                  <a:pt x="524161" y="630069"/>
                  <a:pt x="546068" y="613877"/>
                </a:cubicBezTo>
                <a:cubicBezTo>
                  <a:pt x="579787" y="589016"/>
                  <a:pt x="613696" y="548821"/>
                  <a:pt x="618268" y="521865"/>
                </a:cubicBezTo>
                <a:cubicBezTo>
                  <a:pt x="622935" y="493957"/>
                  <a:pt x="632651" y="467573"/>
                  <a:pt x="633794" y="440236"/>
                </a:cubicBezTo>
                <a:cubicBezTo>
                  <a:pt x="635222" y="404231"/>
                  <a:pt x="623126" y="382705"/>
                  <a:pt x="621221" y="356225"/>
                </a:cubicBezTo>
                <a:close/>
              </a:path>
            </a:pathLst>
          </a:custGeom>
          <a:noFill/>
          <a:ln w="19050" cap="rnd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1" name="Graphic 36">
            <a:extLst>
              <a:ext uri="{FF2B5EF4-FFF2-40B4-BE49-F238E27FC236}">
                <a16:creationId xmlns:a16="http://schemas.microsoft.com/office/drawing/2014/main" id="{0E729376-F663-D0FB-A798-0F9D6765018C}"/>
              </a:ext>
            </a:extLst>
          </p:cNvPr>
          <p:cNvSpPr/>
          <p:nvPr/>
        </p:nvSpPr>
        <p:spPr>
          <a:xfrm>
            <a:off x="2729811" y="5559651"/>
            <a:ext cx="470590" cy="477778"/>
          </a:xfrm>
          <a:custGeom>
            <a:avLst/>
            <a:gdLst>
              <a:gd name="connsiteX0" fmla="*/ 94678 w 633910"/>
              <a:gd name="connsiteY0" fmla="*/ 643499 h 643594"/>
              <a:gd name="connsiteX1" fmla="*/ 0 w 633910"/>
              <a:gd name="connsiteY1" fmla="*/ 643499 h 643594"/>
              <a:gd name="connsiteX2" fmla="*/ 0 w 633910"/>
              <a:gd name="connsiteY2" fmla="*/ 358130 h 643594"/>
              <a:gd name="connsiteX3" fmla="*/ 94678 w 633910"/>
              <a:gd name="connsiteY3" fmla="*/ 358130 h 643594"/>
              <a:gd name="connsiteX4" fmla="*/ 621221 w 633910"/>
              <a:gd name="connsiteY4" fmla="*/ 356130 h 643594"/>
              <a:gd name="connsiteX5" fmla="*/ 581216 w 633910"/>
              <a:gd name="connsiteY5" fmla="*/ 291074 h 643594"/>
              <a:gd name="connsiteX6" fmla="*/ 424529 w 633910"/>
              <a:gd name="connsiteY6" fmla="*/ 270024 h 643594"/>
              <a:gd name="connsiteX7" fmla="*/ 411956 w 633910"/>
              <a:gd name="connsiteY7" fmla="*/ 240782 h 643594"/>
              <a:gd name="connsiteX8" fmla="*/ 443389 w 633910"/>
              <a:gd name="connsiteY8" fmla="*/ 140103 h 643594"/>
              <a:gd name="connsiteX9" fmla="*/ 412147 w 633910"/>
              <a:gd name="connsiteY9" fmla="*/ 86 h 643594"/>
              <a:gd name="connsiteX10" fmla="*/ 371951 w 633910"/>
              <a:gd name="connsiteY10" fmla="*/ 62665 h 643594"/>
              <a:gd name="connsiteX11" fmla="*/ 218599 w 633910"/>
              <a:gd name="connsiteY11" fmla="*/ 276406 h 643594"/>
              <a:gd name="connsiteX12" fmla="*/ 132493 w 633910"/>
              <a:gd name="connsiteY12" fmla="*/ 358226 h 643594"/>
              <a:gd name="connsiteX13" fmla="*/ 132493 w 633910"/>
              <a:gd name="connsiteY13" fmla="*/ 643595 h 643594"/>
              <a:gd name="connsiteX14" fmla="*/ 201930 w 633910"/>
              <a:gd name="connsiteY14" fmla="*/ 637403 h 643594"/>
              <a:gd name="connsiteX15" fmla="*/ 425958 w 633910"/>
              <a:gd name="connsiteY15" fmla="*/ 637403 h 643594"/>
              <a:gd name="connsiteX16" fmla="*/ 546068 w 633910"/>
              <a:gd name="connsiteY16" fmla="*/ 613877 h 643594"/>
              <a:gd name="connsiteX17" fmla="*/ 618268 w 633910"/>
              <a:gd name="connsiteY17" fmla="*/ 521865 h 643594"/>
              <a:gd name="connsiteX18" fmla="*/ 633794 w 633910"/>
              <a:gd name="connsiteY18" fmla="*/ 440236 h 643594"/>
              <a:gd name="connsiteX19" fmla="*/ 621221 w 633910"/>
              <a:gd name="connsiteY19" fmla="*/ 356225 h 6435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633910" h="643594">
                <a:moveTo>
                  <a:pt x="94678" y="643499"/>
                </a:moveTo>
                <a:lnTo>
                  <a:pt x="0" y="643499"/>
                </a:lnTo>
                <a:lnTo>
                  <a:pt x="0" y="358130"/>
                </a:lnTo>
                <a:lnTo>
                  <a:pt x="94678" y="358130"/>
                </a:lnTo>
                <a:moveTo>
                  <a:pt x="621221" y="356130"/>
                </a:moveTo>
                <a:cubicBezTo>
                  <a:pt x="619315" y="328603"/>
                  <a:pt x="606457" y="303552"/>
                  <a:pt x="581216" y="291074"/>
                </a:cubicBezTo>
                <a:cubicBezTo>
                  <a:pt x="556165" y="280502"/>
                  <a:pt x="430816" y="272215"/>
                  <a:pt x="424529" y="270024"/>
                </a:cubicBezTo>
                <a:cubicBezTo>
                  <a:pt x="418148" y="268024"/>
                  <a:pt x="409861" y="255451"/>
                  <a:pt x="411956" y="240782"/>
                </a:cubicBezTo>
                <a:cubicBezTo>
                  <a:pt x="413957" y="228114"/>
                  <a:pt x="417481" y="194300"/>
                  <a:pt x="443389" y="140103"/>
                </a:cubicBezTo>
                <a:cubicBezTo>
                  <a:pt x="483013" y="57331"/>
                  <a:pt x="444056" y="-2581"/>
                  <a:pt x="412147" y="86"/>
                </a:cubicBezTo>
                <a:cubicBezTo>
                  <a:pt x="382048" y="2562"/>
                  <a:pt x="376142" y="39900"/>
                  <a:pt x="371951" y="62665"/>
                </a:cubicBezTo>
                <a:cubicBezTo>
                  <a:pt x="367760" y="85239"/>
                  <a:pt x="245936" y="242878"/>
                  <a:pt x="218599" y="276406"/>
                </a:cubicBezTo>
                <a:cubicBezTo>
                  <a:pt x="195548" y="303647"/>
                  <a:pt x="151352" y="339271"/>
                  <a:pt x="132493" y="358226"/>
                </a:cubicBezTo>
                <a:lnTo>
                  <a:pt x="132493" y="643595"/>
                </a:lnTo>
                <a:cubicBezTo>
                  <a:pt x="170307" y="641594"/>
                  <a:pt x="201930" y="637403"/>
                  <a:pt x="201930" y="637403"/>
                </a:cubicBezTo>
                <a:cubicBezTo>
                  <a:pt x="401479" y="641594"/>
                  <a:pt x="425958" y="637403"/>
                  <a:pt x="425958" y="637403"/>
                </a:cubicBezTo>
                <a:cubicBezTo>
                  <a:pt x="509969" y="633212"/>
                  <a:pt x="524161" y="630069"/>
                  <a:pt x="546068" y="613877"/>
                </a:cubicBezTo>
                <a:cubicBezTo>
                  <a:pt x="579787" y="589016"/>
                  <a:pt x="613696" y="548821"/>
                  <a:pt x="618268" y="521865"/>
                </a:cubicBezTo>
                <a:cubicBezTo>
                  <a:pt x="622935" y="493957"/>
                  <a:pt x="632651" y="467573"/>
                  <a:pt x="633794" y="440236"/>
                </a:cubicBezTo>
                <a:cubicBezTo>
                  <a:pt x="635222" y="404231"/>
                  <a:pt x="623126" y="382705"/>
                  <a:pt x="621221" y="356225"/>
                </a:cubicBezTo>
                <a:close/>
              </a:path>
            </a:pathLst>
          </a:custGeom>
          <a:noFill/>
          <a:ln w="19050" cap="rnd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558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3096" y="226273"/>
            <a:ext cx="7011335" cy="1569444"/>
          </a:xfrm>
        </p:spPr>
        <p:txBody>
          <a:bodyPr>
            <a:noAutofit/>
          </a:bodyPr>
          <a:lstStyle/>
          <a:p>
            <a:r>
              <a:rPr lang="pl-PL" sz="3600" dirty="0"/>
              <a:t>Zobrazuj treść diagramem</a:t>
            </a:r>
            <a:br>
              <a:rPr lang="pl-PL" sz="3600" dirty="0"/>
            </a:br>
            <a:r>
              <a:rPr lang="pl-PL" sz="2200" dirty="0"/>
              <a:t>Możesz wykorzystać styl nowoczesny płaski, pasujący do większości biznesowych prezentacji.</a:t>
            </a:r>
            <a:endParaRPr lang="en-US" sz="2200" dirty="0"/>
          </a:p>
        </p:txBody>
      </p:sp>
      <p:sp>
        <p:nvSpPr>
          <p:cNvPr id="18" name="Oval 17"/>
          <p:cNvSpPr/>
          <p:nvPr/>
        </p:nvSpPr>
        <p:spPr>
          <a:xfrm>
            <a:off x="1892947" y="508567"/>
            <a:ext cx="1004856" cy="1004856"/>
          </a:xfrm>
          <a:prstGeom prst="ellipse">
            <a:avLst/>
          </a:prstGeom>
          <a:solidFill>
            <a:schemeClr val="bg1"/>
          </a:solidFill>
          <a:ln w="28575"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59000">
                  <a:schemeClr val="accent1"/>
                </a:gs>
                <a:gs pos="100000">
                  <a:schemeClr val="accent4">
                    <a:lumMod val="60000"/>
                    <a:lumOff val="40000"/>
                  </a:schemeClr>
                </a:gs>
              </a:gsLst>
              <a:lin ang="189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>
                <a:solidFill>
                  <a:schemeClr val="accent1"/>
                </a:solidFill>
              </a:rPr>
              <a:t>4</a:t>
            </a:r>
          </a:p>
        </p:txBody>
      </p:sp>
      <p:grpSp>
        <p:nvGrpSpPr>
          <p:cNvPr id="21" name="Grupa 7">
            <a:extLst>
              <a:ext uri="{FF2B5EF4-FFF2-40B4-BE49-F238E27FC236}">
                <a16:creationId xmlns:a16="http://schemas.microsoft.com/office/drawing/2014/main" id="{6D588F75-20DE-CE61-2E06-D2C5908E1823}"/>
              </a:ext>
            </a:extLst>
          </p:cNvPr>
          <p:cNvGrpSpPr/>
          <p:nvPr/>
        </p:nvGrpSpPr>
        <p:grpSpPr>
          <a:xfrm>
            <a:off x="550868" y="2293787"/>
            <a:ext cx="3621347" cy="1253968"/>
            <a:chOff x="746461" y="1484784"/>
            <a:chExt cx="3621347" cy="1512168"/>
          </a:xfrm>
        </p:grpSpPr>
        <p:sp>
          <p:nvSpPr>
            <p:cNvPr id="22" name="pole tekstowe 22">
              <a:extLst>
                <a:ext uri="{FF2B5EF4-FFF2-40B4-BE49-F238E27FC236}">
                  <a16:creationId xmlns:a16="http://schemas.microsoft.com/office/drawing/2014/main" id="{9EFBACAE-2C49-9588-E0FB-887C96B81A11}"/>
                </a:ext>
              </a:extLst>
            </p:cNvPr>
            <p:cNvSpPr txBox="1"/>
            <p:nvPr/>
          </p:nvSpPr>
          <p:spPr>
            <a:xfrm>
              <a:off x="746461" y="1503113"/>
              <a:ext cx="3442738" cy="1459401"/>
            </a:xfrm>
            <a:prstGeom prst="rect">
              <a:avLst/>
            </a:prstGeom>
          </p:spPr>
          <p:txBody>
            <a:bodyPr vert="horz" wrap="square" lIns="91440" tIns="45720" rIns="91440" bIns="45720" rtlCol="0" anchor="ctr">
              <a:noAutofit/>
            </a:bodyPr>
            <a:lstStyle/>
            <a:p>
              <a:pPr marL="6350" indent="-6350" algn="r">
                <a:lnSpc>
                  <a:spcPct val="110000"/>
                </a:lnSpc>
                <a:spcBef>
                  <a:spcPct val="20000"/>
                </a:spcBef>
              </a:pPr>
              <a:r>
                <a:rPr lang="en-US" sz="2800" noProof="1">
                  <a:solidFill>
                    <a:schemeClr val="accent1"/>
                  </a:solidFill>
                </a:rPr>
                <a:t>Nagłówek</a:t>
              </a:r>
            </a:p>
            <a:p>
              <a:pPr algn="r"/>
              <a:r>
                <a:rPr lang="en-US" noProof="1"/>
                <a:t>Tutaj wpisz swój opis. </a:t>
              </a:r>
              <a:r>
                <a:rPr lang="en-US" sz="1800" noProof="1"/>
                <a:t>Excepteur sint occaecat cupidatat non proident, sunt in culpa qui officia.</a:t>
              </a:r>
              <a:r>
                <a:rPr lang="en-US" noProof="1"/>
                <a:t> </a:t>
              </a:r>
            </a:p>
          </p:txBody>
        </p:sp>
        <p:cxnSp>
          <p:nvCxnSpPr>
            <p:cNvPr id="23" name="Łącznik prosty 3">
              <a:extLst>
                <a:ext uri="{FF2B5EF4-FFF2-40B4-BE49-F238E27FC236}">
                  <a16:creationId xmlns:a16="http://schemas.microsoft.com/office/drawing/2014/main" id="{4D39808D-CD08-4E15-7ED9-A7B0F72E721F}"/>
                </a:ext>
              </a:extLst>
            </p:cNvPr>
            <p:cNvCxnSpPr/>
            <p:nvPr/>
          </p:nvCxnSpPr>
          <p:spPr>
            <a:xfrm>
              <a:off x="4367808" y="1484784"/>
              <a:ext cx="0" cy="1512168"/>
            </a:xfrm>
            <a:prstGeom prst="line">
              <a:avLst/>
            </a:prstGeom>
            <a:ln w="22225">
              <a:solidFill>
                <a:schemeClr val="accent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upa 5">
            <a:extLst>
              <a:ext uri="{FF2B5EF4-FFF2-40B4-BE49-F238E27FC236}">
                <a16:creationId xmlns:a16="http://schemas.microsoft.com/office/drawing/2014/main" id="{2BF598F9-F2D1-CA69-4580-E388183291D6}"/>
              </a:ext>
            </a:extLst>
          </p:cNvPr>
          <p:cNvGrpSpPr/>
          <p:nvPr/>
        </p:nvGrpSpPr>
        <p:grpSpPr>
          <a:xfrm>
            <a:off x="7930727" y="2293787"/>
            <a:ext cx="3710405" cy="1253968"/>
            <a:chOff x="7896200" y="1484784"/>
            <a:chExt cx="3710405" cy="1512168"/>
          </a:xfrm>
        </p:grpSpPr>
        <p:sp>
          <p:nvSpPr>
            <p:cNvPr id="25" name="pole tekstowe 25">
              <a:extLst>
                <a:ext uri="{FF2B5EF4-FFF2-40B4-BE49-F238E27FC236}">
                  <a16:creationId xmlns:a16="http://schemas.microsoft.com/office/drawing/2014/main" id="{7DC958E8-69AA-64B5-049C-3F994880CFFF}"/>
                </a:ext>
              </a:extLst>
            </p:cNvPr>
            <p:cNvSpPr txBox="1"/>
            <p:nvPr/>
          </p:nvSpPr>
          <p:spPr>
            <a:xfrm>
              <a:off x="8054728" y="1493439"/>
              <a:ext cx="3551877" cy="1459402"/>
            </a:xfrm>
            <a:prstGeom prst="rect">
              <a:avLst/>
            </a:prstGeom>
          </p:spPr>
          <p:txBody>
            <a:bodyPr vert="horz" wrap="square" lIns="91440" tIns="45720" rIns="91440" bIns="45720" rtlCol="0" anchor="ctr">
              <a:noAutofit/>
            </a:bodyPr>
            <a:lstStyle/>
            <a:p>
              <a:pPr marL="6350" indent="-6350">
                <a:lnSpc>
                  <a:spcPct val="110000"/>
                </a:lnSpc>
                <a:spcBef>
                  <a:spcPct val="20000"/>
                </a:spcBef>
              </a:pPr>
              <a:r>
                <a:rPr lang="en-US" sz="2800" noProof="1">
                  <a:solidFill>
                    <a:schemeClr val="accent3"/>
                  </a:solidFill>
                </a:rPr>
                <a:t>Nagłówek</a:t>
              </a:r>
            </a:p>
            <a:p>
              <a:r>
                <a:rPr lang="en-US" noProof="1"/>
                <a:t>Tutaj wpisz swój opis. </a:t>
              </a:r>
              <a:r>
                <a:rPr lang="en-US" sz="1800" noProof="1"/>
                <a:t>Excepteur sint occaecat cupidatat non proident, sunt in culpa qui officia.</a:t>
              </a:r>
              <a:endParaRPr lang="en-US" noProof="1"/>
            </a:p>
          </p:txBody>
        </p:sp>
        <p:cxnSp>
          <p:nvCxnSpPr>
            <p:cNvPr id="26" name="Łącznik prosty 26">
              <a:extLst>
                <a:ext uri="{FF2B5EF4-FFF2-40B4-BE49-F238E27FC236}">
                  <a16:creationId xmlns:a16="http://schemas.microsoft.com/office/drawing/2014/main" id="{25F6FE94-B215-2FFF-467C-7EF2DA000B0D}"/>
                </a:ext>
              </a:extLst>
            </p:cNvPr>
            <p:cNvCxnSpPr/>
            <p:nvPr/>
          </p:nvCxnSpPr>
          <p:spPr>
            <a:xfrm>
              <a:off x="7896200" y="1484784"/>
              <a:ext cx="0" cy="1512168"/>
            </a:xfrm>
            <a:prstGeom prst="line">
              <a:avLst/>
            </a:prstGeom>
            <a:ln w="22225">
              <a:solidFill>
                <a:schemeClr val="accent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upa 8">
            <a:extLst>
              <a:ext uri="{FF2B5EF4-FFF2-40B4-BE49-F238E27FC236}">
                <a16:creationId xmlns:a16="http://schemas.microsoft.com/office/drawing/2014/main" id="{42E6D45A-B50D-D299-FF16-F28C3DC9813D}"/>
              </a:ext>
            </a:extLst>
          </p:cNvPr>
          <p:cNvGrpSpPr/>
          <p:nvPr/>
        </p:nvGrpSpPr>
        <p:grpSpPr>
          <a:xfrm>
            <a:off x="550863" y="4510534"/>
            <a:ext cx="3621352" cy="1253968"/>
            <a:chOff x="746456" y="4216890"/>
            <a:chExt cx="3621352" cy="1512168"/>
          </a:xfrm>
        </p:grpSpPr>
        <p:sp>
          <p:nvSpPr>
            <p:cNvPr id="28" name="pole tekstowe 24">
              <a:extLst>
                <a:ext uri="{FF2B5EF4-FFF2-40B4-BE49-F238E27FC236}">
                  <a16:creationId xmlns:a16="http://schemas.microsoft.com/office/drawing/2014/main" id="{63EE5916-3BD2-0A33-9110-8145E4B77B18}"/>
                </a:ext>
              </a:extLst>
            </p:cNvPr>
            <p:cNvSpPr txBox="1"/>
            <p:nvPr/>
          </p:nvSpPr>
          <p:spPr>
            <a:xfrm>
              <a:off x="746456" y="4216890"/>
              <a:ext cx="3442742" cy="1464717"/>
            </a:xfrm>
            <a:prstGeom prst="rect">
              <a:avLst/>
            </a:prstGeom>
          </p:spPr>
          <p:txBody>
            <a:bodyPr vert="horz" wrap="square" lIns="91440" tIns="45720" rIns="91440" bIns="45720" rtlCol="0" anchor="ctr">
              <a:noAutofit/>
            </a:bodyPr>
            <a:lstStyle/>
            <a:p>
              <a:pPr marL="6350" indent="-6350" algn="r">
                <a:lnSpc>
                  <a:spcPct val="110000"/>
                </a:lnSpc>
                <a:spcBef>
                  <a:spcPct val="20000"/>
                </a:spcBef>
              </a:pPr>
              <a:r>
                <a:rPr lang="en-US" sz="2800" noProof="1">
                  <a:solidFill>
                    <a:schemeClr val="accent6"/>
                  </a:solidFill>
                </a:rPr>
                <a:t>Nagłówek</a:t>
              </a:r>
            </a:p>
            <a:p>
              <a:pPr algn="r"/>
              <a:r>
                <a:rPr lang="en-US" noProof="1"/>
                <a:t>Tutaj wpisz swój opis. </a:t>
              </a:r>
              <a:r>
                <a:rPr lang="en-US" sz="1800" noProof="1"/>
                <a:t>Excepteur sint occaecat cupidatat non proident, sunt in culpa qui officia.</a:t>
              </a:r>
              <a:endParaRPr lang="en-US" noProof="1"/>
            </a:p>
          </p:txBody>
        </p:sp>
        <p:cxnSp>
          <p:nvCxnSpPr>
            <p:cNvPr id="29" name="Łącznik prosty 28">
              <a:extLst>
                <a:ext uri="{FF2B5EF4-FFF2-40B4-BE49-F238E27FC236}">
                  <a16:creationId xmlns:a16="http://schemas.microsoft.com/office/drawing/2014/main" id="{16995DC7-9E63-3A7A-0C26-0E900370E63A}"/>
                </a:ext>
              </a:extLst>
            </p:cNvPr>
            <p:cNvCxnSpPr/>
            <p:nvPr/>
          </p:nvCxnSpPr>
          <p:spPr>
            <a:xfrm>
              <a:off x="4367808" y="4216890"/>
              <a:ext cx="0" cy="1512168"/>
            </a:xfrm>
            <a:prstGeom prst="line">
              <a:avLst/>
            </a:prstGeom>
            <a:ln w="22225">
              <a:solidFill>
                <a:schemeClr val="accent6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Grupa 6">
            <a:extLst>
              <a:ext uri="{FF2B5EF4-FFF2-40B4-BE49-F238E27FC236}">
                <a16:creationId xmlns:a16="http://schemas.microsoft.com/office/drawing/2014/main" id="{FE7443EC-2239-4F1D-BE18-06C2ACED884D}"/>
              </a:ext>
            </a:extLst>
          </p:cNvPr>
          <p:cNvGrpSpPr/>
          <p:nvPr/>
        </p:nvGrpSpPr>
        <p:grpSpPr>
          <a:xfrm>
            <a:off x="7930727" y="4512092"/>
            <a:ext cx="3710404" cy="1269088"/>
            <a:chOff x="7896200" y="4216890"/>
            <a:chExt cx="3710404" cy="1530403"/>
          </a:xfrm>
        </p:grpSpPr>
        <p:sp>
          <p:nvSpPr>
            <p:cNvPr id="31" name="pole tekstowe 23">
              <a:extLst>
                <a:ext uri="{FF2B5EF4-FFF2-40B4-BE49-F238E27FC236}">
                  <a16:creationId xmlns:a16="http://schemas.microsoft.com/office/drawing/2014/main" id="{D01BEFA4-DBE0-713B-7862-35DF5B7A3409}"/>
                </a:ext>
              </a:extLst>
            </p:cNvPr>
            <p:cNvSpPr txBox="1"/>
            <p:nvPr/>
          </p:nvSpPr>
          <p:spPr>
            <a:xfrm>
              <a:off x="8054729" y="4282576"/>
              <a:ext cx="3551875" cy="1464717"/>
            </a:xfrm>
            <a:prstGeom prst="rect">
              <a:avLst/>
            </a:prstGeom>
          </p:spPr>
          <p:txBody>
            <a:bodyPr vert="horz" wrap="square" lIns="91440" tIns="45720" rIns="91440" bIns="45720" rtlCol="0" anchor="ctr">
              <a:noAutofit/>
            </a:bodyPr>
            <a:lstStyle/>
            <a:p>
              <a:pPr marL="6350" indent="-6350">
                <a:lnSpc>
                  <a:spcPct val="110000"/>
                </a:lnSpc>
                <a:spcBef>
                  <a:spcPct val="20000"/>
                </a:spcBef>
              </a:pPr>
              <a:r>
                <a:rPr lang="en-US" sz="2800" noProof="1">
                  <a:solidFill>
                    <a:schemeClr val="accent4"/>
                  </a:solidFill>
                </a:rPr>
                <a:t>Nagłówek</a:t>
              </a:r>
            </a:p>
            <a:p>
              <a:r>
                <a:rPr lang="en-US" noProof="1"/>
                <a:t>Tutaj wpisz swój opis. </a:t>
              </a:r>
              <a:r>
                <a:rPr lang="en-US" sz="1800" noProof="1"/>
                <a:t>Excepteur sint occaecat cupidatat non proident, sunt in culpa qui officia.</a:t>
              </a:r>
              <a:endParaRPr lang="en-US" noProof="1"/>
            </a:p>
          </p:txBody>
        </p:sp>
        <p:cxnSp>
          <p:nvCxnSpPr>
            <p:cNvPr id="32" name="Łącznik prosty 31">
              <a:extLst>
                <a:ext uri="{FF2B5EF4-FFF2-40B4-BE49-F238E27FC236}">
                  <a16:creationId xmlns:a16="http://schemas.microsoft.com/office/drawing/2014/main" id="{FF953B7A-26FE-8140-CC06-844D3BA336CC}"/>
                </a:ext>
              </a:extLst>
            </p:cNvPr>
            <p:cNvCxnSpPr/>
            <p:nvPr/>
          </p:nvCxnSpPr>
          <p:spPr>
            <a:xfrm>
              <a:off x="7896200" y="4216890"/>
              <a:ext cx="0" cy="1512168"/>
            </a:xfrm>
            <a:prstGeom prst="line">
              <a:avLst/>
            </a:prstGeom>
            <a:ln w="22225">
              <a:solidFill>
                <a:schemeClr val="accent4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DE92DBAD-7EDA-8B49-A03E-28CE9956C7DC}"/>
              </a:ext>
            </a:extLst>
          </p:cNvPr>
          <p:cNvGrpSpPr/>
          <p:nvPr/>
        </p:nvGrpSpPr>
        <p:grpSpPr>
          <a:xfrm>
            <a:off x="4402059" y="2396415"/>
            <a:ext cx="3298824" cy="3298824"/>
            <a:chOff x="4402059" y="2396415"/>
            <a:chExt cx="3298824" cy="3298824"/>
          </a:xfrm>
        </p:grpSpPr>
        <p:grpSp>
          <p:nvGrpSpPr>
            <p:cNvPr id="4" name="Grupa 4">
              <a:extLst>
                <a:ext uri="{FF2B5EF4-FFF2-40B4-BE49-F238E27FC236}">
                  <a16:creationId xmlns:a16="http://schemas.microsoft.com/office/drawing/2014/main" id="{F1828A92-1FEE-1A28-5883-330C8CC04A1F}"/>
                </a:ext>
              </a:extLst>
            </p:cNvPr>
            <p:cNvGrpSpPr/>
            <p:nvPr/>
          </p:nvGrpSpPr>
          <p:grpSpPr>
            <a:xfrm>
              <a:off x="4402059" y="2396415"/>
              <a:ext cx="3298824" cy="3298824"/>
              <a:chOff x="4474067" y="1949451"/>
              <a:chExt cx="3298824" cy="3298824"/>
            </a:xfrm>
          </p:grpSpPr>
          <p:sp>
            <p:nvSpPr>
              <p:cNvPr id="6" name="Dowolny kształt: kształt 42">
                <a:extLst>
                  <a:ext uri="{FF2B5EF4-FFF2-40B4-BE49-F238E27FC236}">
                    <a16:creationId xmlns:a16="http://schemas.microsoft.com/office/drawing/2014/main" id="{92EEE80B-1E42-34A9-A59F-2B4917E84E3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23479" y="1949451"/>
                <a:ext cx="1649412" cy="1649413"/>
              </a:xfrm>
              <a:custGeom>
                <a:avLst/>
                <a:gdLst>
                  <a:gd name="connsiteX0" fmla="*/ 0 w 1649412"/>
                  <a:gd name="connsiteY0" fmla="*/ 0 h 1649413"/>
                  <a:gd name="connsiteX1" fmla="*/ 1013811 w 1649412"/>
                  <a:gd name="connsiteY1" fmla="*/ 349318 h 1649413"/>
                  <a:gd name="connsiteX2" fmla="*/ 1302720 w 1649412"/>
                  <a:gd name="connsiteY2" fmla="*/ 349318 h 1649413"/>
                  <a:gd name="connsiteX3" fmla="*/ 1302720 w 1649412"/>
                  <a:gd name="connsiteY3" fmla="*/ 638228 h 1649413"/>
                  <a:gd name="connsiteX4" fmla="*/ 1649412 w 1649412"/>
                  <a:gd name="connsiteY4" fmla="*/ 1649412 h 1649413"/>
                  <a:gd name="connsiteX5" fmla="*/ 1415617 w 1649412"/>
                  <a:gd name="connsiteY5" fmla="*/ 1649412 h 1649413"/>
                  <a:gd name="connsiteX6" fmla="*/ 1366205 w 1649412"/>
                  <a:gd name="connsiteY6" fmla="*/ 1649412 h 1649413"/>
                  <a:gd name="connsiteX7" fmla="*/ 1366205 w 1649412"/>
                  <a:gd name="connsiteY7" fmla="*/ 1649413 h 1649413"/>
                  <a:gd name="connsiteX8" fmla="*/ 907178 w 1649412"/>
                  <a:gd name="connsiteY8" fmla="*/ 1649413 h 1649413"/>
                  <a:gd name="connsiteX9" fmla="*/ 1 w 1649412"/>
                  <a:gd name="connsiteY9" fmla="*/ 744412 h 1649413"/>
                  <a:gd name="connsiteX10" fmla="*/ 1 w 1649412"/>
                  <a:gd name="connsiteY10" fmla="*/ 594543 h 1649413"/>
                  <a:gd name="connsiteX11" fmla="*/ 1 w 1649412"/>
                  <a:gd name="connsiteY11" fmla="*/ 556808 h 1649413"/>
                  <a:gd name="connsiteX12" fmla="*/ 0 w 1649412"/>
                  <a:gd name="connsiteY12" fmla="*/ 556808 h 1649413"/>
                  <a:gd name="connsiteX13" fmla="*/ 0 w 1649412"/>
                  <a:gd name="connsiteY13" fmla="*/ 0 h 16494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649412" h="1649413">
                    <a:moveTo>
                      <a:pt x="0" y="0"/>
                    </a:moveTo>
                    <a:cubicBezTo>
                      <a:pt x="380836" y="0"/>
                      <a:pt x="732780" y="131323"/>
                      <a:pt x="1013811" y="349318"/>
                    </a:cubicBezTo>
                    <a:cubicBezTo>
                      <a:pt x="1013811" y="349318"/>
                      <a:pt x="1013811" y="349318"/>
                      <a:pt x="1302720" y="349318"/>
                    </a:cubicBezTo>
                    <a:cubicBezTo>
                      <a:pt x="1302720" y="349318"/>
                      <a:pt x="1302720" y="349318"/>
                      <a:pt x="1302720" y="638228"/>
                    </a:cubicBezTo>
                    <a:cubicBezTo>
                      <a:pt x="1520716" y="916632"/>
                      <a:pt x="1649412" y="1268577"/>
                      <a:pt x="1649412" y="1649412"/>
                    </a:cubicBezTo>
                    <a:cubicBezTo>
                      <a:pt x="1649412" y="1649412"/>
                      <a:pt x="1649412" y="1649412"/>
                      <a:pt x="1415617" y="1649412"/>
                    </a:cubicBezTo>
                    <a:lnTo>
                      <a:pt x="1366205" y="1649412"/>
                    </a:lnTo>
                    <a:lnTo>
                      <a:pt x="1366205" y="1649413"/>
                    </a:lnTo>
                    <a:cubicBezTo>
                      <a:pt x="1366205" y="1649413"/>
                      <a:pt x="1366205" y="1649413"/>
                      <a:pt x="907178" y="1649413"/>
                    </a:cubicBezTo>
                    <a:cubicBezTo>
                      <a:pt x="907178" y="1149052"/>
                      <a:pt x="500363" y="744412"/>
                      <a:pt x="1" y="744412"/>
                    </a:cubicBezTo>
                    <a:cubicBezTo>
                      <a:pt x="1" y="744412"/>
                      <a:pt x="1" y="744412"/>
                      <a:pt x="1" y="594543"/>
                    </a:cubicBezTo>
                    <a:lnTo>
                      <a:pt x="1" y="556808"/>
                    </a:lnTo>
                    <a:lnTo>
                      <a:pt x="0" y="556808"/>
                    </a:lnTo>
                    <a:cubicBezTo>
                      <a:pt x="0" y="556808"/>
                      <a:pt x="0" y="556808"/>
                      <a:pt x="0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dirty="0"/>
              </a:p>
            </p:txBody>
          </p:sp>
          <p:sp>
            <p:nvSpPr>
              <p:cNvPr id="8" name="Dowolny kształt: kształt 41">
                <a:extLst>
                  <a:ext uri="{FF2B5EF4-FFF2-40B4-BE49-F238E27FC236}">
                    <a16:creationId xmlns:a16="http://schemas.microsoft.com/office/drawing/2014/main" id="{4FC91AAB-C6D3-9F0F-3FEB-4F669224CD8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74067" y="1949451"/>
                <a:ext cx="1649413" cy="1649413"/>
              </a:xfrm>
              <a:custGeom>
                <a:avLst/>
                <a:gdLst>
                  <a:gd name="connsiteX0" fmla="*/ 1649412 w 1649413"/>
                  <a:gd name="connsiteY0" fmla="*/ 0 h 1649413"/>
                  <a:gd name="connsiteX1" fmla="*/ 1649412 w 1649413"/>
                  <a:gd name="connsiteY1" fmla="*/ 234903 h 1649413"/>
                  <a:gd name="connsiteX2" fmla="*/ 1649412 w 1649413"/>
                  <a:gd name="connsiteY2" fmla="*/ 283209 h 1649413"/>
                  <a:gd name="connsiteX3" fmla="*/ 1649413 w 1649413"/>
                  <a:gd name="connsiteY3" fmla="*/ 283209 h 1649413"/>
                  <a:gd name="connsiteX4" fmla="*/ 1649413 w 1649413"/>
                  <a:gd name="connsiteY4" fmla="*/ 744412 h 1649413"/>
                  <a:gd name="connsiteX5" fmla="*/ 742236 w 1649413"/>
                  <a:gd name="connsiteY5" fmla="*/ 1649413 h 1649413"/>
                  <a:gd name="connsiteX6" fmla="*/ 283209 w 1649413"/>
                  <a:gd name="connsiteY6" fmla="*/ 1649413 h 1649413"/>
                  <a:gd name="connsiteX7" fmla="*/ 283209 w 1649413"/>
                  <a:gd name="connsiteY7" fmla="*/ 1649412 h 1649413"/>
                  <a:gd name="connsiteX8" fmla="*/ 256931 w 1649413"/>
                  <a:gd name="connsiteY8" fmla="*/ 1649412 h 1649413"/>
                  <a:gd name="connsiteX9" fmla="*/ 0 w 1649413"/>
                  <a:gd name="connsiteY9" fmla="*/ 1649412 h 1649413"/>
                  <a:gd name="connsiteX10" fmla="*/ 346692 w 1649413"/>
                  <a:gd name="connsiteY10" fmla="*/ 638228 h 1649413"/>
                  <a:gd name="connsiteX11" fmla="*/ 346692 w 1649413"/>
                  <a:gd name="connsiteY11" fmla="*/ 349318 h 1649413"/>
                  <a:gd name="connsiteX12" fmla="*/ 635602 w 1649413"/>
                  <a:gd name="connsiteY12" fmla="*/ 349318 h 1649413"/>
                  <a:gd name="connsiteX13" fmla="*/ 1649412 w 1649413"/>
                  <a:gd name="connsiteY13" fmla="*/ 0 h 16494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649413" h="1649413">
                    <a:moveTo>
                      <a:pt x="1649412" y="0"/>
                    </a:moveTo>
                    <a:cubicBezTo>
                      <a:pt x="1649412" y="0"/>
                      <a:pt x="1649412" y="0"/>
                      <a:pt x="1649412" y="234903"/>
                    </a:cubicBezTo>
                    <a:lnTo>
                      <a:pt x="1649412" y="283209"/>
                    </a:lnTo>
                    <a:lnTo>
                      <a:pt x="1649413" y="283209"/>
                    </a:lnTo>
                    <a:cubicBezTo>
                      <a:pt x="1649413" y="283209"/>
                      <a:pt x="1649413" y="283209"/>
                      <a:pt x="1649413" y="744412"/>
                    </a:cubicBezTo>
                    <a:cubicBezTo>
                      <a:pt x="1149052" y="744412"/>
                      <a:pt x="742236" y="1149052"/>
                      <a:pt x="742236" y="1649413"/>
                    </a:cubicBezTo>
                    <a:cubicBezTo>
                      <a:pt x="742236" y="1649413"/>
                      <a:pt x="742236" y="1649413"/>
                      <a:pt x="283209" y="1649413"/>
                    </a:cubicBezTo>
                    <a:lnTo>
                      <a:pt x="283209" y="1649412"/>
                    </a:lnTo>
                    <a:lnTo>
                      <a:pt x="256931" y="1649412"/>
                    </a:lnTo>
                    <a:cubicBezTo>
                      <a:pt x="188335" y="1649412"/>
                      <a:pt x="103909" y="1649412"/>
                      <a:pt x="0" y="1649412"/>
                    </a:cubicBezTo>
                    <a:cubicBezTo>
                      <a:pt x="0" y="1268577"/>
                      <a:pt x="128696" y="916632"/>
                      <a:pt x="346692" y="638228"/>
                    </a:cubicBezTo>
                    <a:cubicBezTo>
                      <a:pt x="346692" y="638228"/>
                      <a:pt x="346692" y="638228"/>
                      <a:pt x="346692" y="349318"/>
                    </a:cubicBezTo>
                    <a:cubicBezTo>
                      <a:pt x="346692" y="349318"/>
                      <a:pt x="346692" y="349318"/>
                      <a:pt x="635602" y="349318"/>
                    </a:cubicBezTo>
                    <a:cubicBezTo>
                      <a:pt x="916632" y="131323"/>
                      <a:pt x="1268577" y="0"/>
                      <a:pt x="1649412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dirty="0"/>
              </a:p>
            </p:txBody>
          </p:sp>
          <p:sp>
            <p:nvSpPr>
              <p:cNvPr id="9" name="Dowolny kształt: kształt 44">
                <a:extLst>
                  <a:ext uri="{FF2B5EF4-FFF2-40B4-BE49-F238E27FC236}">
                    <a16:creationId xmlns:a16="http://schemas.microsoft.com/office/drawing/2014/main" id="{9CF98907-2830-7B48-07A2-FD6F83DD0D2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74067" y="3598862"/>
                <a:ext cx="1649413" cy="1649412"/>
              </a:xfrm>
              <a:custGeom>
                <a:avLst/>
                <a:gdLst>
                  <a:gd name="connsiteX0" fmla="*/ 0 w 1649413"/>
                  <a:gd name="connsiteY0" fmla="*/ 0 h 1649412"/>
                  <a:gd name="connsiteX1" fmla="*/ 554182 w 1649413"/>
                  <a:gd name="connsiteY1" fmla="*/ 0 h 1649412"/>
                  <a:gd name="connsiteX2" fmla="*/ 554182 w 1649413"/>
                  <a:gd name="connsiteY2" fmla="*/ 2 h 1649412"/>
                  <a:gd name="connsiteX3" fmla="*/ 590722 w 1649413"/>
                  <a:gd name="connsiteY3" fmla="*/ 2 h 1649412"/>
                  <a:gd name="connsiteX4" fmla="*/ 742236 w 1649413"/>
                  <a:gd name="connsiteY4" fmla="*/ 2 h 1649412"/>
                  <a:gd name="connsiteX5" fmla="*/ 1649413 w 1649413"/>
                  <a:gd name="connsiteY5" fmla="*/ 907180 h 1649412"/>
                  <a:gd name="connsiteX6" fmla="*/ 1649413 w 1649413"/>
                  <a:gd name="connsiteY6" fmla="*/ 1366207 h 1649412"/>
                  <a:gd name="connsiteX7" fmla="*/ 1649412 w 1649413"/>
                  <a:gd name="connsiteY7" fmla="*/ 1366207 h 1649412"/>
                  <a:gd name="connsiteX8" fmla="*/ 1649412 w 1649413"/>
                  <a:gd name="connsiteY8" fmla="*/ 1392481 h 1649412"/>
                  <a:gd name="connsiteX9" fmla="*/ 1649412 w 1649413"/>
                  <a:gd name="connsiteY9" fmla="*/ 1649412 h 1649412"/>
                  <a:gd name="connsiteX10" fmla="*/ 635602 w 1649413"/>
                  <a:gd name="connsiteY10" fmla="*/ 1302720 h 1649412"/>
                  <a:gd name="connsiteX11" fmla="*/ 346692 w 1649413"/>
                  <a:gd name="connsiteY11" fmla="*/ 1302720 h 1649412"/>
                  <a:gd name="connsiteX12" fmla="*/ 346692 w 1649413"/>
                  <a:gd name="connsiteY12" fmla="*/ 1013811 h 1649412"/>
                  <a:gd name="connsiteX13" fmla="*/ 0 w 1649413"/>
                  <a:gd name="connsiteY13" fmla="*/ 0 h 16494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649413" h="1649412">
                    <a:moveTo>
                      <a:pt x="0" y="0"/>
                    </a:moveTo>
                    <a:cubicBezTo>
                      <a:pt x="0" y="0"/>
                      <a:pt x="0" y="0"/>
                      <a:pt x="554182" y="0"/>
                    </a:cubicBezTo>
                    <a:lnTo>
                      <a:pt x="554182" y="2"/>
                    </a:lnTo>
                    <a:lnTo>
                      <a:pt x="590722" y="2"/>
                    </a:lnTo>
                    <a:cubicBezTo>
                      <a:pt x="634652" y="2"/>
                      <a:pt x="684858" y="2"/>
                      <a:pt x="742236" y="2"/>
                    </a:cubicBezTo>
                    <a:cubicBezTo>
                      <a:pt x="742236" y="502539"/>
                      <a:pt x="1149052" y="907180"/>
                      <a:pt x="1649413" y="907180"/>
                    </a:cubicBezTo>
                    <a:cubicBezTo>
                      <a:pt x="1649413" y="907180"/>
                      <a:pt x="1649413" y="907180"/>
                      <a:pt x="1649413" y="1366207"/>
                    </a:cubicBezTo>
                    <a:lnTo>
                      <a:pt x="1649412" y="1366207"/>
                    </a:lnTo>
                    <a:lnTo>
                      <a:pt x="1649412" y="1392481"/>
                    </a:lnTo>
                    <a:cubicBezTo>
                      <a:pt x="1649412" y="1461077"/>
                      <a:pt x="1649412" y="1545503"/>
                      <a:pt x="1649412" y="1649412"/>
                    </a:cubicBezTo>
                    <a:cubicBezTo>
                      <a:pt x="1268577" y="1649412"/>
                      <a:pt x="916632" y="1520716"/>
                      <a:pt x="635602" y="1302720"/>
                    </a:cubicBezTo>
                    <a:cubicBezTo>
                      <a:pt x="635602" y="1302720"/>
                      <a:pt x="635602" y="1302720"/>
                      <a:pt x="346692" y="1302720"/>
                    </a:cubicBezTo>
                    <a:cubicBezTo>
                      <a:pt x="346692" y="1302720"/>
                      <a:pt x="346692" y="1302720"/>
                      <a:pt x="346692" y="1013811"/>
                    </a:cubicBezTo>
                    <a:cubicBezTo>
                      <a:pt x="128696" y="735407"/>
                      <a:pt x="0" y="383462"/>
                      <a:pt x="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dirty="0"/>
              </a:p>
            </p:txBody>
          </p:sp>
          <p:sp>
            <p:nvSpPr>
              <p:cNvPr id="10" name="Dowolny kształt: kształt 43">
                <a:extLst>
                  <a:ext uri="{FF2B5EF4-FFF2-40B4-BE49-F238E27FC236}">
                    <a16:creationId xmlns:a16="http://schemas.microsoft.com/office/drawing/2014/main" id="{99556825-35A7-7717-3494-5651C0E6DF9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23479" y="3598863"/>
                <a:ext cx="1649412" cy="1649412"/>
              </a:xfrm>
              <a:custGeom>
                <a:avLst/>
                <a:gdLst>
                  <a:gd name="connsiteX0" fmla="*/ 1095231 w 1649412"/>
                  <a:gd name="connsiteY0" fmla="*/ 0 h 1649412"/>
                  <a:gd name="connsiteX1" fmla="*/ 1649412 w 1649412"/>
                  <a:gd name="connsiteY1" fmla="*/ 0 h 1649412"/>
                  <a:gd name="connsiteX2" fmla="*/ 1279082 w 1649412"/>
                  <a:gd name="connsiteY2" fmla="*/ 1042702 h 1649412"/>
                  <a:gd name="connsiteX3" fmla="*/ 1279082 w 1649412"/>
                  <a:gd name="connsiteY3" fmla="*/ 1279082 h 1649412"/>
                  <a:gd name="connsiteX4" fmla="*/ 1042702 w 1649412"/>
                  <a:gd name="connsiteY4" fmla="*/ 1279082 h 1649412"/>
                  <a:gd name="connsiteX5" fmla="*/ 0 w 1649412"/>
                  <a:gd name="connsiteY5" fmla="*/ 1649412 h 1649412"/>
                  <a:gd name="connsiteX6" fmla="*/ 0 w 1649412"/>
                  <a:gd name="connsiteY6" fmla="*/ 1095231 h 1649412"/>
                  <a:gd name="connsiteX7" fmla="*/ 1 w 1649412"/>
                  <a:gd name="connsiteY7" fmla="*/ 1095231 h 1649412"/>
                  <a:gd name="connsiteX8" fmla="*/ 1 w 1649412"/>
                  <a:gd name="connsiteY8" fmla="*/ 1058693 h 1649412"/>
                  <a:gd name="connsiteX9" fmla="*/ 1 w 1649412"/>
                  <a:gd name="connsiteY9" fmla="*/ 907178 h 1649412"/>
                  <a:gd name="connsiteX10" fmla="*/ 907178 w 1649412"/>
                  <a:gd name="connsiteY10" fmla="*/ 1 h 1649412"/>
                  <a:gd name="connsiteX11" fmla="*/ 1095231 w 1649412"/>
                  <a:gd name="connsiteY11" fmla="*/ 1 h 16494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649412" h="1649412">
                    <a:moveTo>
                      <a:pt x="1095231" y="0"/>
                    </a:moveTo>
                    <a:lnTo>
                      <a:pt x="1649412" y="0"/>
                    </a:lnTo>
                    <a:cubicBezTo>
                      <a:pt x="1649412" y="396594"/>
                      <a:pt x="1510210" y="759045"/>
                      <a:pt x="1279082" y="1042702"/>
                    </a:cubicBezTo>
                    <a:cubicBezTo>
                      <a:pt x="1279082" y="1042702"/>
                      <a:pt x="1279082" y="1042702"/>
                      <a:pt x="1279082" y="1279082"/>
                    </a:cubicBezTo>
                    <a:cubicBezTo>
                      <a:pt x="1279082" y="1279082"/>
                      <a:pt x="1279082" y="1279082"/>
                      <a:pt x="1042702" y="1279082"/>
                    </a:cubicBezTo>
                    <a:cubicBezTo>
                      <a:pt x="759045" y="1510210"/>
                      <a:pt x="396595" y="1649412"/>
                      <a:pt x="0" y="1649412"/>
                    </a:cubicBezTo>
                    <a:cubicBezTo>
                      <a:pt x="0" y="1649412"/>
                      <a:pt x="0" y="1649412"/>
                      <a:pt x="0" y="1095231"/>
                    </a:cubicBezTo>
                    <a:lnTo>
                      <a:pt x="1" y="1095231"/>
                    </a:lnTo>
                    <a:lnTo>
                      <a:pt x="1" y="1058693"/>
                    </a:lnTo>
                    <a:cubicBezTo>
                      <a:pt x="1" y="1014763"/>
                      <a:pt x="1" y="964557"/>
                      <a:pt x="1" y="907178"/>
                    </a:cubicBezTo>
                    <a:cubicBezTo>
                      <a:pt x="500363" y="907178"/>
                      <a:pt x="907178" y="502538"/>
                      <a:pt x="907178" y="1"/>
                    </a:cubicBezTo>
                    <a:lnTo>
                      <a:pt x="109523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dirty="0"/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802242A8-DA54-221E-7C60-5C9158623FF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23479" y="3598864"/>
                <a:ext cx="1185" cy="1185"/>
              </a:xfrm>
              <a:prstGeom prst="rect">
                <a:avLst/>
              </a:prstGeom>
              <a:solidFill>
                <a:srgbClr val="8CC63F"/>
              </a:solidFill>
              <a:ln w="12700" cap="flat">
                <a:solidFill>
                  <a:srgbClr val="D9E02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282C1E4B-2384-472A-13A4-221A6BA5AB1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23479" y="3598864"/>
                <a:ext cx="1185" cy="1185"/>
              </a:xfrm>
              <a:prstGeom prst="rect">
                <a:avLst/>
              </a:prstGeom>
              <a:solidFill>
                <a:srgbClr val="8CC63F"/>
              </a:solidFill>
              <a:ln w="12700" cap="flat">
                <a:solidFill>
                  <a:srgbClr val="D9E02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9C164C6-5874-5CFA-B348-5813C214A4D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23479" y="3598863"/>
                <a:ext cx="1283" cy="1283"/>
              </a:xfrm>
              <a:prstGeom prst="rect">
                <a:avLst/>
              </a:prstGeom>
              <a:solidFill>
                <a:srgbClr val="8CC63F"/>
              </a:solidFill>
              <a:ln w="12700" cap="flat">
                <a:solidFill>
                  <a:srgbClr val="D9E02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8AC28258-D403-3DAC-71B2-067E890DF29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23479" y="3598863"/>
                <a:ext cx="1283" cy="1283"/>
              </a:xfrm>
              <a:prstGeom prst="rect">
                <a:avLst/>
              </a:prstGeom>
              <a:solidFill>
                <a:srgbClr val="8CC63F"/>
              </a:solidFill>
              <a:ln w="12700" cap="flat">
                <a:solidFill>
                  <a:srgbClr val="D9E02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sp>
          <p:nvSpPr>
            <p:cNvPr id="3" name="Circle: Hollow 2">
              <a:extLst>
                <a:ext uri="{FF2B5EF4-FFF2-40B4-BE49-F238E27FC236}">
                  <a16:creationId xmlns:a16="http://schemas.microsoft.com/office/drawing/2014/main" id="{1046CEB6-69A1-9D04-F1AD-17957C7F97C0}"/>
                </a:ext>
              </a:extLst>
            </p:cNvPr>
            <p:cNvSpPr/>
            <p:nvPr/>
          </p:nvSpPr>
          <p:spPr>
            <a:xfrm>
              <a:off x="5058575" y="3052931"/>
              <a:ext cx="1988969" cy="1988969"/>
            </a:xfrm>
            <a:prstGeom prst="donut">
              <a:avLst>
                <a:gd name="adj" fmla="val 4288"/>
              </a:avLst>
            </a:prstGeom>
            <a:solidFill>
              <a:schemeClr val="tx1"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20" name="Graphic 36">
            <a:extLst>
              <a:ext uri="{FF2B5EF4-FFF2-40B4-BE49-F238E27FC236}">
                <a16:creationId xmlns:a16="http://schemas.microsoft.com/office/drawing/2014/main" id="{BDF08961-26D7-F50A-2AF7-5A0124B1AE53}"/>
              </a:ext>
            </a:extLst>
          </p:cNvPr>
          <p:cNvSpPr/>
          <p:nvPr/>
        </p:nvSpPr>
        <p:spPr>
          <a:xfrm>
            <a:off x="5734790" y="3702583"/>
            <a:ext cx="633360" cy="643034"/>
          </a:xfrm>
          <a:custGeom>
            <a:avLst/>
            <a:gdLst>
              <a:gd name="connsiteX0" fmla="*/ 94678 w 633910"/>
              <a:gd name="connsiteY0" fmla="*/ 643499 h 643594"/>
              <a:gd name="connsiteX1" fmla="*/ 0 w 633910"/>
              <a:gd name="connsiteY1" fmla="*/ 643499 h 643594"/>
              <a:gd name="connsiteX2" fmla="*/ 0 w 633910"/>
              <a:gd name="connsiteY2" fmla="*/ 358130 h 643594"/>
              <a:gd name="connsiteX3" fmla="*/ 94678 w 633910"/>
              <a:gd name="connsiteY3" fmla="*/ 358130 h 643594"/>
              <a:gd name="connsiteX4" fmla="*/ 621221 w 633910"/>
              <a:gd name="connsiteY4" fmla="*/ 356130 h 643594"/>
              <a:gd name="connsiteX5" fmla="*/ 581216 w 633910"/>
              <a:gd name="connsiteY5" fmla="*/ 291074 h 643594"/>
              <a:gd name="connsiteX6" fmla="*/ 424529 w 633910"/>
              <a:gd name="connsiteY6" fmla="*/ 270024 h 643594"/>
              <a:gd name="connsiteX7" fmla="*/ 411956 w 633910"/>
              <a:gd name="connsiteY7" fmla="*/ 240782 h 643594"/>
              <a:gd name="connsiteX8" fmla="*/ 443389 w 633910"/>
              <a:gd name="connsiteY8" fmla="*/ 140103 h 643594"/>
              <a:gd name="connsiteX9" fmla="*/ 412147 w 633910"/>
              <a:gd name="connsiteY9" fmla="*/ 86 h 643594"/>
              <a:gd name="connsiteX10" fmla="*/ 371951 w 633910"/>
              <a:gd name="connsiteY10" fmla="*/ 62665 h 643594"/>
              <a:gd name="connsiteX11" fmla="*/ 218599 w 633910"/>
              <a:gd name="connsiteY11" fmla="*/ 276406 h 643594"/>
              <a:gd name="connsiteX12" fmla="*/ 132493 w 633910"/>
              <a:gd name="connsiteY12" fmla="*/ 358226 h 643594"/>
              <a:gd name="connsiteX13" fmla="*/ 132493 w 633910"/>
              <a:gd name="connsiteY13" fmla="*/ 643595 h 643594"/>
              <a:gd name="connsiteX14" fmla="*/ 201930 w 633910"/>
              <a:gd name="connsiteY14" fmla="*/ 637403 h 643594"/>
              <a:gd name="connsiteX15" fmla="*/ 425958 w 633910"/>
              <a:gd name="connsiteY15" fmla="*/ 637403 h 643594"/>
              <a:gd name="connsiteX16" fmla="*/ 546068 w 633910"/>
              <a:gd name="connsiteY16" fmla="*/ 613877 h 643594"/>
              <a:gd name="connsiteX17" fmla="*/ 618268 w 633910"/>
              <a:gd name="connsiteY17" fmla="*/ 521865 h 643594"/>
              <a:gd name="connsiteX18" fmla="*/ 633794 w 633910"/>
              <a:gd name="connsiteY18" fmla="*/ 440236 h 643594"/>
              <a:gd name="connsiteX19" fmla="*/ 621221 w 633910"/>
              <a:gd name="connsiteY19" fmla="*/ 356225 h 6435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633910" h="643594">
                <a:moveTo>
                  <a:pt x="94678" y="643499"/>
                </a:moveTo>
                <a:lnTo>
                  <a:pt x="0" y="643499"/>
                </a:lnTo>
                <a:lnTo>
                  <a:pt x="0" y="358130"/>
                </a:lnTo>
                <a:lnTo>
                  <a:pt x="94678" y="358130"/>
                </a:lnTo>
                <a:moveTo>
                  <a:pt x="621221" y="356130"/>
                </a:moveTo>
                <a:cubicBezTo>
                  <a:pt x="619315" y="328603"/>
                  <a:pt x="606457" y="303552"/>
                  <a:pt x="581216" y="291074"/>
                </a:cubicBezTo>
                <a:cubicBezTo>
                  <a:pt x="556165" y="280502"/>
                  <a:pt x="430816" y="272215"/>
                  <a:pt x="424529" y="270024"/>
                </a:cubicBezTo>
                <a:cubicBezTo>
                  <a:pt x="418148" y="268024"/>
                  <a:pt x="409861" y="255451"/>
                  <a:pt x="411956" y="240782"/>
                </a:cubicBezTo>
                <a:cubicBezTo>
                  <a:pt x="413957" y="228114"/>
                  <a:pt x="417481" y="194300"/>
                  <a:pt x="443389" y="140103"/>
                </a:cubicBezTo>
                <a:cubicBezTo>
                  <a:pt x="483013" y="57331"/>
                  <a:pt x="444056" y="-2581"/>
                  <a:pt x="412147" y="86"/>
                </a:cubicBezTo>
                <a:cubicBezTo>
                  <a:pt x="382048" y="2562"/>
                  <a:pt x="376142" y="39900"/>
                  <a:pt x="371951" y="62665"/>
                </a:cubicBezTo>
                <a:cubicBezTo>
                  <a:pt x="367760" y="85239"/>
                  <a:pt x="245936" y="242878"/>
                  <a:pt x="218599" y="276406"/>
                </a:cubicBezTo>
                <a:cubicBezTo>
                  <a:pt x="195548" y="303647"/>
                  <a:pt x="151352" y="339271"/>
                  <a:pt x="132493" y="358226"/>
                </a:cubicBezTo>
                <a:lnTo>
                  <a:pt x="132493" y="643595"/>
                </a:lnTo>
                <a:cubicBezTo>
                  <a:pt x="170307" y="641594"/>
                  <a:pt x="201930" y="637403"/>
                  <a:pt x="201930" y="637403"/>
                </a:cubicBezTo>
                <a:cubicBezTo>
                  <a:pt x="401479" y="641594"/>
                  <a:pt x="425958" y="637403"/>
                  <a:pt x="425958" y="637403"/>
                </a:cubicBezTo>
                <a:cubicBezTo>
                  <a:pt x="509969" y="633212"/>
                  <a:pt x="524161" y="630069"/>
                  <a:pt x="546068" y="613877"/>
                </a:cubicBezTo>
                <a:cubicBezTo>
                  <a:pt x="579787" y="589016"/>
                  <a:pt x="613696" y="548821"/>
                  <a:pt x="618268" y="521865"/>
                </a:cubicBezTo>
                <a:cubicBezTo>
                  <a:pt x="622935" y="493957"/>
                  <a:pt x="632651" y="467573"/>
                  <a:pt x="633794" y="440236"/>
                </a:cubicBezTo>
                <a:cubicBezTo>
                  <a:pt x="635222" y="404231"/>
                  <a:pt x="623126" y="382705"/>
                  <a:pt x="621221" y="356225"/>
                </a:cubicBezTo>
                <a:close/>
              </a:path>
            </a:pathLst>
          </a:custGeom>
          <a:noFill/>
          <a:ln w="19050" cap="rnd">
            <a:solidFill>
              <a:schemeClr val="accent5"/>
            </a:solidFill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7126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1056" y="226272"/>
            <a:ext cx="7019280" cy="1569444"/>
          </a:xfrm>
        </p:spPr>
        <p:txBody>
          <a:bodyPr>
            <a:normAutofit/>
          </a:bodyPr>
          <a:lstStyle/>
          <a:p>
            <a:r>
              <a:rPr lang="pl-PL" sz="3600" dirty="0"/>
              <a:t>Wizualizuj przez dodanie ikonek</a:t>
            </a:r>
            <a:br>
              <a:rPr lang="pl-PL" dirty="0"/>
            </a:br>
            <a:r>
              <a:rPr lang="pl-PL" sz="2200" dirty="0"/>
              <a:t>Wystarczy dodać kilka fajnych ikonek, by całość była lepiej zrozumiała, czytelna i bardziej wizualna.</a:t>
            </a:r>
            <a:endParaRPr lang="en-US" sz="2200" dirty="0"/>
          </a:p>
        </p:txBody>
      </p:sp>
      <p:sp>
        <p:nvSpPr>
          <p:cNvPr id="20" name="Oval 11"/>
          <p:cNvSpPr/>
          <p:nvPr/>
        </p:nvSpPr>
        <p:spPr>
          <a:xfrm>
            <a:off x="9026834" y="504807"/>
            <a:ext cx="1004856" cy="1004856"/>
          </a:xfrm>
          <a:prstGeom prst="ellipse">
            <a:avLst/>
          </a:prstGeom>
          <a:solidFill>
            <a:schemeClr val="bg1"/>
          </a:solidFill>
          <a:ln w="28575"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59000">
                  <a:schemeClr val="accent1"/>
                </a:gs>
                <a:gs pos="100000">
                  <a:schemeClr val="accent4">
                    <a:lumMod val="60000"/>
                    <a:lumOff val="40000"/>
                  </a:schemeClr>
                </a:gs>
              </a:gsLst>
              <a:lin ang="189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6000">
                <a:solidFill>
                  <a:schemeClr val="accent1"/>
                </a:solidFill>
              </a:rPr>
              <a:t>5</a:t>
            </a:r>
            <a:endParaRPr lang="en-US" sz="6000" dirty="0">
              <a:solidFill>
                <a:schemeClr val="accent1"/>
              </a:solidFill>
            </a:endParaRPr>
          </a:p>
        </p:txBody>
      </p:sp>
      <p:sp>
        <p:nvSpPr>
          <p:cNvPr id="11" name="pole tekstowe 10"/>
          <p:cNvSpPr txBox="1"/>
          <p:nvPr/>
        </p:nvSpPr>
        <p:spPr>
          <a:xfrm>
            <a:off x="1958592" y="6258396"/>
            <a:ext cx="49997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Więcej ikonek znajdziesz na </a:t>
            </a:r>
            <a:r>
              <a:rPr lang="pl-PL" dirty="0">
                <a:hlinkClick r:id="rId2"/>
              </a:rPr>
              <a:t>www.infodiagram.com</a:t>
            </a:r>
            <a:r>
              <a:rPr lang="pl-PL" dirty="0"/>
              <a:t> </a:t>
            </a:r>
          </a:p>
        </p:txBody>
      </p:sp>
      <p:sp>
        <p:nvSpPr>
          <p:cNvPr id="73" name="Freeform 5"/>
          <p:cNvSpPr>
            <a:spLocks/>
          </p:cNvSpPr>
          <p:nvPr/>
        </p:nvSpPr>
        <p:spPr bwMode="auto">
          <a:xfrm rot="13269831">
            <a:off x="1492904" y="6114038"/>
            <a:ext cx="454626" cy="332045"/>
          </a:xfrm>
          <a:custGeom>
            <a:avLst/>
            <a:gdLst>
              <a:gd name="T0" fmla="*/ 11 w 162"/>
              <a:gd name="T1" fmla="*/ 73 h 118"/>
              <a:gd name="T2" fmla="*/ 107 w 162"/>
              <a:gd name="T3" fmla="*/ 78 h 118"/>
              <a:gd name="T4" fmla="*/ 99 w 162"/>
              <a:gd name="T5" fmla="*/ 84 h 118"/>
              <a:gd name="T6" fmla="*/ 74 w 162"/>
              <a:gd name="T7" fmla="*/ 105 h 118"/>
              <a:gd name="T8" fmla="*/ 79 w 162"/>
              <a:gd name="T9" fmla="*/ 112 h 118"/>
              <a:gd name="T10" fmla="*/ 104 w 162"/>
              <a:gd name="T11" fmla="*/ 95 h 118"/>
              <a:gd name="T12" fmla="*/ 133 w 162"/>
              <a:gd name="T13" fmla="*/ 82 h 118"/>
              <a:gd name="T14" fmla="*/ 149 w 162"/>
              <a:gd name="T15" fmla="*/ 76 h 118"/>
              <a:gd name="T16" fmla="*/ 158 w 162"/>
              <a:gd name="T17" fmla="*/ 73 h 118"/>
              <a:gd name="T18" fmla="*/ 160 w 162"/>
              <a:gd name="T19" fmla="*/ 73 h 118"/>
              <a:gd name="T20" fmla="*/ 160 w 162"/>
              <a:gd name="T21" fmla="*/ 73 h 118"/>
              <a:gd name="T22" fmla="*/ 160 w 162"/>
              <a:gd name="T23" fmla="*/ 73 h 118"/>
              <a:gd name="T24" fmla="*/ 161 w 162"/>
              <a:gd name="T25" fmla="*/ 59 h 118"/>
              <a:gd name="T26" fmla="*/ 161 w 162"/>
              <a:gd name="T27" fmla="*/ 59 h 118"/>
              <a:gd name="T28" fmla="*/ 161 w 162"/>
              <a:gd name="T29" fmla="*/ 58 h 118"/>
              <a:gd name="T30" fmla="*/ 160 w 162"/>
              <a:gd name="T31" fmla="*/ 58 h 118"/>
              <a:gd name="T32" fmla="*/ 155 w 162"/>
              <a:gd name="T33" fmla="*/ 55 h 118"/>
              <a:gd name="T34" fmla="*/ 69 w 162"/>
              <a:gd name="T35" fmla="*/ 0 h 118"/>
              <a:gd name="T36" fmla="*/ 58 w 162"/>
              <a:gd name="T37" fmla="*/ 14 h 118"/>
              <a:gd name="T38" fmla="*/ 135 w 162"/>
              <a:gd name="T39" fmla="*/ 65 h 118"/>
              <a:gd name="T40" fmla="*/ 129 w 162"/>
              <a:gd name="T41" fmla="*/ 67 h 118"/>
              <a:gd name="T42" fmla="*/ 12 w 162"/>
              <a:gd name="T43" fmla="*/ 56 h 118"/>
              <a:gd name="T44" fmla="*/ 11 w 162"/>
              <a:gd name="T45" fmla="*/ 73 h 1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62" h="118">
                <a:moveTo>
                  <a:pt x="11" y="73"/>
                </a:moveTo>
                <a:cubicBezTo>
                  <a:pt x="18" y="74"/>
                  <a:pt x="71" y="77"/>
                  <a:pt x="107" y="78"/>
                </a:cubicBezTo>
                <a:cubicBezTo>
                  <a:pt x="104" y="80"/>
                  <a:pt x="101" y="82"/>
                  <a:pt x="99" y="84"/>
                </a:cubicBezTo>
                <a:cubicBezTo>
                  <a:pt x="83" y="94"/>
                  <a:pt x="74" y="104"/>
                  <a:pt x="74" y="105"/>
                </a:cubicBezTo>
                <a:cubicBezTo>
                  <a:pt x="72" y="113"/>
                  <a:pt x="72" y="118"/>
                  <a:pt x="79" y="112"/>
                </a:cubicBezTo>
                <a:cubicBezTo>
                  <a:pt x="79" y="112"/>
                  <a:pt x="89" y="104"/>
                  <a:pt x="104" y="95"/>
                </a:cubicBezTo>
                <a:cubicBezTo>
                  <a:pt x="112" y="91"/>
                  <a:pt x="122" y="86"/>
                  <a:pt x="133" y="82"/>
                </a:cubicBezTo>
                <a:cubicBezTo>
                  <a:pt x="138" y="80"/>
                  <a:pt x="143" y="78"/>
                  <a:pt x="149" y="76"/>
                </a:cubicBezTo>
                <a:cubicBezTo>
                  <a:pt x="158" y="73"/>
                  <a:pt x="158" y="73"/>
                  <a:pt x="158" y="73"/>
                </a:cubicBezTo>
                <a:cubicBezTo>
                  <a:pt x="160" y="73"/>
                  <a:pt x="160" y="73"/>
                  <a:pt x="160" y="73"/>
                </a:cubicBezTo>
                <a:cubicBezTo>
                  <a:pt x="160" y="73"/>
                  <a:pt x="160" y="73"/>
                  <a:pt x="160" y="73"/>
                </a:cubicBezTo>
                <a:cubicBezTo>
                  <a:pt x="160" y="73"/>
                  <a:pt x="160" y="73"/>
                  <a:pt x="160" y="73"/>
                </a:cubicBezTo>
                <a:cubicBezTo>
                  <a:pt x="160" y="76"/>
                  <a:pt x="162" y="46"/>
                  <a:pt x="161" y="59"/>
                </a:cubicBezTo>
                <a:cubicBezTo>
                  <a:pt x="161" y="59"/>
                  <a:pt x="161" y="59"/>
                  <a:pt x="161" y="59"/>
                </a:cubicBezTo>
                <a:cubicBezTo>
                  <a:pt x="161" y="58"/>
                  <a:pt x="161" y="58"/>
                  <a:pt x="161" y="58"/>
                </a:cubicBezTo>
                <a:cubicBezTo>
                  <a:pt x="160" y="58"/>
                  <a:pt x="160" y="58"/>
                  <a:pt x="160" y="58"/>
                </a:cubicBezTo>
                <a:cubicBezTo>
                  <a:pt x="155" y="55"/>
                  <a:pt x="155" y="55"/>
                  <a:pt x="155" y="55"/>
                </a:cubicBezTo>
                <a:cubicBezTo>
                  <a:pt x="111" y="33"/>
                  <a:pt x="73" y="1"/>
                  <a:pt x="69" y="0"/>
                </a:cubicBezTo>
                <a:cubicBezTo>
                  <a:pt x="61" y="0"/>
                  <a:pt x="46" y="1"/>
                  <a:pt x="58" y="14"/>
                </a:cubicBezTo>
                <a:cubicBezTo>
                  <a:pt x="63" y="20"/>
                  <a:pt x="97" y="45"/>
                  <a:pt x="135" y="65"/>
                </a:cubicBezTo>
                <a:cubicBezTo>
                  <a:pt x="133" y="66"/>
                  <a:pt x="131" y="67"/>
                  <a:pt x="129" y="67"/>
                </a:cubicBezTo>
                <a:cubicBezTo>
                  <a:pt x="96" y="62"/>
                  <a:pt x="15" y="52"/>
                  <a:pt x="12" y="56"/>
                </a:cubicBezTo>
                <a:cubicBezTo>
                  <a:pt x="7" y="61"/>
                  <a:pt x="0" y="71"/>
                  <a:pt x="11" y="73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1" name="Graphic 36">
            <a:extLst>
              <a:ext uri="{FF2B5EF4-FFF2-40B4-BE49-F238E27FC236}">
                <a16:creationId xmlns:a16="http://schemas.microsoft.com/office/drawing/2014/main" id="{536EE7DA-5FEE-4AE7-C523-76C4F6BF6759}"/>
              </a:ext>
            </a:extLst>
          </p:cNvPr>
          <p:cNvSpPr>
            <a:spLocks noChangeAspect="1"/>
          </p:cNvSpPr>
          <p:nvPr/>
        </p:nvSpPr>
        <p:spPr>
          <a:xfrm>
            <a:off x="7328293" y="2761612"/>
            <a:ext cx="351227" cy="356592"/>
          </a:xfrm>
          <a:custGeom>
            <a:avLst/>
            <a:gdLst>
              <a:gd name="connsiteX0" fmla="*/ 94678 w 633910"/>
              <a:gd name="connsiteY0" fmla="*/ 643499 h 643594"/>
              <a:gd name="connsiteX1" fmla="*/ 0 w 633910"/>
              <a:gd name="connsiteY1" fmla="*/ 643499 h 643594"/>
              <a:gd name="connsiteX2" fmla="*/ 0 w 633910"/>
              <a:gd name="connsiteY2" fmla="*/ 358130 h 643594"/>
              <a:gd name="connsiteX3" fmla="*/ 94678 w 633910"/>
              <a:gd name="connsiteY3" fmla="*/ 358130 h 643594"/>
              <a:gd name="connsiteX4" fmla="*/ 621221 w 633910"/>
              <a:gd name="connsiteY4" fmla="*/ 356130 h 643594"/>
              <a:gd name="connsiteX5" fmla="*/ 581216 w 633910"/>
              <a:gd name="connsiteY5" fmla="*/ 291074 h 643594"/>
              <a:gd name="connsiteX6" fmla="*/ 424529 w 633910"/>
              <a:gd name="connsiteY6" fmla="*/ 270024 h 643594"/>
              <a:gd name="connsiteX7" fmla="*/ 411956 w 633910"/>
              <a:gd name="connsiteY7" fmla="*/ 240782 h 643594"/>
              <a:gd name="connsiteX8" fmla="*/ 443389 w 633910"/>
              <a:gd name="connsiteY8" fmla="*/ 140103 h 643594"/>
              <a:gd name="connsiteX9" fmla="*/ 412147 w 633910"/>
              <a:gd name="connsiteY9" fmla="*/ 86 h 643594"/>
              <a:gd name="connsiteX10" fmla="*/ 371951 w 633910"/>
              <a:gd name="connsiteY10" fmla="*/ 62665 h 643594"/>
              <a:gd name="connsiteX11" fmla="*/ 218599 w 633910"/>
              <a:gd name="connsiteY11" fmla="*/ 276406 h 643594"/>
              <a:gd name="connsiteX12" fmla="*/ 132493 w 633910"/>
              <a:gd name="connsiteY12" fmla="*/ 358226 h 643594"/>
              <a:gd name="connsiteX13" fmla="*/ 132493 w 633910"/>
              <a:gd name="connsiteY13" fmla="*/ 643595 h 643594"/>
              <a:gd name="connsiteX14" fmla="*/ 201930 w 633910"/>
              <a:gd name="connsiteY14" fmla="*/ 637403 h 643594"/>
              <a:gd name="connsiteX15" fmla="*/ 425958 w 633910"/>
              <a:gd name="connsiteY15" fmla="*/ 637403 h 643594"/>
              <a:gd name="connsiteX16" fmla="*/ 546068 w 633910"/>
              <a:gd name="connsiteY16" fmla="*/ 613877 h 643594"/>
              <a:gd name="connsiteX17" fmla="*/ 618268 w 633910"/>
              <a:gd name="connsiteY17" fmla="*/ 521865 h 643594"/>
              <a:gd name="connsiteX18" fmla="*/ 633794 w 633910"/>
              <a:gd name="connsiteY18" fmla="*/ 440236 h 643594"/>
              <a:gd name="connsiteX19" fmla="*/ 621221 w 633910"/>
              <a:gd name="connsiteY19" fmla="*/ 356225 h 6435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633910" h="643594">
                <a:moveTo>
                  <a:pt x="94678" y="643499"/>
                </a:moveTo>
                <a:lnTo>
                  <a:pt x="0" y="643499"/>
                </a:lnTo>
                <a:lnTo>
                  <a:pt x="0" y="358130"/>
                </a:lnTo>
                <a:lnTo>
                  <a:pt x="94678" y="358130"/>
                </a:lnTo>
                <a:moveTo>
                  <a:pt x="621221" y="356130"/>
                </a:moveTo>
                <a:cubicBezTo>
                  <a:pt x="619315" y="328603"/>
                  <a:pt x="606457" y="303552"/>
                  <a:pt x="581216" y="291074"/>
                </a:cubicBezTo>
                <a:cubicBezTo>
                  <a:pt x="556165" y="280502"/>
                  <a:pt x="430816" y="272215"/>
                  <a:pt x="424529" y="270024"/>
                </a:cubicBezTo>
                <a:cubicBezTo>
                  <a:pt x="418148" y="268024"/>
                  <a:pt x="409861" y="255451"/>
                  <a:pt x="411956" y="240782"/>
                </a:cubicBezTo>
                <a:cubicBezTo>
                  <a:pt x="413957" y="228114"/>
                  <a:pt x="417481" y="194300"/>
                  <a:pt x="443389" y="140103"/>
                </a:cubicBezTo>
                <a:cubicBezTo>
                  <a:pt x="483013" y="57331"/>
                  <a:pt x="444056" y="-2581"/>
                  <a:pt x="412147" y="86"/>
                </a:cubicBezTo>
                <a:cubicBezTo>
                  <a:pt x="382048" y="2562"/>
                  <a:pt x="376142" y="39900"/>
                  <a:pt x="371951" y="62665"/>
                </a:cubicBezTo>
                <a:cubicBezTo>
                  <a:pt x="367760" y="85239"/>
                  <a:pt x="245936" y="242878"/>
                  <a:pt x="218599" y="276406"/>
                </a:cubicBezTo>
                <a:cubicBezTo>
                  <a:pt x="195548" y="303647"/>
                  <a:pt x="151352" y="339271"/>
                  <a:pt x="132493" y="358226"/>
                </a:cubicBezTo>
                <a:lnTo>
                  <a:pt x="132493" y="643595"/>
                </a:lnTo>
                <a:cubicBezTo>
                  <a:pt x="170307" y="641594"/>
                  <a:pt x="201930" y="637403"/>
                  <a:pt x="201930" y="637403"/>
                </a:cubicBezTo>
                <a:cubicBezTo>
                  <a:pt x="401479" y="641594"/>
                  <a:pt x="425958" y="637403"/>
                  <a:pt x="425958" y="637403"/>
                </a:cubicBezTo>
                <a:cubicBezTo>
                  <a:pt x="509969" y="633212"/>
                  <a:pt x="524161" y="630069"/>
                  <a:pt x="546068" y="613877"/>
                </a:cubicBezTo>
                <a:cubicBezTo>
                  <a:pt x="579787" y="589016"/>
                  <a:pt x="613696" y="548821"/>
                  <a:pt x="618268" y="521865"/>
                </a:cubicBezTo>
                <a:cubicBezTo>
                  <a:pt x="622935" y="493957"/>
                  <a:pt x="632651" y="467573"/>
                  <a:pt x="633794" y="440236"/>
                </a:cubicBezTo>
                <a:cubicBezTo>
                  <a:pt x="635222" y="404231"/>
                  <a:pt x="623126" y="382705"/>
                  <a:pt x="621221" y="356225"/>
                </a:cubicBezTo>
                <a:close/>
              </a:path>
            </a:pathLst>
          </a:custGeom>
          <a:noFill/>
          <a:ln w="19050" cap="rnd">
            <a:solidFill>
              <a:schemeClr val="accent1">
                <a:lumMod val="75000"/>
              </a:schemeClr>
            </a:solidFill>
            <a:prstDash val="solid"/>
            <a:round/>
          </a:ln>
        </p:spPr>
        <p:txBody>
          <a:bodyPr rtlCol="0" anchor="ctr"/>
          <a:lstStyle/>
          <a:p>
            <a:endParaRPr lang="en-US" sz="1200"/>
          </a:p>
        </p:txBody>
      </p:sp>
      <p:sp>
        <p:nvSpPr>
          <p:cNvPr id="32" name="Graphic 36">
            <a:extLst>
              <a:ext uri="{FF2B5EF4-FFF2-40B4-BE49-F238E27FC236}">
                <a16:creationId xmlns:a16="http://schemas.microsoft.com/office/drawing/2014/main" id="{8BF119E3-2D66-D60A-0D1C-AC3BE33B341B}"/>
              </a:ext>
            </a:extLst>
          </p:cNvPr>
          <p:cNvSpPr>
            <a:spLocks noChangeAspect="1"/>
          </p:cNvSpPr>
          <p:nvPr/>
        </p:nvSpPr>
        <p:spPr>
          <a:xfrm>
            <a:off x="7328293" y="3523765"/>
            <a:ext cx="351227" cy="356592"/>
          </a:xfrm>
          <a:custGeom>
            <a:avLst/>
            <a:gdLst>
              <a:gd name="connsiteX0" fmla="*/ 94678 w 633910"/>
              <a:gd name="connsiteY0" fmla="*/ 643499 h 643594"/>
              <a:gd name="connsiteX1" fmla="*/ 0 w 633910"/>
              <a:gd name="connsiteY1" fmla="*/ 643499 h 643594"/>
              <a:gd name="connsiteX2" fmla="*/ 0 w 633910"/>
              <a:gd name="connsiteY2" fmla="*/ 358130 h 643594"/>
              <a:gd name="connsiteX3" fmla="*/ 94678 w 633910"/>
              <a:gd name="connsiteY3" fmla="*/ 358130 h 643594"/>
              <a:gd name="connsiteX4" fmla="*/ 621221 w 633910"/>
              <a:gd name="connsiteY4" fmla="*/ 356130 h 643594"/>
              <a:gd name="connsiteX5" fmla="*/ 581216 w 633910"/>
              <a:gd name="connsiteY5" fmla="*/ 291074 h 643594"/>
              <a:gd name="connsiteX6" fmla="*/ 424529 w 633910"/>
              <a:gd name="connsiteY6" fmla="*/ 270024 h 643594"/>
              <a:gd name="connsiteX7" fmla="*/ 411956 w 633910"/>
              <a:gd name="connsiteY7" fmla="*/ 240782 h 643594"/>
              <a:gd name="connsiteX8" fmla="*/ 443389 w 633910"/>
              <a:gd name="connsiteY8" fmla="*/ 140103 h 643594"/>
              <a:gd name="connsiteX9" fmla="*/ 412147 w 633910"/>
              <a:gd name="connsiteY9" fmla="*/ 86 h 643594"/>
              <a:gd name="connsiteX10" fmla="*/ 371951 w 633910"/>
              <a:gd name="connsiteY10" fmla="*/ 62665 h 643594"/>
              <a:gd name="connsiteX11" fmla="*/ 218599 w 633910"/>
              <a:gd name="connsiteY11" fmla="*/ 276406 h 643594"/>
              <a:gd name="connsiteX12" fmla="*/ 132493 w 633910"/>
              <a:gd name="connsiteY12" fmla="*/ 358226 h 643594"/>
              <a:gd name="connsiteX13" fmla="*/ 132493 w 633910"/>
              <a:gd name="connsiteY13" fmla="*/ 643595 h 643594"/>
              <a:gd name="connsiteX14" fmla="*/ 201930 w 633910"/>
              <a:gd name="connsiteY14" fmla="*/ 637403 h 643594"/>
              <a:gd name="connsiteX15" fmla="*/ 425958 w 633910"/>
              <a:gd name="connsiteY15" fmla="*/ 637403 h 643594"/>
              <a:gd name="connsiteX16" fmla="*/ 546068 w 633910"/>
              <a:gd name="connsiteY16" fmla="*/ 613877 h 643594"/>
              <a:gd name="connsiteX17" fmla="*/ 618268 w 633910"/>
              <a:gd name="connsiteY17" fmla="*/ 521865 h 643594"/>
              <a:gd name="connsiteX18" fmla="*/ 633794 w 633910"/>
              <a:gd name="connsiteY18" fmla="*/ 440236 h 643594"/>
              <a:gd name="connsiteX19" fmla="*/ 621221 w 633910"/>
              <a:gd name="connsiteY19" fmla="*/ 356225 h 6435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633910" h="643594">
                <a:moveTo>
                  <a:pt x="94678" y="643499"/>
                </a:moveTo>
                <a:lnTo>
                  <a:pt x="0" y="643499"/>
                </a:lnTo>
                <a:lnTo>
                  <a:pt x="0" y="358130"/>
                </a:lnTo>
                <a:lnTo>
                  <a:pt x="94678" y="358130"/>
                </a:lnTo>
                <a:moveTo>
                  <a:pt x="621221" y="356130"/>
                </a:moveTo>
                <a:cubicBezTo>
                  <a:pt x="619315" y="328603"/>
                  <a:pt x="606457" y="303552"/>
                  <a:pt x="581216" y="291074"/>
                </a:cubicBezTo>
                <a:cubicBezTo>
                  <a:pt x="556165" y="280502"/>
                  <a:pt x="430816" y="272215"/>
                  <a:pt x="424529" y="270024"/>
                </a:cubicBezTo>
                <a:cubicBezTo>
                  <a:pt x="418148" y="268024"/>
                  <a:pt x="409861" y="255451"/>
                  <a:pt x="411956" y="240782"/>
                </a:cubicBezTo>
                <a:cubicBezTo>
                  <a:pt x="413957" y="228114"/>
                  <a:pt x="417481" y="194300"/>
                  <a:pt x="443389" y="140103"/>
                </a:cubicBezTo>
                <a:cubicBezTo>
                  <a:pt x="483013" y="57331"/>
                  <a:pt x="444056" y="-2581"/>
                  <a:pt x="412147" y="86"/>
                </a:cubicBezTo>
                <a:cubicBezTo>
                  <a:pt x="382048" y="2562"/>
                  <a:pt x="376142" y="39900"/>
                  <a:pt x="371951" y="62665"/>
                </a:cubicBezTo>
                <a:cubicBezTo>
                  <a:pt x="367760" y="85239"/>
                  <a:pt x="245936" y="242878"/>
                  <a:pt x="218599" y="276406"/>
                </a:cubicBezTo>
                <a:cubicBezTo>
                  <a:pt x="195548" y="303647"/>
                  <a:pt x="151352" y="339271"/>
                  <a:pt x="132493" y="358226"/>
                </a:cubicBezTo>
                <a:lnTo>
                  <a:pt x="132493" y="643595"/>
                </a:lnTo>
                <a:cubicBezTo>
                  <a:pt x="170307" y="641594"/>
                  <a:pt x="201930" y="637403"/>
                  <a:pt x="201930" y="637403"/>
                </a:cubicBezTo>
                <a:cubicBezTo>
                  <a:pt x="401479" y="641594"/>
                  <a:pt x="425958" y="637403"/>
                  <a:pt x="425958" y="637403"/>
                </a:cubicBezTo>
                <a:cubicBezTo>
                  <a:pt x="509969" y="633212"/>
                  <a:pt x="524161" y="630069"/>
                  <a:pt x="546068" y="613877"/>
                </a:cubicBezTo>
                <a:cubicBezTo>
                  <a:pt x="579787" y="589016"/>
                  <a:pt x="613696" y="548821"/>
                  <a:pt x="618268" y="521865"/>
                </a:cubicBezTo>
                <a:cubicBezTo>
                  <a:pt x="622935" y="493957"/>
                  <a:pt x="632651" y="467573"/>
                  <a:pt x="633794" y="440236"/>
                </a:cubicBezTo>
                <a:cubicBezTo>
                  <a:pt x="635222" y="404231"/>
                  <a:pt x="623126" y="382705"/>
                  <a:pt x="621221" y="356225"/>
                </a:cubicBezTo>
                <a:close/>
              </a:path>
            </a:pathLst>
          </a:custGeom>
          <a:noFill/>
          <a:ln w="19050" cap="rnd">
            <a:solidFill>
              <a:schemeClr val="accent1">
                <a:lumMod val="75000"/>
              </a:schemeClr>
            </a:solidFill>
            <a:prstDash val="solid"/>
            <a:round/>
          </a:ln>
        </p:spPr>
        <p:txBody>
          <a:bodyPr rtlCol="0" anchor="ctr"/>
          <a:lstStyle/>
          <a:p>
            <a:endParaRPr lang="en-US" sz="1200"/>
          </a:p>
        </p:txBody>
      </p:sp>
      <p:sp>
        <p:nvSpPr>
          <p:cNvPr id="50" name="Graphic 36">
            <a:extLst>
              <a:ext uri="{FF2B5EF4-FFF2-40B4-BE49-F238E27FC236}">
                <a16:creationId xmlns:a16="http://schemas.microsoft.com/office/drawing/2014/main" id="{E4273825-902D-797A-7C70-4721E22F4436}"/>
              </a:ext>
            </a:extLst>
          </p:cNvPr>
          <p:cNvSpPr>
            <a:spLocks noChangeAspect="1"/>
          </p:cNvSpPr>
          <p:nvPr/>
        </p:nvSpPr>
        <p:spPr>
          <a:xfrm>
            <a:off x="7328293" y="4285918"/>
            <a:ext cx="351227" cy="356592"/>
          </a:xfrm>
          <a:custGeom>
            <a:avLst/>
            <a:gdLst>
              <a:gd name="connsiteX0" fmla="*/ 94678 w 633910"/>
              <a:gd name="connsiteY0" fmla="*/ 643499 h 643594"/>
              <a:gd name="connsiteX1" fmla="*/ 0 w 633910"/>
              <a:gd name="connsiteY1" fmla="*/ 643499 h 643594"/>
              <a:gd name="connsiteX2" fmla="*/ 0 w 633910"/>
              <a:gd name="connsiteY2" fmla="*/ 358130 h 643594"/>
              <a:gd name="connsiteX3" fmla="*/ 94678 w 633910"/>
              <a:gd name="connsiteY3" fmla="*/ 358130 h 643594"/>
              <a:gd name="connsiteX4" fmla="*/ 621221 w 633910"/>
              <a:gd name="connsiteY4" fmla="*/ 356130 h 643594"/>
              <a:gd name="connsiteX5" fmla="*/ 581216 w 633910"/>
              <a:gd name="connsiteY5" fmla="*/ 291074 h 643594"/>
              <a:gd name="connsiteX6" fmla="*/ 424529 w 633910"/>
              <a:gd name="connsiteY6" fmla="*/ 270024 h 643594"/>
              <a:gd name="connsiteX7" fmla="*/ 411956 w 633910"/>
              <a:gd name="connsiteY7" fmla="*/ 240782 h 643594"/>
              <a:gd name="connsiteX8" fmla="*/ 443389 w 633910"/>
              <a:gd name="connsiteY8" fmla="*/ 140103 h 643594"/>
              <a:gd name="connsiteX9" fmla="*/ 412147 w 633910"/>
              <a:gd name="connsiteY9" fmla="*/ 86 h 643594"/>
              <a:gd name="connsiteX10" fmla="*/ 371951 w 633910"/>
              <a:gd name="connsiteY10" fmla="*/ 62665 h 643594"/>
              <a:gd name="connsiteX11" fmla="*/ 218599 w 633910"/>
              <a:gd name="connsiteY11" fmla="*/ 276406 h 643594"/>
              <a:gd name="connsiteX12" fmla="*/ 132493 w 633910"/>
              <a:gd name="connsiteY12" fmla="*/ 358226 h 643594"/>
              <a:gd name="connsiteX13" fmla="*/ 132493 w 633910"/>
              <a:gd name="connsiteY13" fmla="*/ 643595 h 643594"/>
              <a:gd name="connsiteX14" fmla="*/ 201930 w 633910"/>
              <a:gd name="connsiteY14" fmla="*/ 637403 h 643594"/>
              <a:gd name="connsiteX15" fmla="*/ 425958 w 633910"/>
              <a:gd name="connsiteY15" fmla="*/ 637403 h 643594"/>
              <a:gd name="connsiteX16" fmla="*/ 546068 w 633910"/>
              <a:gd name="connsiteY16" fmla="*/ 613877 h 643594"/>
              <a:gd name="connsiteX17" fmla="*/ 618268 w 633910"/>
              <a:gd name="connsiteY17" fmla="*/ 521865 h 643594"/>
              <a:gd name="connsiteX18" fmla="*/ 633794 w 633910"/>
              <a:gd name="connsiteY18" fmla="*/ 440236 h 643594"/>
              <a:gd name="connsiteX19" fmla="*/ 621221 w 633910"/>
              <a:gd name="connsiteY19" fmla="*/ 356225 h 6435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633910" h="643594">
                <a:moveTo>
                  <a:pt x="94678" y="643499"/>
                </a:moveTo>
                <a:lnTo>
                  <a:pt x="0" y="643499"/>
                </a:lnTo>
                <a:lnTo>
                  <a:pt x="0" y="358130"/>
                </a:lnTo>
                <a:lnTo>
                  <a:pt x="94678" y="358130"/>
                </a:lnTo>
                <a:moveTo>
                  <a:pt x="621221" y="356130"/>
                </a:moveTo>
                <a:cubicBezTo>
                  <a:pt x="619315" y="328603"/>
                  <a:pt x="606457" y="303552"/>
                  <a:pt x="581216" y="291074"/>
                </a:cubicBezTo>
                <a:cubicBezTo>
                  <a:pt x="556165" y="280502"/>
                  <a:pt x="430816" y="272215"/>
                  <a:pt x="424529" y="270024"/>
                </a:cubicBezTo>
                <a:cubicBezTo>
                  <a:pt x="418148" y="268024"/>
                  <a:pt x="409861" y="255451"/>
                  <a:pt x="411956" y="240782"/>
                </a:cubicBezTo>
                <a:cubicBezTo>
                  <a:pt x="413957" y="228114"/>
                  <a:pt x="417481" y="194300"/>
                  <a:pt x="443389" y="140103"/>
                </a:cubicBezTo>
                <a:cubicBezTo>
                  <a:pt x="483013" y="57331"/>
                  <a:pt x="444056" y="-2581"/>
                  <a:pt x="412147" y="86"/>
                </a:cubicBezTo>
                <a:cubicBezTo>
                  <a:pt x="382048" y="2562"/>
                  <a:pt x="376142" y="39900"/>
                  <a:pt x="371951" y="62665"/>
                </a:cubicBezTo>
                <a:cubicBezTo>
                  <a:pt x="367760" y="85239"/>
                  <a:pt x="245936" y="242878"/>
                  <a:pt x="218599" y="276406"/>
                </a:cubicBezTo>
                <a:cubicBezTo>
                  <a:pt x="195548" y="303647"/>
                  <a:pt x="151352" y="339271"/>
                  <a:pt x="132493" y="358226"/>
                </a:cubicBezTo>
                <a:lnTo>
                  <a:pt x="132493" y="643595"/>
                </a:lnTo>
                <a:cubicBezTo>
                  <a:pt x="170307" y="641594"/>
                  <a:pt x="201930" y="637403"/>
                  <a:pt x="201930" y="637403"/>
                </a:cubicBezTo>
                <a:cubicBezTo>
                  <a:pt x="401479" y="641594"/>
                  <a:pt x="425958" y="637403"/>
                  <a:pt x="425958" y="637403"/>
                </a:cubicBezTo>
                <a:cubicBezTo>
                  <a:pt x="509969" y="633212"/>
                  <a:pt x="524161" y="630069"/>
                  <a:pt x="546068" y="613877"/>
                </a:cubicBezTo>
                <a:cubicBezTo>
                  <a:pt x="579787" y="589016"/>
                  <a:pt x="613696" y="548821"/>
                  <a:pt x="618268" y="521865"/>
                </a:cubicBezTo>
                <a:cubicBezTo>
                  <a:pt x="622935" y="493957"/>
                  <a:pt x="632651" y="467573"/>
                  <a:pt x="633794" y="440236"/>
                </a:cubicBezTo>
                <a:cubicBezTo>
                  <a:pt x="635222" y="404231"/>
                  <a:pt x="623126" y="382705"/>
                  <a:pt x="621221" y="356225"/>
                </a:cubicBezTo>
                <a:close/>
              </a:path>
            </a:pathLst>
          </a:custGeom>
          <a:noFill/>
          <a:ln w="19050" cap="rnd">
            <a:solidFill>
              <a:schemeClr val="accent1">
                <a:lumMod val="75000"/>
              </a:schemeClr>
            </a:solidFill>
            <a:prstDash val="solid"/>
            <a:round/>
          </a:ln>
        </p:spPr>
        <p:txBody>
          <a:bodyPr rtlCol="0" anchor="ctr"/>
          <a:lstStyle/>
          <a:p>
            <a:endParaRPr lang="en-US" sz="1200"/>
          </a:p>
        </p:txBody>
      </p:sp>
      <p:sp>
        <p:nvSpPr>
          <p:cNvPr id="51" name="Graphic 36">
            <a:extLst>
              <a:ext uri="{FF2B5EF4-FFF2-40B4-BE49-F238E27FC236}">
                <a16:creationId xmlns:a16="http://schemas.microsoft.com/office/drawing/2014/main" id="{9CDE4BAA-52AF-55EE-CC2D-250A9DF89C75}"/>
              </a:ext>
            </a:extLst>
          </p:cNvPr>
          <p:cNvSpPr>
            <a:spLocks noChangeAspect="1"/>
          </p:cNvSpPr>
          <p:nvPr/>
        </p:nvSpPr>
        <p:spPr>
          <a:xfrm>
            <a:off x="7328293" y="5048070"/>
            <a:ext cx="351227" cy="356592"/>
          </a:xfrm>
          <a:custGeom>
            <a:avLst/>
            <a:gdLst>
              <a:gd name="connsiteX0" fmla="*/ 94678 w 633910"/>
              <a:gd name="connsiteY0" fmla="*/ 643499 h 643594"/>
              <a:gd name="connsiteX1" fmla="*/ 0 w 633910"/>
              <a:gd name="connsiteY1" fmla="*/ 643499 h 643594"/>
              <a:gd name="connsiteX2" fmla="*/ 0 w 633910"/>
              <a:gd name="connsiteY2" fmla="*/ 358130 h 643594"/>
              <a:gd name="connsiteX3" fmla="*/ 94678 w 633910"/>
              <a:gd name="connsiteY3" fmla="*/ 358130 h 643594"/>
              <a:gd name="connsiteX4" fmla="*/ 621221 w 633910"/>
              <a:gd name="connsiteY4" fmla="*/ 356130 h 643594"/>
              <a:gd name="connsiteX5" fmla="*/ 581216 w 633910"/>
              <a:gd name="connsiteY5" fmla="*/ 291074 h 643594"/>
              <a:gd name="connsiteX6" fmla="*/ 424529 w 633910"/>
              <a:gd name="connsiteY6" fmla="*/ 270024 h 643594"/>
              <a:gd name="connsiteX7" fmla="*/ 411956 w 633910"/>
              <a:gd name="connsiteY7" fmla="*/ 240782 h 643594"/>
              <a:gd name="connsiteX8" fmla="*/ 443389 w 633910"/>
              <a:gd name="connsiteY8" fmla="*/ 140103 h 643594"/>
              <a:gd name="connsiteX9" fmla="*/ 412147 w 633910"/>
              <a:gd name="connsiteY9" fmla="*/ 86 h 643594"/>
              <a:gd name="connsiteX10" fmla="*/ 371951 w 633910"/>
              <a:gd name="connsiteY10" fmla="*/ 62665 h 643594"/>
              <a:gd name="connsiteX11" fmla="*/ 218599 w 633910"/>
              <a:gd name="connsiteY11" fmla="*/ 276406 h 643594"/>
              <a:gd name="connsiteX12" fmla="*/ 132493 w 633910"/>
              <a:gd name="connsiteY12" fmla="*/ 358226 h 643594"/>
              <a:gd name="connsiteX13" fmla="*/ 132493 w 633910"/>
              <a:gd name="connsiteY13" fmla="*/ 643595 h 643594"/>
              <a:gd name="connsiteX14" fmla="*/ 201930 w 633910"/>
              <a:gd name="connsiteY14" fmla="*/ 637403 h 643594"/>
              <a:gd name="connsiteX15" fmla="*/ 425958 w 633910"/>
              <a:gd name="connsiteY15" fmla="*/ 637403 h 643594"/>
              <a:gd name="connsiteX16" fmla="*/ 546068 w 633910"/>
              <a:gd name="connsiteY16" fmla="*/ 613877 h 643594"/>
              <a:gd name="connsiteX17" fmla="*/ 618268 w 633910"/>
              <a:gd name="connsiteY17" fmla="*/ 521865 h 643594"/>
              <a:gd name="connsiteX18" fmla="*/ 633794 w 633910"/>
              <a:gd name="connsiteY18" fmla="*/ 440236 h 643594"/>
              <a:gd name="connsiteX19" fmla="*/ 621221 w 633910"/>
              <a:gd name="connsiteY19" fmla="*/ 356225 h 6435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633910" h="643594">
                <a:moveTo>
                  <a:pt x="94678" y="643499"/>
                </a:moveTo>
                <a:lnTo>
                  <a:pt x="0" y="643499"/>
                </a:lnTo>
                <a:lnTo>
                  <a:pt x="0" y="358130"/>
                </a:lnTo>
                <a:lnTo>
                  <a:pt x="94678" y="358130"/>
                </a:lnTo>
                <a:moveTo>
                  <a:pt x="621221" y="356130"/>
                </a:moveTo>
                <a:cubicBezTo>
                  <a:pt x="619315" y="328603"/>
                  <a:pt x="606457" y="303552"/>
                  <a:pt x="581216" y="291074"/>
                </a:cubicBezTo>
                <a:cubicBezTo>
                  <a:pt x="556165" y="280502"/>
                  <a:pt x="430816" y="272215"/>
                  <a:pt x="424529" y="270024"/>
                </a:cubicBezTo>
                <a:cubicBezTo>
                  <a:pt x="418148" y="268024"/>
                  <a:pt x="409861" y="255451"/>
                  <a:pt x="411956" y="240782"/>
                </a:cubicBezTo>
                <a:cubicBezTo>
                  <a:pt x="413957" y="228114"/>
                  <a:pt x="417481" y="194300"/>
                  <a:pt x="443389" y="140103"/>
                </a:cubicBezTo>
                <a:cubicBezTo>
                  <a:pt x="483013" y="57331"/>
                  <a:pt x="444056" y="-2581"/>
                  <a:pt x="412147" y="86"/>
                </a:cubicBezTo>
                <a:cubicBezTo>
                  <a:pt x="382048" y="2562"/>
                  <a:pt x="376142" y="39900"/>
                  <a:pt x="371951" y="62665"/>
                </a:cubicBezTo>
                <a:cubicBezTo>
                  <a:pt x="367760" y="85239"/>
                  <a:pt x="245936" y="242878"/>
                  <a:pt x="218599" y="276406"/>
                </a:cubicBezTo>
                <a:cubicBezTo>
                  <a:pt x="195548" y="303647"/>
                  <a:pt x="151352" y="339271"/>
                  <a:pt x="132493" y="358226"/>
                </a:cubicBezTo>
                <a:lnTo>
                  <a:pt x="132493" y="643595"/>
                </a:lnTo>
                <a:cubicBezTo>
                  <a:pt x="170307" y="641594"/>
                  <a:pt x="201930" y="637403"/>
                  <a:pt x="201930" y="637403"/>
                </a:cubicBezTo>
                <a:cubicBezTo>
                  <a:pt x="401479" y="641594"/>
                  <a:pt x="425958" y="637403"/>
                  <a:pt x="425958" y="637403"/>
                </a:cubicBezTo>
                <a:cubicBezTo>
                  <a:pt x="509969" y="633212"/>
                  <a:pt x="524161" y="630069"/>
                  <a:pt x="546068" y="613877"/>
                </a:cubicBezTo>
                <a:cubicBezTo>
                  <a:pt x="579787" y="589016"/>
                  <a:pt x="613696" y="548821"/>
                  <a:pt x="618268" y="521865"/>
                </a:cubicBezTo>
                <a:cubicBezTo>
                  <a:pt x="622935" y="493957"/>
                  <a:pt x="632651" y="467573"/>
                  <a:pt x="633794" y="440236"/>
                </a:cubicBezTo>
                <a:cubicBezTo>
                  <a:pt x="635222" y="404231"/>
                  <a:pt x="623126" y="382705"/>
                  <a:pt x="621221" y="356225"/>
                </a:cubicBezTo>
                <a:close/>
              </a:path>
            </a:pathLst>
          </a:custGeom>
          <a:noFill/>
          <a:ln w="19050" cap="rnd">
            <a:solidFill>
              <a:schemeClr val="accent1">
                <a:lumMod val="75000"/>
              </a:schemeClr>
            </a:solidFill>
            <a:prstDash val="solid"/>
            <a:round/>
          </a:ln>
        </p:spPr>
        <p:txBody>
          <a:bodyPr rtlCol="0" anchor="ctr"/>
          <a:lstStyle/>
          <a:p>
            <a:endParaRPr lang="en-US" sz="1200"/>
          </a:p>
        </p:txBody>
      </p:sp>
      <p:sp>
        <p:nvSpPr>
          <p:cNvPr id="83" name="Freeform 73">
            <a:extLst>
              <a:ext uri="{FF2B5EF4-FFF2-40B4-BE49-F238E27FC236}">
                <a16:creationId xmlns:a16="http://schemas.microsoft.com/office/drawing/2014/main" id="{A1F27B92-DE47-8EC8-B279-CEEC3845FA1F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898162" y="3503550"/>
            <a:ext cx="453302" cy="447074"/>
          </a:xfrm>
          <a:custGeom>
            <a:avLst/>
            <a:gdLst>
              <a:gd name="T0" fmla="*/ 264 w 364"/>
              <a:gd name="T1" fmla="*/ 66 h 359"/>
              <a:gd name="T2" fmla="*/ 313 w 364"/>
              <a:gd name="T3" fmla="*/ 32 h 359"/>
              <a:gd name="T4" fmla="*/ 364 w 364"/>
              <a:gd name="T5" fmla="*/ 359 h 359"/>
              <a:gd name="T6" fmla="*/ 0 w 364"/>
              <a:gd name="T7" fmla="*/ 32 h 359"/>
              <a:gd name="T8" fmla="*/ 60 w 364"/>
              <a:gd name="T9" fmla="*/ 66 h 359"/>
              <a:gd name="T10" fmla="*/ 107 w 364"/>
              <a:gd name="T11" fmla="*/ 32 h 359"/>
              <a:gd name="T12" fmla="*/ 135 w 364"/>
              <a:gd name="T13" fmla="*/ 32 h 359"/>
              <a:gd name="T14" fmla="*/ 198 w 364"/>
              <a:gd name="T15" fmla="*/ 156 h 359"/>
              <a:gd name="T16" fmla="*/ 239 w 364"/>
              <a:gd name="T17" fmla="*/ 191 h 359"/>
              <a:gd name="T18" fmla="*/ 311 w 364"/>
              <a:gd name="T19" fmla="*/ 156 h 359"/>
              <a:gd name="T20" fmla="*/ 269 w 364"/>
              <a:gd name="T21" fmla="*/ 191 h 359"/>
              <a:gd name="T22" fmla="*/ 311 w 364"/>
              <a:gd name="T23" fmla="*/ 156 h 359"/>
              <a:gd name="T24" fmla="*/ 125 w 364"/>
              <a:gd name="T25" fmla="*/ 221 h 359"/>
              <a:gd name="T26" fmla="*/ 167 w 364"/>
              <a:gd name="T27" fmla="*/ 257 h 359"/>
              <a:gd name="T28" fmla="*/ 239 w 364"/>
              <a:gd name="T29" fmla="*/ 221 h 359"/>
              <a:gd name="T30" fmla="*/ 198 w 364"/>
              <a:gd name="T31" fmla="*/ 257 h 359"/>
              <a:gd name="T32" fmla="*/ 239 w 364"/>
              <a:gd name="T33" fmla="*/ 221 h 359"/>
              <a:gd name="T34" fmla="*/ 269 w 364"/>
              <a:gd name="T35" fmla="*/ 221 h 359"/>
              <a:gd name="T36" fmla="*/ 311 w 364"/>
              <a:gd name="T37" fmla="*/ 257 h 359"/>
              <a:gd name="T38" fmla="*/ 95 w 364"/>
              <a:gd name="T39" fmla="*/ 221 h 359"/>
              <a:gd name="T40" fmla="*/ 54 w 364"/>
              <a:gd name="T41" fmla="*/ 257 h 359"/>
              <a:gd name="T42" fmla="*/ 95 w 364"/>
              <a:gd name="T43" fmla="*/ 221 h 359"/>
              <a:gd name="T44" fmla="*/ 167 w 364"/>
              <a:gd name="T45" fmla="*/ 321 h 359"/>
              <a:gd name="T46" fmla="*/ 125 w 364"/>
              <a:gd name="T47" fmla="*/ 286 h 359"/>
              <a:gd name="T48" fmla="*/ 54 w 364"/>
              <a:gd name="T49" fmla="*/ 321 h 359"/>
              <a:gd name="T50" fmla="*/ 95 w 364"/>
              <a:gd name="T51" fmla="*/ 286 h 359"/>
              <a:gd name="T52" fmla="*/ 54 w 364"/>
              <a:gd name="T53" fmla="*/ 321 h 359"/>
              <a:gd name="T54" fmla="*/ 239 w 364"/>
              <a:gd name="T55" fmla="*/ 321 h 359"/>
              <a:gd name="T56" fmla="*/ 198 w 364"/>
              <a:gd name="T57" fmla="*/ 286 h 359"/>
              <a:gd name="T58" fmla="*/ 269 w 364"/>
              <a:gd name="T59" fmla="*/ 321 h 359"/>
              <a:gd name="T60" fmla="*/ 311 w 364"/>
              <a:gd name="T61" fmla="*/ 286 h 359"/>
              <a:gd name="T62" fmla="*/ 269 w 364"/>
              <a:gd name="T63" fmla="*/ 321 h 359"/>
              <a:gd name="T64" fmla="*/ 84 w 364"/>
              <a:gd name="T65" fmla="*/ 0 h 359"/>
              <a:gd name="T66" fmla="*/ 289 w 364"/>
              <a:gd name="T67" fmla="*/ 0 h 359"/>
              <a:gd name="T68" fmla="*/ 357 w 364"/>
              <a:gd name="T69" fmla="*/ 113 h 3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364" h="359">
                <a:moveTo>
                  <a:pt x="264" y="32"/>
                </a:moveTo>
                <a:lnTo>
                  <a:pt x="264" y="66"/>
                </a:lnTo>
                <a:lnTo>
                  <a:pt x="313" y="66"/>
                </a:lnTo>
                <a:lnTo>
                  <a:pt x="313" y="32"/>
                </a:lnTo>
                <a:lnTo>
                  <a:pt x="364" y="32"/>
                </a:lnTo>
                <a:lnTo>
                  <a:pt x="364" y="359"/>
                </a:lnTo>
                <a:lnTo>
                  <a:pt x="0" y="359"/>
                </a:lnTo>
                <a:lnTo>
                  <a:pt x="0" y="32"/>
                </a:lnTo>
                <a:lnTo>
                  <a:pt x="60" y="32"/>
                </a:lnTo>
                <a:lnTo>
                  <a:pt x="60" y="66"/>
                </a:lnTo>
                <a:lnTo>
                  <a:pt x="107" y="66"/>
                </a:lnTo>
                <a:lnTo>
                  <a:pt x="107" y="32"/>
                </a:lnTo>
                <a:moveTo>
                  <a:pt x="236" y="32"/>
                </a:moveTo>
                <a:lnTo>
                  <a:pt x="135" y="32"/>
                </a:lnTo>
                <a:moveTo>
                  <a:pt x="239" y="156"/>
                </a:moveTo>
                <a:lnTo>
                  <a:pt x="198" y="156"/>
                </a:lnTo>
                <a:lnTo>
                  <a:pt x="198" y="191"/>
                </a:lnTo>
                <a:lnTo>
                  <a:pt x="239" y="191"/>
                </a:lnTo>
                <a:lnTo>
                  <a:pt x="239" y="156"/>
                </a:lnTo>
                <a:moveTo>
                  <a:pt x="311" y="156"/>
                </a:moveTo>
                <a:lnTo>
                  <a:pt x="269" y="156"/>
                </a:lnTo>
                <a:lnTo>
                  <a:pt x="269" y="191"/>
                </a:lnTo>
                <a:lnTo>
                  <a:pt x="311" y="191"/>
                </a:lnTo>
                <a:lnTo>
                  <a:pt x="311" y="156"/>
                </a:lnTo>
                <a:moveTo>
                  <a:pt x="167" y="221"/>
                </a:moveTo>
                <a:lnTo>
                  <a:pt x="125" y="221"/>
                </a:lnTo>
                <a:lnTo>
                  <a:pt x="125" y="257"/>
                </a:lnTo>
                <a:lnTo>
                  <a:pt x="167" y="257"/>
                </a:lnTo>
                <a:lnTo>
                  <a:pt x="167" y="221"/>
                </a:lnTo>
                <a:moveTo>
                  <a:pt x="239" y="221"/>
                </a:moveTo>
                <a:lnTo>
                  <a:pt x="198" y="221"/>
                </a:lnTo>
                <a:lnTo>
                  <a:pt x="198" y="257"/>
                </a:lnTo>
                <a:lnTo>
                  <a:pt x="239" y="257"/>
                </a:lnTo>
                <a:lnTo>
                  <a:pt x="239" y="221"/>
                </a:lnTo>
                <a:moveTo>
                  <a:pt x="311" y="221"/>
                </a:moveTo>
                <a:lnTo>
                  <a:pt x="269" y="221"/>
                </a:lnTo>
                <a:lnTo>
                  <a:pt x="269" y="257"/>
                </a:lnTo>
                <a:lnTo>
                  <a:pt x="311" y="257"/>
                </a:lnTo>
                <a:lnTo>
                  <a:pt x="311" y="221"/>
                </a:lnTo>
                <a:moveTo>
                  <a:pt x="95" y="221"/>
                </a:moveTo>
                <a:lnTo>
                  <a:pt x="54" y="221"/>
                </a:lnTo>
                <a:lnTo>
                  <a:pt x="54" y="257"/>
                </a:lnTo>
                <a:lnTo>
                  <a:pt x="95" y="257"/>
                </a:lnTo>
                <a:lnTo>
                  <a:pt x="95" y="221"/>
                </a:lnTo>
                <a:moveTo>
                  <a:pt x="125" y="321"/>
                </a:moveTo>
                <a:lnTo>
                  <a:pt x="167" y="321"/>
                </a:lnTo>
                <a:lnTo>
                  <a:pt x="167" y="286"/>
                </a:lnTo>
                <a:lnTo>
                  <a:pt x="125" y="286"/>
                </a:lnTo>
                <a:lnTo>
                  <a:pt x="125" y="321"/>
                </a:lnTo>
                <a:moveTo>
                  <a:pt x="54" y="321"/>
                </a:moveTo>
                <a:lnTo>
                  <a:pt x="95" y="321"/>
                </a:lnTo>
                <a:lnTo>
                  <a:pt x="95" y="286"/>
                </a:lnTo>
                <a:lnTo>
                  <a:pt x="54" y="286"/>
                </a:lnTo>
                <a:lnTo>
                  <a:pt x="54" y="321"/>
                </a:lnTo>
                <a:moveTo>
                  <a:pt x="198" y="321"/>
                </a:moveTo>
                <a:lnTo>
                  <a:pt x="239" y="321"/>
                </a:lnTo>
                <a:lnTo>
                  <a:pt x="239" y="286"/>
                </a:lnTo>
                <a:lnTo>
                  <a:pt x="198" y="286"/>
                </a:lnTo>
                <a:lnTo>
                  <a:pt x="198" y="321"/>
                </a:lnTo>
                <a:moveTo>
                  <a:pt x="269" y="321"/>
                </a:moveTo>
                <a:lnTo>
                  <a:pt x="311" y="321"/>
                </a:lnTo>
                <a:lnTo>
                  <a:pt x="311" y="286"/>
                </a:lnTo>
                <a:lnTo>
                  <a:pt x="269" y="286"/>
                </a:lnTo>
                <a:lnTo>
                  <a:pt x="269" y="321"/>
                </a:lnTo>
                <a:moveTo>
                  <a:pt x="84" y="47"/>
                </a:moveTo>
                <a:lnTo>
                  <a:pt x="84" y="0"/>
                </a:lnTo>
                <a:moveTo>
                  <a:pt x="289" y="47"/>
                </a:moveTo>
                <a:lnTo>
                  <a:pt x="289" y="0"/>
                </a:lnTo>
                <a:moveTo>
                  <a:pt x="4" y="113"/>
                </a:moveTo>
                <a:lnTo>
                  <a:pt x="357" y="113"/>
                </a:lnTo>
              </a:path>
            </a:pathLst>
          </a:custGeom>
          <a:noFill/>
          <a:ln w="19050" cap="rnd">
            <a:solidFill>
              <a:schemeClr val="accent2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4" name="Freeform 12">
            <a:extLst>
              <a:ext uri="{FF2B5EF4-FFF2-40B4-BE49-F238E27FC236}">
                <a16:creationId xmlns:a16="http://schemas.microsoft.com/office/drawing/2014/main" id="{E2A17FA6-9338-51F7-D979-4DC507093433}"/>
              </a:ext>
            </a:extLst>
          </p:cNvPr>
          <p:cNvSpPr>
            <a:spLocks noChangeAspect="1"/>
          </p:cNvSpPr>
          <p:nvPr/>
        </p:nvSpPr>
        <p:spPr bwMode="auto">
          <a:xfrm>
            <a:off x="893855" y="4156060"/>
            <a:ext cx="461916" cy="486370"/>
          </a:xfrm>
          <a:custGeom>
            <a:avLst/>
            <a:gdLst>
              <a:gd name="T0" fmla="*/ 1 w 240"/>
              <a:gd name="T1" fmla="*/ 253 h 253"/>
              <a:gd name="T2" fmla="*/ 9 w 240"/>
              <a:gd name="T3" fmla="*/ 191 h 253"/>
              <a:gd name="T4" fmla="*/ 38 w 240"/>
              <a:gd name="T5" fmla="*/ 162 h 253"/>
              <a:gd name="T6" fmla="*/ 64 w 240"/>
              <a:gd name="T7" fmla="*/ 151 h 253"/>
              <a:gd name="T8" fmla="*/ 93 w 240"/>
              <a:gd name="T9" fmla="*/ 132 h 253"/>
              <a:gd name="T10" fmla="*/ 84 w 240"/>
              <a:gd name="T11" fmla="*/ 103 h 253"/>
              <a:gd name="T12" fmla="*/ 76 w 240"/>
              <a:gd name="T13" fmla="*/ 90 h 253"/>
              <a:gd name="T14" fmla="*/ 74 w 240"/>
              <a:gd name="T15" fmla="*/ 57 h 253"/>
              <a:gd name="T16" fmla="*/ 76 w 240"/>
              <a:gd name="T17" fmla="*/ 33 h 253"/>
              <a:gd name="T18" fmla="*/ 88 w 240"/>
              <a:gd name="T19" fmla="*/ 14 h 253"/>
              <a:gd name="T20" fmla="*/ 100 w 240"/>
              <a:gd name="T21" fmla="*/ 5 h 253"/>
              <a:gd name="T22" fmla="*/ 114 w 240"/>
              <a:gd name="T23" fmla="*/ 1 h 253"/>
              <a:gd name="T24" fmla="*/ 128 w 240"/>
              <a:gd name="T25" fmla="*/ 1 h 253"/>
              <a:gd name="T26" fmla="*/ 148 w 240"/>
              <a:gd name="T27" fmla="*/ 7 h 253"/>
              <a:gd name="T28" fmla="*/ 168 w 240"/>
              <a:gd name="T29" fmla="*/ 29 h 253"/>
              <a:gd name="T30" fmla="*/ 170 w 240"/>
              <a:gd name="T31" fmla="*/ 44 h 253"/>
              <a:gd name="T32" fmla="*/ 169 w 240"/>
              <a:gd name="T33" fmla="*/ 57 h 253"/>
              <a:gd name="T34" fmla="*/ 171 w 240"/>
              <a:gd name="T35" fmla="*/ 73 h 253"/>
              <a:gd name="T36" fmla="*/ 159 w 240"/>
              <a:gd name="T37" fmla="*/ 103 h 253"/>
              <a:gd name="T38" fmla="*/ 154 w 240"/>
              <a:gd name="T39" fmla="*/ 124 h 253"/>
              <a:gd name="T40" fmla="*/ 158 w 240"/>
              <a:gd name="T41" fmla="*/ 142 h 253"/>
              <a:gd name="T42" fmla="*/ 183 w 240"/>
              <a:gd name="T43" fmla="*/ 156 h 253"/>
              <a:gd name="T44" fmla="*/ 218 w 240"/>
              <a:gd name="T45" fmla="*/ 172 h 253"/>
              <a:gd name="T46" fmla="*/ 234 w 240"/>
              <a:gd name="T47" fmla="*/ 197 h 253"/>
              <a:gd name="T48" fmla="*/ 240 w 240"/>
              <a:gd name="T49" fmla="*/ 253 h 2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240" h="253">
                <a:moveTo>
                  <a:pt x="1" y="253"/>
                </a:moveTo>
                <a:cubicBezTo>
                  <a:pt x="0" y="246"/>
                  <a:pt x="3" y="202"/>
                  <a:pt x="9" y="191"/>
                </a:cubicBezTo>
                <a:cubicBezTo>
                  <a:pt x="15" y="179"/>
                  <a:pt x="29" y="166"/>
                  <a:pt x="38" y="162"/>
                </a:cubicBezTo>
                <a:cubicBezTo>
                  <a:pt x="48" y="158"/>
                  <a:pt x="60" y="153"/>
                  <a:pt x="64" y="151"/>
                </a:cubicBezTo>
                <a:cubicBezTo>
                  <a:pt x="68" y="149"/>
                  <a:pt x="91" y="142"/>
                  <a:pt x="93" y="132"/>
                </a:cubicBezTo>
                <a:cubicBezTo>
                  <a:pt x="94" y="124"/>
                  <a:pt x="88" y="108"/>
                  <a:pt x="84" y="103"/>
                </a:cubicBezTo>
                <a:cubicBezTo>
                  <a:pt x="80" y="100"/>
                  <a:pt x="77" y="92"/>
                  <a:pt x="76" y="90"/>
                </a:cubicBezTo>
                <a:cubicBezTo>
                  <a:pt x="75" y="88"/>
                  <a:pt x="69" y="65"/>
                  <a:pt x="74" y="57"/>
                </a:cubicBezTo>
                <a:cubicBezTo>
                  <a:pt x="74" y="57"/>
                  <a:pt x="73" y="39"/>
                  <a:pt x="76" y="33"/>
                </a:cubicBezTo>
                <a:cubicBezTo>
                  <a:pt x="78" y="27"/>
                  <a:pt x="86" y="15"/>
                  <a:pt x="88" y="14"/>
                </a:cubicBezTo>
                <a:cubicBezTo>
                  <a:pt x="91" y="10"/>
                  <a:pt x="97" y="6"/>
                  <a:pt x="100" y="5"/>
                </a:cubicBezTo>
                <a:cubicBezTo>
                  <a:pt x="104" y="5"/>
                  <a:pt x="109" y="1"/>
                  <a:pt x="114" y="1"/>
                </a:cubicBezTo>
                <a:cubicBezTo>
                  <a:pt x="119" y="1"/>
                  <a:pt x="125" y="0"/>
                  <a:pt x="128" y="1"/>
                </a:cubicBezTo>
                <a:cubicBezTo>
                  <a:pt x="133" y="2"/>
                  <a:pt x="144" y="5"/>
                  <a:pt x="148" y="7"/>
                </a:cubicBezTo>
                <a:cubicBezTo>
                  <a:pt x="150" y="9"/>
                  <a:pt x="164" y="16"/>
                  <a:pt x="168" y="29"/>
                </a:cubicBezTo>
                <a:cubicBezTo>
                  <a:pt x="170" y="37"/>
                  <a:pt x="170" y="44"/>
                  <a:pt x="170" y="44"/>
                </a:cubicBezTo>
                <a:cubicBezTo>
                  <a:pt x="169" y="57"/>
                  <a:pt x="169" y="57"/>
                  <a:pt x="169" y="57"/>
                </a:cubicBezTo>
                <a:cubicBezTo>
                  <a:pt x="169" y="57"/>
                  <a:pt x="172" y="64"/>
                  <a:pt x="171" y="73"/>
                </a:cubicBezTo>
                <a:cubicBezTo>
                  <a:pt x="170" y="84"/>
                  <a:pt x="163" y="98"/>
                  <a:pt x="159" y="103"/>
                </a:cubicBezTo>
                <a:cubicBezTo>
                  <a:pt x="156" y="113"/>
                  <a:pt x="155" y="114"/>
                  <a:pt x="154" y="124"/>
                </a:cubicBezTo>
                <a:cubicBezTo>
                  <a:pt x="153" y="133"/>
                  <a:pt x="155" y="139"/>
                  <a:pt x="158" y="142"/>
                </a:cubicBezTo>
                <a:cubicBezTo>
                  <a:pt x="162" y="146"/>
                  <a:pt x="178" y="154"/>
                  <a:pt x="183" y="156"/>
                </a:cubicBezTo>
                <a:cubicBezTo>
                  <a:pt x="186" y="156"/>
                  <a:pt x="212" y="168"/>
                  <a:pt x="218" y="172"/>
                </a:cubicBezTo>
                <a:cubicBezTo>
                  <a:pt x="224" y="177"/>
                  <a:pt x="232" y="187"/>
                  <a:pt x="234" y="197"/>
                </a:cubicBezTo>
                <a:cubicBezTo>
                  <a:pt x="237" y="217"/>
                  <a:pt x="240" y="246"/>
                  <a:pt x="240" y="253"/>
                </a:cubicBezTo>
              </a:path>
            </a:pathLst>
          </a:custGeom>
          <a:noFill/>
          <a:ln w="19050" cap="rnd">
            <a:solidFill>
              <a:schemeClr val="accent2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5" name="Freeform 68">
            <a:extLst>
              <a:ext uri="{FF2B5EF4-FFF2-40B4-BE49-F238E27FC236}">
                <a16:creationId xmlns:a16="http://schemas.microsoft.com/office/drawing/2014/main" id="{B6174EE4-2A10-55DE-62E5-671EFD6DC9E5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925775" y="2697714"/>
            <a:ext cx="398076" cy="528806"/>
          </a:xfrm>
          <a:custGeom>
            <a:avLst/>
            <a:gdLst>
              <a:gd name="T0" fmla="*/ 133 w 194"/>
              <a:gd name="T1" fmla="*/ 207 h 258"/>
              <a:gd name="T2" fmla="*/ 125 w 194"/>
              <a:gd name="T3" fmla="*/ 214 h 258"/>
              <a:gd name="T4" fmla="*/ 125 w 194"/>
              <a:gd name="T5" fmla="*/ 214 h 258"/>
              <a:gd name="T6" fmla="*/ 69 w 194"/>
              <a:gd name="T7" fmla="*/ 214 h 258"/>
              <a:gd name="T8" fmla="*/ 61 w 194"/>
              <a:gd name="T9" fmla="*/ 207 h 258"/>
              <a:gd name="T10" fmla="*/ 55 w 194"/>
              <a:gd name="T11" fmla="*/ 182 h 258"/>
              <a:gd name="T12" fmla="*/ 37 w 194"/>
              <a:gd name="T13" fmla="*/ 161 h 258"/>
              <a:gd name="T14" fmla="*/ 7 w 194"/>
              <a:gd name="T15" fmla="*/ 119 h 258"/>
              <a:gd name="T16" fmla="*/ 9 w 194"/>
              <a:gd name="T17" fmla="*/ 59 h 258"/>
              <a:gd name="T18" fmla="*/ 45 w 194"/>
              <a:gd name="T19" fmla="*/ 15 h 258"/>
              <a:gd name="T20" fmla="*/ 97 w 194"/>
              <a:gd name="T21" fmla="*/ 0 h 258"/>
              <a:gd name="T22" fmla="*/ 149 w 194"/>
              <a:gd name="T23" fmla="*/ 15 h 258"/>
              <a:gd name="T24" fmla="*/ 185 w 194"/>
              <a:gd name="T25" fmla="*/ 59 h 258"/>
              <a:gd name="T26" fmla="*/ 187 w 194"/>
              <a:gd name="T27" fmla="*/ 119 h 258"/>
              <a:gd name="T28" fmla="*/ 157 w 194"/>
              <a:gd name="T29" fmla="*/ 161 h 258"/>
              <a:gd name="T30" fmla="*/ 139 w 194"/>
              <a:gd name="T31" fmla="*/ 182 h 258"/>
              <a:gd name="T32" fmla="*/ 138 w 194"/>
              <a:gd name="T33" fmla="*/ 186 h 258"/>
              <a:gd name="T34" fmla="*/ 47 w 194"/>
              <a:gd name="T35" fmla="*/ 100 h 258"/>
              <a:gd name="T36" fmla="*/ 72 w 194"/>
              <a:gd name="T37" fmla="*/ 133 h 258"/>
              <a:gd name="T38" fmla="*/ 97 w 194"/>
              <a:gd name="T39" fmla="*/ 89 h 258"/>
              <a:gd name="T40" fmla="*/ 122 w 194"/>
              <a:gd name="T41" fmla="*/ 133 h 258"/>
              <a:gd name="T42" fmla="*/ 147 w 194"/>
              <a:gd name="T43" fmla="*/ 100 h 258"/>
              <a:gd name="T44" fmla="*/ 65 w 194"/>
              <a:gd name="T45" fmla="*/ 237 h 258"/>
              <a:gd name="T46" fmla="*/ 130 w 194"/>
              <a:gd name="T47" fmla="*/ 237 h 258"/>
              <a:gd name="T48" fmla="*/ 120 w 194"/>
              <a:gd name="T49" fmla="*/ 258 h 258"/>
              <a:gd name="T50" fmla="*/ 76 w 194"/>
              <a:gd name="T51" fmla="*/ 258 h 2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194" h="258">
                <a:moveTo>
                  <a:pt x="133" y="207"/>
                </a:moveTo>
                <a:cubicBezTo>
                  <a:pt x="133" y="211"/>
                  <a:pt x="129" y="214"/>
                  <a:pt x="125" y="214"/>
                </a:cubicBezTo>
                <a:cubicBezTo>
                  <a:pt x="125" y="214"/>
                  <a:pt x="125" y="214"/>
                  <a:pt x="125" y="214"/>
                </a:cubicBezTo>
                <a:cubicBezTo>
                  <a:pt x="69" y="214"/>
                  <a:pt x="69" y="214"/>
                  <a:pt x="69" y="214"/>
                </a:cubicBezTo>
                <a:cubicBezTo>
                  <a:pt x="65" y="214"/>
                  <a:pt x="61" y="211"/>
                  <a:pt x="61" y="207"/>
                </a:cubicBezTo>
                <a:cubicBezTo>
                  <a:pt x="60" y="202"/>
                  <a:pt x="58" y="188"/>
                  <a:pt x="55" y="182"/>
                </a:cubicBezTo>
                <a:cubicBezTo>
                  <a:pt x="51" y="175"/>
                  <a:pt x="37" y="161"/>
                  <a:pt x="37" y="161"/>
                </a:cubicBezTo>
                <a:cubicBezTo>
                  <a:pt x="25" y="149"/>
                  <a:pt x="14" y="137"/>
                  <a:pt x="7" y="119"/>
                </a:cubicBezTo>
                <a:cubicBezTo>
                  <a:pt x="0" y="101"/>
                  <a:pt x="1" y="80"/>
                  <a:pt x="9" y="59"/>
                </a:cubicBezTo>
                <a:cubicBezTo>
                  <a:pt x="16" y="41"/>
                  <a:pt x="29" y="25"/>
                  <a:pt x="45" y="15"/>
                </a:cubicBezTo>
                <a:cubicBezTo>
                  <a:pt x="60" y="5"/>
                  <a:pt x="80" y="0"/>
                  <a:pt x="97" y="0"/>
                </a:cubicBezTo>
                <a:cubicBezTo>
                  <a:pt x="114" y="0"/>
                  <a:pt x="134" y="5"/>
                  <a:pt x="149" y="15"/>
                </a:cubicBezTo>
                <a:cubicBezTo>
                  <a:pt x="165" y="25"/>
                  <a:pt x="178" y="41"/>
                  <a:pt x="185" y="59"/>
                </a:cubicBezTo>
                <a:cubicBezTo>
                  <a:pt x="193" y="80"/>
                  <a:pt x="194" y="101"/>
                  <a:pt x="187" y="119"/>
                </a:cubicBezTo>
                <a:cubicBezTo>
                  <a:pt x="180" y="137"/>
                  <a:pt x="169" y="149"/>
                  <a:pt x="157" y="161"/>
                </a:cubicBezTo>
                <a:cubicBezTo>
                  <a:pt x="157" y="161"/>
                  <a:pt x="143" y="175"/>
                  <a:pt x="139" y="182"/>
                </a:cubicBezTo>
                <a:cubicBezTo>
                  <a:pt x="139" y="183"/>
                  <a:pt x="138" y="184"/>
                  <a:pt x="138" y="186"/>
                </a:cubicBezTo>
                <a:moveTo>
                  <a:pt x="47" y="100"/>
                </a:moveTo>
                <a:cubicBezTo>
                  <a:pt x="72" y="133"/>
                  <a:pt x="72" y="133"/>
                  <a:pt x="72" y="133"/>
                </a:cubicBezTo>
                <a:cubicBezTo>
                  <a:pt x="97" y="89"/>
                  <a:pt x="97" y="89"/>
                  <a:pt x="97" y="89"/>
                </a:cubicBezTo>
                <a:cubicBezTo>
                  <a:pt x="122" y="133"/>
                  <a:pt x="122" y="133"/>
                  <a:pt x="122" y="133"/>
                </a:cubicBezTo>
                <a:cubicBezTo>
                  <a:pt x="147" y="100"/>
                  <a:pt x="147" y="100"/>
                  <a:pt x="147" y="100"/>
                </a:cubicBezTo>
                <a:moveTo>
                  <a:pt x="65" y="237"/>
                </a:moveTo>
                <a:cubicBezTo>
                  <a:pt x="130" y="237"/>
                  <a:pt x="130" y="237"/>
                  <a:pt x="130" y="237"/>
                </a:cubicBezTo>
                <a:moveTo>
                  <a:pt x="120" y="258"/>
                </a:moveTo>
                <a:cubicBezTo>
                  <a:pt x="76" y="258"/>
                  <a:pt x="76" y="258"/>
                  <a:pt x="76" y="258"/>
                </a:cubicBezTo>
              </a:path>
            </a:pathLst>
          </a:custGeom>
          <a:noFill/>
          <a:ln w="19050" cap="rnd">
            <a:solidFill>
              <a:schemeClr val="accent2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6" name="Freeform 10">
            <a:extLst>
              <a:ext uri="{FF2B5EF4-FFF2-40B4-BE49-F238E27FC236}">
                <a16:creationId xmlns:a16="http://schemas.microsoft.com/office/drawing/2014/main" id="{3890F9B7-1C32-30EF-70E6-C47090C7BBEB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965034" y="5018336"/>
            <a:ext cx="319558" cy="409034"/>
          </a:xfrm>
          <a:custGeom>
            <a:avLst/>
            <a:gdLst>
              <a:gd name="T0" fmla="*/ 210 w 215"/>
              <a:gd name="T1" fmla="*/ 62 h 275"/>
              <a:gd name="T2" fmla="*/ 215 w 215"/>
              <a:gd name="T3" fmla="*/ 75 h 275"/>
              <a:gd name="T4" fmla="*/ 215 w 215"/>
              <a:gd name="T5" fmla="*/ 267 h 275"/>
              <a:gd name="T6" fmla="*/ 207 w 215"/>
              <a:gd name="T7" fmla="*/ 275 h 275"/>
              <a:gd name="T8" fmla="*/ 8 w 215"/>
              <a:gd name="T9" fmla="*/ 275 h 275"/>
              <a:gd name="T10" fmla="*/ 0 w 215"/>
              <a:gd name="T11" fmla="*/ 267 h 275"/>
              <a:gd name="T12" fmla="*/ 0 w 215"/>
              <a:gd name="T13" fmla="*/ 8 h 275"/>
              <a:gd name="T14" fmla="*/ 8 w 215"/>
              <a:gd name="T15" fmla="*/ 0 h 275"/>
              <a:gd name="T16" fmla="*/ 140 w 215"/>
              <a:gd name="T17" fmla="*/ 0 h 275"/>
              <a:gd name="T18" fmla="*/ 153 w 215"/>
              <a:gd name="T19" fmla="*/ 5 h 275"/>
              <a:gd name="T20" fmla="*/ 210 w 215"/>
              <a:gd name="T21" fmla="*/ 62 h 275"/>
              <a:gd name="T22" fmla="*/ 148 w 215"/>
              <a:gd name="T23" fmla="*/ 26 h 275"/>
              <a:gd name="T24" fmla="*/ 148 w 215"/>
              <a:gd name="T25" fmla="*/ 54 h 275"/>
              <a:gd name="T26" fmla="*/ 159 w 215"/>
              <a:gd name="T27" fmla="*/ 65 h 275"/>
              <a:gd name="T28" fmla="*/ 211 w 215"/>
              <a:gd name="T29" fmla="*/ 65 h 275"/>
              <a:gd name="T30" fmla="*/ 41 w 215"/>
              <a:gd name="T31" fmla="*/ 89 h 275"/>
              <a:gd name="T32" fmla="*/ 99 w 215"/>
              <a:gd name="T33" fmla="*/ 89 h 275"/>
              <a:gd name="T34" fmla="*/ 41 w 215"/>
              <a:gd name="T35" fmla="*/ 135 h 275"/>
              <a:gd name="T36" fmla="*/ 174 w 215"/>
              <a:gd name="T37" fmla="*/ 135 h 275"/>
              <a:gd name="T38" fmla="*/ 41 w 215"/>
              <a:gd name="T39" fmla="*/ 181 h 275"/>
              <a:gd name="T40" fmla="*/ 174 w 215"/>
              <a:gd name="T41" fmla="*/ 181 h 275"/>
              <a:gd name="T42" fmla="*/ 174 w 215"/>
              <a:gd name="T43" fmla="*/ 227 h 275"/>
              <a:gd name="T44" fmla="*/ 41 w 215"/>
              <a:gd name="T45" fmla="*/ 227 h 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215" h="275">
                <a:moveTo>
                  <a:pt x="210" y="62"/>
                </a:moveTo>
                <a:cubicBezTo>
                  <a:pt x="213" y="65"/>
                  <a:pt x="215" y="71"/>
                  <a:pt x="215" y="75"/>
                </a:cubicBezTo>
                <a:cubicBezTo>
                  <a:pt x="215" y="267"/>
                  <a:pt x="215" y="267"/>
                  <a:pt x="215" y="267"/>
                </a:cubicBezTo>
                <a:cubicBezTo>
                  <a:pt x="215" y="271"/>
                  <a:pt x="212" y="275"/>
                  <a:pt x="207" y="275"/>
                </a:cubicBezTo>
                <a:cubicBezTo>
                  <a:pt x="8" y="275"/>
                  <a:pt x="8" y="275"/>
                  <a:pt x="8" y="275"/>
                </a:cubicBezTo>
                <a:cubicBezTo>
                  <a:pt x="4" y="275"/>
                  <a:pt x="0" y="271"/>
                  <a:pt x="0" y="267"/>
                </a:cubicBezTo>
                <a:cubicBezTo>
                  <a:pt x="0" y="8"/>
                  <a:pt x="0" y="8"/>
                  <a:pt x="0" y="8"/>
                </a:cubicBezTo>
                <a:cubicBezTo>
                  <a:pt x="0" y="3"/>
                  <a:pt x="4" y="0"/>
                  <a:pt x="8" y="0"/>
                </a:cubicBezTo>
                <a:cubicBezTo>
                  <a:pt x="140" y="0"/>
                  <a:pt x="140" y="0"/>
                  <a:pt x="140" y="0"/>
                </a:cubicBezTo>
                <a:cubicBezTo>
                  <a:pt x="144" y="0"/>
                  <a:pt x="150" y="2"/>
                  <a:pt x="153" y="5"/>
                </a:cubicBezTo>
                <a:lnTo>
                  <a:pt x="210" y="62"/>
                </a:lnTo>
                <a:close/>
                <a:moveTo>
                  <a:pt x="148" y="26"/>
                </a:moveTo>
                <a:cubicBezTo>
                  <a:pt x="148" y="54"/>
                  <a:pt x="148" y="54"/>
                  <a:pt x="148" y="54"/>
                </a:cubicBezTo>
                <a:cubicBezTo>
                  <a:pt x="148" y="60"/>
                  <a:pt x="153" y="65"/>
                  <a:pt x="159" y="65"/>
                </a:cubicBezTo>
                <a:cubicBezTo>
                  <a:pt x="211" y="65"/>
                  <a:pt x="211" y="65"/>
                  <a:pt x="211" y="65"/>
                </a:cubicBezTo>
                <a:moveTo>
                  <a:pt x="41" y="89"/>
                </a:moveTo>
                <a:cubicBezTo>
                  <a:pt x="99" y="89"/>
                  <a:pt x="99" y="89"/>
                  <a:pt x="99" y="89"/>
                </a:cubicBezTo>
                <a:moveTo>
                  <a:pt x="41" y="135"/>
                </a:moveTo>
                <a:cubicBezTo>
                  <a:pt x="174" y="135"/>
                  <a:pt x="174" y="135"/>
                  <a:pt x="174" y="135"/>
                </a:cubicBezTo>
                <a:moveTo>
                  <a:pt x="41" y="181"/>
                </a:moveTo>
                <a:cubicBezTo>
                  <a:pt x="174" y="181"/>
                  <a:pt x="174" y="181"/>
                  <a:pt x="174" y="181"/>
                </a:cubicBezTo>
                <a:moveTo>
                  <a:pt x="174" y="227"/>
                </a:moveTo>
                <a:cubicBezTo>
                  <a:pt x="41" y="227"/>
                  <a:pt x="41" y="227"/>
                  <a:pt x="41" y="227"/>
                </a:cubicBezTo>
              </a:path>
            </a:pathLst>
          </a:custGeom>
          <a:noFill/>
          <a:ln w="19050" cap="rnd">
            <a:solidFill>
              <a:schemeClr val="accent2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7" name="Graphic 36">
            <a:extLst>
              <a:ext uri="{FF2B5EF4-FFF2-40B4-BE49-F238E27FC236}">
                <a16:creationId xmlns:a16="http://schemas.microsoft.com/office/drawing/2014/main" id="{EFB97EA2-1225-42B8-3F08-8ADDE9EE492A}"/>
              </a:ext>
            </a:extLst>
          </p:cNvPr>
          <p:cNvSpPr>
            <a:spLocks noChangeAspect="1"/>
          </p:cNvSpPr>
          <p:nvPr/>
        </p:nvSpPr>
        <p:spPr>
          <a:xfrm>
            <a:off x="891443" y="5725297"/>
            <a:ext cx="466740" cy="473868"/>
          </a:xfrm>
          <a:custGeom>
            <a:avLst/>
            <a:gdLst>
              <a:gd name="connsiteX0" fmla="*/ 94678 w 633910"/>
              <a:gd name="connsiteY0" fmla="*/ 643499 h 643594"/>
              <a:gd name="connsiteX1" fmla="*/ 0 w 633910"/>
              <a:gd name="connsiteY1" fmla="*/ 643499 h 643594"/>
              <a:gd name="connsiteX2" fmla="*/ 0 w 633910"/>
              <a:gd name="connsiteY2" fmla="*/ 358130 h 643594"/>
              <a:gd name="connsiteX3" fmla="*/ 94678 w 633910"/>
              <a:gd name="connsiteY3" fmla="*/ 358130 h 643594"/>
              <a:gd name="connsiteX4" fmla="*/ 621221 w 633910"/>
              <a:gd name="connsiteY4" fmla="*/ 356130 h 643594"/>
              <a:gd name="connsiteX5" fmla="*/ 581216 w 633910"/>
              <a:gd name="connsiteY5" fmla="*/ 291074 h 643594"/>
              <a:gd name="connsiteX6" fmla="*/ 424529 w 633910"/>
              <a:gd name="connsiteY6" fmla="*/ 270024 h 643594"/>
              <a:gd name="connsiteX7" fmla="*/ 411956 w 633910"/>
              <a:gd name="connsiteY7" fmla="*/ 240782 h 643594"/>
              <a:gd name="connsiteX8" fmla="*/ 443389 w 633910"/>
              <a:gd name="connsiteY8" fmla="*/ 140103 h 643594"/>
              <a:gd name="connsiteX9" fmla="*/ 412147 w 633910"/>
              <a:gd name="connsiteY9" fmla="*/ 86 h 643594"/>
              <a:gd name="connsiteX10" fmla="*/ 371951 w 633910"/>
              <a:gd name="connsiteY10" fmla="*/ 62665 h 643594"/>
              <a:gd name="connsiteX11" fmla="*/ 218599 w 633910"/>
              <a:gd name="connsiteY11" fmla="*/ 276406 h 643594"/>
              <a:gd name="connsiteX12" fmla="*/ 132493 w 633910"/>
              <a:gd name="connsiteY12" fmla="*/ 358226 h 643594"/>
              <a:gd name="connsiteX13" fmla="*/ 132493 w 633910"/>
              <a:gd name="connsiteY13" fmla="*/ 643595 h 643594"/>
              <a:gd name="connsiteX14" fmla="*/ 201930 w 633910"/>
              <a:gd name="connsiteY14" fmla="*/ 637403 h 643594"/>
              <a:gd name="connsiteX15" fmla="*/ 425958 w 633910"/>
              <a:gd name="connsiteY15" fmla="*/ 637403 h 643594"/>
              <a:gd name="connsiteX16" fmla="*/ 546068 w 633910"/>
              <a:gd name="connsiteY16" fmla="*/ 613877 h 643594"/>
              <a:gd name="connsiteX17" fmla="*/ 618268 w 633910"/>
              <a:gd name="connsiteY17" fmla="*/ 521865 h 643594"/>
              <a:gd name="connsiteX18" fmla="*/ 633794 w 633910"/>
              <a:gd name="connsiteY18" fmla="*/ 440236 h 643594"/>
              <a:gd name="connsiteX19" fmla="*/ 621221 w 633910"/>
              <a:gd name="connsiteY19" fmla="*/ 356225 h 6435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633910" h="643594">
                <a:moveTo>
                  <a:pt x="94678" y="643499"/>
                </a:moveTo>
                <a:lnTo>
                  <a:pt x="0" y="643499"/>
                </a:lnTo>
                <a:lnTo>
                  <a:pt x="0" y="358130"/>
                </a:lnTo>
                <a:lnTo>
                  <a:pt x="94678" y="358130"/>
                </a:lnTo>
                <a:moveTo>
                  <a:pt x="621221" y="356130"/>
                </a:moveTo>
                <a:cubicBezTo>
                  <a:pt x="619315" y="328603"/>
                  <a:pt x="606457" y="303552"/>
                  <a:pt x="581216" y="291074"/>
                </a:cubicBezTo>
                <a:cubicBezTo>
                  <a:pt x="556165" y="280502"/>
                  <a:pt x="430816" y="272215"/>
                  <a:pt x="424529" y="270024"/>
                </a:cubicBezTo>
                <a:cubicBezTo>
                  <a:pt x="418148" y="268024"/>
                  <a:pt x="409861" y="255451"/>
                  <a:pt x="411956" y="240782"/>
                </a:cubicBezTo>
                <a:cubicBezTo>
                  <a:pt x="413957" y="228114"/>
                  <a:pt x="417481" y="194300"/>
                  <a:pt x="443389" y="140103"/>
                </a:cubicBezTo>
                <a:cubicBezTo>
                  <a:pt x="483013" y="57331"/>
                  <a:pt x="444056" y="-2581"/>
                  <a:pt x="412147" y="86"/>
                </a:cubicBezTo>
                <a:cubicBezTo>
                  <a:pt x="382048" y="2562"/>
                  <a:pt x="376142" y="39900"/>
                  <a:pt x="371951" y="62665"/>
                </a:cubicBezTo>
                <a:cubicBezTo>
                  <a:pt x="367760" y="85239"/>
                  <a:pt x="245936" y="242878"/>
                  <a:pt x="218599" y="276406"/>
                </a:cubicBezTo>
                <a:cubicBezTo>
                  <a:pt x="195548" y="303647"/>
                  <a:pt x="151352" y="339271"/>
                  <a:pt x="132493" y="358226"/>
                </a:cubicBezTo>
                <a:lnTo>
                  <a:pt x="132493" y="643595"/>
                </a:lnTo>
                <a:cubicBezTo>
                  <a:pt x="170307" y="641594"/>
                  <a:pt x="201930" y="637403"/>
                  <a:pt x="201930" y="637403"/>
                </a:cubicBezTo>
                <a:cubicBezTo>
                  <a:pt x="401479" y="641594"/>
                  <a:pt x="425958" y="637403"/>
                  <a:pt x="425958" y="637403"/>
                </a:cubicBezTo>
                <a:cubicBezTo>
                  <a:pt x="509969" y="633212"/>
                  <a:pt x="524161" y="630069"/>
                  <a:pt x="546068" y="613877"/>
                </a:cubicBezTo>
                <a:cubicBezTo>
                  <a:pt x="579787" y="589016"/>
                  <a:pt x="613696" y="548821"/>
                  <a:pt x="618268" y="521865"/>
                </a:cubicBezTo>
                <a:cubicBezTo>
                  <a:pt x="622935" y="493957"/>
                  <a:pt x="632651" y="467573"/>
                  <a:pt x="633794" y="440236"/>
                </a:cubicBezTo>
                <a:cubicBezTo>
                  <a:pt x="635222" y="404231"/>
                  <a:pt x="623126" y="382705"/>
                  <a:pt x="621221" y="356225"/>
                </a:cubicBezTo>
                <a:close/>
              </a:path>
            </a:pathLst>
          </a:custGeom>
          <a:noFill/>
          <a:ln w="19050" cap="rnd">
            <a:solidFill>
              <a:schemeClr val="accent2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92" name="Group 91">
            <a:extLst>
              <a:ext uri="{FF2B5EF4-FFF2-40B4-BE49-F238E27FC236}">
                <a16:creationId xmlns:a16="http://schemas.microsoft.com/office/drawing/2014/main" id="{8AC8F1D9-8FB9-5ECC-49FF-1E156E931593}"/>
              </a:ext>
            </a:extLst>
          </p:cNvPr>
          <p:cNvGrpSpPr/>
          <p:nvPr/>
        </p:nvGrpSpPr>
        <p:grpSpPr>
          <a:xfrm>
            <a:off x="8263012" y="2462448"/>
            <a:ext cx="3298824" cy="3298824"/>
            <a:chOff x="8263012" y="2519871"/>
            <a:chExt cx="3298824" cy="3298824"/>
          </a:xfrm>
        </p:grpSpPr>
        <p:grpSp>
          <p:nvGrpSpPr>
            <p:cNvPr id="82" name="Group 81">
              <a:extLst>
                <a:ext uri="{FF2B5EF4-FFF2-40B4-BE49-F238E27FC236}">
                  <a16:creationId xmlns:a16="http://schemas.microsoft.com/office/drawing/2014/main" id="{59518A88-778A-6F8A-F29E-F90A266F1B22}"/>
                </a:ext>
              </a:extLst>
            </p:cNvPr>
            <p:cNvGrpSpPr/>
            <p:nvPr/>
          </p:nvGrpSpPr>
          <p:grpSpPr>
            <a:xfrm>
              <a:off x="8263012" y="2519871"/>
              <a:ext cx="3298824" cy="3298824"/>
              <a:chOff x="4402059" y="2396415"/>
              <a:chExt cx="3298824" cy="3298824"/>
            </a:xfrm>
          </p:grpSpPr>
          <p:grpSp>
            <p:nvGrpSpPr>
              <p:cNvPr id="53" name="Group 52">
                <a:extLst>
                  <a:ext uri="{FF2B5EF4-FFF2-40B4-BE49-F238E27FC236}">
                    <a16:creationId xmlns:a16="http://schemas.microsoft.com/office/drawing/2014/main" id="{A4E12BF0-5C19-D3FA-83B2-55BADBE83EB5}"/>
                  </a:ext>
                </a:extLst>
              </p:cNvPr>
              <p:cNvGrpSpPr/>
              <p:nvPr/>
            </p:nvGrpSpPr>
            <p:grpSpPr>
              <a:xfrm>
                <a:off x="4402059" y="2396415"/>
                <a:ext cx="3298824" cy="3298824"/>
                <a:chOff x="4402059" y="2396415"/>
                <a:chExt cx="3298824" cy="3298824"/>
              </a:xfrm>
            </p:grpSpPr>
            <p:grpSp>
              <p:nvGrpSpPr>
                <p:cNvPr id="54" name="Grupa 4">
                  <a:extLst>
                    <a:ext uri="{FF2B5EF4-FFF2-40B4-BE49-F238E27FC236}">
                      <a16:creationId xmlns:a16="http://schemas.microsoft.com/office/drawing/2014/main" id="{2A1DA0A7-8CA7-4C23-8885-581372849ED3}"/>
                    </a:ext>
                  </a:extLst>
                </p:cNvPr>
                <p:cNvGrpSpPr/>
                <p:nvPr/>
              </p:nvGrpSpPr>
              <p:grpSpPr>
                <a:xfrm>
                  <a:off x="4402059" y="2396415"/>
                  <a:ext cx="3298824" cy="3298824"/>
                  <a:chOff x="4474067" y="1949451"/>
                  <a:chExt cx="3298824" cy="3298824"/>
                </a:xfrm>
              </p:grpSpPr>
              <p:sp>
                <p:nvSpPr>
                  <p:cNvPr id="72" name="Dowolny kształt: kształt 42">
                    <a:extLst>
                      <a:ext uri="{FF2B5EF4-FFF2-40B4-BE49-F238E27FC236}">
                        <a16:creationId xmlns:a16="http://schemas.microsoft.com/office/drawing/2014/main" id="{F082DAEE-0226-16E3-DA1A-027DB320EAB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6123479" y="1949451"/>
                    <a:ext cx="1649412" cy="1649413"/>
                  </a:xfrm>
                  <a:custGeom>
                    <a:avLst/>
                    <a:gdLst>
                      <a:gd name="connsiteX0" fmla="*/ 0 w 1649412"/>
                      <a:gd name="connsiteY0" fmla="*/ 0 h 1649413"/>
                      <a:gd name="connsiteX1" fmla="*/ 1013811 w 1649412"/>
                      <a:gd name="connsiteY1" fmla="*/ 349318 h 1649413"/>
                      <a:gd name="connsiteX2" fmla="*/ 1302720 w 1649412"/>
                      <a:gd name="connsiteY2" fmla="*/ 349318 h 1649413"/>
                      <a:gd name="connsiteX3" fmla="*/ 1302720 w 1649412"/>
                      <a:gd name="connsiteY3" fmla="*/ 638228 h 1649413"/>
                      <a:gd name="connsiteX4" fmla="*/ 1649412 w 1649412"/>
                      <a:gd name="connsiteY4" fmla="*/ 1649412 h 1649413"/>
                      <a:gd name="connsiteX5" fmla="*/ 1415617 w 1649412"/>
                      <a:gd name="connsiteY5" fmla="*/ 1649412 h 1649413"/>
                      <a:gd name="connsiteX6" fmla="*/ 1366205 w 1649412"/>
                      <a:gd name="connsiteY6" fmla="*/ 1649412 h 1649413"/>
                      <a:gd name="connsiteX7" fmla="*/ 1366205 w 1649412"/>
                      <a:gd name="connsiteY7" fmla="*/ 1649413 h 1649413"/>
                      <a:gd name="connsiteX8" fmla="*/ 907178 w 1649412"/>
                      <a:gd name="connsiteY8" fmla="*/ 1649413 h 1649413"/>
                      <a:gd name="connsiteX9" fmla="*/ 1 w 1649412"/>
                      <a:gd name="connsiteY9" fmla="*/ 744412 h 1649413"/>
                      <a:gd name="connsiteX10" fmla="*/ 1 w 1649412"/>
                      <a:gd name="connsiteY10" fmla="*/ 594543 h 1649413"/>
                      <a:gd name="connsiteX11" fmla="*/ 1 w 1649412"/>
                      <a:gd name="connsiteY11" fmla="*/ 556808 h 1649413"/>
                      <a:gd name="connsiteX12" fmla="*/ 0 w 1649412"/>
                      <a:gd name="connsiteY12" fmla="*/ 556808 h 1649413"/>
                      <a:gd name="connsiteX13" fmla="*/ 0 w 1649412"/>
                      <a:gd name="connsiteY13" fmla="*/ 0 h 164941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</a:cxnLst>
                    <a:rect l="l" t="t" r="r" b="b"/>
                    <a:pathLst>
                      <a:path w="1649412" h="1649413">
                        <a:moveTo>
                          <a:pt x="0" y="0"/>
                        </a:moveTo>
                        <a:cubicBezTo>
                          <a:pt x="380836" y="0"/>
                          <a:pt x="732780" y="131323"/>
                          <a:pt x="1013811" y="349318"/>
                        </a:cubicBezTo>
                        <a:cubicBezTo>
                          <a:pt x="1013811" y="349318"/>
                          <a:pt x="1013811" y="349318"/>
                          <a:pt x="1302720" y="349318"/>
                        </a:cubicBezTo>
                        <a:cubicBezTo>
                          <a:pt x="1302720" y="349318"/>
                          <a:pt x="1302720" y="349318"/>
                          <a:pt x="1302720" y="638228"/>
                        </a:cubicBezTo>
                        <a:cubicBezTo>
                          <a:pt x="1520716" y="916632"/>
                          <a:pt x="1649412" y="1268577"/>
                          <a:pt x="1649412" y="1649412"/>
                        </a:cubicBezTo>
                        <a:cubicBezTo>
                          <a:pt x="1649412" y="1649412"/>
                          <a:pt x="1649412" y="1649412"/>
                          <a:pt x="1415617" y="1649412"/>
                        </a:cubicBezTo>
                        <a:lnTo>
                          <a:pt x="1366205" y="1649412"/>
                        </a:lnTo>
                        <a:lnTo>
                          <a:pt x="1366205" y="1649413"/>
                        </a:lnTo>
                        <a:cubicBezTo>
                          <a:pt x="1366205" y="1649413"/>
                          <a:pt x="1366205" y="1649413"/>
                          <a:pt x="907178" y="1649413"/>
                        </a:cubicBezTo>
                        <a:cubicBezTo>
                          <a:pt x="907178" y="1149052"/>
                          <a:pt x="500363" y="744412"/>
                          <a:pt x="1" y="744412"/>
                        </a:cubicBezTo>
                        <a:cubicBezTo>
                          <a:pt x="1" y="744412"/>
                          <a:pt x="1" y="744412"/>
                          <a:pt x="1" y="594543"/>
                        </a:cubicBezTo>
                        <a:lnTo>
                          <a:pt x="1" y="556808"/>
                        </a:lnTo>
                        <a:lnTo>
                          <a:pt x="0" y="556808"/>
                        </a:lnTo>
                        <a:cubicBezTo>
                          <a:pt x="0" y="556808"/>
                          <a:pt x="0" y="556808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3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74" name="Dowolny kształt: kształt 41">
                    <a:extLst>
                      <a:ext uri="{FF2B5EF4-FFF2-40B4-BE49-F238E27FC236}">
                        <a16:creationId xmlns:a16="http://schemas.microsoft.com/office/drawing/2014/main" id="{52F8B912-C7DA-66A2-8A4F-EE805ED94C4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474067" y="1949451"/>
                    <a:ext cx="1649413" cy="1649413"/>
                  </a:xfrm>
                  <a:custGeom>
                    <a:avLst/>
                    <a:gdLst>
                      <a:gd name="connsiteX0" fmla="*/ 1649412 w 1649413"/>
                      <a:gd name="connsiteY0" fmla="*/ 0 h 1649413"/>
                      <a:gd name="connsiteX1" fmla="*/ 1649412 w 1649413"/>
                      <a:gd name="connsiteY1" fmla="*/ 234903 h 1649413"/>
                      <a:gd name="connsiteX2" fmla="*/ 1649412 w 1649413"/>
                      <a:gd name="connsiteY2" fmla="*/ 283209 h 1649413"/>
                      <a:gd name="connsiteX3" fmla="*/ 1649413 w 1649413"/>
                      <a:gd name="connsiteY3" fmla="*/ 283209 h 1649413"/>
                      <a:gd name="connsiteX4" fmla="*/ 1649413 w 1649413"/>
                      <a:gd name="connsiteY4" fmla="*/ 744412 h 1649413"/>
                      <a:gd name="connsiteX5" fmla="*/ 742236 w 1649413"/>
                      <a:gd name="connsiteY5" fmla="*/ 1649413 h 1649413"/>
                      <a:gd name="connsiteX6" fmla="*/ 283209 w 1649413"/>
                      <a:gd name="connsiteY6" fmla="*/ 1649413 h 1649413"/>
                      <a:gd name="connsiteX7" fmla="*/ 283209 w 1649413"/>
                      <a:gd name="connsiteY7" fmla="*/ 1649412 h 1649413"/>
                      <a:gd name="connsiteX8" fmla="*/ 256931 w 1649413"/>
                      <a:gd name="connsiteY8" fmla="*/ 1649412 h 1649413"/>
                      <a:gd name="connsiteX9" fmla="*/ 0 w 1649413"/>
                      <a:gd name="connsiteY9" fmla="*/ 1649412 h 1649413"/>
                      <a:gd name="connsiteX10" fmla="*/ 346692 w 1649413"/>
                      <a:gd name="connsiteY10" fmla="*/ 638228 h 1649413"/>
                      <a:gd name="connsiteX11" fmla="*/ 346692 w 1649413"/>
                      <a:gd name="connsiteY11" fmla="*/ 349318 h 1649413"/>
                      <a:gd name="connsiteX12" fmla="*/ 635602 w 1649413"/>
                      <a:gd name="connsiteY12" fmla="*/ 349318 h 1649413"/>
                      <a:gd name="connsiteX13" fmla="*/ 1649412 w 1649413"/>
                      <a:gd name="connsiteY13" fmla="*/ 0 h 164941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</a:cxnLst>
                    <a:rect l="l" t="t" r="r" b="b"/>
                    <a:pathLst>
                      <a:path w="1649413" h="1649413">
                        <a:moveTo>
                          <a:pt x="1649412" y="0"/>
                        </a:moveTo>
                        <a:cubicBezTo>
                          <a:pt x="1649412" y="0"/>
                          <a:pt x="1649412" y="0"/>
                          <a:pt x="1649412" y="234903"/>
                        </a:cubicBezTo>
                        <a:lnTo>
                          <a:pt x="1649412" y="283209"/>
                        </a:lnTo>
                        <a:lnTo>
                          <a:pt x="1649413" y="283209"/>
                        </a:lnTo>
                        <a:cubicBezTo>
                          <a:pt x="1649413" y="283209"/>
                          <a:pt x="1649413" y="283209"/>
                          <a:pt x="1649413" y="744412"/>
                        </a:cubicBezTo>
                        <a:cubicBezTo>
                          <a:pt x="1149052" y="744412"/>
                          <a:pt x="742236" y="1149052"/>
                          <a:pt x="742236" y="1649413"/>
                        </a:cubicBezTo>
                        <a:cubicBezTo>
                          <a:pt x="742236" y="1649413"/>
                          <a:pt x="742236" y="1649413"/>
                          <a:pt x="283209" y="1649413"/>
                        </a:cubicBezTo>
                        <a:lnTo>
                          <a:pt x="283209" y="1649412"/>
                        </a:lnTo>
                        <a:lnTo>
                          <a:pt x="256931" y="1649412"/>
                        </a:lnTo>
                        <a:cubicBezTo>
                          <a:pt x="188335" y="1649412"/>
                          <a:pt x="103909" y="1649412"/>
                          <a:pt x="0" y="1649412"/>
                        </a:cubicBezTo>
                        <a:cubicBezTo>
                          <a:pt x="0" y="1268577"/>
                          <a:pt x="128696" y="916632"/>
                          <a:pt x="346692" y="638228"/>
                        </a:cubicBezTo>
                        <a:cubicBezTo>
                          <a:pt x="346692" y="638228"/>
                          <a:pt x="346692" y="638228"/>
                          <a:pt x="346692" y="349318"/>
                        </a:cubicBezTo>
                        <a:cubicBezTo>
                          <a:pt x="346692" y="349318"/>
                          <a:pt x="346692" y="349318"/>
                          <a:pt x="635602" y="349318"/>
                        </a:cubicBezTo>
                        <a:cubicBezTo>
                          <a:pt x="916632" y="131323"/>
                          <a:pt x="1268577" y="0"/>
                          <a:pt x="1649412" y="0"/>
                        </a:cubicBezTo>
                        <a:close/>
                      </a:path>
                    </a:pathLst>
                  </a:cu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75" name="Dowolny kształt: kształt 44">
                    <a:extLst>
                      <a:ext uri="{FF2B5EF4-FFF2-40B4-BE49-F238E27FC236}">
                        <a16:creationId xmlns:a16="http://schemas.microsoft.com/office/drawing/2014/main" id="{A00F9066-B59B-A924-A302-6E09E5437DA7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474067" y="3598862"/>
                    <a:ext cx="1649413" cy="1649412"/>
                  </a:xfrm>
                  <a:custGeom>
                    <a:avLst/>
                    <a:gdLst>
                      <a:gd name="connsiteX0" fmla="*/ 0 w 1649413"/>
                      <a:gd name="connsiteY0" fmla="*/ 0 h 1649412"/>
                      <a:gd name="connsiteX1" fmla="*/ 554182 w 1649413"/>
                      <a:gd name="connsiteY1" fmla="*/ 0 h 1649412"/>
                      <a:gd name="connsiteX2" fmla="*/ 554182 w 1649413"/>
                      <a:gd name="connsiteY2" fmla="*/ 2 h 1649412"/>
                      <a:gd name="connsiteX3" fmla="*/ 590722 w 1649413"/>
                      <a:gd name="connsiteY3" fmla="*/ 2 h 1649412"/>
                      <a:gd name="connsiteX4" fmla="*/ 742236 w 1649413"/>
                      <a:gd name="connsiteY4" fmla="*/ 2 h 1649412"/>
                      <a:gd name="connsiteX5" fmla="*/ 1649413 w 1649413"/>
                      <a:gd name="connsiteY5" fmla="*/ 907180 h 1649412"/>
                      <a:gd name="connsiteX6" fmla="*/ 1649413 w 1649413"/>
                      <a:gd name="connsiteY6" fmla="*/ 1366207 h 1649412"/>
                      <a:gd name="connsiteX7" fmla="*/ 1649412 w 1649413"/>
                      <a:gd name="connsiteY7" fmla="*/ 1366207 h 1649412"/>
                      <a:gd name="connsiteX8" fmla="*/ 1649412 w 1649413"/>
                      <a:gd name="connsiteY8" fmla="*/ 1392481 h 1649412"/>
                      <a:gd name="connsiteX9" fmla="*/ 1649412 w 1649413"/>
                      <a:gd name="connsiteY9" fmla="*/ 1649412 h 1649412"/>
                      <a:gd name="connsiteX10" fmla="*/ 635602 w 1649413"/>
                      <a:gd name="connsiteY10" fmla="*/ 1302720 h 1649412"/>
                      <a:gd name="connsiteX11" fmla="*/ 346692 w 1649413"/>
                      <a:gd name="connsiteY11" fmla="*/ 1302720 h 1649412"/>
                      <a:gd name="connsiteX12" fmla="*/ 346692 w 1649413"/>
                      <a:gd name="connsiteY12" fmla="*/ 1013811 h 1649412"/>
                      <a:gd name="connsiteX13" fmla="*/ 0 w 1649413"/>
                      <a:gd name="connsiteY13" fmla="*/ 0 h 16494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</a:cxnLst>
                    <a:rect l="l" t="t" r="r" b="b"/>
                    <a:pathLst>
                      <a:path w="1649413" h="1649412">
                        <a:moveTo>
                          <a:pt x="0" y="0"/>
                        </a:moveTo>
                        <a:cubicBezTo>
                          <a:pt x="0" y="0"/>
                          <a:pt x="0" y="0"/>
                          <a:pt x="554182" y="0"/>
                        </a:cubicBezTo>
                        <a:lnTo>
                          <a:pt x="554182" y="2"/>
                        </a:lnTo>
                        <a:lnTo>
                          <a:pt x="590722" y="2"/>
                        </a:lnTo>
                        <a:cubicBezTo>
                          <a:pt x="634652" y="2"/>
                          <a:pt x="684858" y="2"/>
                          <a:pt x="742236" y="2"/>
                        </a:cubicBezTo>
                        <a:cubicBezTo>
                          <a:pt x="742236" y="502539"/>
                          <a:pt x="1149052" y="907180"/>
                          <a:pt x="1649413" y="907180"/>
                        </a:cubicBezTo>
                        <a:cubicBezTo>
                          <a:pt x="1649413" y="907180"/>
                          <a:pt x="1649413" y="907180"/>
                          <a:pt x="1649413" y="1366207"/>
                        </a:cubicBezTo>
                        <a:lnTo>
                          <a:pt x="1649412" y="1366207"/>
                        </a:lnTo>
                        <a:lnTo>
                          <a:pt x="1649412" y="1392481"/>
                        </a:lnTo>
                        <a:cubicBezTo>
                          <a:pt x="1649412" y="1461077"/>
                          <a:pt x="1649412" y="1545503"/>
                          <a:pt x="1649412" y="1649412"/>
                        </a:cubicBezTo>
                        <a:cubicBezTo>
                          <a:pt x="1268577" y="1649412"/>
                          <a:pt x="916632" y="1520716"/>
                          <a:pt x="635602" y="1302720"/>
                        </a:cubicBezTo>
                        <a:cubicBezTo>
                          <a:pt x="635602" y="1302720"/>
                          <a:pt x="635602" y="1302720"/>
                          <a:pt x="346692" y="1302720"/>
                        </a:cubicBezTo>
                        <a:cubicBezTo>
                          <a:pt x="346692" y="1302720"/>
                          <a:pt x="346692" y="1302720"/>
                          <a:pt x="346692" y="1013811"/>
                        </a:cubicBezTo>
                        <a:cubicBezTo>
                          <a:pt x="128696" y="735407"/>
                          <a:pt x="0" y="383462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6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76" name="Dowolny kształt: kształt 43">
                    <a:extLst>
                      <a:ext uri="{FF2B5EF4-FFF2-40B4-BE49-F238E27FC236}">
                        <a16:creationId xmlns:a16="http://schemas.microsoft.com/office/drawing/2014/main" id="{2B51C8F5-361A-6231-8732-87177AF1EBD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6123479" y="3598863"/>
                    <a:ext cx="1649412" cy="1649412"/>
                  </a:xfrm>
                  <a:custGeom>
                    <a:avLst/>
                    <a:gdLst>
                      <a:gd name="connsiteX0" fmla="*/ 1095231 w 1649412"/>
                      <a:gd name="connsiteY0" fmla="*/ 0 h 1649412"/>
                      <a:gd name="connsiteX1" fmla="*/ 1649412 w 1649412"/>
                      <a:gd name="connsiteY1" fmla="*/ 0 h 1649412"/>
                      <a:gd name="connsiteX2" fmla="*/ 1279082 w 1649412"/>
                      <a:gd name="connsiteY2" fmla="*/ 1042702 h 1649412"/>
                      <a:gd name="connsiteX3" fmla="*/ 1279082 w 1649412"/>
                      <a:gd name="connsiteY3" fmla="*/ 1279082 h 1649412"/>
                      <a:gd name="connsiteX4" fmla="*/ 1042702 w 1649412"/>
                      <a:gd name="connsiteY4" fmla="*/ 1279082 h 1649412"/>
                      <a:gd name="connsiteX5" fmla="*/ 0 w 1649412"/>
                      <a:gd name="connsiteY5" fmla="*/ 1649412 h 1649412"/>
                      <a:gd name="connsiteX6" fmla="*/ 0 w 1649412"/>
                      <a:gd name="connsiteY6" fmla="*/ 1095231 h 1649412"/>
                      <a:gd name="connsiteX7" fmla="*/ 1 w 1649412"/>
                      <a:gd name="connsiteY7" fmla="*/ 1095231 h 1649412"/>
                      <a:gd name="connsiteX8" fmla="*/ 1 w 1649412"/>
                      <a:gd name="connsiteY8" fmla="*/ 1058693 h 1649412"/>
                      <a:gd name="connsiteX9" fmla="*/ 1 w 1649412"/>
                      <a:gd name="connsiteY9" fmla="*/ 907178 h 1649412"/>
                      <a:gd name="connsiteX10" fmla="*/ 907178 w 1649412"/>
                      <a:gd name="connsiteY10" fmla="*/ 1 h 1649412"/>
                      <a:gd name="connsiteX11" fmla="*/ 1095231 w 1649412"/>
                      <a:gd name="connsiteY11" fmla="*/ 1 h 16494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</a:cxnLst>
                    <a:rect l="l" t="t" r="r" b="b"/>
                    <a:pathLst>
                      <a:path w="1649412" h="1649412">
                        <a:moveTo>
                          <a:pt x="1095231" y="0"/>
                        </a:moveTo>
                        <a:lnTo>
                          <a:pt x="1649412" y="0"/>
                        </a:lnTo>
                        <a:cubicBezTo>
                          <a:pt x="1649412" y="396594"/>
                          <a:pt x="1510210" y="759045"/>
                          <a:pt x="1279082" y="1042702"/>
                        </a:cubicBezTo>
                        <a:cubicBezTo>
                          <a:pt x="1279082" y="1042702"/>
                          <a:pt x="1279082" y="1042702"/>
                          <a:pt x="1279082" y="1279082"/>
                        </a:cubicBezTo>
                        <a:cubicBezTo>
                          <a:pt x="1279082" y="1279082"/>
                          <a:pt x="1279082" y="1279082"/>
                          <a:pt x="1042702" y="1279082"/>
                        </a:cubicBezTo>
                        <a:cubicBezTo>
                          <a:pt x="759045" y="1510210"/>
                          <a:pt x="396595" y="1649412"/>
                          <a:pt x="0" y="1649412"/>
                        </a:cubicBezTo>
                        <a:cubicBezTo>
                          <a:pt x="0" y="1649412"/>
                          <a:pt x="0" y="1649412"/>
                          <a:pt x="0" y="1095231"/>
                        </a:cubicBezTo>
                        <a:lnTo>
                          <a:pt x="1" y="1095231"/>
                        </a:lnTo>
                        <a:lnTo>
                          <a:pt x="1" y="1058693"/>
                        </a:lnTo>
                        <a:cubicBezTo>
                          <a:pt x="1" y="1014763"/>
                          <a:pt x="1" y="964557"/>
                          <a:pt x="1" y="907178"/>
                        </a:cubicBezTo>
                        <a:cubicBezTo>
                          <a:pt x="500363" y="907178"/>
                          <a:pt x="907178" y="502538"/>
                          <a:pt x="907178" y="1"/>
                        </a:cubicBezTo>
                        <a:lnTo>
                          <a:pt x="1095231" y="1"/>
                        </a:lnTo>
                        <a:close/>
                      </a:path>
                    </a:pathLst>
                  </a:custGeom>
                  <a:solidFill>
                    <a:schemeClr val="accent4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77" name="Rectangle 76">
                    <a:extLst>
                      <a:ext uri="{FF2B5EF4-FFF2-40B4-BE49-F238E27FC236}">
                        <a16:creationId xmlns:a16="http://schemas.microsoft.com/office/drawing/2014/main" id="{E1B8E290-45D5-167F-CF6E-37F1E884B082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6123479" y="3598864"/>
                    <a:ext cx="1185" cy="1185"/>
                  </a:xfrm>
                  <a:prstGeom prst="rect">
                    <a:avLst/>
                  </a:prstGeom>
                  <a:solidFill>
                    <a:srgbClr val="8CC63F"/>
                  </a:solidFill>
                  <a:ln w="12700" cap="flat">
                    <a:solidFill>
                      <a:srgbClr val="D9E021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78" name="Rectangle 77">
                    <a:extLst>
                      <a:ext uri="{FF2B5EF4-FFF2-40B4-BE49-F238E27FC236}">
                        <a16:creationId xmlns:a16="http://schemas.microsoft.com/office/drawing/2014/main" id="{8D1AB5CB-FB28-070C-D817-F9E29B2F1FBB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6123479" y="3598864"/>
                    <a:ext cx="1185" cy="1185"/>
                  </a:xfrm>
                  <a:prstGeom prst="rect">
                    <a:avLst/>
                  </a:prstGeom>
                  <a:solidFill>
                    <a:srgbClr val="8CC63F"/>
                  </a:solidFill>
                  <a:ln w="12700" cap="flat">
                    <a:solidFill>
                      <a:srgbClr val="D9E021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79" name="Rectangle 78">
                    <a:extLst>
                      <a:ext uri="{FF2B5EF4-FFF2-40B4-BE49-F238E27FC236}">
                        <a16:creationId xmlns:a16="http://schemas.microsoft.com/office/drawing/2014/main" id="{99460FDA-84D5-D2BB-6286-98255107C7FC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6123479" y="3598863"/>
                    <a:ext cx="1283" cy="1283"/>
                  </a:xfrm>
                  <a:prstGeom prst="rect">
                    <a:avLst/>
                  </a:prstGeom>
                  <a:solidFill>
                    <a:srgbClr val="8CC63F"/>
                  </a:solidFill>
                  <a:ln w="12700" cap="flat">
                    <a:solidFill>
                      <a:srgbClr val="D9E021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80" name="Rectangle 79">
                    <a:extLst>
                      <a:ext uri="{FF2B5EF4-FFF2-40B4-BE49-F238E27FC236}">
                        <a16:creationId xmlns:a16="http://schemas.microsoft.com/office/drawing/2014/main" id="{269F5236-6440-DCE1-B5FD-3F1D81D813ED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6123479" y="3598863"/>
                    <a:ext cx="1283" cy="1283"/>
                  </a:xfrm>
                  <a:prstGeom prst="rect">
                    <a:avLst/>
                  </a:prstGeom>
                  <a:solidFill>
                    <a:srgbClr val="8CC63F"/>
                  </a:solidFill>
                  <a:ln w="12700" cap="flat">
                    <a:solidFill>
                      <a:srgbClr val="D9E021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</p:grpSp>
            <p:sp>
              <p:nvSpPr>
                <p:cNvPr id="67" name="Circle: Hollow 66">
                  <a:extLst>
                    <a:ext uri="{FF2B5EF4-FFF2-40B4-BE49-F238E27FC236}">
                      <a16:creationId xmlns:a16="http://schemas.microsoft.com/office/drawing/2014/main" id="{9DE9B69B-CC46-11D7-F487-7EA2D608A001}"/>
                    </a:ext>
                  </a:extLst>
                </p:cNvPr>
                <p:cNvSpPr/>
                <p:nvPr/>
              </p:nvSpPr>
              <p:spPr>
                <a:xfrm>
                  <a:off x="5058575" y="3052931"/>
                  <a:ext cx="1988969" cy="1988969"/>
                </a:xfrm>
                <a:prstGeom prst="donut">
                  <a:avLst>
                    <a:gd name="adj" fmla="val 4288"/>
                  </a:avLst>
                </a:prstGeom>
                <a:solidFill>
                  <a:schemeClr val="tx1">
                    <a:alpha val="1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81" name="Graphic 36">
                <a:extLst>
                  <a:ext uri="{FF2B5EF4-FFF2-40B4-BE49-F238E27FC236}">
                    <a16:creationId xmlns:a16="http://schemas.microsoft.com/office/drawing/2014/main" id="{3837AA17-C64F-B138-3B52-46FFA0A35862}"/>
                  </a:ext>
                </a:extLst>
              </p:cNvPr>
              <p:cNvSpPr/>
              <p:nvPr/>
            </p:nvSpPr>
            <p:spPr>
              <a:xfrm>
                <a:off x="5734790" y="3702583"/>
                <a:ext cx="633360" cy="643034"/>
              </a:xfrm>
              <a:custGeom>
                <a:avLst/>
                <a:gdLst>
                  <a:gd name="connsiteX0" fmla="*/ 94678 w 633910"/>
                  <a:gd name="connsiteY0" fmla="*/ 643499 h 643594"/>
                  <a:gd name="connsiteX1" fmla="*/ 0 w 633910"/>
                  <a:gd name="connsiteY1" fmla="*/ 643499 h 643594"/>
                  <a:gd name="connsiteX2" fmla="*/ 0 w 633910"/>
                  <a:gd name="connsiteY2" fmla="*/ 358130 h 643594"/>
                  <a:gd name="connsiteX3" fmla="*/ 94678 w 633910"/>
                  <a:gd name="connsiteY3" fmla="*/ 358130 h 643594"/>
                  <a:gd name="connsiteX4" fmla="*/ 621221 w 633910"/>
                  <a:gd name="connsiteY4" fmla="*/ 356130 h 643594"/>
                  <a:gd name="connsiteX5" fmla="*/ 581216 w 633910"/>
                  <a:gd name="connsiteY5" fmla="*/ 291074 h 643594"/>
                  <a:gd name="connsiteX6" fmla="*/ 424529 w 633910"/>
                  <a:gd name="connsiteY6" fmla="*/ 270024 h 643594"/>
                  <a:gd name="connsiteX7" fmla="*/ 411956 w 633910"/>
                  <a:gd name="connsiteY7" fmla="*/ 240782 h 643594"/>
                  <a:gd name="connsiteX8" fmla="*/ 443389 w 633910"/>
                  <a:gd name="connsiteY8" fmla="*/ 140103 h 643594"/>
                  <a:gd name="connsiteX9" fmla="*/ 412147 w 633910"/>
                  <a:gd name="connsiteY9" fmla="*/ 86 h 643594"/>
                  <a:gd name="connsiteX10" fmla="*/ 371951 w 633910"/>
                  <a:gd name="connsiteY10" fmla="*/ 62665 h 643594"/>
                  <a:gd name="connsiteX11" fmla="*/ 218599 w 633910"/>
                  <a:gd name="connsiteY11" fmla="*/ 276406 h 643594"/>
                  <a:gd name="connsiteX12" fmla="*/ 132493 w 633910"/>
                  <a:gd name="connsiteY12" fmla="*/ 358226 h 643594"/>
                  <a:gd name="connsiteX13" fmla="*/ 132493 w 633910"/>
                  <a:gd name="connsiteY13" fmla="*/ 643595 h 643594"/>
                  <a:gd name="connsiteX14" fmla="*/ 201930 w 633910"/>
                  <a:gd name="connsiteY14" fmla="*/ 637403 h 643594"/>
                  <a:gd name="connsiteX15" fmla="*/ 425958 w 633910"/>
                  <a:gd name="connsiteY15" fmla="*/ 637403 h 643594"/>
                  <a:gd name="connsiteX16" fmla="*/ 546068 w 633910"/>
                  <a:gd name="connsiteY16" fmla="*/ 613877 h 643594"/>
                  <a:gd name="connsiteX17" fmla="*/ 618268 w 633910"/>
                  <a:gd name="connsiteY17" fmla="*/ 521865 h 643594"/>
                  <a:gd name="connsiteX18" fmla="*/ 633794 w 633910"/>
                  <a:gd name="connsiteY18" fmla="*/ 440236 h 643594"/>
                  <a:gd name="connsiteX19" fmla="*/ 621221 w 633910"/>
                  <a:gd name="connsiteY19" fmla="*/ 356225 h 6435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633910" h="643594">
                    <a:moveTo>
                      <a:pt x="94678" y="643499"/>
                    </a:moveTo>
                    <a:lnTo>
                      <a:pt x="0" y="643499"/>
                    </a:lnTo>
                    <a:lnTo>
                      <a:pt x="0" y="358130"/>
                    </a:lnTo>
                    <a:lnTo>
                      <a:pt x="94678" y="358130"/>
                    </a:lnTo>
                    <a:moveTo>
                      <a:pt x="621221" y="356130"/>
                    </a:moveTo>
                    <a:cubicBezTo>
                      <a:pt x="619315" y="328603"/>
                      <a:pt x="606457" y="303552"/>
                      <a:pt x="581216" y="291074"/>
                    </a:cubicBezTo>
                    <a:cubicBezTo>
                      <a:pt x="556165" y="280502"/>
                      <a:pt x="430816" y="272215"/>
                      <a:pt x="424529" y="270024"/>
                    </a:cubicBezTo>
                    <a:cubicBezTo>
                      <a:pt x="418148" y="268024"/>
                      <a:pt x="409861" y="255451"/>
                      <a:pt x="411956" y="240782"/>
                    </a:cubicBezTo>
                    <a:cubicBezTo>
                      <a:pt x="413957" y="228114"/>
                      <a:pt x="417481" y="194300"/>
                      <a:pt x="443389" y="140103"/>
                    </a:cubicBezTo>
                    <a:cubicBezTo>
                      <a:pt x="483013" y="57331"/>
                      <a:pt x="444056" y="-2581"/>
                      <a:pt x="412147" y="86"/>
                    </a:cubicBezTo>
                    <a:cubicBezTo>
                      <a:pt x="382048" y="2562"/>
                      <a:pt x="376142" y="39900"/>
                      <a:pt x="371951" y="62665"/>
                    </a:cubicBezTo>
                    <a:cubicBezTo>
                      <a:pt x="367760" y="85239"/>
                      <a:pt x="245936" y="242878"/>
                      <a:pt x="218599" y="276406"/>
                    </a:cubicBezTo>
                    <a:cubicBezTo>
                      <a:pt x="195548" y="303647"/>
                      <a:pt x="151352" y="339271"/>
                      <a:pt x="132493" y="358226"/>
                    </a:cubicBezTo>
                    <a:lnTo>
                      <a:pt x="132493" y="643595"/>
                    </a:lnTo>
                    <a:cubicBezTo>
                      <a:pt x="170307" y="641594"/>
                      <a:pt x="201930" y="637403"/>
                      <a:pt x="201930" y="637403"/>
                    </a:cubicBezTo>
                    <a:cubicBezTo>
                      <a:pt x="401479" y="641594"/>
                      <a:pt x="425958" y="637403"/>
                      <a:pt x="425958" y="637403"/>
                    </a:cubicBezTo>
                    <a:cubicBezTo>
                      <a:pt x="509969" y="633212"/>
                      <a:pt x="524161" y="630069"/>
                      <a:pt x="546068" y="613877"/>
                    </a:cubicBezTo>
                    <a:cubicBezTo>
                      <a:pt x="579787" y="589016"/>
                      <a:pt x="613696" y="548821"/>
                      <a:pt x="618268" y="521865"/>
                    </a:cubicBezTo>
                    <a:cubicBezTo>
                      <a:pt x="622935" y="493957"/>
                      <a:pt x="632651" y="467573"/>
                      <a:pt x="633794" y="440236"/>
                    </a:cubicBezTo>
                    <a:cubicBezTo>
                      <a:pt x="635222" y="404231"/>
                      <a:pt x="623126" y="382705"/>
                      <a:pt x="621221" y="356225"/>
                    </a:cubicBezTo>
                    <a:close/>
                  </a:path>
                </a:pathLst>
              </a:custGeom>
              <a:noFill/>
              <a:ln w="19050" cap="rnd">
                <a:solidFill>
                  <a:schemeClr val="accent5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88" name="Freeform 73">
              <a:extLst>
                <a:ext uri="{FF2B5EF4-FFF2-40B4-BE49-F238E27FC236}">
                  <a16:creationId xmlns:a16="http://schemas.microsoft.com/office/drawing/2014/main" id="{C33D3E2E-22F5-A384-2F3F-55ED78123D8A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8802949" y="3057942"/>
              <a:ext cx="392578" cy="387185"/>
            </a:xfrm>
            <a:custGeom>
              <a:avLst/>
              <a:gdLst>
                <a:gd name="T0" fmla="*/ 264 w 364"/>
                <a:gd name="T1" fmla="*/ 66 h 359"/>
                <a:gd name="T2" fmla="*/ 313 w 364"/>
                <a:gd name="T3" fmla="*/ 32 h 359"/>
                <a:gd name="T4" fmla="*/ 364 w 364"/>
                <a:gd name="T5" fmla="*/ 359 h 359"/>
                <a:gd name="T6" fmla="*/ 0 w 364"/>
                <a:gd name="T7" fmla="*/ 32 h 359"/>
                <a:gd name="T8" fmla="*/ 60 w 364"/>
                <a:gd name="T9" fmla="*/ 66 h 359"/>
                <a:gd name="T10" fmla="*/ 107 w 364"/>
                <a:gd name="T11" fmla="*/ 32 h 359"/>
                <a:gd name="T12" fmla="*/ 135 w 364"/>
                <a:gd name="T13" fmla="*/ 32 h 359"/>
                <a:gd name="T14" fmla="*/ 198 w 364"/>
                <a:gd name="T15" fmla="*/ 156 h 359"/>
                <a:gd name="T16" fmla="*/ 239 w 364"/>
                <a:gd name="T17" fmla="*/ 191 h 359"/>
                <a:gd name="T18" fmla="*/ 311 w 364"/>
                <a:gd name="T19" fmla="*/ 156 h 359"/>
                <a:gd name="T20" fmla="*/ 269 w 364"/>
                <a:gd name="T21" fmla="*/ 191 h 359"/>
                <a:gd name="T22" fmla="*/ 311 w 364"/>
                <a:gd name="T23" fmla="*/ 156 h 359"/>
                <a:gd name="T24" fmla="*/ 125 w 364"/>
                <a:gd name="T25" fmla="*/ 221 h 359"/>
                <a:gd name="T26" fmla="*/ 167 w 364"/>
                <a:gd name="T27" fmla="*/ 257 h 359"/>
                <a:gd name="T28" fmla="*/ 239 w 364"/>
                <a:gd name="T29" fmla="*/ 221 h 359"/>
                <a:gd name="T30" fmla="*/ 198 w 364"/>
                <a:gd name="T31" fmla="*/ 257 h 359"/>
                <a:gd name="T32" fmla="*/ 239 w 364"/>
                <a:gd name="T33" fmla="*/ 221 h 359"/>
                <a:gd name="T34" fmla="*/ 269 w 364"/>
                <a:gd name="T35" fmla="*/ 221 h 359"/>
                <a:gd name="T36" fmla="*/ 311 w 364"/>
                <a:gd name="T37" fmla="*/ 257 h 359"/>
                <a:gd name="T38" fmla="*/ 95 w 364"/>
                <a:gd name="T39" fmla="*/ 221 h 359"/>
                <a:gd name="T40" fmla="*/ 54 w 364"/>
                <a:gd name="T41" fmla="*/ 257 h 359"/>
                <a:gd name="T42" fmla="*/ 95 w 364"/>
                <a:gd name="T43" fmla="*/ 221 h 359"/>
                <a:gd name="T44" fmla="*/ 167 w 364"/>
                <a:gd name="T45" fmla="*/ 321 h 359"/>
                <a:gd name="T46" fmla="*/ 125 w 364"/>
                <a:gd name="T47" fmla="*/ 286 h 359"/>
                <a:gd name="T48" fmla="*/ 54 w 364"/>
                <a:gd name="T49" fmla="*/ 321 h 359"/>
                <a:gd name="T50" fmla="*/ 95 w 364"/>
                <a:gd name="T51" fmla="*/ 286 h 359"/>
                <a:gd name="T52" fmla="*/ 54 w 364"/>
                <a:gd name="T53" fmla="*/ 321 h 359"/>
                <a:gd name="T54" fmla="*/ 239 w 364"/>
                <a:gd name="T55" fmla="*/ 321 h 359"/>
                <a:gd name="T56" fmla="*/ 198 w 364"/>
                <a:gd name="T57" fmla="*/ 286 h 359"/>
                <a:gd name="T58" fmla="*/ 269 w 364"/>
                <a:gd name="T59" fmla="*/ 321 h 359"/>
                <a:gd name="T60" fmla="*/ 311 w 364"/>
                <a:gd name="T61" fmla="*/ 286 h 359"/>
                <a:gd name="T62" fmla="*/ 269 w 364"/>
                <a:gd name="T63" fmla="*/ 321 h 359"/>
                <a:gd name="T64" fmla="*/ 84 w 364"/>
                <a:gd name="T65" fmla="*/ 0 h 359"/>
                <a:gd name="T66" fmla="*/ 289 w 364"/>
                <a:gd name="T67" fmla="*/ 0 h 359"/>
                <a:gd name="T68" fmla="*/ 357 w 364"/>
                <a:gd name="T69" fmla="*/ 113 h 3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64" h="359">
                  <a:moveTo>
                    <a:pt x="264" y="32"/>
                  </a:moveTo>
                  <a:lnTo>
                    <a:pt x="264" y="66"/>
                  </a:lnTo>
                  <a:lnTo>
                    <a:pt x="313" y="66"/>
                  </a:lnTo>
                  <a:lnTo>
                    <a:pt x="313" y="32"/>
                  </a:lnTo>
                  <a:lnTo>
                    <a:pt x="364" y="32"/>
                  </a:lnTo>
                  <a:lnTo>
                    <a:pt x="364" y="359"/>
                  </a:lnTo>
                  <a:lnTo>
                    <a:pt x="0" y="359"/>
                  </a:lnTo>
                  <a:lnTo>
                    <a:pt x="0" y="32"/>
                  </a:lnTo>
                  <a:lnTo>
                    <a:pt x="60" y="32"/>
                  </a:lnTo>
                  <a:lnTo>
                    <a:pt x="60" y="66"/>
                  </a:lnTo>
                  <a:lnTo>
                    <a:pt x="107" y="66"/>
                  </a:lnTo>
                  <a:lnTo>
                    <a:pt x="107" y="32"/>
                  </a:lnTo>
                  <a:moveTo>
                    <a:pt x="236" y="32"/>
                  </a:moveTo>
                  <a:lnTo>
                    <a:pt x="135" y="32"/>
                  </a:lnTo>
                  <a:moveTo>
                    <a:pt x="239" y="156"/>
                  </a:moveTo>
                  <a:lnTo>
                    <a:pt x="198" y="156"/>
                  </a:lnTo>
                  <a:lnTo>
                    <a:pt x="198" y="191"/>
                  </a:lnTo>
                  <a:lnTo>
                    <a:pt x="239" y="191"/>
                  </a:lnTo>
                  <a:lnTo>
                    <a:pt x="239" y="156"/>
                  </a:lnTo>
                  <a:moveTo>
                    <a:pt x="311" y="156"/>
                  </a:moveTo>
                  <a:lnTo>
                    <a:pt x="269" y="156"/>
                  </a:lnTo>
                  <a:lnTo>
                    <a:pt x="269" y="191"/>
                  </a:lnTo>
                  <a:lnTo>
                    <a:pt x="311" y="191"/>
                  </a:lnTo>
                  <a:lnTo>
                    <a:pt x="311" y="156"/>
                  </a:lnTo>
                  <a:moveTo>
                    <a:pt x="167" y="221"/>
                  </a:moveTo>
                  <a:lnTo>
                    <a:pt x="125" y="221"/>
                  </a:lnTo>
                  <a:lnTo>
                    <a:pt x="125" y="257"/>
                  </a:lnTo>
                  <a:lnTo>
                    <a:pt x="167" y="257"/>
                  </a:lnTo>
                  <a:lnTo>
                    <a:pt x="167" y="221"/>
                  </a:lnTo>
                  <a:moveTo>
                    <a:pt x="239" y="221"/>
                  </a:moveTo>
                  <a:lnTo>
                    <a:pt x="198" y="221"/>
                  </a:lnTo>
                  <a:lnTo>
                    <a:pt x="198" y="257"/>
                  </a:lnTo>
                  <a:lnTo>
                    <a:pt x="239" y="257"/>
                  </a:lnTo>
                  <a:lnTo>
                    <a:pt x="239" y="221"/>
                  </a:lnTo>
                  <a:moveTo>
                    <a:pt x="311" y="221"/>
                  </a:moveTo>
                  <a:lnTo>
                    <a:pt x="269" y="221"/>
                  </a:lnTo>
                  <a:lnTo>
                    <a:pt x="269" y="257"/>
                  </a:lnTo>
                  <a:lnTo>
                    <a:pt x="311" y="257"/>
                  </a:lnTo>
                  <a:lnTo>
                    <a:pt x="311" y="221"/>
                  </a:lnTo>
                  <a:moveTo>
                    <a:pt x="95" y="221"/>
                  </a:moveTo>
                  <a:lnTo>
                    <a:pt x="54" y="221"/>
                  </a:lnTo>
                  <a:lnTo>
                    <a:pt x="54" y="257"/>
                  </a:lnTo>
                  <a:lnTo>
                    <a:pt x="95" y="257"/>
                  </a:lnTo>
                  <a:lnTo>
                    <a:pt x="95" y="221"/>
                  </a:lnTo>
                  <a:moveTo>
                    <a:pt x="125" y="321"/>
                  </a:moveTo>
                  <a:lnTo>
                    <a:pt x="167" y="321"/>
                  </a:lnTo>
                  <a:lnTo>
                    <a:pt x="167" y="286"/>
                  </a:lnTo>
                  <a:lnTo>
                    <a:pt x="125" y="286"/>
                  </a:lnTo>
                  <a:lnTo>
                    <a:pt x="125" y="321"/>
                  </a:lnTo>
                  <a:moveTo>
                    <a:pt x="54" y="321"/>
                  </a:moveTo>
                  <a:lnTo>
                    <a:pt x="95" y="321"/>
                  </a:lnTo>
                  <a:lnTo>
                    <a:pt x="95" y="286"/>
                  </a:lnTo>
                  <a:lnTo>
                    <a:pt x="54" y="286"/>
                  </a:lnTo>
                  <a:lnTo>
                    <a:pt x="54" y="321"/>
                  </a:lnTo>
                  <a:moveTo>
                    <a:pt x="198" y="321"/>
                  </a:moveTo>
                  <a:lnTo>
                    <a:pt x="239" y="321"/>
                  </a:lnTo>
                  <a:lnTo>
                    <a:pt x="239" y="286"/>
                  </a:lnTo>
                  <a:lnTo>
                    <a:pt x="198" y="286"/>
                  </a:lnTo>
                  <a:lnTo>
                    <a:pt x="198" y="321"/>
                  </a:lnTo>
                  <a:moveTo>
                    <a:pt x="269" y="321"/>
                  </a:moveTo>
                  <a:lnTo>
                    <a:pt x="311" y="321"/>
                  </a:lnTo>
                  <a:lnTo>
                    <a:pt x="311" y="286"/>
                  </a:lnTo>
                  <a:lnTo>
                    <a:pt x="269" y="286"/>
                  </a:lnTo>
                  <a:lnTo>
                    <a:pt x="269" y="321"/>
                  </a:lnTo>
                  <a:moveTo>
                    <a:pt x="84" y="47"/>
                  </a:moveTo>
                  <a:lnTo>
                    <a:pt x="84" y="0"/>
                  </a:lnTo>
                  <a:moveTo>
                    <a:pt x="289" y="47"/>
                  </a:moveTo>
                  <a:lnTo>
                    <a:pt x="289" y="0"/>
                  </a:lnTo>
                  <a:moveTo>
                    <a:pt x="4" y="113"/>
                  </a:moveTo>
                  <a:lnTo>
                    <a:pt x="357" y="113"/>
                  </a:lnTo>
                </a:path>
              </a:pathLst>
            </a:custGeom>
            <a:noFill/>
            <a:ln w="19050" cap="rnd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9" name="Freeform 12">
              <a:extLst>
                <a:ext uri="{FF2B5EF4-FFF2-40B4-BE49-F238E27FC236}">
                  <a16:creationId xmlns:a16="http://schemas.microsoft.com/office/drawing/2014/main" id="{36DEB7DE-2F6D-996E-2471-908B136A90F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0717427" y="3071642"/>
              <a:ext cx="382140" cy="402371"/>
            </a:xfrm>
            <a:custGeom>
              <a:avLst/>
              <a:gdLst>
                <a:gd name="T0" fmla="*/ 1 w 240"/>
                <a:gd name="T1" fmla="*/ 253 h 253"/>
                <a:gd name="T2" fmla="*/ 9 w 240"/>
                <a:gd name="T3" fmla="*/ 191 h 253"/>
                <a:gd name="T4" fmla="*/ 38 w 240"/>
                <a:gd name="T5" fmla="*/ 162 h 253"/>
                <a:gd name="T6" fmla="*/ 64 w 240"/>
                <a:gd name="T7" fmla="*/ 151 h 253"/>
                <a:gd name="T8" fmla="*/ 93 w 240"/>
                <a:gd name="T9" fmla="*/ 132 h 253"/>
                <a:gd name="T10" fmla="*/ 84 w 240"/>
                <a:gd name="T11" fmla="*/ 103 h 253"/>
                <a:gd name="T12" fmla="*/ 76 w 240"/>
                <a:gd name="T13" fmla="*/ 90 h 253"/>
                <a:gd name="T14" fmla="*/ 74 w 240"/>
                <a:gd name="T15" fmla="*/ 57 h 253"/>
                <a:gd name="T16" fmla="*/ 76 w 240"/>
                <a:gd name="T17" fmla="*/ 33 h 253"/>
                <a:gd name="T18" fmla="*/ 88 w 240"/>
                <a:gd name="T19" fmla="*/ 14 h 253"/>
                <a:gd name="T20" fmla="*/ 100 w 240"/>
                <a:gd name="T21" fmla="*/ 5 h 253"/>
                <a:gd name="T22" fmla="*/ 114 w 240"/>
                <a:gd name="T23" fmla="*/ 1 h 253"/>
                <a:gd name="T24" fmla="*/ 128 w 240"/>
                <a:gd name="T25" fmla="*/ 1 h 253"/>
                <a:gd name="T26" fmla="*/ 148 w 240"/>
                <a:gd name="T27" fmla="*/ 7 h 253"/>
                <a:gd name="T28" fmla="*/ 168 w 240"/>
                <a:gd name="T29" fmla="*/ 29 h 253"/>
                <a:gd name="T30" fmla="*/ 170 w 240"/>
                <a:gd name="T31" fmla="*/ 44 h 253"/>
                <a:gd name="T32" fmla="*/ 169 w 240"/>
                <a:gd name="T33" fmla="*/ 57 h 253"/>
                <a:gd name="T34" fmla="*/ 171 w 240"/>
                <a:gd name="T35" fmla="*/ 73 h 253"/>
                <a:gd name="T36" fmla="*/ 159 w 240"/>
                <a:gd name="T37" fmla="*/ 103 h 253"/>
                <a:gd name="T38" fmla="*/ 154 w 240"/>
                <a:gd name="T39" fmla="*/ 124 h 253"/>
                <a:gd name="T40" fmla="*/ 158 w 240"/>
                <a:gd name="T41" fmla="*/ 142 h 253"/>
                <a:gd name="T42" fmla="*/ 183 w 240"/>
                <a:gd name="T43" fmla="*/ 156 h 253"/>
                <a:gd name="T44" fmla="*/ 218 w 240"/>
                <a:gd name="T45" fmla="*/ 172 h 253"/>
                <a:gd name="T46" fmla="*/ 234 w 240"/>
                <a:gd name="T47" fmla="*/ 197 h 253"/>
                <a:gd name="T48" fmla="*/ 240 w 240"/>
                <a:gd name="T49" fmla="*/ 253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40" h="253">
                  <a:moveTo>
                    <a:pt x="1" y="253"/>
                  </a:moveTo>
                  <a:cubicBezTo>
                    <a:pt x="0" y="246"/>
                    <a:pt x="3" y="202"/>
                    <a:pt x="9" y="191"/>
                  </a:cubicBezTo>
                  <a:cubicBezTo>
                    <a:pt x="15" y="179"/>
                    <a:pt x="29" y="166"/>
                    <a:pt x="38" y="162"/>
                  </a:cubicBezTo>
                  <a:cubicBezTo>
                    <a:pt x="48" y="158"/>
                    <a:pt x="60" y="153"/>
                    <a:pt x="64" y="151"/>
                  </a:cubicBezTo>
                  <a:cubicBezTo>
                    <a:pt x="68" y="149"/>
                    <a:pt x="91" y="142"/>
                    <a:pt x="93" y="132"/>
                  </a:cubicBezTo>
                  <a:cubicBezTo>
                    <a:pt x="94" y="124"/>
                    <a:pt x="88" y="108"/>
                    <a:pt x="84" y="103"/>
                  </a:cubicBezTo>
                  <a:cubicBezTo>
                    <a:pt x="80" y="100"/>
                    <a:pt x="77" y="92"/>
                    <a:pt x="76" y="90"/>
                  </a:cubicBezTo>
                  <a:cubicBezTo>
                    <a:pt x="75" y="88"/>
                    <a:pt x="69" y="65"/>
                    <a:pt x="74" y="57"/>
                  </a:cubicBezTo>
                  <a:cubicBezTo>
                    <a:pt x="74" y="57"/>
                    <a:pt x="73" y="39"/>
                    <a:pt x="76" y="33"/>
                  </a:cubicBezTo>
                  <a:cubicBezTo>
                    <a:pt x="78" y="27"/>
                    <a:pt x="86" y="15"/>
                    <a:pt x="88" y="14"/>
                  </a:cubicBezTo>
                  <a:cubicBezTo>
                    <a:pt x="91" y="10"/>
                    <a:pt x="97" y="6"/>
                    <a:pt x="100" y="5"/>
                  </a:cubicBezTo>
                  <a:cubicBezTo>
                    <a:pt x="104" y="5"/>
                    <a:pt x="109" y="1"/>
                    <a:pt x="114" y="1"/>
                  </a:cubicBezTo>
                  <a:cubicBezTo>
                    <a:pt x="119" y="1"/>
                    <a:pt x="125" y="0"/>
                    <a:pt x="128" y="1"/>
                  </a:cubicBezTo>
                  <a:cubicBezTo>
                    <a:pt x="133" y="2"/>
                    <a:pt x="144" y="5"/>
                    <a:pt x="148" y="7"/>
                  </a:cubicBezTo>
                  <a:cubicBezTo>
                    <a:pt x="150" y="9"/>
                    <a:pt x="164" y="16"/>
                    <a:pt x="168" y="29"/>
                  </a:cubicBezTo>
                  <a:cubicBezTo>
                    <a:pt x="170" y="37"/>
                    <a:pt x="170" y="44"/>
                    <a:pt x="170" y="44"/>
                  </a:cubicBezTo>
                  <a:cubicBezTo>
                    <a:pt x="169" y="57"/>
                    <a:pt x="169" y="57"/>
                    <a:pt x="169" y="57"/>
                  </a:cubicBezTo>
                  <a:cubicBezTo>
                    <a:pt x="169" y="57"/>
                    <a:pt x="172" y="64"/>
                    <a:pt x="171" y="73"/>
                  </a:cubicBezTo>
                  <a:cubicBezTo>
                    <a:pt x="170" y="84"/>
                    <a:pt x="163" y="98"/>
                    <a:pt x="159" y="103"/>
                  </a:cubicBezTo>
                  <a:cubicBezTo>
                    <a:pt x="156" y="113"/>
                    <a:pt x="155" y="114"/>
                    <a:pt x="154" y="124"/>
                  </a:cubicBezTo>
                  <a:cubicBezTo>
                    <a:pt x="153" y="133"/>
                    <a:pt x="155" y="139"/>
                    <a:pt x="158" y="142"/>
                  </a:cubicBezTo>
                  <a:cubicBezTo>
                    <a:pt x="162" y="146"/>
                    <a:pt x="178" y="154"/>
                    <a:pt x="183" y="156"/>
                  </a:cubicBezTo>
                  <a:cubicBezTo>
                    <a:pt x="186" y="156"/>
                    <a:pt x="212" y="168"/>
                    <a:pt x="218" y="172"/>
                  </a:cubicBezTo>
                  <a:cubicBezTo>
                    <a:pt x="224" y="177"/>
                    <a:pt x="232" y="187"/>
                    <a:pt x="234" y="197"/>
                  </a:cubicBezTo>
                  <a:cubicBezTo>
                    <a:pt x="237" y="217"/>
                    <a:pt x="240" y="246"/>
                    <a:pt x="240" y="253"/>
                  </a:cubicBezTo>
                </a:path>
              </a:pathLst>
            </a:custGeom>
            <a:noFill/>
            <a:ln w="19050" cap="rnd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0" name="Freeform 68">
              <a:extLst>
                <a:ext uri="{FF2B5EF4-FFF2-40B4-BE49-F238E27FC236}">
                  <a16:creationId xmlns:a16="http://schemas.microsoft.com/office/drawing/2014/main" id="{C9154D1E-BB28-CDC6-A0B2-07DA07CBE5ED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10661920" y="4841436"/>
              <a:ext cx="342112" cy="454464"/>
            </a:xfrm>
            <a:custGeom>
              <a:avLst/>
              <a:gdLst>
                <a:gd name="T0" fmla="*/ 133 w 194"/>
                <a:gd name="T1" fmla="*/ 207 h 258"/>
                <a:gd name="T2" fmla="*/ 125 w 194"/>
                <a:gd name="T3" fmla="*/ 214 h 258"/>
                <a:gd name="T4" fmla="*/ 125 w 194"/>
                <a:gd name="T5" fmla="*/ 214 h 258"/>
                <a:gd name="T6" fmla="*/ 69 w 194"/>
                <a:gd name="T7" fmla="*/ 214 h 258"/>
                <a:gd name="T8" fmla="*/ 61 w 194"/>
                <a:gd name="T9" fmla="*/ 207 h 258"/>
                <a:gd name="T10" fmla="*/ 55 w 194"/>
                <a:gd name="T11" fmla="*/ 182 h 258"/>
                <a:gd name="T12" fmla="*/ 37 w 194"/>
                <a:gd name="T13" fmla="*/ 161 h 258"/>
                <a:gd name="T14" fmla="*/ 7 w 194"/>
                <a:gd name="T15" fmla="*/ 119 h 258"/>
                <a:gd name="T16" fmla="*/ 9 w 194"/>
                <a:gd name="T17" fmla="*/ 59 h 258"/>
                <a:gd name="T18" fmla="*/ 45 w 194"/>
                <a:gd name="T19" fmla="*/ 15 h 258"/>
                <a:gd name="T20" fmla="*/ 97 w 194"/>
                <a:gd name="T21" fmla="*/ 0 h 258"/>
                <a:gd name="T22" fmla="*/ 149 w 194"/>
                <a:gd name="T23" fmla="*/ 15 h 258"/>
                <a:gd name="T24" fmla="*/ 185 w 194"/>
                <a:gd name="T25" fmla="*/ 59 h 258"/>
                <a:gd name="T26" fmla="*/ 187 w 194"/>
                <a:gd name="T27" fmla="*/ 119 h 258"/>
                <a:gd name="T28" fmla="*/ 157 w 194"/>
                <a:gd name="T29" fmla="*/ 161 h 258"/>
                <a:gd name="T30" fmla="*/ 139 w 194"/>
                <a:gd name="T31" fmla="*/ 182 h 258"/>
                <a:gd name="T32" fmla="*/ 138 w 194"/>
                <a:gd name="T33" fmla="*/ 186 h 258"/>
                <a:gd name="T34" fmla="*/ 47 w 194"/>
                <a:gd name="T35" fmla="*/ 100 h 258"/>
                <a:gd name="T36" fmla="*/ 72 w 194"/>
                <a:gd name="T37" fmla="*/ 133 h 258"/>
                <a:gd name="T38" fmla="*/ 97 w 194"/>
                <a:gd name="T39" fmla="*/ 89 h 258"/>
                <a:gd name="T40" fmla="*/ 122 w 194"/>
                <a:gd name="T41" fmla="*/ 133 h 258"/>
                <a:gd name="T42" fmla="*/ 147 w 194"/>
                <a:gd name="T43" fmla="*/ 100 h 258"/>
                <a:gd name="T44" fmla="*/ 65 w 194"/>
                <a:gd name="T45" fmla="*/ 237 h 258"/>
                <a:gd name="T46" fmla="*/ 130 w 194"/>
                <a:gd name="T47" fmla="*/ 237 h 258"/>
                <a:gd name="T48" fmla="*/ 120 w 194"/>
                <a:gd name="T49" fmla="*/ 258 h 258"/>
                <a:gd name="T50" fmla="*/ 76 w 194"/>
                <a:gd name="T51" fmla="*/ 258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94" h="258">
                  <a:moveTo>
                    <a:pt x="133" y="207"/>
                  </a:moveTo>
                  <a:cubicBezTo>
                    <a:pt x="133" y="211"/>
                    <a:pt x="129" y="214"/>
                    <a:pt x="125" y="214"/>
                  </a:cubicBezTo>
                  <a:cubicBezTo>
                    <a:pt x="125" y="214"/>
                    <a:pt x="125" y="214"/>
                    <a:pt x="125" y="214"/>
                  </a:cubicBezTo>
                  <a:cubicBezTo>
                    <a:pt x="69" y="214"/>
                    <a:pt x="69" y="214"/>
                    <a:pt x="69" y="214"/>
                  </a:cubicBezTo>
                  <a:cubicBezTo>
                    <a:pt x="65" y="214"/>
                    <a:pt x="61" y="211"/>
                    <a:pt x="61" y="207"/>
                  </a:cubicBezTo>
                  <a:cubicBezTo>
                    <a:pt x="60" y="202"/>
                    <a:pt x="58" y="188"/>
                    <a:pt x="55" y="182"/>
                  </a:cubicBezTo>
                  <a:cubicBezTo>
                    <a:pt x="51" y="175"/>
                    <a:pt x="37" y="161"/>
                    <a:pt x="37" y="161"/>
                  </a:cubicBezTo>
                  <a:cubicBezTo>
                    <a:pt x="25" y="149"/>
                    <a:pt x="14" y="137"/>
                    <a:pt x="7" y="119"/>
                  </a:cubicBezTo>
                  <a:cubicBezTo>
                    <a:pt x="0" y="101"/>
                    <a:pt x="1" y="80"/>
                    <a:pt x="9" y="59"/>
                  </a:cubicBezTo>
                  <a:cubicBezTo>
                    <a:pt x="16" y="41"/>
                    <a:pt x="29" y="25"/>
                    <a:pt x="45" y="15"/>
                  </a:cubicBezTo>
                  <a:cubicBezTo>
                    <a:pt x="60" y="5"/>
                    <a:pt x="80" y="0"/>
                    <a:pt x="97" y="0"/>
                  </a:cubicBezTo>
                  <a:cubicBezTo>
                    <a:pt x="114" y="0"/>
                    <a:pt x="134" y="5"/>
                    <a:pt x="149" y="15"/>
                  </a:cubicBezTo>
                  <a:cubicBezTo>
                    <a:pt x="165" y="25"/>
                    <a:pt x="178" y="41"/>
                    <a:pt x="185" y="59"/>
                  </a:cubicBezTo>
                  <a:cubicBezTo>
                    <a:pt x="193" y="80"/>
                    <a:pt x="194" y="101"/>
                    <a:pt x="187" y="119"/>
                  </a:cubicBezTo>
                  <a:cubicBezTo>
                    <a:pt x="180" y="137"/>
                    <a:pt x="169" y="149"/>
                    <a:pt x="157" y="161"/>
                  </a:cubicBezTo>
                  <a:cubicBezTo>
                    <a:pt x="157" y="161"/>
                    <a:pt x="143" y="175"/>
                    <a:pt x="139" y="182"/>
                  </a:cubicBezTo>
                  <a:cubicBezTo>
                    <a:pt x="139" y="183"/>
                    <a:pt x="138" y="184"/>
                    <a:pt x="138" y="186"/>
                  </a:cubicBezTo>
                  <a:moveTo>
                    <a:pt x="47" y="100"/>
                  </a:moveTo>
                  <a:cubicBezTo>
                    <a:pt x="72" y="133"/>
                    <a:pt x="72" y="133"/>
                    <a:pt x="72" y="133"/>
                  </a:cubicBezTo>
                  <a:cubicBezTo>
                    <a:pt x="97" y="89"/>
                    <a:pt x="97" y="89"/>
                    <a:pt x="97" y="89"/>
                  </a:cubicBezTo>
                  <a:cubicBezTo>
                    <a:pt x="122" y="133"/>
                    <a:pt x="122" y="133"/>
                    <a:pt x="122" y="133"/>
                  </a:cubicBezTo>
                  <a:cubicBezTo>
                    <a:pt x="147" y="100"/>
                    <a:pt x="147" y="100"/>
                    <a:pt x="147" y="100"/>
                  </a:cubicBezTo>
                  <a:moveTo>
                    <a:pt x="65" y="237"/>
                  </a:moveTo>
                  <a:cubicBezTo>
                    <a:pt x="130" y="237"/>
                    <a:pt x="130" y="237"/>
                    <a:pt x="130" y="237"/>
                  </a:cubicBezTo>
                  <a:moveTo>
                    <a:pt x="120" y="258"/>
                  </a:moveTo>
                  <a:cubicBezTo>
                    <a:pt x="76" y="258"/>
                    <a:pt x="76" y="258"/>
                    <a:pt x="76" y="258"/>
                  </a:cubicBezTo>
                </a:path>
              </a:pathLst>
            </a:custGeom>
            <a:noFill/>
            <a:ln w="19050" cap="rnd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1" name="Freeform 10">
              <a:extLst>
                <a:ext uri="{FF2B5EF4-FFF2-40B4-BE49-F238E27FC236}">
                  <a16:creationId xmlns:a16="http://schemas.microsoft.com/office/drawing/2014/main" id="{41B98C9B-6BBD-1083-66B0-22FFB66DFD77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8812475" y="4850961"/>
              <a:ext cx="325284" cy="416364"/>
            </a:xfrm>
            <a:custGeom>
              <a:avLst/>
              <a:gdLst>
                <a:gd name="T0" fmla="*/ 210 w 215"/>
                <a:gd name="T1" fmla="*/ 62 h 275"/>
                <a:gd name="T2" fmla="*/ 215 w 215"/>
                <a:gd name="T3" fmla="*/ 75 h 275"/>
                <a:gd name="T4" fmla="*/ 215 w 215"/>
                <a:gd name="T5" fmla="*/ 267 h 275"/>
                <a:gd name="T6" fmla="*/ 207 w 215"/>
                <a:gd name="T7" fmla="*/ 275 h 275"/>
                <a:gd name="T8" fmla="*/ 8 w 215"/>
                <a:gd name="T9" fmla="*/ 275 h 275"/>
                <a:gd name="T10" fmla="*/ 0 w 215"/>
                <a:gd name="T11" fmla="*/ 267 h 275"/>
                <a:gd name="T12" fmla="*/ 0 w 215"/>
                <a:gd name="T13" fmla="*/ 8 h 275"/>
                <a:gd name="T14" fmla="*/ 8 w 215"/>
                <a:gd name="T15" fmla="*/ 0 h 275"/>
                <a:gd name="T16" fmla="*/ 140 w 215"/>
                <a:gd name="T17" fmla="*/ 0 h 275"/>
                <a:gd name="T18" fmla="*/ 153 w 215"/>
                <a:gd name="T19" fmla="*/ 5 h 275"/>
                <a:gd name="T20" fmla="*/ 210 w 215"/>
                <a:gd name="T21" fmla="*/ 62 h 275"/>
                <a:gd name="T22" fmla="*/ 148 w 215"/>
                <a:gd name="T23" fmla="*/ 26 h 275"/>
                <a:gd name="T24" fmla="*/ 148 w 215"/>
                <a:gd name="T25" fmla="*/ 54 h 275"/>
                <a:gd name="T26" fmla="*/ 159 w 215"/>
                <a:gd name="T27" fmla="*/ 65 h 275"/>
                <a:gd name="T28" fmla="*/ 211 w 215"/>
                <a:gd name="T29" fmla="*/ 65 h 275"/>
                <a:gd name="T30" fmla="*/ 41 w 215"/>
                <a:gd name="T31" fmla="*/ 89 h 275"/>
                <a:gd name="T32" fmla="*/ 99 w 215"/>
                <a:gd name="T33" fmla="*/ 89 h 275"/>
                <a:gd name="T34" fmla="*/ 41 w 215"/>
                <a:gd name="T35" fmla="*/ 135 h 275"/>
                <a:gd name="T36" fmla="*/ 174 w 215"/>
                <a:gd name="T37" fmla="*/ 135 h 275"/>
                <a:gd name="T38" fmla="*/ 41 w 215"/>
                <a:gd name="T39" fmla="*/ 181 h 275"/>
                <a:gd name="T40" fmla="*/ 174 w 215"/>
                <a:gd name="T41" fmla="*/ 181 h 275"/>
                <a:gd name="T42" fmla="*/ 174 w 215"/>
                <a:gd name="T43" fmla="*/ 227 h 275"/>
                <a:gd name="T44" fmla="*/ 41 w 215"/>
                <a:gd name="T45" fmla="*/ 227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215" h="275">
                  <a:moveTo>
                    <a:pt x="210" y="62"/>
                  </a:moveTo>
                  <a:cubicBezTo>
                    <a:pt x="213" y="65"/>
                    <a:pt x="215" y="71"/>
                    <a:pt x="215" y="75"/>
                  </a:cubicBezTo>
                  <a:cubicBezTo>
                    <a:pt x="215" y="267"/>
                    <a:pt x="215" y="267"/>
                    <a:pt x="215" y="267"/>
                  </a:cubicBezTo>
                  <a:cubicBezTo>
                    <a:pt x="215" y="271"/>
                    <a:pt x="212" y="275"/>
                    <a:pt x="207" y="275"/>
                  </a:cubicBezTo>
                  <a:cubicBezTo>
                    <a:pt x="8" y="275"/>
                    <a:pt x="8" y="275"/>
                    <a:pt x="8" y="275"/>
                  </a:cubicBezTo>
                  <a:cubicBezTo>
                    <a:pt x="4" y="275"/>
                    <a:pt x="0" y="271"/>
                    <a:pt x="0" y="267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3"/>
                    <a:pt x="4" y="0"/>
                    <a:pt x="8" y="0"/>
                  </a:cubicBezTo>
                  <a:cubicBezTo>
                    <a:pt x="140" y="0"/>
                    <a:pt x="140" y="0"/>
                    <a:pt x="140" y="0"/>
                  </a:cubicBezTo>
                  <a:cubicBezTo>
                    <a:pt x="144" y="0"/>
                    <a:pt x="150" y="2"/>
                    <a:pt x="153" y="5"/>
                  </a:cubicBezTo>
                  <a:lnTo>
                    <a:pt x="210" y="62"/>
                  </a:lnTo>
                  <a:close/>
                  <a:moveTo>
                    <a:pt x="148" y="26"/>
                  </a:moveTo>
                  <a:cubicBezTo>
                    <a:pt x="148" y="54"/>
                    <a:pt x="148" y="54"/>
                    <a:pt x="148" y="54"/>
                  </a:cubicBezTo>
                  <a:cubicBezTo>
                    <a:pt x="148" y="60"/>
                    <a:pt x="153" y="65"/>
                    <a:pt x="159" y="65"/>
                  </a:cubicBezTo>
                  <a:cubicBezTo>
                    <a:pt x="211" y="65"/>
                    <a:pt x="211" y="65"/>
                    <a:pt x="211" y="65"/>
                  </a:cubicBezTo>
                  <a:moveTo>
                    <a:pt x="41" y="89"/>
                  </a:moveTo>
                  <a:cubicBezTo>
                    <a:pt x="99" y="89"/>
                    <a:pt x="99" y="89"/>
                    <a:pt x="99" y="89"/>
                  </a:cubicBezTo>
                  <a:moveTo>
                    <a:pt x="41" y="135"/>
                  </a:moveTo>
                  <a:cubicBezTo>
                    <a:pt x="174" y="135"/>
                    <a:pt x="174" y="135"/>
                    <a:pt x="174" y="135"/>
                  </a:cubicBezTo>
                  <a:moveTo>
                    <a:pt x="41" y="181"/>
                  </a:moveTo>
                  <a:cubicBezTo>
                    <a:pt x="174" y="181"/>
                    <a:pt x="174" y="181"/>
                    <a:pt x="174" y="181"/>
                  </a:cubicBezTo>
                  <a:moveTo>
                    <a:pt x="174" y="227"/>
                  </a:moveTo>
                  <a:cubicBezTo>
                    <a:pt x="41" y="227"/>
                    <a:pt x="41" y="227"/>
                    <a:pt x="41" y="227"/>
                  </a:cubicBezTo>
                </a:path>
              </a:pathLst>
            </a:custGeom>
            <a:noFill/>
            <a:ln w="19050" cap="rnd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7C47EC79-8CF1-2155-C796-BAE80CF3DD24}"/>
              </a:ext>
            </a:extLst>
          </p:cNvPr>
          <p:cNvGrpSpPr/>
          <p:nvPr/>
        </p:nvGrpSpPr>
        <p:grpSpPr>
          <a:xfrm>
            <a:off x="2012762" y="3413195"/>
            <a:ext cx="5276138" cy="644922"/>
            <a:chOff x="2279576" y="3413195"/>
            <a:chExt cx="5276138" cy="644922"/>
          </a:xfrm>
        </p:grpSpPr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09D617FB-BC67-559B-BAA6-D80D8ADD74D3}"/>
                </a:ext>
              </a:extLst>
            </p:cNvPr>
            <p:cNvGrpSpPr/>
            <p:nvPr/>
          </p:nvGrpSpPr>
          <p:grpSpPr>
            <a:xfrm>
              <a:off x="2279576" y="3413195"/>
              <a:ext cx="5276138" cy="644922"/>
              <a:chOff x="2495600" y="2420888"/>
              <a:chExt cx="7069206" cy="864096"/>
            </a:xfrm>
          </p:grpSpPr>
          <p:sp>
            <p:nvSpPr>
              <p:cNvPr id="14" name="Freeform 6">
                <a:extLst>
                  <a:ext uri="{FF2B5EF4-FFF2-40B4-BE49-F238E27FC236}">
                    <a16:creationId xmlns:a16="http://schemas.microsoft.com/office/drawing/2014/main" id="{97B2803D-762E-3AA9-8F3B-2923348DA5FD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2990850" y="2420888"/>
                <a:ext cx="6573956" cy="864096"/>
              </a:xfrm>
              <a:prstGeom prst="chevron">
                <a:avLst>
                  <a:gd name="adj" fmla="val 31261"/>
                </a:avLst>
              </a:prstGeom>
              <a:solidFill>
                <a:schemeClr val="bg2"/>
              </a:solidFill>
              <a:ln>
                <a:noFill/>
              </a:ln>
            </p:spPr>
            <p:txBody>
              <a:bodyPr vert="horz" wrap="square" lIns="252000" tIns="144000" rIns="288000" bIns="144000" numCol="1" anchor="ctr" anchorCtr="0" compatLnSpc="1">
                <a:prstTxWarp prst="textNoShape">
                  <a:avLst/>
                </a:prstTxWarp>
              </a:bodyPr>
              <a:lstStyle/>
              <a:p>
                <a:pPr marL="266700"/>
                <a:r>
                  <a:rPr lang="pl-PL" sz="1400" dirty="0"/>
                  <a:t>Tu wpisz swoją treść. </a:t>
                </a:r>
                <a:r>
                  <a:rPr lang="pl-PL" sz="1400" dirty="0" err="1"/>
                  <a:t>Excepteur</a:t>
                </a:r>
                <a:r>
                  <a:rPr lang="pl-PL" sz="1400" dirty="0"/>
                  <a:t> </a:t>
                </a:r>
                <a:r>
                  <a:rPr lang="pl-PL" sz="1400" dirty="0" err="1"/>
                  <a:t>sint</a:t>
                </a:r>
                <a:r>
                  <a:rPr lang="pl-PL" sz="1400" dirty="0"/>
                  <a:t> </a:t>
                </a:r>
                <a:r>
                  <a:rPr lang="pl-PL" sz="1400" dirty="0" err="1"/>
                  <a:t>occaecat</a:t>
                </a:r>
                <a:r>
                  <a:rPr lang="pl-PL" sz="1400" dirty="0"/>
                  <a:t> </a:t>
                </a:r>
                <a:r>
                  <a:rPr lang="pl-PL" sz="1400" dirty="0" err="1"/>
                  <a:t>cupidatat</a:t>
                </a:r>
                <a:r>
                  <a:rPr lang="pl-PL" sz="1400" dirty="0"/>
                  <a:t> non </a:t>
                </a:r>
                <a:r>
                  <a:rPr lang="pl-PL" sz="1400" dirty="0" err="1"/>
                  <a:t>proident</a:t>
                </a:r>
                <a:r>
                  <a:rPr lang="pl-PL" sz="1400" dirty="0"/>
                  <a:t>, </a:t>
                </a:r>
                <a:r>
                  <a:rPr lang="pl-PL" sz="1400" dirty="0" err="1"/>
                  <a:t>sunt</a:t>
                </a:r>
                <a:r>
                  <a:rPr lang="pl-PL" sz="1400" dirty="0"/>
                  <a:t> in culpa qui officia.</a:t>
                </a:r>
                <a:endParaRPr lang="en-US" sz="1400" dirty="0"/>
              </a:p>
            </p:txBody>
          </p:sp>
          <p:grpSp>
            <p:nvGrpSpPr>
              <p:cNvPr id="15" name="Group 14">
                <a:extLst>
                  <a:ext uri="{FF2B5EF4-FFF2-40B4-BE49-F238E27FC236}">
                    <a16:creationId xmlns:a16="http://schemas.microsoft.com/office/drawing/2014/main" id="{BE03D477-7339-D2AD-CE2D-FA2BCA46AE7D}"/>
                  </a:ext>
                </a:extLst>
              </p:cNvPr>
              <p:cNvGrpSpPr/>
              <p:nvPr/>
            </p:nvGrpSpPr>
            <p:grpSpPr>
              <a:xfrm>
                <a:off x="2495600" y="2420936"/>
                <a:ext cx="1080442" cy="864012"/>
                <a:chOff x="2495600" y="2420936"/>
                <a:chExt cx="1080442" cy="864012"/>
              </a:xfrm>
            </p:grpSpPr>
            <p:sp>
              <p:nvSpPr>
                <p:cNvPr id="16" name="Elipsa 14">
                  <a:extLst>
                    <a:ext uri="{FF2B5EF4-FFF2-40B4-BE49-F238E27FC236}">
                      <a16:creationId xmlns:a16="http://schemas.microsoft.com/office/drawing/2014/main" id="{17DDCE50-E5A5-E9EE-85E4-C445BE88586B}"/>
                    </a:ext>
                  </a:extLst>
                </p:cNvPr>
                <p:cNvSpPr/>
                <p:nvPr/>
              </p:nvSpPr>
              <p:spPr>
                <a:xfrm>
                  <a:off x="2580447" y="2420936"/>
                  <a:ext cx="995595" cy="864000"/>
                </a:xfrm>
                <a:prstGeom prst="homePlate">
                  <a:avLst>
                    <a:gd name="adj" fmla="val 25747"/>
                  </a:avLst>
                </a:prstGeom>
                <a:solidFill>
                  <a:schemeClr val="accent1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9" name="Elipsa 14">
                  <a:extLst>
                    <a:ext uri="{FF2B5EF4-FFF2-40B4-BE49-F238E27FC236}">
                      <a16:creationId xmlns:a16="http://schemas.microsoft.com/office/drawing/2014/main" id="{D605CC79-4246-D887-AAF8-E6099FAC03CC}"/>
                    </a:ext>
                  </a:extLst>
                </p:cNvPr>
                <p:cNvSpPr/>
                <p:nvPr/>
              </p:nvSpPr>
              <p:spPr>
                <a:xfrm>
                  <a:off x="2495600" y="2420948"/>
                  <a:ext cx="995595" cy="864000"/>
                </a:xfrm>
                <a:prstGeom prst="homePlate">
                  <a:avLst>
                    <a:gd name="adj" fmla="val 25747"/>
                  </a:avLst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 dirty="0">
                    <a:solidFill>
                      <a:schemeClr val="bg1"/>
                    </a:solidFill>
                  </a:endParaRPr>
                </a:p>
              </p:txBody>
            </p:sp>
          </p:grpSp>
        </p:grpSp>
        <p:sp>
          <p:nvSpPr>
            <p:cNvPr id="7" name="Freeform 73">
              <a:extLst>
                <a:ext uri="{FF2B5EF4-FFF2-40B4-BE49-F238E27FC236}">
                  <a16:creationId xmlns:a16="http://schemas.microsoft.com/office/drawing/2014/main" id="{701EBBD8-75F3-34C7-F69F-48C8255CA99C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2432045" y="3564936"/>
              <a:ext cx="355540" cy="350656"/>
            </a:xfrm>
            <a:custGeom>
              <a:avLst/>
              <a:gdLst>
                <a:gd name="T0" fmla="*/ 264 w 364"/>
                <a:gd name="T1" fmla="*/ 66 h 359"/>
                <a:gd name="T2" fmla="*/ 313 w 364"/>
                <a:gd name="T3" fmla="*/ 32 h 359"/>
                <a:gd name="T4" fmla="*/ 364 w 364"/>
                <a:gd name="T5" fmla="*/ 359 h 359"/>
                <a:gd name="T6" fmla="*/ 0 w 364"/>
                <a:gd name="T7" fmla="*/ 32 h 359"/>
                <a:gd name="T8" fmla="*/ 60 w 364"/>
                <a:gd name="T9" fmla="*/ 66 h 359"/>
                <a:gd name="T10" fmla="*/ 107 w 364"/>
                <a:gd name="T11" fmla="*/ 32 h 359"/>
                <a:gd name="T12" fmla="*/ 135 w 364"/>
                <a:gd name="T13" fmla="*/ 32 h 359"/>
                <a:gd name="T14" fmla="*/ 198 w 364"/>
                <a:gd name="T15" fmla="*/ 156 h 359"/>
                <a:gd name="T16" fmla="*/ 239 w 364"/>
                <a:gd name="T17" fmla="*/ 191 h 359"/>
                <a:gd name="T18" fmla="*/ 311 w 364"/>
                <a:gd name="T19" fmla="*/ 156 h 359"/>
                <a:gd name="T20" fmla="*/ 269 w 364"/>
                <a:gd name="T21" fmla="*/ 191 h 359"/>
                <a:gd name="T22" fmla="*/ 311 w 364"/>
                <a:gd name="T23" fmla="*/ 156 h 359"/>
                <a:gd name="T24" fmla="*/ 125 w 364"/>
                <a:gd name="T25" fmla="*/ 221 h 359"/>
                <a:gd name="T26" fmla="*/ 167 w 364"/>
                <a:gd name="T27" fmla="*/ 257 h 359"/>
                <a:gd name="T28" fmla="*/ 239 w 364"/>
                <a:gd name="T29" fmla="*/ 221 h 359"/>
                <a:gd name="T30" fmla="*/ 198 w 364"/>
                <a:gd name="T31" fmla="*/ 257 h 359"/>
                <a:gd name="T32" fmla="*/ 239 w 364"/>
                <a:gd name="T33" fmla="*/ 221 h 359"/>
                <a:gd name="T34" fmla="*/ 269 w 364"/>
                <a:gd name="T35" fmla="*/ 221 h 359"/>
                <a:gd name="T36" fmla="*/ 311 w 364"/>
                <a:gd name="T37" fmla="*/ 257 h 359"/>
                <a:gd name="T38" fmla="*/ 95 w 364"/>
                <a:gd name="T39" fmla="*/ 221 h 359"/>
                <a:gd name="T40" fmla="*/ 54 w 364"/>
                <a:gd name="T41" fmla="*/ 257 h 359"/>
                <a:gd name="T42" fmla="*/ 95 w 364"/>
                <a:gd name="T43" fmla="*/ 221 h 359"/>
                <a:gd name="T44" fmla="*/ 167 w 364"/>
                <a:gd name="T45" fmla="*/ 321 h 359"/>
                <a:gd name="T46" fmla="*/ 125 w 364"/>
                <a:gd name="T47" fmla="*/ 286 h 359"/>
                <a:gd name="T48" fmla="*/ 54 w 364"/>
                <a:gd name="T49" fmla="*/ 321 h 359"/>
                <a:gd name="T50" fmla="*/ 95 w 364"/>
                <a:gd name="T51" fmla="*/ 286 h 359"/>
                <a:gd name="T52" fmla="*/ 54 w 364"/>
                <a:gd name="T53" fmla="*/ 321 h 359"/>
                <a:gd name="T54" fmla="*/ 239 w 364"/>
                <a:gd name="T55" fmla="*/ 321 h 359"/>
                <a:gd name="T56" fmla="*/ 198 w 364"/>
                <a:gd name="T57" fmla="*/ 286 h 359"/>
                <a:gd name="T58" fmla="*/ 269 w 364"/>
                <a:gd name="T59" fmla="*/ 321 h 359"/>
                <a:gd name="T60" fmla="*/ 311 w 364"/>
                <a:gd name="T61" fmla="*/ 286 h 359"/>
                <a:gd name="T62" fmla="*/ 269 w 364"/>
                <a:gd name="T63" fmla="*/ 321 h 359"/>
                <a:gd name="T64" fmla="*/ 84 w 364"/>
                <a:gd name="T65" fmla="*/ 0 h 359"/>
                <a:gd name="T66" fmla="*/ 289 w 364"/>
                <a:gd name="T67" fmla="*/ 0 h 359"/>
                <a:gd name="T68" fmla="*/ 357 w 364"/>
                <a:gd name="T69" fmla="*/ 113 h 3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64" h="359">
                  <a:moveTo>
                    <a:pt x="264" y="32"/>
                  </a:moveTo>
                  <a:lnTo>
                    <a:pt x="264" y="66"/>
                  </a:lnTo>
                  <a:lnTo>
                    <a:pt x="313" y="66"/>
                  </a:lnTo>
                  <a:lnTo>
                    <a:pt x="313" y="32"/>
                  </a:lnTo>
                  <a:lnTo>
                    <a:pt x="364" y="32"/>
                  </a:lnTo>
                  <a:lnTo>
                    <a:pt x="364" y="359"/>
                  </a:lnTo>
                  <a:lnTo>
                    <a:pt x="0" y="359"/>
                  </a:lnTo>
                  <a:lnTo>
                    <a:pt x="0" y="32"/>
                  </a:lnTo>
                  <a:lnTo>
                    <a:pt x="60" y="32"/>
                  </a:lnTo>
                  <a:lnTo>
                    <a:pt x="60" y="66"/>
                  </a:lnTo>
                  <a:lnTo>
                    <a:pt x="107" y="66"/>
                  </a:lnTo>
                  <a:lnTo>
                    <a:pt x="107" y="32"/>
                  </a:lnTo>
                  <a:moveTo>
                    <a:pt x="236" y="32"/>
                  </a:moveTo>
                  <a:lnTo>
                    <a:pt x="135" y="32"/>
                  </a:lnTo>
                  <a:moveTo>
                    <a:pt x="239" y="156"/>
                  </a:moveTo>
                  <a:lnTo>
                    <a:pt x="198" y="156"/>
                  </a:lnTo>
                  <a:lnTo>
                    <a:pt x="198" y="191"/>
                  </a:lnTo>
                  <a:lnTo>
                    <a:pt x="239" y="191"/>
                  </a:lnTo>
                  <a:lnTo>
                    <a:pt x="239" y="156"/>
                  </a:lnTo>
                  <a:moveTo>
                    <a:pt x="311" y="156"/>
                  </a:moveTo>
                  <a:lnTo>
                    <a:pt x="269" y="156"/>
                  </a:lnTo>
                  <a:lnTo>
                    <a:pt x="269" y="191"/>
                  </a:lnTo>
                  <a:lnTo>
                    <a:pt x="311" y="191"/>
                  </a:lnTo>
                  <a:lnTo>
                    <a:pt x="311" y="156"/>
                  </a:lnTo>
                  <a:moveTo>
                    <a:pt x="167" y="221"/>
                  </a:moveTo>
                  <a:lnTo>
                    <a:pt x="125" y="221"/>
                  </a:lnTo>
                  <a:lnTo>
                    <a:pt x="125" y="257"/>
                  </a:lnTo>
                  <a:lnTo>
                    <a:pt x="167" y="257"/>
                  </a:lnTo>
                  <a:lnTo>
                    <a:pt x="167" y="221"/>
                  </a:lnTo>
                  <a:moveTo>
                    <a:pt x="239" y="221"/>
                  </a:moveTo>
                  <a:lnTo>
                    <a:pt x="198" y="221"/>
                  </a:lnTo>
                  <a:lnTo>
                    <a:pt x="198" y="257"/>
                  </a:lnTo>
                  <a:lnTo>
                    <a:pt x="239" y="257"/>
                  </a:lnTo>
                  <a:lnTo>
                    <a:pt x="239" y="221"/>
                  </a:lnTo>
                  <a:moveTo>
                    <a:pt x="311" y="221"/>
                  </a:moveTo>
                  <a:lnTo>
                    <a:pt x="269" y="221"/>
                  </a:lnTo>
                  <a:lnTo>
                    <a:pt x="269" y="257"/>
                  </a:lnTo>
                  <a:lnTo>
                    <a:pt x="311" y="257"/>
                  </a:lnTo>
                  <a:lnTo>
                    <a:pt x="311" y="221"/>
                  </a:lnTo>
                  <a:moveTo>
                    <a:pt x="95" y="221"/>
                  </a:moveTo>
                  <a:lnTo>
                    <a:pt x="54" y="221"/>
                  </a:lnTo>
                  <a:lnTo>
                    <a:pt x="54" y="257"/>
                  </a:lnTo>
                  <a:lnTo>
                    <a:pt x="95" y="257"/>
                  </a:lnTo>
                  <a:lnTo>
                    <a:pt x="95" y="221"/>
                  </a:lnTo>
                  <a:moveTo>
                    <a:pt x="125" y="321"/>
                  </a:moveTo>
                  <a:lnTo>
                    <a:pt x="167" y="321"/>
                  </a:lnTo>
                  <a:lnTo>
                    <a:pt x="167" y="286"/>
                  </a:lnTo>
                  <a:lnTo>
                    <a:pt x="125" y="286"/>
                  </a:lnTo>
                  <a:lnTo>
                    <a:pt x="125" y="321"/>
                  </a:lnTo>
                  <a:moveTo>
                    <a:pt x="54" y="321"/>
                  </a:moveTo>
                  <a:lnTo>
                    <a:pt x="95" y="321"/>
                  </a:lnTo>
                  <a:lnTo>
                    <a:pt x="95" y="286"/>
                  </a:lnTo>
                  <a:lnTo>
                    <a:pt x="54" y="286"/>
                  </a:lnTo>
                  <a:lnTo>
                    <a:pt x="54" y="321"/>
                  </a:lnTo>
                  <a:moveTo>
                    <a:pt x="198" y="321"/>
                  </a:moveTo>
                  <a:lnTo>
                    <a:pt x="239" y="321"/>
                  </a:lnTo>
                  <a:lnTo>
                    <a:pt x="239" y="286"/>
                  </a:lnTo>
                  <a:lnTo>
                    <a:pt x="198" y="286"/>
                  </a:lnTo>
                  <a:lnTo>
                    <a:pt x="198" y="321"/>
                  </a:lnTo>
                  <a:moveTo>
                    <a:pt x="269" y="321"/>
                  </a:moveTo>
                  <a:lnTo>
                    <a:pt x="311" y="321"/>
                  </a:lnTo>
                  <a:lnTo>
                    <a:pt x="311" y="286"/>
                  </a:lnTo>
                  <a:lnTo>
                    <a:pt x="269" y="286"/>
                  </a:lnTo>
                  <a:lnTo>
                    <a:pt x="269" y="321"/>
                  </a:lnTo>
                  <a:moveTo>
                    <a:pt x="84" y="47"/>
                  </a:moveTo>
                  <a:lnTo>
                    <a:pt x="84" y="0"/>
                  </a:lnTo>
                  <a:moveTo>
                    <a:pt x="289" y="47"/>
                  </a:moveTo>
                  <a:lnTo>
                    <a:pt x="289" y="0"/>
                  </a:lnTo>
                  <a:moveTo>
                    <a:pt x="4" y="113"/>
                  </a:moveTo>
                  <a:lnTo>
                    <a:pt x="357" y="113"/>
                  </a:lnTo>
                </a:path>
              </a:pathLst>
            </a:custGeom>
            <a:noFill/>
            <a:ln w="19050" cap="rnd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C1F31DFA-5292-5570-1B1A-67F391EF1043}"/>
              </a:ext>
            </a:extLst>
          </p:cNvPr>
          <p:cNvGrpSpPr/>
          <p:nvPr/>
        </p:nvGrpSpPr>
        <p:grpSpPr>
          <a:xfrm>
            <a:off x="2012762" y="4165604"/>
            <a:ext cx="5276138" cy="644922"/>
            <a:chOff x="2279576" y="4165604"/>
            <a:chExt cx="5276138" cy="644922"/>
          </a:xfrm>
        </p:grpSpPr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FE1137C0-33E2-F8D8-E096-EDD92C5E95F3}"/>
                </a:ext>
              </a:extLst>
            </p:cNvPr>
            <p:cNvGrpSpPr/>
            <p:nvPr/>
          </p:nvGrpSpPr>
          <p:grpSpPr>
            <a:xfrm>
              <a:off x="2279576" y="4165604"/>
              <a:ext cx="5276138" cy="644922"/>
              <a:chOff x="2495600" y="2420888"/>
              <a:chExt cx="7069206" cy="864096"/>
            </a:xfrm>
          </p:grpSpPr>
          <p:sp>
            <p:nvSpPr>
              <p:cNvPr id="22" name="Freeform 6">
                <a:extLst>
                  <a:ext uri="{FF2B5EF4-FFF2-40B4-BE49-F238E27FC236}">
                    <a16:creationId xmlns:a16="http://schemas.microsoft.com/office/drawing/2014/main" id="{BAC66DD9-78EE-C58B-9D6F-F1995809D2E5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2990850" y="2420888"/>
                <a:ext cx="6573956" cy="864096"/>
              </a:xfrm>
              <a:prstGeom prst="chevron">
                <a:avLst>
                  <a:gd name="adj" fmla="val 31261"/>
                </a:avLst>
              </a:prstGeom>
              <a:solidFill>
                <a:schemeClr val="bg2"/>
              </a:solidFill>
              <a:ln>
                <a:noFill/>
              </a:ln>
            </p:spPr>
            <p:txBody>
              <a:bodyPr vert="horz" wrap="square" lIns="252000" tIns="144000" rIns="288000" bIns="144000" numCol="1" anchor="ctr" anchorCtr="0" compatLnSpc="1">
                <a:prstTxWarp prst="textNoShape">
                  <a:avLst/>
                </a:prstTxWarp>
              </a:bodyPr>
              <a:lstStyle/>
              <a:p>
                <a:pPr marL="266700"/>
                <a:r>
                  <a:rPr lang="pl-PL" sz="1400" dirty="0"/>
                  <a:t>Tu wpisz swoją treść. </a:t>
                </a:r>
                <a:r>
                  <a:rPr lang="pl-PL" sz="1400" dirty="0" err="1"/>
                  <a:t>Excepteur</a:t>
                </a:r>
                <a:r>
                  <a:rPr lang="pl-PL" sz="1400" dirty="0"/>
                  <a:t> </a:t>
                </a:r>
                <a:r>
                  <a:rPr lang="pl-PL" sz="1400" dirty="0" err="1"/>
                  <a:t>sint</a:t>
                </a:r>
                <a:r>
                  <a:rPr lang="pl-PL" sz="1400" dirty="0"/>
                  <a:t> </a:t>
                </a:r>
                <a:r>
                  <a:rPr lang="pl-PL" sz="1400" dirty="0" err="1"/>
                  <a:t>occaecat</a:t>
                </a:r>
                <a:r>
                  <a:rPr lang="pl-PL" sz="1400" dirty="0"/>
                  <a:t> </a:t>
                </a:r>
                <a:r>
                  <a:rPr lang="pl-PL" sz="1400" dirty="0" err="1"/>
                  <a:t>cupidatat</a:t>
                </a:r>
                <a:r>
                  <a:rPr lang="pl-PL" sz="1400" dirty="0"/>
                  <a:t> non </a:t>
                </a:r>
                <a:r>
                  <a:rPr lang="pl-PL" sz="1400" dirty="0" err="1"/>
                  <a:t>proident</a:t>
                </a:r>
                <a:r>
                  <a:rPr lang="pl-PL" sz="1400" dirty="0"/>
                  <a:t>, </a:t>
                </a:r>
                <a:r>
                  <a:rPr lang="pl-PL" sz="1400" dirty="0" err="1"/>
                  <a:t>sunt</a:t>
                </a:r>
                <a:r>
                  <a:rPr lang="pl-PL" sz="1400" dirty="0"/>
                  <a:t> in culpa qui officia.</a:t>
                </a:r>
                <a:endParaRPr lang="en-US" sz="1400" dirty="0"/>
              </a:p>
            </p:txBody>
          </p:sp>
          <p:grpSp>
            <p:nvGrpSpPr>
              <p:cNvPr id="23" name="Group 22">
                <a:extLst>
                  <a:ext uri="{FF2B5EF4-FFF2-40B4-BE49-F238E27FC236}">
                    <a16:creationId xmlns:a16="http://schemas.microsoft.com/office/drawing/2014/main" id="{97DC73AE-8DDF-FEF7-5EEA-F4938EE94055}"/>
                  </a:ext>
                </a:extLst>
              </p:cNvPr>
              <p:cNvGrpSpPr/>
              <p:nvPr/>
            </p:nvGrpSpPr>
            <p:grpSpPr>
              <a:xfrm>
                <a:off x="2495600" y="2420936"/>
                <a:ext cx="1080442" cy="864012"/>
                <a:chOff x="2495600" y="2420936"/>
                <a:chExt cx="1080442" cy="864012"/>
              </a:xfrm>
            </p:grpSpPr>
            <p:sp>
              <p:nvSpPr>
                <p:cNvPr id="24" name="Elipsa 14">
                  <a:extLst>
                    <a:ext uri="{FF2B5EF4-FFF2-40B4-BE49-F238E27FC236}">
                      <a16:creationId xmlns:a16="http://schemas.microsoft.com/office/drawing/2014/main" id="{59C174F4-D8FE-9D3A-3F19-C65889158F43}"/>
                    </a:ext>
                  </a:extLst>
                </p:cNvPr>
                <p:cNvSpPr/>
                <p:nvPr/>
              </p:nvSpPr>
              <p:spPr>
                <a:xfrm>
                  <a:off x="2580447" y="2420936"/>
                  <a:ext cx="995595" cy="864000"/>
                </a:xfrm>
                <a:prstGeom prst="homePlate">
                  <a:avLst>
                    <a:gd name="adj" fmla="val 25747"/>
                  </a:avLst>
                </a:prstGeom>
                <a:solidFill>
                  <a:schemeClr val="accent1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25" name="Elipsa 14">
                  <a:extLst>
                    <a:ext uri="{FF2B5EF4-FFF2-40B4-BE49-F238E27FC236}">
                      <a16:creationId xmlns:a16="http://schemas.microsoft.com/office/drawing/2014/main" id="{4985FDE0-11D1-55FC-03F4-F486FA2A52E8}"/>
                    </a:ext>
                  </a:extLst>
                </p:cNvPr>
                <p:cNvSpPr/>
                <p:nvPr/>
              </p:nvSpPr>
              <p:spPr>
                <a:xfrm>
                  <a:off x="2495600" y="2420948"/>
                  <a:ext cx="995595" cy="864000"/>
                </a:xfrm>
                <a:prstGeom prst="homePlate">
                  <a:avLst>
                    <a:gd name="adj" fmla="val 25747"/>
                  </a:avLst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 dirty="0">
                    <a:solidFill>
                      <a:schemeClr val="bg1"/>
                    </a:solidFill>
                  </a:endParaRPr>
                </a:p>
              </p:txBody>
            </p:sp>
          </p:grpSp>
        </p:grpSp>
        <p:sp>
          <p:nvSpPr>
            <p:cNvPr id="8" name="Freeform 12">
              <a:extLst>
                <a:ext uri="{FF2B5EF4-FFF2-40B4-BE49-F238E27FC236}">
                  <a16:creationId xmlns:a16="http://schemas.microsoft.com/office/drawing/2014/main" id="{45F16FBB-1EB5-F05F-900A-45035418204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428666" y="4304063"/>
              <a:ext cx="362298" cy="381478"/>
            </a:xfrm>
            <a:custGeom>
              <a:avLst/>
              <a:gdLst>
                <a:gd name="T0" fmla="*/ 1 w 240"/>
                <a:gd name="T1" fmla="*/ 253 h 253"/>
                <a:gd name="T2" fmla="*/ 9 w 240"/>
                <a:gd name="T3" fmla="*/ 191 h 253"/>
                <a:gd name="T4" fmla="*/ 38 w 240"/>
                <a:gd name="T5" fmla="*/ 162 h 253"/>
                <a:gd name="T6" fmla="*/ 64 w 240"/>
                <a:gd name="T7" fmla="*/ 151 h 253"/>
                <a:gd name="T8" fmla="*/ 93 w 240"/>
                <a:gd name="T9" fmla="*/ 132 h 253"/>
                <a:gd name="T10" fmla="*/ 84 w 240"/>
                <a:gd name="T11" fmla="*/ 103 h 253"/>
                <a:gd name="T12" fmla="*/ 76 w 240"/>
                <a:gd name="T13" fmla="*/ 90 h 253"/>
                <a:gd name="T14" fmla="*/ 74 w 240"/>
                <a:gd name="T15" fmla="*/ 57 h 253"/>
                <a:gd name="T16" fmla="*/ 76 w 240"/>
                <a:gd name="T17" fmla="*/ 33 h 253"/>
                <a:gd name="T18" fmla="*/ 88 w 240"/>
                <a:gd name="T19" fmla="*/ 14 h 253"/>
                <a:gd name="T20" fmla="*/ 100 w 240"/>
                <a:gd name="T21" fmla="*/ 5 h 253"/>
                <a:gd name="T22" fmla="*/ 114 w 240"/>
                <a:gd name="T23" fmla="*/ 1 h 253"/>
                <a:gd name="T24" fmla="*/ 128 w 240"/>
                <a:gd name="T25" fmla="*/ 1 h 253"/>
                <a:gd name="T26" fmla="*/ 148 w 240"/>
                <a:gd name="T27" fmla="*/ 7 h 253"/>
                <a:gd name="T28" fmla="*/ 168 w 240"/>
                <a:gd name="T29" fmla="*/ 29 h 253"/>
                <a:gd name="T30" fmla="*/ 170 w 240"/>
                <a:gd name="T31" fmla="*/ 44 h 253"/>
                <a:gd name="T32" fmla="*/ 169 w 240"/>
                <a:gd name="T33" fmla="*/ 57 h 253"/>
                <a:gd name="T34" fmla="*/ 171 w 240"/>
                <a:gd name="T35" fmla="*/ 73 h 253"/>
                <a:gd name="T36" fmla="*/ 159 w 240"/>
                <a:gd name="T37" fmla="*/ 103 h 253"/>
                <a:gd name="T38" fmla="*/ 154 w 240"/>
                <a:gd name="T39" fmla="*/ 124 h 253"/>
                <a:gd name="T40" fmla="*/ 158 w 240"/>
                <a:gd name="T41" fmla="*/ 142 h 253"/>
                <a:gd name="T42" fmla="*/ 183 w 240"/>
                <a:gd name="T43" fmla="*/ 156 h 253"/>
                <a:gd name="T44" fmla="*/ 218 w 240"/>
                <a:gd name="T45" fmla="*/ 172 h 253"/>
                <a:gd name="T46" fmla="*/ 234 w 240"/>
                <a:gd name="T47" fmla="*/ 197 h 253"/>
                <a:gd name="T48" fmla="*/ 240 w 240"/>
                <a:gd name="T49" fmla="*/ 253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40" h="253">
                  <a:moveTo>
                    <a:pt x="1" y="253"/>
                  </a:moveTo>
                  <a:cubicBezTo>
                    <a:pt x="0" y="246"/>
                    <a:pt x="3" y="202"/>
                    <a:pt x="9" y="191"/>
                  </a:cubicBezTo>
                  <a:cubicBezTo>
                    <a:pt x="15" y="179"/>
                    <a:pt x="29" y="166"/>
                    <a:pt x="38" y="162"/>
                  </a:cubicBezTo>
                  <a:cubicBezTo>
                    <a:pt x="48" y="158"/>
                    <a:pt x="60" y="153"/>
                    <a:pt x="64" y="151"/>
                  </a:cubicBezTo>
                  <a:cubicBezTo>
                    <a:pt x="68" y="149"/>
                    <a:pt x="91" y="142"/>
                    <a:pt x="93" y="132"/>
                  </a:cubicBezTo>
                  <a:cubicBezTo>
                    <a:pt x="94" y="124"/>
                    <a:pt x="88" y="108"/>
                    <a:pt x="84" y="103"/>
                  </a:cubicBezTo>
                  <a:cubicBezTo>
                    <a:pt x="80" y="100"/>
                    <a:pt x="77" y="92"/>
                    <a:pt x="76" y="90"/>
                  </a:cubicBezTo>
                  <a:cubicBezTo>
                    <a:pt x="75" y="88"/>
                    <a:pt x="69" y="65"/>
                    <a:pt x="74" y="57"/>
                  </a:cubicBezTo>
                  <a:cubicBezTo>
                    <a:pt x="74" y="57"/>
                    <a:pt x="73" y="39"/>
                    <a:pt x="76" y="33"/>
                  </a:cubicBezTo>
                  <a:cubicBezTo>
                    <a:pt x="78" y="27"/>
                    <a:pt x="86" y="15"/>
                    <a:pt x="88" y="14"/>
                  </a:cubicBezTo>
                  <a:cubicBezTo>
                    <a:pt x="91" y="10"/>
                    <a:pt x="97" y="6"/>
                    <a:pt x="100" y="5"/>
                  </a:cubicBezTo>
                  <a:cubicBezTo>
                    <a:pt x="104" y="5"/>
                    <a:pt x="109" y="1"/>
                    <a:pt x="114" y="1"/>
                  </a:cubicBezTo>
                  <a:cubicBezTo>
                    <a:pt x="119" y="1"/>
                    <a:pt x="125" y="0"/>
                    <a:pt x="128" y="1"/>
                  </a:cubicBezTo>
                  <a:cubicBezTo>
                    <a:pt x="133" y="2"/>
                    <a:pt x="144" y="5"/>
                    <a:pt x="148" y="7"/>
                  </a:cubicBezTo>
                  <a:cubicBezTo>
                    <a:pt x="150" y="9"/>
                    <a:pt x="164" y="16"/>
                    <a:pt x="168" y="29"/>
                  </a:cubicBezTo>
                  <a:cubicBezTo>
                    <a:pt x="170" y="37"/>
                    <a:pt x="170" y="44"/>
                    <a:pt x="170" y="44"/>
                  </a:cubicBezTo>
                  <a:cubicBezTo>
                    <a:pt x="169" y="57"/>
                    <a:pt x="169" y="57"/>
                    <a:pt x="169" y="57"/>
                  </a:cubicBezTo>
                  <a:cubicBezTo>
                    <a:pt x="169" y="57"/>
                    <a:pt x="172" y="64"/>
                    <a:pt x="171" y="73"/>
                  </a:cubicBezTo>
                  <a:cubicBezTo>
                    <a:pt x="170" y="84"/>
                    <a:pt x="163" y="98"/>
                    <a:pt x="159" y="103"/>
                  </a:cubicBezTo>
                  <a:cubicBezTo>
                    <a:pt x="156" y="113"/>
                    <a:pt x="155" y="114"/>
                    <a:pt x="154" y="124"/>
                  </a:cubicBezTo>
                  <a:cubicBezTo>
                    <a:pt x="153" y="133"/>
                    <a:pt x="155" y="139"/>
                    <a:pt x="158" y="142"/>
                  </a:cubicBezTo>
                  <a:cubicBezTo>
                    <a:pt x="162" y="146"/>
                    <a:pt x="178" y="154"/>
                    <a:pt x="183" y="156"/>
                  </a:cubicBezTo>
                  <a:cubicBezTo>
                    <a:pt x="186" y="156"/>
                    <a:pt x="212" y="168"/>
                    <a:pt x="218" y="172"/>
                  </a:cubicBezTo>
                  <a:cubicBezTo>
                    <a:pt x="224" y="177"/>
                    <a:pt x="232" y="187"/>
                    <a:pt x="234" y="197"/>
                  </a:cubicBezTo>
                  <a:cubicBezTo>
                    <a:pt x="237" y="217"/>
                    <a:pt x="240" y="246"/>
                    <a:pt x="240" y="253"/>
                  </a:cubicBezTo>
                </a:path>
              </a:pathLst>
            </a:custGeom>
            <a:noFill/>
            <a:ln w="19050" cap="rnd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54182589-86C4-358A-E9EB-A4F15886067A}"/>
              </a:ext>
            </a:extLst>
          </p:cNvPr>
          <p:cNvGrpSpPr/>
          <p:nvPr/>
        </p:nvGrpSpPr>
        <p:grpSpPr>
          <a:xfrm>
            <a:off x="2012762" y="2660785"/>
            <a:ext cx="5276138" cy="644922"/>
            <a:chOff x="2279576" y="2660785"/>
            <a:chExt cx="5276138" cy="644922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764E8947-7BF0-306B-5F1F-2C2842BCCB9E}"/>
                </a:ext>
              </a:extLst>
            </p:cNvPr>
            <p:cNvGrpSpPr/>
            <p:nvPr/>
          </p:nvGrpSpPr>
          <p:grpSpPr>
            <a:xfrm>
              <a:off x="2279576" y="2660785"/>
              <a:ext cx="5276138" cy="644922"/>
              <a:chOff x="2495600" y="2420888"/>
              <a:chExt cx="7069206" cy="864096"/>
            </a:xfrm>
          </p:grpSpPr>
          <p:sp>
            <p:nvSpPr>
              <p:cNvPr id="4" name="Freeform 6">
                <a:extLst>
                  <a:ext uri="{FF2B5EF4-FFF2-40B4-BE49-F238E27FC236}">
                    <a16:creationId xmlns:a16="http://schemas.microsoft.com/office/drawing/2014/main" id="{AF6871FB-3DE8-2E32-DA9E-91857AC7960E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2990850" y="2420888"/>
                <a:ext cx="6573956" cy="864096"/>
              </a:xfrm>
              <a:prstGeom prst="chevron">
                <a:avLst>
                  <a:gd name="adj" fmla="val 31261"/>
                </a:avLst>
              </a:prstGeom>
              <a:solidFill>
                <a:schemeClr val="bg2"/>
              </a:solidFill>
              <a:ln>
                <a:noFill/>
              </a:ln>
            </p:spPr>
            <p:txBody>
              <a:bodyPr vert="horz" wrap="square" lIns="252000" tIns="144000" rIns="288000" bIns="144000" numCol="1" anchor="ctr" anchorCtr="0" compatLnSpc="1">
                <a:prstTxWarp prst="textNoShape">
                  <a:avLst/>
                </a:prstTxWarp>
              </a:bodyPr>
              <a:lstStyle/>
              <a:p>
                <a:pPr marL="266700"/>
                <a:r>
                  <a:rPr lang="pl-PL" sz="1400" dirty="0"/>
                  <a:t>Tu wpisz swoją treść. </a:t>
                </a:r>
                <a:r>
                  <a:rPr lang="pl-PL" sz="1400" dirty="0" err="1"/>
                  <a:t>Excepteur</a:t>
                </a:r>
                <a:r>
                  <a:rPr lang="pl-PL" sz="1400" dirty="0"/>
                  <a:t> </a:t>
                </a:r>
                <a:r>
                  <a:rPr lang="pl-PL" sz="1400" dirty="0" err="1"/>
                  <a:t>sint</a:t>
                </a:r>
                <a:r>
                  <a:rPr lang="pl-PL" sz="1400" dirty="0"/>
                  <a:t> </a:t>
                </a:r>
                <a:r>
                  <a:rPr lang="pl-PL" sz="1400" dirty="0" err="1"/>
                  <a:t>occaecat</a:t>
                </a:r>
                <a:r>
                  <a:rPr lang="pl-PL" sz="1400" dirty="0"/>
                  <a:t> </a:t>
                </a:r>
                <a:r>
                  <a:rPr lang="pl-PL" sz="1400" dirty="0" err="1"/>
                  <a:t>cupidatat</a:t>
                </a:r>
                <a:r>
                  <a:rPr lang="pl-PL" sz="1400" dirty="0"/>
                  <a:t> non </a:t>
                </a:r>
                <a:r>
                  <a:rPr lang="pl-PL" sz="1400" dirty="0" err="1"/>
                  <a:t>proident</a:t>
                </a:r>
                <a:r>
                  <a:rPr lang="pl-PL" sz="1400" dirty="0"/>
                  <a:t>, </a:t>
                </a:r>
                <a:r>
                  <a:rPr lang="pl-PL" sz="1400" dirty="0" err="1"/>
                  <a:t>sunt</a:t>
                </a:r>
                <a:r>
                  <a:rPr lang="pl-PL" sz="1400" dirty="0"/>
                  <a:t> in culpa qui officia.</a:t>
                </a:r>
                <a:endParaRPr lang="en-US" sz="1400" dirty="0"/>
              </a:p>
            </p:txBody>
          </p:sp>
          <p:grpSp>
            <p:nvGrpSpPr>
              <p:cNvPr id="5" name="Group 4">
                <a:extLst>
                  <a:ext uri="{FF2B5EF4-FFF2-40B4-BE49-F238E27FC236}">
                    <a16:creationId xmlns:a16="http://schemas.microsoft.com/office/drawing/2014/main" id="{92D853ED-DDE0-4D46-4F79-F371ABCD2FC6}"/>
                  </a:ext>
                </a:extLst>
              </p:cNvPr>
              <p:cNvGrpSpPr/>
              <p:nvPr/>
            </p:nvGrpSpPr>
            <p:grpSpPr>
              <a:xfrm>
                <a:off x="2495600" y="2420936"/>
                <a:ext cx="1080442" cy="864012"/>
                <a:chOff x="2495600" y="2420936"/>
                <a:chExt cx="1080442" cy="864012"/>
              </a:xfrm>
            </p:grpSpPr>
            <p:sp>
              <p:nvSpPr>
                <p:cNvPr id="6" name="Elipsa 14">
                  <a:extLst>
                    <a:ext uri="{FF2B5EF4-FFF2-40B4-BE49-F238E27FC236}">
                      <a16:creationId xmlns:a16="http://schemas.microsoft.com/office/drawing/2014/main" id="{43F1D437-8912-C85E-5A0A-9484DB4A40FD}"/>
                    </a:ext>
                  </a:extLst>
                </p:cNvPr>
                <p:cNvSpPr/>
                <p:nvPr/>
              </p:nvSpPr>
              <p:spPr>
                <a:xfrm>
                  <a:off x="2580447" y="2420936"/>
                  <a:ext cx="995595" cy="864000"/>
                </a:xfrm>
                <a:prstGeom prst="homePlate">
                  <a:avLst>
                    <a:gd name="adj" fmla="val 25747"/>
                  </a:avLst>
                </a:prstGeom>
                <a:solidFill>
                  <a:schemeClr val="accent1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2" name="Elipsa 14">
                  <a:extLst>
                    <a:ext uri="{FF2B5EF4-FFF2-40B4-BE49-F238E27FC236}">
                      <a16:creationId xmlns:a16="http://schemas.microsoft.com/office/drawing/2014/main" id="{97F90318-D065-81D9-E2EF-683F5F560A21}"/>
                    </a:ext>
                  </a:extLst>
                </p:cNvPr>
                <p:cNvSpPr/>
                <p:nvPr/>
              </p:nvSpPr>
              <p:spPr>
                <a:xfrm>
                  <a:off x="2495600" y="2420948"/>
                  <a:ext cx="995595" cy="864000"/>
                </a:xfrm>
                <a:prstGeom prst="homePlate">
                  <a:avLst>
                    <a:gd name="adj" fmla="val 25747"/>
                  </a:avLst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 dirty="0">
                    <a:solidFill>
                      <a:schemeClr val="bg1"/>
                    </a:solidFill>
                  </a:endParaRPr>
                </a:p>
              </p:txBody>
            </p:sp>
          </p:grpSp>
        </p:grpSp>
        <p:sp>
          <p:nvSpPr>
            <p:cNvPr id="9" name="Freeform 68">
              <a:extLst>
                <a:ext uri="{FF2B5EF4-FFF2-40B4-BE49-F238E27FC236}">
                  <a16:creationId xmlns:a16="http://schemas.microsoft.com/office/drawing/2014/main" id="{8056AA57-43C3-A760-CC4F-E3E8F48BDF01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2453702" y="2776151"/>
              <a:ext cx="312226" cy="414762"/>
            </a:xfrm>
            <a:custGeom>
              <a:avLst/>
              <a:gdLst>
                <a:gd name="T0" fmla="*/ 133 w 194"/>
                <a:gd name="T1" fmla="*/ 207 h 258"/>
                <a:gd name="T2" fmla="*/ 125 w 194"/>
                <a:gd name="T3" fmla="*/ 214 h 258"/>
                <a:gd name="T4" fmla="*/ 125 w 194"/>
                <a:gd name="T5" fmla="*/ 214 h 258"/>
                <a:gd name="T6" fmla="*/ 69 w 194"/>
                <a:gd name="T7" fmla="*/ 214 h 258"/>
                <a:gd name="T8" fmla="*/ 61 w 194"/>
                <a:gd name="T9" fmla="*/ 207 h 258"/>
                <a:gd name="T10" fmla="*/ 55 w 194"/>
                <a:gd name="T11" fmla="*/ 182 h 258"/>
                <a:gd name="T12" fmla="*/ 37 w 194"/>
                <a:gd name="T13" fmla="*/ 161 h 258"/>
                <a:gd name="T14" fmla="*/ 7 w 194"/>
                <a:gd name="T15" fmla="*/ 119 h 258"/>
                <a:gd name="T16" fmla="*/ 9 w 194"/>
                <a:gd name="T17" fmla="*/ 59 h 258"/>
                <a:gd name="T18" fmla="*/ 45 w 194"/>
                <a:gd name="T19" fmla="*/ 15 h 258"/>
                <a:gd name="T20" fmla="*/ 97 w 194"/>
                <a:gd name="T21" fmla="*/ 0 h 258"/>
                <a:gd name="T22" fmla="*/ 149 w 194"/>
                <a:gd name="T23" fmla="*/ 15 h 258"/>
                <a:gd name="T24" fmla="*/ 185 w 194"/>
                <a:gd name="T25" fmla="*/ 59 h 258"/>
                <a:gd name="T26" fmla="*/ 187 w 194"/>
                <a:gd name="T27" fmla="*/ 119 h 258"/>
                <a:gd name="T28" fmla="*/ 157 w 194"/>
                <a:gd name="T29" fmla="*/ 161 h 258"/>
                <a:gd name="T30" fmla="*/ 139 w 194"/>
                <a:gd name="T31" fmla="*/ 182 h 258"/>
                <a:gd name="T32" fmla="*/ 138 w 194"/>
                <a:gd name="T33" fmla="*/ 186 h 258"/>
                <a:gd name="T34" fmla="*/ 47 w 194"/>
                <a:gd name="T35" fmla="*/ 100 h 258"/>
                <a:gd name="T36" fmla="*/ 72 w 194"/>
                <a:gd name="T37" fmla="*/ 133 h 258"/>
                <a:gd name="T38" fmla="*/ 97 w 194"/>
                <a:gd name="T39" fmla="*/ 89 h 258"/>
                <a:gd name="T40" fmla="*/ 122 w 194"/>
                <a:gd name="T41" fmla="*/ 133 h 258"/>
                <a:gd name="T42" fmla="*/ 147 w 194"/>
                <a:gd name="T43" fmla="*/ 100 h 258"/>
                <a:gd name="T44" fmla="*/ 65 w 194"/>
                <a:gd name="T45" fmla="*/ 237 h 258"/>
                <a:gd name="T46" fmla="*/ 130 w 194"/>
                <a:gd name="T47" fmla="*/ 237 h 258"/>
                <a:gd name="T48" fmla="*/ 120 w 194"/>
                <a:gd name="T49" fmla="*/ 258 h 258"/>
                <a:gd name="T50" fmla="*/ 76 w 194"/>
                <a:gd name="T51" fmla="*/ 258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94" h="258">
                  <a:moveTo>
                    <a:pt x="133" y="207"/>
                  </a:moveTo>
                  <a:cubicBezTo>
                    <a:pt x="133" y="211"/>
                    <a:pt x="129" y="214"/>
                    <a:pt x="125" y="214"/>
                  </a:cubicBezTo>
                  <a:cubicBezTo>
                    <a:pt x="125" y="214"/>
                    <a:pt x="125" y="214"/>
                    <a:pt x="125" y="214"/>
                  </a:cubicBezTo>
                  <a:cubicBezTo>
                    <a:pt x="69" y="214"/>
                    <a:pt x="69" y="214"/>
                    <a:pt x="69" y="214"/>
                  </a:cubicBezTo>
                  <a:cubicBezTo>
                    <a:pt x="65" y="214"/>
                    <a:pt x="61" y="211"/>
                    <a:pt x="61" y="207"/>
                  </a:cubicBezTo>
                  <a:cubicBezTo>
                    <a:pt x="60" y="202"/>
                    <a:pt x="58" y="188"/>
                    <a:pt x="55" y="182"/>
                  </a:cubicBezTo>
                  <a:cubicBezTo>
                    <a:pt x="51" y="175"/>
                    <a:pt x="37" y="161"/>
                    <a:pt x="37" y="161"/>
                  </a:cubicBezTo>
                  <a:cubicBezTo>
                    <a:pt x="25" y="149"/>
                    <a:pt x="14" y="137"/>
                    <a:pt x="7" y="119"/>
                  </a:cubicBezTo>
                  <a:cubicBezTo>
                    <a:pt x="0" y="101"/>
                    <a:pt x="1" y="80"/>
                    <a:pt x="9" y="59"/>
                  </a:cubicBezTo>
                  <a:cubicBezTo>
                    <a:pt x="16" y="41"/>
                    <a:pt x="29" y="25"/>
                    <a:pt x="45" y="15"/>
                  </a:cubicBezTo>
                  <a:cubicBezTo>
                    <a:pt x="60" y="5"/>
                    <a:pt x="80" y="0"/>
                    <a:pt x="97" y="0"/>
                  </a:cubicBezTo>
                  <a:cubicBezTo>
                    <a:pt x="114" y="0"/>
                    <a:pt x="134" y="5"/>
                    <a:pt x="149" y="15"/>
                  </a:cubicBezTo>
                  <a:cubicBezTo>
                    <a:pt x="165" y="25"/>
                    <a:pt x="178" y="41"/>
                    <a:pt x="185" y="59"/>
                  </a:cubicBezTo>
                  <a:cubicBezTo>
                    <a:pt x="193" y="80"/>
                    <a:pt x="194" y="101"/>
                    <a:pt x="187" y="119"/>
                  </a:cubicBezTo>
                  <a:cubicBezTo>
                    <a:pt x="180" y="137"/>
                    <a:pt x="169" y="149"/>
                    <a:pt x="157" y="161"/>
                  </a:cubicBezTo>
                  <a:cubicBezTo>
                    <a:pt x="157" y="161"/>
                    <a:pt x="143" y="175"/>
                    <a:pt x="139" y="182"/>
                  </a:cubicBezTo>
                  <a:cubicBezTo>
                    <a:pt x="139" y="183"/>
                    <a:pt x="138" y="184"/>
                    <a:pt x="138" y="186"/>
                  </a:cubicBezTo>
                  <a:moveTo>
                    <a:pt x="47" y="100"/>
                  </a:moveTo>
                  <a:cubicBezTo>
                    <a:pt x="72" y="133"/>
                    <a:pt x="72" y="133"/>
                    <a:pt x="72" y="133"/>
                  </a:cubicBezTo>
                  <a:cubicBezTo>
                    <a:pt x="97" y="89"/>
                    <a:pt x="97" y="89"/>
                    <a:pt x="97" y="89"/>
                  </a:cubicBezTo>
                  <a:cubicBezTo>
                    <a:pt x="122" y="133"/>
                    <a:pt x="122" y="133"/>
                    <a:pt x="122" y="133"/>
                  </a:cubicBezTo>
                  <a:cubicBezTo>
                    <a:pt x="147" y="100"/>
                    <a:pt x="147" y="100"/>
                    <a:pt x="147" y="100"/>
                  </a:cubicBezTo>
                  <a:moveTo>
                    <a:pt x="65" y="237"/>
                  </a:moveTo>
                  <a:cubicBezTo>
                    <a:pt x="130" y="237"/>
                    <a:pt x="130" y="237"/>
                    <a:pt x="130" y="237"/>
                  </a:cubicBezTo>
                  <a:moveTo>
                    <a:pt x="120" y="258"/>
                  </a:moveTo>
                  <a:cubicBezTo>
                    <a:pt x="76" y="258"/>
                    <a:pt x="76" y="258"/>
                    <a:pt x="76" y="258"/>
                  </a:cubicBezTo>
                </a:path>
              </a:pathLst>
            </a:custGeom>
            <a:noFill/>
            <a:ln w="19050" cap="rnd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BA9D18C6-6D73-925C-0259-5A3E9DD60A22}"/>
              </a:ext>
            </a:extLst>
          </p:cNvPr>
          <p:cNvGrpSpPr/>
          <p:nvPr/>
        </p:nvGrpSpPr>
        <p:grpSpPr>
          <a:xfrm>
            <a:off x="2012762" y="4918014"/>
            <a:ext cx="5276138" cy="644922"/>
            <a:chOff x="2279576" y="4918014"/>
            <a:chExt cx="5276138" cy="644922"/>
          </a:xfrm>
        </p:grpSpPr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329CBB27-A823-6F95-7B9F-C8B178BD53CA}"/>
                </a:ext>
              </a:extLst>
            </p:cNvPr>
            <p:cNvGrpSpPr/>
            <p:nvPr/>
          </p:nvGrpSpPr>
          <p:grpSpPr>
            <a:xfrm>
              <a:off x="2279576" y="4918014"/>
              <a:ext cx="5276138" cy="644922"/>
              <a:chOff x="2495600" y="2420888"/>
              <a:chExt cx="7069206" cy="864096"/>
            </a:xfrm>
          </p:grpSpPr>
          <p:sp>
            <p:nvSpPr>
              <p:cNvPr id="27" name="Freeform 6">
                <a:extLst>
                  <a:ext uri="{FF2B5EF4-FFF2-40B4-BE49-F238E27FC236}">
                    <a16:creationId xmlns:a16="http://schemas.microsoft.com/office/drawing/2014/main" id="{B9793C00-888A-9C21-0408-2C18092606F9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2990850" y="2420888"/>
                <a:ext cx="6573956" cy="864096"/>
              </a:xfrm>
              <a:prstGeom prst="chevron">
                <a:avLst>
                  <a:gd name="adj" fmla="val 31261"/>
                </a:avLst>
              </a:prstGeom>
              <a:solidFill>
                <a:schemeClr val="bg2"/>
              </a:solidFill>
              <a:ln>
                <a:noFill/>
              </a:ln>
            </p:spPr>
            <p:txBody>
              <a:bodyPr vert="horz" wrap="square" lIns="252000" tIns="144000" rIns="288000" bIns="144000" numCol="1" anchor="ctr" anchorCtr="0" compatLnSpc="1">
                <a:prstTxWarp prst="textNoShape">
                  <a:avLst/>
                </a:prstTxWarp>
              </a:bodyPr>
              <a:lstStyle/>
              <a:p>
                <a:pPr marL="266700"/>
                <a:r>
                  <a:rPr lang="pl-PL" sz="1400" dirty="0"/>
                  <a:t>Tu wpisz swoją treść. </a:t>
                </a:r>
                <a:r>
                  <a:rPr lang="pl-PL" sz="1400" dirty="0" err="1"/>
                  <a:t>Excepteur</a:t>
                </a:r>
                <a:r>
                  <a:rPr lang="pl-PL" sz="1400" dirty="0"/>
                  <a:t> </a:t>
                </a:r>
                <a:r>
                  <a:rPr lang="pl-PL" sz="1400" dirty="0" err="1"/>
                  <a:t>sint</a:t>
                </a:r>
                <a:r>
                  <a:rPr lang="pl-PL" sz="1400" dirty="0"/>
                  <a:t> </a:t>
                </a:r>
                <a:r>
                  <a:rPr lang="pl-PL" sz="1400" dirty="0" err="1"/>
                  <a:t>occaecat</a:t>
                </a:r>
                <a:r>
                  <a:rPr lang="pl-PL" sz="1400" dirty="0"/>
                  <a:t> </a:t>
                </a:r>
                <a:r>
                  <a:rPr lang="pl-PL" sz="1400" dirty="0" err="1"/>
                  <a:t>cupidatat</a:t>
                </a:r>
                <a:r>
                  <a:rPr lang="pl-PL" sz="1400" dirty="0"/>
                  <a:t> non </a:t>
                </a:r>
                <a:r>
                  <a:rPr lang="pl-PL" sz="1400" dirty="0" err="1"/>
                  <a:t>proident</a:t>
                </a:r>
                <a:r>
                  <a:rPr lang="pl-PL" sz="1400" dirty="0"/>
                  <a:t>, </a:t>
                </a:r>
                <a:r>
                  <a:rPr lang="pl-PL" sz="1400" dirty="0" err="1"/>
                  <a:t>sunt</a:t>
                </a:r>
                <a:r>
                  <a:rPr lang="pl-PL" sz="1400" dirty="0"/>
                  <a:t> in culpa qui officia.</a:t>
                </a:r>
                <a:endParaRPr lang="en-US" sz="1400" dirty="0"/>
              </a:p>
            </p:txBody>
          </p:sp>
          <p:grpSp>
            <p:nvGrpSpPr>
              <p:cNvPr id="28" name="Group 27">
                <a:extLst>
                  <a:ext uri="{FF2B5EF4-FFF2-40B4-BE49-F238E27FC236}">
                    <a16:creationId xmlns:a16="http://schemas.microsoft.com/office/drawing/2014/main" id="{73F1C206-53A6-CBAB-9E17-EDF0B9D24514}"/>
                  </a:ext>
                </a:extLst>
              </p:cNvPr>
              <p:cNvGrpSpPr/>
              <p:nvPr/>
            </p:nvGrpSpPr>
            <p:grpSpPr>
              <a:xfrm>
                <a:off x="2495600" y="2420936"/>
                <a:ext cx="1080442" cy="864012"/>
                <a:chOff x="2495600" y="2420936"/>
                <a:chExt cx="1080442" cy="864012"/>
              </a:xfrm>
            </p:grpSpPr>
            <p:sp>
              <p:nvSpPr>
                <p:cNvPr id="29" name="Elipsa 14">
                  <a:extLst>
                    <a:ext uri="{FF2B5EF4-FFF2-40B4-BE49-F238E27FC236}">
                      <a16:creationId xmlns:a16="http://schemas.microsoft.com/office/drawing/2014/main" id="{1D69FA8F-9B05-4556-6835-85897B9CA918}"/>
                    </a:ext>
                  </a:extLst>
                </p:cNvPr>
                <p:cNvSpPr/>
                <p:nvPr/>
              </p:nvSpPr>
              <p:spPr>
                <a:xfrm>
                  <a:off x="2580447" y="2420936"/>
                  <a:ext cx="995595" cy="864000"/>
                </a:xfrm>
                <a:prstGeom prst="homePlate">
                  <a:avLst>
                    <a:gd name="adj" fmla="val 25747"/>
                  </a:avLst>
                </a:prstGeom>
                <a:solidFill>
                  <a:schemeClr val="accent1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30" name="Elipsa 14">
                  <a:extLst>
                    <a:ext uri="{FF2B5EF4-FFF2-40B4-BE49-F238E27FC236}">
                      <a16:creationId xmlns:a16="http://schemas.microsoft.com/office/drawing/2014/main" id="{A6415D98-019C-9AAC-24FA-33E76AFCC392}"/>
                    </a:ext>
                  </a:extLst>
                </p:cNvPr>
                <p:cNvSpPr/>
                <p:nvPr/>
              </p:nvSpPr>
              <p:spPr>
                <a:xfrm>
                  <a:off x="2495600" y="2420948"/>
                  <a:ext cx="995595" cy="864000"/>
                </a:xfrm>
                <a:prstGeom prst="homePlate">
                  <a:avLst>
                    <a:gd name="adj" fmla="val 25747"/>
                  </a:avLst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 dirty="0">
                    <a:solidFill>
                      <a:schemeClr val="bg1"/>
                    </a:solidFill>
                  </a:endParaRPr>
                </a:p>
              </p:txBody>
            </p:sp>
          </p:grpSp>
        </p:grpSp>
        <p:sp>
          <p:nvSpPr>
            <p:cNvPr id="10" name="Freeform 10">
              <a:extLst>
                <a:ext uri="{FF2B5EF4-FFF2-40B4-BE49-F238E27FC236}">
                  <a16:creationId xmlns:a16="http://schemas.microsoft.com/office/drawing/2014/main" id="{28E55D88-55C1-06F5-0156-65A825EABE77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2484495" y="5075620"/>
              <a:ext cx="250640" cy="320820"/>
            </a:xfrm>
            <a:custGeom>
              <a:avLst/>
              <a:gdLst>
                <a:gd name="T0" fmla="*/ 210 w 215"/>
                <a:gd name="T1" fmla="*/ 62 h 275"/>
                <a:gd name="T2" fmla="*/ 215 w 215"/>
                <a:gd name="T3" fmla="*/ 75 h 275"/>
                <a:gd name="T4" fmla="*/ 215 w 215"/>
                <a:gd name="T5" fmla="*/ 267 h 275"/>
                <a:gd name="T6" fmla="*/ 207 w 215"/>
                <a:gd name="T7" fmla="*/ 275 h 275"/>
                <a:gd name="T8" fmla="*/ 8 w 215"/>
                <a:gd name="T9" fmla="*/ 275 h 275"/>
                <a:gd name="T10" fmla="*/ 0 w 215"/>
                <a:gd name="T11" fmla="*/ 267 h 275"/>
                <a:gd name="T12" fmla="*/ 0 w 215"/>
                <a:gd name="T13" fmla="*/ 8 h 275"/>
                <a:gd name="T14" fmla="*/ 8 w 215"/>
                <a:gd name="T15" fmla="*/ 0 h 275"/>
                <a:gd name="T16" fmla="*/ 140 w 215"/>
                <a:gd name="T17" fmla="*/ 0 h 275"/>
                <a:gd name="T18" fmla="*/ 153 w 215"/>
                <a:gd name="T19" fmla="*/ 5 h 275"/>
                <a:gd name="T20" fmla="*/ 210 w 215"/>
                <a:gd name="T21" fmla="*/ 62 h 275"/>
                <a:gd name="T22" fmla="*/ 148 w 215"/>
                <a:gd name="T23" fmla="*/ 26 h 275"/>
                <a:gd name="T24" fmla="*/ 148 w 215"/>
                <a:gd name="T25" fmla="*/ 54 h 275"/>
                <a:gd name="T26" fmla="*/ 159 w 215"/>
                <a:gd name="T27" fmla="*/ 65 h 275"/>
                <a:gd name="T28" fmla="*/ 211 w 215"/>
                <a:gd name="T29" fmla="*/ 65 h 275"/>
                <a:gd name="T30" fmla="*/ 41 w 215"/>
                <a:gd name="T31" fmla="*/ 89 h 275"/>
                <a:gd name="T32" fmla="*/ 99 w 215"/>
                <a:gd name="T33" fmla="*/ 89 h 275"/>
                <a:gd name="T34" fmla="*/ 41 w 215"/>
                <a:gd name="T35" fmla="*/ 135 h 275"/>
                <a:gd name="T36" fmla="*/ 174 w 215"/>
                <a:gd name="T37" fmla="*/ 135 h 275"/>
                <a:gd name="T38" fmla="*/ 41 w 215"/>
                <a:gd name="T39" fmla="*/ 181 h 275"/>
                <a:gd name="T40" fmla="*/ 174 w 215"/>
                <a:gd name="T41" fmla="*/ 181 h 275"/>
                <a:gd name="T42" fmla="*/ 174 w 215"/>
                <a:gd name="T43" fmla="*/ 227 h 275"/>
                <a:gd name="T44" fmla="*/ 41 w 215"/>
                <a:gd name="T45" fmla="*/ 227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215" h="275">
                  <a:moveTo>
                    <a:pt x="210" y="62"/>
                  </a:moveTo>
                  <a:cubicBezTo>
                    <a:pt x="213" y="65"/>
                    <a:pt x="215" y="71"/>
                    <a:pt x="215" y="75"/>
                  </a:cubicBezTo>
                  <a:cubicBezTo>
                    <a:pt x="215" y="267"/>
                    <a:pt x="215" y="267"/>
                    <a:pt x="215" y="267"/>
                  </a:cubicBezTo>
                  <a:cubicBezTo>
                    <a:pt x="215" y="271"/>
                    <a:pt x="212" y="275"/>
                    <a:pt x="207" y="275"/>
                  </a:cubicBezTo>
                  <a:cubicBezTo>
                    <a:pt x="8" y="275"/>
                    <a:pt x="8" y="275"/>
                    <a:pt x="8" y="275"/>
                  </a:cubicBezTo>
                  <a:cubicBezTo>
                    <a:pt x="4" y="275"/>
                    <a:pt x="0" y="271"/>
                    <a:pt x="0" y="267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3"/>
                    <a:pt x="4" y="0"/>
                    <a:pt x="8" y="0"/>
                  </a:cubicBezTo>
                  <a:cubicBezTo>
                    <a:pt x="140" y="0"/>
                    <a:pt x="140" y="0"/>
                    <a:pt x="140" y="0"/>
                  </a:cubicBezTo>
                  <a:cubicBezTo>
                    <a:pt x="144" y="0"/>
                    <a:pt x="150" y="2"/>
                    <a:pt x="153" y="5"/>
                  </a:cubicBezTo>
                  <a:lnTo>
                    <a:pt x="210" y="62"/>
                  </a:lnTo>
                  <a:close/>
                  <a:moveTo>
                    <a:pt x="148" y="26"/>
                  </a:moveTo>
                  <a:cubicBezTo>
                    <a:pt x="148" y="54"/>
                    <a:pt x="148" y="54"/>
                    <a:pt x="148" y="54"/>
                  </a:cubicBezTo>
                  <a:cubicBezTo>
                    <a:pt x="148" y="60"/>
                    <a:pt x="153" y="65"/>
                    <a:pt x="159" y="65"/>
                  </a:cubicBezTo>
                  <a:cubicBezTo>
                    <a:pt x="211" y="65"/>
                    <a:pt x="211" y="65"/>
                    <a:pt x="211" y="65"/>
                  </a:cubicBezTo>
                  <a:moveTo>
                    <a:pt x="41" y="89"/>
                  </a:moveTo>
                  <a:cubicBezTo>
                    <a:pt x="99" y="89"/>
                    <a:pt x="99" y="89"/>
                    <a:pt x="99" y="89"/>
                  </a:cubicBezTo>
                  <a:moveTo>
                    <a:pt x="41" y="135"/>
                  </a:moveTo>
                  <a:cubicBezTo>
                    <a:pt x="174" y="135"/>
                    <a:pt x="174" y="135"/>
                    <a:pt x="174" y="135"/>
                  </a:cubicBezTo>
                  <a:moveTo>
                    <a:pt x="41" y="181"/>
                  </a:moveTo>
                  <a:cubicBezTo>
                    <a:pt x="174" y="181"/>
                    <a:pt x="174" y="181"/>
                    <a:pt x="174" y="181"/>
                  </a:cubicBezTo>
                  <a:moveTo>
                    <a:pt x="174" y="227"/>
                  </a:moveTo>
                  <a:cubicBezTo>
                    <a:pt x="41" y="227"/>
                    <a:pt x="41" y="227"/>
                    <a:pt x="41" y="227"/>
                  </a:cubicBezTo>
                </a:path>
              </a:pathLst>
            </a:custGeom>
            <a:noFill/>
            <a:ln w="19050" cap="rnd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4654340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: Shape 2">
            <a:extLst>
              <a:ext uri="{FF2B5EF4-FFF2-40B4-BE49-F238E27FC236}">
                <a16:creationId xmlns:a16="http://schemas.microsoft.com/office/drawing/2014/main" id="{2B8D5819-9F2A-7771-FF18-C5356AAA2E14}"/>
              </a:ext>
            </a:extLst>
          </p:cNvPr>
          <p:cNvSpPr>
            <a:spLocks/>
          </p:cNvSpPr>
          <p:nvPr/>
        </p:nvSpPr>
        <p:spPr bwMode="auto">
          <a:xfrm flipH="1">
            <a:off x="2770848" y="2636912"/>
            <a:ext cx="7560378" cy="1611888"/>
          </a:xfrm>
          <a:custGeom>
            <a:avLst/>
            <a:gdLst>
              <a:gd name="connsiteX0" fmla="*/ 7369547 w 7560378"/>
              <a:gd name="connsiteY0" fmla="*/ 0 h 1611888"/>
              <a:gd name="connsiteX1" fmla="*/ 428550 w 7560378"/>
              <a:gd name="connsiteY1" fmla="*/ 0 h 1611888"/>
              <a:gd name="connsiteX2" fmla="*/ 237719 w 7560378"/>
              <a:gd name="connsiteY2" fmla="*/ 190831 h 1611888"/>
              <a:gd name="connsiteX3" fmla="*/ 237719 w 7560378"/>
              <a:gd name="connsiteY3" fmla="*/ 545281 h 1611888"/>
              <a:gd name="connsiteX4" fmla="*/ 0 w 7560378"/>
              <a:gd name="connsiteY4" fmla="*/ 805944 h 1611888"/>
              <a:gd name="connsiteX5" fmla="*/ 237719 w 7560378"/>
              <a:gd name="connsiteY5" fmla="*/ 1066607 h 1611888"/>
              <a:gd name="connsiteX6" fmla="*/ 237719 w 7560378"/>
              <a:gd name="connsiteY6" fmla="*/ 1421057 h 1611888"/>
              <a:gd name="connsiteX7" fmla="*/ 428550 w 7560378"/>
              <a:gd name="connsiteY7" fmla="*/ 1611888 h 1611888"/>
              <a:gd name="connsiteX8" fmla="*/ 7369547 w 7560378"/>
              <a:gd name="connsiteY8" fmla="*/ 1611888 h 1611888"/>
              <a:gd name="connsiteX9" fmla="*/ 7560378 w 7560378"/>
              <a:gd name="connsiteY9" fmla="*/ 1421057 h 1611888"/>
              <a:gd name="connsiteX10" fmla="*/ 7560378 w 7560378"/>
              <a:gd name="connsiteY10" fmla="*/ 190831 h 1611888"/>
              <a:gd name="connsiteX11" fmla="*/ 7369547 w 7560378"/>
              <a:gd name="connsiteY11" fmla="*/ 0 h 1611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7560378" h="1611888">
                <a:moveTo>
                  <a:pt x="7369547" y="0"/>
                </a:moveTo>
                <a:lnTo>
                  <a:pt x="428550" y="0"/>
                </a:lnTo>
                <a:cubicBezTo>
                  <a:pt x="323157" y="0"/>
                  <a:pt x="237719" y="85438"/>
                  <a:pt x="237719" y="190831"/>
                </a:cubicBezTo>
                <a:lnTo>
                  <a:pt x="237719" y="545281"/>
                </a:lnTo>
                <a:lnTo>
                  <a:pt x="0" y="805944"/>
                </a:lnTo>
                <a:lnTo>
                  <a:pt x="237719" y="1066607"/>
                </a:lnTo>
                <a:lnTo>
                  <a:pt x="237719" y="1421057"/>
                </a:lnTo>
                <a:cubicBezTo>
                  <a:pt x="237719" y="1526450"/>
                  <a:pt x="323157" y="1611888"/>
                  <a:pt x="428550" y="1611888"/>
                </a:cubicBezTo>
                <a:lnTo>
                  <a:pt x="7369547" y="1611888"/>
                </a:lnTo>
                <a:cubicBezTo>
                  <a:pt x="7474940" y="1611888"/>
                  <a:pt x="7560378" y="1526450"/>
                  <a:pt x="7560378" y="1421057"/>
                </a:cubicBezTo>
                <a:lnTo>
                  <a:pt x="7560378" y="190831"/>
                </a:lnTo>
                <a:cubicBezTo>
                  <a:pt x="7560378" y="85438"/>
                  <a:pt x="7474940" y="0"/>
                  <a:pt x="7369547" y="0"/>
                </a:cubicBezTo>
                <a:close/>
              </a:path>
            </a:pathLst>
          </a:custGeom>
          <a:gradFill flip="none" rotWithShape="1">
            <a:gsLst>
              <a:gs pos="98165">
                <a:schemeClr val="accent4">
                  <a:lumMod val="60000"/>
                  <a:lumOff val="40000"/>
                </a:schemeClr>
              </a:gs>
              <a:gs pos="21000">
                <a:schemeClr val="accent2"/>
              </a:gs>
              <a:gs pos="77000">
                <a:schemeClr val="accent1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pl-PL" sz="1013">
              <a:solidFill>
                <a:schemeClr val="lt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dirty="0"/>
              <a:t>Powodzenia przy tworzeniu kolejnej prezentacji</a:t>
            </a:r>
            <a:br>
              <a:rPr lang="pl-PL" sz="3200" dirty="0"/>
            </a:br>
            <a:r>
              <a:rPr lang="pl-PL" sz="2200" dirty="0"/>
              <a:t>Napisz do mnie, czy grafiki były przydatne.</a:t>
            </a:r>
            <a:endParaRPr lang="en-US" sz="2200" dirty="0"/>
          </a:p>
        </p:txBody>
      </p:sp>
      <p:sp>
        <p:nvSpPr>
          <p:cNvPr id="25" name="Elipsa 7"/>
          <p:cNvSpPr/>
          <p:nvPr/>
        </p:nvSpPr>
        <p:spPr>
          <a:xfrm>
            <a:off x="10344472" y="2755036"/>
            <a:ext cx="1375640" cy="1375640"/>
          </a:xfrm>
          <a:prstGeom prst="ellipse">
            <a:avLst/>
          </a:prstGeom>
          <a:solidFill>
            <a:schemeClr val="bg1"/>
          </a:solidFill>
          <a:ln w="28575"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59000">
                  <a:schemeClr val="accent1"/>
                </a:gs>
                <a:gs pos="100000">
                  <a:schemeClr val="accent4">
                    <a:lumMod val="60000"/>
                    <a:lumOff val="40000"/>
                  </a:schemeClr>
                </a:gs>
              </a:gsLst>
              <a:lin ang="189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6" name="Tytuł 3"/>
          <p:cNvSpPr txBox="1">
            <a:spLocks/>
          </p:cNvSpPr>
          <p:nvPr/>
        </p:nvSpPr>
        <p:spPr>
          <a:xfrm>
            <a:off x="2855640" y="2646641"/>
            <a:ext cx="7128792" cy="15694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Aft>
                <a:spcPts val="300"/>
              </a:spcAft>
            </a:pPr>
            <a:r>
              <a:rPr lang="pl-PL" sz="3200" dirty="0"/>
              <a:t>Chcesz wiedzieć więcej?</a:t>
            </a:r>
          </a:p>
          <a:p>
            <a:pPr>
              <a:lnSpc>
                <a:spcPct val="100000"/>
              </a:lnSpc>
              <a:spcAft>
                <a:spcPts val="300"/>
              </a:spcAft>
            </a:pPr>
            <a:r>
              <a:rPr lang="pl-PL" sz="2200" dirty="0"/>
              <a:t>Zapraszam na szkolenie z Tworzenia skutecznych graficznych slajdów i Wizualizacji danych w prezentacjach</a:t>
            </a:r>
          </a:p>
        </p:txBody>
      </p:sp>
      <p:pic>
        <p:nvPicPr>
          <p:cNvPr id="27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" r="114"/>
          <a:stretch/>
        </p:blipFill>
        <p:spPr>
          <a:xfrm>
            <a:off x="10540998" y="2938856"/>
            <a:ext cx="981316" cy="1008000"/>
          </a:xfrm>
          <a:prstGeom prst="ellipse">
            <a:avLst/>
          </a:prstGeom>
          <a:ln w="28575">
            <a:noFill/>
          </a:ln>
        </p:spPr>
      </p:pic>
      <p:sp>
        <p:nvSpPr>
          <p:cNvPr id="31" name="Para nawiasów 30"/>
          <p:cNvSpPr/>
          <p:nvPr/>
        </p:nvSpPr>
        <p:spPr>
          <a:xfrm>
            <a:off x="2105025" y="4869160"/>
            <a:ext cx="7981950" cy="1152128"/>
          </a:xfrm>
          <a:prstGeom prst="bracketPair">
            <a:avLst>
              <a:gd name="adj" fmla="val 16535"/>
            </a:avLst>
          </a:prstGeom>
          <a:solidFill>
            <a:schemeClr val="bg2"/>
          </a:solidFill>
          <a:ln w="28575">
            <a:solidFill>
              <a:schemeClr val="accent1"/>
            </a:solidFill>
          </a:ln>
        </p:spPr>
        <p:txBody>
          <a:bodyPr wrap="square" lIns="36000" tIns="108000" rIns="36000" bIns="144000" anchor="ctr">
            <a:noAutofit/>
          </a:bodyPr>
          <a:lstStyle/>
          <a:p>
            <a:pPr marL="57150" lvl="1" indent="0" algn="ctr">
              <a:spcAft>
                <a:spcPts val="300"/>
              </a:spcAft>
              <a:buNone/>
            </a:pPr>
            <a:r>
              <a:rPr lang="pl-PL" altLang="pl-PL" sz="2400" dirty="0"/>
              <a:t>Więcej info o szkoleniach na naszej stronie </a:t>
            </a:r>
          </a:p>
          <a:p>
            <a:pPr marL="57150" lvl="1" indent="0" algn="ctr">
              <a:spcAft>
                <a:spcPts val="300"/>
              </a:spcAft>
              <a:buNone/>
            </a:pPr>
            <a:r>
              <a:rPr lang="pl-PL" altLang="pl-PL" sz="2000" dirty="0">
                <a:hlinkClick r:id="rId3"/>
              </a:rPr>
              <a:t>www.prezentio.com/pl/szkolenia-powerpoint-tworzenie-prezentacji</a:t>
            </a:r>
            <a:r>
              <a:rPr lang="pl-PL" altLang="pl-PL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292476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990844F-B3F2-CA0F-CD44-664CF8CF94F7}"/>
              </a:ext>
            </a:extLst>
          </p:cNvPr>
          <p:cNvSpPr txBox="1"/>
          <p:nvPr/>
        </p:nvSpPr>
        <p:spPr>
          <a:xfrm>
            <a:off x="2806701" y="1052736"/>
            <a:ext cx="3708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/>
              <a:t>Napisz do mnie jakie grafiki jeszcze by Ci się przydały</a:t>
            </a:r>
            <a:endParaRPr lang="en-US" sz="2400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952169" y="2348880"/>
            <a:ext cx="7019280" cy="2016223"/>
          </a:xfrm>
          <a:prstGeom prst="rect">
            <a:avLst/>
          </a:prstGeom>
        </p:spPr>
        <p:txBody>
          <a:bodyPr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accent4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pl-PL" sz="3600" dirty="0">
                <a:solidFill>
                  <a:schemeClr val="bg1"/>
                </a:solidFill>
              </a:rPr>
              <a:t>Zapraszam na szkolenie. </a:t>
            </a:r>
          </a:p>
          <a:p>
            <a:pPr>
              <a:lnSpc>
                <a:spcPct val="120000"/>
              </a:lnSpc>
            </a:pPr>
            <a:r>
              <a:rPr lang="pl-PL" sz="3600" dirty="0">
                <a:solidFill>
                  <a:schemeClr val="bg1"/>
                </a:solidFill>
              </a:rPr>
              <a:t>Na hasło Czasooszczędzacz</a:t>
            </a:r>
          </a:p>
          <a:p>
            <a:pPr>
              <a:lnSpc>
                <a:spcPct val="120000"/>
              </a:lnSpc>
            </a:pPr>
            <a:r>
              <a:rPr lang="pl-PL" sz="3600" dirty="0">
                <a:solidFill>
                  <a:schemeClr val="bg1"/>
                </a:solidFill>
              </a:rPr>
              <a:t> </a:t>
            </a:r>
            <a:r>
              <a:rPr lang="pl-PL" sz="3600" b="1" dirty="0">
                <a:solidFill>
                  <a:schemeClr val="bg1"/>
                </a:solidFill>
                <a:latin typeface="+mn-lt"/>
              </a:rPr>
              <a:t>zniżka 10%</a:t>
            </a:r>
            <a:endParaRPr lang="en-US" sz="36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Graphic 9">
            <a:extLst>
              <a:ext uri="{FF2B5EF4-FFF2-40B4-BE49-F238E27FC236}">
                <a16:creationId xmlns:a16="http://schemas.microsoft.com/office/drawing/2014/main" id="{411FC485-5059-EA09-699F-34D97E829F30}"/>
              </a:ext>
            </a:extLst>
          </p:cNvPr>
          <p:cNvSpPr/>
          <p:nvPr/>
        </p:nvSpPr>
        <p:spPr>
          <a:xfrm>
            <a:off x="2940785" y="3667125"/>
            <a:ext cx="2723168" cy="626740"/>
          </a:xfrm>
          <a:custGeom>
            <a:avLst/>
            <a:gdLst>
              <a:gd name="connsiteX0" fmla="*/ 11138 w 2617292"/>
              <a:gd name="connsiteY0" fmla="*/ 0 h 459341"/>
              <a:gd name="connsiteX1" fmla="*/ 85612 w 2617292"/>
              <a:gd name="connsiteY1" fmla="*/ 54372 h 459341"/>
              <a:gd name="connsiteX2" fmla="*/ 298817 w 2617292"/>
              <a:gd name="connsiteY2" fmla="*/ 65906 h 459341"/>
              <a:gd name="connsiteX3" fmla="*/ 451389 w 2617292"/>
              <a:gd name="connsiteY3" fmla="*/ 48111 h 459341"/>
              <a:gd name="connsiteX4" fmla="*/ 594734 w 2617292"/>
              <a:gd name="connsiteY4" fmla="*/ 45475 h 459341"/>
              <a:gd name="connsiteX5" fmla="*/ 905479 w 2617292"/>
              <a:gd name="connsiteY5" fmla="*/ 34271 h 459341"/>
              <a:gd name="connsiteX6" fmla="*/ 928546 w 2617292"/>
              <a:gd name="connsiteY6" fmla="*/ 44486 h 459341"/>
              <a:gd name="connsiteX7" fmla="*/ 937773 w 2617292"/>
              <a:gd name="connsiteY7" fmla="*/ 29328 h 459341"/>
              <a:gd name="connsiteX8" fmla="*/ 1126922 w 2617292"/>
              <a:gd name="connsiteY8" fmla="*/ 46793 h 459341"/>
              <a:gd name="connsiteX9" fmla="*/ 1285755 w 2617292"/>
              <a:gd name="connsiteY9" fmla="*/ 45475 h 459341"/>
              <a:gd name="connsiteX10" fmla="*/ 1532243 w 2617292"/>
              <a:gd name="connsiteY10" fmla="*/ 44486 h 459341"/>
              <a:gd name="connsiteX11" fmla="*/ 1856499 w 2617292"/>
              <a:gd name="connsiteY11" fmla="*/ 58327 h 459341"/>
              <a:gd name="connsiteX12" fmla="*/ 2172187 w 2617292"/>
              <a:gd name="connsiteY12" fmla="*/ 79416 h 459341"/>
              <a:gd name="connsiteX13" fmla="*/ 2189323 w 2617292"/>
              <a:gd name="connsiteY13" fmla="*/ 65247 h 459341"/>
              <a:gd name="connsiteX14" fmla="*/ 2480626 w 2617292"/>
              <a:gd name="connsiteY14" fmla="*/ 91938 h 459341"/>
              <a:gd name="connsiteX15" fmla="*/ 2502045 w 2617292"/>
              <a:gd name="connsiteY15" fmla="*/ 117642 h 459341"/>
              <a:gd name="connsiteX16" fmla="*/ 2520828 w 2617292"/>
              <a:gd name="connsiteY16" fmla="*/ 87655 h 459341"/>
              <a:gd name="connsiteX17" fmla="*/ 2551475 w 2617292"/>
              <a:gd name="connsiteY17" fmla="*/ 185854 h 459341"/>
              <a:gd name="connsiteX18" fmla="*/ 2538623 w 2617292"/>
              <a:gd name="connsiteY18" fmla="*/ 152901 h 459341"/>
              <a:gd name="connsiteX19" fmla="*/ 2481944 w 2617292"/>
              <a:gd name="connsiteY19" fmla="*/ 163446 h 459341"/>
              <a:gd name="connsiteX20" fmla="*/ 2586405 w 2617292"/>
              <a:gd name="connsiteY20" fmla="*/ 236602 h 459341"/>
              <a:gd name="connsiteX21" fmla="*/ 2514897 w 2617292"/>
              <a:gd name="connsiteY21" fmla="*/ 237920 h 459341"/>
              <a:gd name="connsiteX22" fmla="*/ 2547191 w 2617292"/>
              <a:gd name="connsiteY22" fmla="*/ 320302 h 459341"/>
              <a:gd name="connsiteX23" fmla="*/ 2520499 w 2617292"/>
              <a:gd name="connsiteY23" fmla="*/ 349630 h 459341"/>
              <a:gd name="connsiteX24" fmla="*/ 2566962 w 2617292"/>
              <a:gd name="connsiteY24" fmla="*/ 361822 h 459341"/>
              <a:gd name="connsiteX25" fmla="*/ 2617051 w 2617292"/>
              <a:gd name="connsiteY25" fmla="*/ 422126 h 459341"/>
              <a:gd name="connsiteX26" fmla="*/ 2539941 w 2617292"/>
              <a:gd name="connsiteY26" fmla="*/ 399059 h 459341"/>
              <a:gd name="connsiteX27" fmla="*/ 2561361 w 2617292"/>
              <a:gd name="connsiteY27" fmla="*/ 424762 h 459341"/>
              <a:gd name="connsiteX28" fmla="*/ 2441742 w 2617292"/>
              <a:gd name="connsiteY28" fmla="*/ 429705 h 459341"/>
              <a:gd name="connsiteX29" fmla="*/ 2362984 w 2617292"/>
              <a:gd name="connsiteY29" fmla="*/ 422456 h 459341"/>
              <a:gd name="connsiteX30" fmla="*/ 1793229 w 2617292"/>
              <a:gd name="connsiteY30" fmla="*/ 401695 h 459341"/>
              <a:gd name="connsiteX31" fmla="*/ 1390216 w 2617292"/>
              <a:gd name="connsiteY31" fmla="*/ 380606 h 459341"/>
              <a:gd name="connsiteX32" fmla="*/ 904161 w 2617292"/>
              <a:gd name="connsiteY32" fmla="*/ 399389 h 459341"/>
              <a:gd name="connsiteX33" fmla="*/ 601324 w 2617292"/>
              <a:gd name="connsiteY33" fmla="*/ 411252 h 459341"/>
              <a:gd name="connsiteX34" fmla="*/ 511692 w 2617292"/>
              <a:gd name="connsiteY34" fmla="*/ 434648 h 459341"/>
              <a:gd name="connsiteX35" fmla="*/ 384824 w 2617292"/>
              <a:gd name="connsiteY35" fmla="*/ 431023 h 459341"/>
              <a:gd name="connsiteX36" fmla="*/ 199958 w 2617292"/>
              <a:gd name="connsiteY36" fmla="*/ 453761 h 459341"/>
              <a:gd name="connsiteX37" fmla="*/ 55625 w 2617292"/>
              <a:gd name="connsiteY37" fmla="*/ 297564 h 459341"/>
              <a:gd name="connsiteX38" fmla="*/ 16411 w 2617292"/>
              <a:gd name="connsiteY38" fmla="*/ 206614 h 459341"/>
              <a:gd name="connsiteX39" fmla="*/ 18059 w 2617292"/>
              <a:gd name="connsiteY39" fmla="*/ 103472 h 459341"/>
              <a:gd name="connsiteX40" fmla="*/ 11138 w 2617292"/>
              <a:gd name="connsiteY40" fmla="*/ 0 h 459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2617292" h="459341">
                <a:moveTo>
                  <a:pt x="11138" y="0"/>
                </a:moveTo>
                <a:cubicBezTo>
                  <a:pt x="51670" y="5272"/>
                  <a:pt x="67488" y="30646"/>
                  <a:pt x="85612" y="54372"/>
                </a:cubicBezTo>
                <a:cubicBezTo>
                  <a:pt x="155802" y="43498"/>
                  <a:pt x="227639" y="67883"/>
                  <a:pt x="298817" y="65906"/>
                </a:cubicBezTo>
                <a:cubicBezTo>
                  <a:pt x="351212" y="64588"/>
                  <a:pt x="401959" y="43168"/>
                  <a:pt x="451389" y="48111"/>
                </a:cubicBezTo>
                <a:cubicBezTo>
                  <a:pt x="500488" y="53054"/>
                  <a:pt x="542998" y="47782"/>
                  <a:pt x="594734" y="45475"/>
                </a:cubicBezTo>
                <a:cubicBezTo>
                  <a:pt x="697547" y="40862"/>
                  <a:pt x="812223" y="52725"/>
                  <a:pt x="905479" y="34271"/>
                </a:cubicBezTo>
                <a:cubicBezTo>
                  <a:pt x="918001" y="31964"/>
                  <a:pt x="919319" y="46464"/>
                  <a:pt x="928546" y="44486"/>
                </a:cubicBezTo>
                <a:cubicBezTo>
                  <a:pt x="930194" y="44157"/>
                  <a:pt x="937443" y="29328"/>
                  <a:pt x="937773" y="29328"/>
                </a:cubicBezTo>
                <a:cubicBezTo>
                  <a:pt x="988191" y="30317"/>
                  <a:pt x="1060358" y="49429"/>
                  <a:pt x="1126922" y="46793"/>
                </a:cubicBezTo>
                <a:cubicBezTo>
                  <a:pt x="1169102" y="45145"/>
                  <a:pt x="1223804" y="44816"/>
                  <a:pt x="1285755" y="45475"/>
                </a:cubicBezTo>
                <a:cubicBezTo>
                  <a:pt x="1366819" y="46464"/>
                  <a:pt x="1449860" y="42839"/>
                  <a:pt x="1532243" y="44486"/>
                </a:cubicBezTo>
                <a:cubicBezTo>
                  <a:pt x="1638351" y="46464"/>
                  <a:pt x="1751379" y="60963"/>
                  <a:pt x="1856499" y="58327"/>
                </a:cubicBezTo>
                <a:cubicBezTo>
                  <a:pt x="1936904" y="56349"/>
                  <a:pt x="2070692" y="53384"/>
                  <a:pt x="2172187" y="79416"/>
                </a:cubicBezTo>
                <a:cubicBezTo>
                  <a:pt x="2180755" y="78098"/>
                  <a:pt x="2179107" y="64258"/>
                  <a:pt x="2189323" y="65247"/>
                </a:cubicBezTo>
                <a:cubicBezTo>
                  <a:pt x="2306964" y="77769"/>
                  <a:pt x="2375506" y="86336"/>
                  <a:pt x="2480626" y="91938"/>
                </a:cubicBezTo>
                <a:cubicBezTo>
                  <a:pt x="2475683" y="110392"/>
                  <a:pt x="2516874" y="90950"/>
                  <a:pt x="2502045" y="117642"/>
                </a:cubicBezTo>
                <a:cubicBezTo>
                  <a:pt x="2529067" y="113028"/>
                  <a:pt x="2504682" y="100177"/>
                  <a:pt x="2520828" y="87655"/>
                </a:cubicBezTo>
                <a:cubicBezTo>
                  <a:pt x="2546532" y="122255"/>
                  <a:pt x="2554770" y="126869"/>
                  <a:pt x="2551475" y="185854"/>
                </a:cubicBezTo>
                <a:cubicBezTo>
                  <a:pt x="2527090" y="191456"/>
                  <a:pt x="2538953" y="167071"/>
                  <a:pt x="2538623" y="152901"/>
                </a:cubicBezTo>
                <a:cubicBezTo>
                  <a:pt x="2514238" y="149936"/>
                  <a:pt x="2500068" y="159162"/>
                  <a:pt x="2481944" y="163446"/>
                </a:cubicBezTo>
                <a:cubicBezTo>
                  <a:pt x="2518851" y="166082"/>
                  <a:pt x="2565315" y="199365"/>
                  <a:pt x="2586405" y="236602"/>
                </a:cubicBezTo>
                <a:cubicBezTo>
                  <a:pt x="2561361" y="236602"/>
                  <a:pt x="2556088" y="228034"/>
                  <a:pt x="2514897" y="237920"/>
                </a:cubicBezTo>
                <a:cubicBezTo>
                  <a:pt x="2511931" y="278122"/>
                  <a:pt x="2526430" y="287349"/>
                  <a:pt x="2547191" y="320302"/>
                </a:cubicBezTo>
                <a:cubicBezTo>
                  <a:pt x="2513908" y="318984"/>
                  <a:pt x="2549498" y="345675"/>
                  <a:pt x="2520499" y="349630"/>
                </a:cubicBezTo>
                <a:cubicBezTo>
                  <a:pt x="2532691" y="377640"/>
                  <a:pt x="2545213" y="372367"/>
                  <a:pt x="2566962" y="361822"/>
                </a:cubicBezTo>
                <a:cubicBezTo>
                  <a:pt x="2558724" y="416195"/>
                  <a:pt x="2621664" y="368413"/>
                  <a:pt x="2617051" y="422126"/>
                </a:cubicBezTo>
                <a:cubicBezTo>
                  <a:pt x="2582121" y="422126"/>
                  <a:pt x="2556418" y="414547"/>
                  <a:pt x="2539941" y="399059"/>
                </a:cubicBezTo>
                <a:cubicBezTo>
                  <a:pt x="2532691" y="419819"/>
                  <a:pt x="2554770" y="415865"/>
                  <a:pt x="2561361" y="424762"/>
                </a:cubicBezTo>
                <a:cubicBezTo>
                  <a:pt x="2509295" y="448818"/>
                  <a:pt x="2485239" y="415536"/>
                  <a:pt x="2441742" y="429705"/>
                </a:cubicBezTo>
                <a:cubicBezTo>
                  <a:pt x="2419004" y="402684"/>
                  <a:pt x="2394619" y="423115"/>
                  <a:pt x="2362984" y="422456"/>
                </a:cubicBezTo>
                <a:cubicBezTo>
                  <a:pt x="2209424" y="419490"/>
                  <a:pt x="1993583" y="408615"/>
                  <a:pt x="1793229" y="401695"/>
                </a:cubicBezTo>
                <a:cubicBezTo>
                  <a:pt x="1690087" y="398071"/>
                  <a:pt x="1535208" y="383242"/>
                  <a:pt x="1390216" y="380606"/>
                </a:cubicBezTo>
                <a:cubicBezTo>
                  <a:pt x="1228088" y="377640"/>
                  <a:pt x="1062335" y="392469"/>
                  <a:pt x="904161" y="399389"/>
                </a:cubicBezTo>
                <a:cubicBezTo>
                  <a:pt x="802007" y="403673"/>
                  <a:pt x="705785" y="394446"/>
                  <a:pt x="601324" y="411252"/>
                </a:cubicBezTo>
                <a:cubicBezTo>
                  <a:pt x="573314" y="415536"/>
                  <a:pt x="545634" y="431682"/>
                  <a:pt x="511692" y="434648"/>
                </a:cubicBezTo>
                <a:cubicBezTo>
                  <a:pt x="471490" y="438273"/>
                  <a:pt x="425026" y="425751"/>
                  <a:pt x="384824" y="431023"/>
                </a:cubicBezTo>
                <a:cubicBezTo>
                  <a:pt x="292226" y="443216"/>
                  <a:pt x="246092" y="471226"/>
                  <a:pt x="199958" y="453761"/>
                </a:cubicBezTo>
                <a:cubicBezTo>
                  <a:pt x="142620" y="432012"/>
                  <a:pt x="102418" y="336778"/>
                  <a:pt x="55625" y="297564"/>
                </a:cubicBezTo>
                <a:cubicBezTo>
                  <a:pt x="42444" y="251101"/>
                  <a:pt x="48375" y="233306"/>
                  <a:pt x="16411" y="206614"/>
                </a:cubicBezTo>
                <a:cubicBezTo>
                  <a:pt x="26297" y="169048"/>
                  <a:pt x="-11270" y="133130"/>
                  <a:pt x="18059" y="103472"/>
                </a:cubicBezTo>
                <a:cubicBezTo>
                  <a:pt x="-6986" y="70849"/>
                  <a:pt x="-2702" y="38884"/>
                  <a:pt x="11138" y="0"/>
                </a:cubicBezTo>
                <a:close/>
              </a:path>
            </a:pathLst>
          </a:custGeom>
          <a:solidFill>
            <a:schemeClr val="bg1">
              <a:alpha val="34000"/>
            </a:schemeClr>
          </a:solidFill>
          <a:ln>
            <a:noFill/>
            <a:headEnd/>
            <a:tailEnd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Para nawiasów 30">
            <a:extLst>
              <a:ext uri="{FF2B5EF4-FFF2-40B4-BE49-F238E27FC236}">
                <a16:creationId xmlns:a16="http://schemas.microsoft.com/office/drawing/2014/main" id="{5787981C-F1B4-DA11-2163-7E2A9E00526F}"/>
              </a:ext>
            </a:extLst>
          </p:cNvPr>
          <p:cNvSpPr/>
          <p:nvPr/>
        </p:nvSpPr>
        <p:spPr>
          <a:xfrm>
            <a:off x="2783631" y="4869160"/>
            <a:ext cx="7303343" cy="1152128"/>
          </a:xfrm>
          <a:prstGeom prst="bracketPair">
            <a:avLst>
              <a:gd name="adj" fmla="val 16535"/>
            </a:avLst>
          </a:prstGeom>
          <a:solidFill>
            <a:schemeClr val="bg2"/>
          </a:solidFill>
          <a:ln w="28575">
            <a:solidFill>
              <a:schemeClr val="accent1"/>
            </a:solidFill>
          </a:ln>
        </p:spPr>
        <p:txBody>
          <a:bodyPr wrap="square" lIns="36000" tIns="108000" rIns="36000" bIns="144000" anchor="ctr">
            <a:noAutofit/>
          </a:bodyPr>
          <a:lstStyle/>
          <a:p>
            <a:pPr marL="57150" lvl="1" indent="0" algn="ctr">
              <a:spcAft>
                <a:spcPts val="300"/>
              </a:spcAft>
              <a:buNone/>
            </a:pPr>
            <a:r>
              <a:rPr lang="pl-PL" altLang="pl-PL" sz="2400" dirty="0"/>
              <a:t>Więcej info o szkoleniach na naszej stronie </a:t>
            </a:r>
          </a:p>
          <a:p>
            <a:pPr marL="57150" lvl="1" indent="0" algn="ctr">
              <a:spcAft>
                <a:spcPts val="300"/>
              </a:spcAft>
              <a:buNone/>
            </a:pPr>
            <a:r>
              <a:rPr lang="pl-PL" altLang="pl-PL" sz="2000" dirty="0">
                <a:hlinkClick r:id="rId2"/>
              </a:rPr>
              <a:t>www.prezentio.com/pl/szkolenia-powerpoint-tworzenie-prezentacji</a:t>
            </a:r>
            <a:r>
              <a:rPr lang="pl-PL" altLang="pl-PL" sz="2000" dirty="0"/>
              <a:t> </a:t>
            </a:r>
          </a:p>
        </p:txBody>
      </p:sp>
      <p:sp>
        <p:nvSpPr>
          <p:cNvPr id="5" name="Para nawiasów 30">
            <a:extLst>
              <a:ext uri="{FF2B5EF4-FFF2-40B4-BE49-F238E27FC236}">
                <a16:creationId xmlns:a16="http://schemas.microsoft.com/office/drawing/2014/main" id="{2AEF4791-0020-050E-19A0-A3324BC4C53F}"/>
              </a:ext>
            </a:extLst>
          </p:cNvPr>
          <p:cNvSpPr/>
          <p:nvPr/>
        </p:nvSpPr>
        <p:spPr>
          <a:xfrm>
            <a:off x="6600056" y="1052735"/>
            <a:ext cx="3492226" cy="830997"/>
          </a:xfrm>
          <a:prstGeom prst="bracketPair">
            <a:avLst>
              <a:gd name="adj" fmla="val 16535"/>
            </a:avLst>
          </a:prstGeom>
          <a:solidFill>
            <a:schemeClr val="bg2"/>
          </a:solidFill>
          <a:ln w="28575">
            <a:solidFill>
              <a:schemeClr val="accent1"/>
            </a:solidFill>
          </a:ln>
        </p:spPr>
        <p:txBody>
          <a:bodyPr wrap="square" lIns="36000" tIns="108000" rIns="36000" bIns="144000" anchor="ctr">
            <a:noAutofit/>
          </a:bodyPr>
          <a:lstStyle/>
          <a:p>
            <a:pPr marL="57150" lvl="1" indent="0" algn="ctr">
              <a:spcAft>
                <a:spcPts val="300"/>
              </a:spcAft>
              <a:buNone/>
            </a:pPr>
            <a:r>
              <a:rPr lang="pl-PL" altLang="pl-PL" sz="2400" dirty="0">
                <a:hlinkClick r:id="rId3"/>
              </a:rPr>
              <a:t>kontakt@prezentio.com</a:t>
            </a:r>
            <a:r>
              <a:rPr lang="pl-PL" altLang="pl-PL" sz="2400" dirty="0"/>
              <a:t> </a:t>
            </a:r>
            <a:endParaRPr lang="pl-PL" altLang="pl-PL" sz="2000" dirty="0"/>
          </a:p>
        </p:txBody>
      </p:sp>
    </p:spTree>
    <p:extLst>
      <p:ext uri="{BB962C8B-B14F-4D97-AF65-F5344CB8AC3E}">
        <p14:creationId xmlns:p14="http://schemas.microsoft.com/office/powerpoint/2010/main" val="9651293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Id4">
      <a:dk1>
        <a:sysClr val="windowText" lastClr="000000"/>
      </a:dk1>
      <a:lt1>
        <a:sysClr val="window" lastClr="FFFFFF"/>
      </a:lt1>
      <a:dk2>
        <a:srgbClr val="1F497D"/>
      </a:dk2>
      <a:lt2>
        <a:srgbClr val="D6E1E6"/>
      </a:lt2>
      <a:accent1>
        <a:srgbClr val="00A4DE"/>
      </a:accent1>
      <a:accent2>
        <a:srgbClr val="A3096C"/>
      </a:accent2>
      <a:accent3>
        <a:srgbClr val="007BA6"/>
      </a:accent3>
      <a:accent4>
        <a:srgbClr val="149298"/>
      </a:accent4>
      <a:accent5>
        <a:srgbClr val="FFAA19"/>
      </a:accent5>
      <a:accent6>
        <a:srgbClr val="83BD03"/>
      </a:accent6>
      <a:hlink>
        <a:srgbClr val="00A4DE"/>
      </a:hlink>
      <a:folHlink>
        <a:srgbClr val="85096A"/>
      </a:folHlink>
    </a:clrScheme>
    <a:fontScheme name="calibri light / calibri">
      <a:majorFont>
        <a:latin typeface="Calibri Light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4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9310</TotalTime>
  <Words>611</Words>
  <Application>Microsoft Office PowerPoint</Application>
  <PresentationFormat>Widescreen</PresentationFormat>
  <Paragraphs>79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Office Theme</vt:lpstr>
      <vt:lpstr>Cześć, przygotowałam dla Ciebie kilka grafik, które mogą być przydatne przy tworzeniu Twojej  mocnej prezentacji.</vt:lpstr>
      <vt:lpstr>Odręczny zakreślacz Używaj go, by podkreślić jakąś informację w tekście. Jeżeli wyróżnisz zbyt wiele elementów, to tak jakby nic nie było wyróżnione i informacja najważniejsza może być zgubiona.</vt:lpstr>
      <vt:lpstr>Unikalna oś czasu Przy jej pomocy w kreatywny sposób możesz pokazać zmiany w czasie trwania projektu, czy historię firmy. Dodanie ikonki kalendarza  podkreśli przekaz.</vt:lpstr>
      <vt:lpstr>Pozbądź się bulletpointów Zamiast tego wpisz tekst w kształt i zrób własną graficzną listę. Takie kształty możesz łatwo powielić i zrobić listę z większą ilością elementów. </vt:lpstr>
      <vt:lpstr>Zobrazuj treść diagramem Możesz wykorzystać styl nowoczesny płaski, pasujący do większości biznesowych prezentacji.</vt:lpstr>
      <vt:lpstr>Wizualizuj przez dodanie ikonek Wystarczy dodać kilka fajnych ikonek, by całość była lepiej zrozumiała, czytelna i bardziej wizualna.</vt:lpstr>
      <vt:lpstr>Powodzenia przy tworzeniu kolejnej prezentacji Napisz do mnie, czy grafiki były przydatne.</vt:lpstr>
      <vt:lpstr>PowerPoint Presentation</vt:lpstr>
    </vt:vector>
  </TitlesOfParts>
  <Company>Marcin Trofimiuk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Prezentio darmowe grafiki</dc:title>
  <dc:creator>Izabela Zvirinska, Prezentio</dc:creator>
  <dc:description>© Prezentio.com, CC license. Contact us for questions or commercial license www.prezentio.com</dc:description>
  <cp:lastModifiedBy>Peter Zvirinsky</cp:lastModifiedBy>
  <cp:revision>115</cp:revision>
  <dcterms:created xsi:type="dcterms:W3CDTF">2015-11-12T11:07:38Z</dcterms:created>
  <dcterms:modified xsi:type="dcterms:W3CDTF">2024-07-06T13:48:43Z</dcterms:modified>
</cp:coreProperties>
</file>