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0"/>
  </p:notesMasterIdLst>
  <p:sldIdLst>
    <p:sldId id="342" r:id="rId2"/>
    <p:sldId id="7225" r:id="rId3"/>
    <p:sldId id="542" r:id="rId4"/>
    <p:sldId id="352" r:id="rId5"/>
    <p:sldId id="7226" r:id="rId6"/>
    <p:sldId id="351" r:id="rId7"/>
    <p:sldId id="337" r:id="rId8"/>
    <p:sldId id="303" r:id="rId9"/>
    <p:sldId id="313" r:id="rId10"/>
    <p:sldId id="332" r:id="rId11"/>
    <p:sldId id="331" r:id="rId12"/>
    <p:sldId id="315" r:id="rId13"/>
    <p:sldId id="316" r:id="rId14"/>
    <p:sldId id="317" r:id="rId15"/>
    <p:sldId id="318" r:id="rId16"/>
    <p:sldId id="7224" r:id="rId17"/>
    <p:sldId id="452" r:id="rId18"/>
    <p:sldId id="1904" r:id="rId19"/>
  </p:sldIdLst>
  <p:sldSz cx="12192000" cy="6858000"/>
  <p:notesSz cx="9144000" cy="6858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A00"/>
    <a:srgbClr val="F3F5F7"/>
    <a:srgbClr val="F8F9FA"/>
    <a:srgbClr val="EBEEF1"/>
    <a:srgbClr val="091E2D"/>
    <a:srgbClr val="EEEADF"/>
    <a:srgbClr val="45B689"/>
    <a:srgbClr val="54CC8D"/>
    <a:srgbClr val="4AC985"/>
    <a:srgbClr val="61E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707" autoAdjust="0"/>
  </p:normalViewPr>
  <p:slideViewPr>
    <p:cSldViewPr>
      <p:cViewPr varScale="1">
        <p:scale>
          <a:sx n="77" d="100"/>
          <a:sy n="77" d="100"/>
        </p:scale>
        <p:origin x="1782" y="3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AAAE764-DF52-4928-8AF7-4AF191E038AD}" type="datetimeFigureOut">
              <a:rPr lang="en-US" smtClean="0"/>
              <a:t>12/5/2025</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85D1A7F-F8CF-4970-A6E0-5B546662DDFC}" type="slidenum">
              <a:rPr lang="en-US" smtClean="0"/>
              <a:t>‹#›</a:t>
            </a:fld>
            <a:endParaRPr lang="en-US" dirty="0"/>
          </a:p>
        </p:txBody>
      </p:sp>
    </p:spTree>
    <p:extLst>
      <p:ext uri="{BB962C8B-B14F-4D97-AF65-F5344CB8AC3E}">
        <p14:creationId xmlns:p14="http://schemas.microsoft.com/office/powerpoint/2010/main" val="276283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5"/>
          </p:nvPr>
        </p:nvSpPr>
        <p:spPr/>
        <p:txBody>
          <a:bodyPr/>
          <a:lstStyle/>
          <a:p>
            <a:fld id="{E85D1A7F-F8CF-4970-A6E0-5B546662DDFC}" type="slidenum">
              <a:rPr lang="en-US" smtClean="0"/>
              <a:t>7</a:t>
            </a:fld>
            <a:endParaRPr lang="en-US" dirty="0"/>
          </a:p>
        </p:txBody>
      </p:sp>
    </p:spTree>
    <p:extLst>
      <p:ext uri="{BB962C8B-B14F-4D97-AF65-F5344CB8AC3E}">
        <p14:creationId xmlns:p14="http://schemas.microsoft.com/office/powerpoint/2010/main" val="344173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5"/>
          </p:nvPr>
        </p:nvSpPr>
        <p:spPr/>
        <p:txBody>
          <a:bodyPr/>
          <a:lstStyle/>
          <a:p>
            <a:fld id="{E85D1A7F-F8CF-4970-A6E0-5B546662DDFC}" type="slidenum">
              <a:rPr lang="en-US" smtClean="0"/>
              <a:t>10</a:t>
            </a:fld>
            <a:endParaRPr lang="en-US" dirty="0"/>
          </a:p>
        </p:txBody>
      </p:sp>
    </p:spTree>
    <p:extLst>
      <p:ext uri="{BB962C8B-B14F-4D97-AF65-F5344CB8AC3E}">
        <p14:creationId xmlns:p14="http://schemas.microsoft.com/office/powerpoint/2010/main" val="344027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obrazu slajd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p>
        </p:txBody>
      </p:sp>
      <p:sp>
        <p:nvSpPr>
          <p:cNvPr id="21508" name="Symbol zastępczy numeru slajdu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BE5763-8748-4BCF-AEEA-47909841825F}" type="slidenum">
              <a:rPr lang="pl-PL">
                <a:latin typeface="Calibri" panose="020F0502020204030204" pitchFamily="34" charset="0"/>
              </a:rPr>
              <a:pPr eaLnBrk="1" hangingPunct="1"/>
              <a:t>17</a:t>
            </a:fld>
            <a:endParaRPr lang="pl-PL">
              <a:latin typeface="Calibri" panose="020F0502020204030204" pitchFamily="34" charset="0"/>
            </a:endParaRPr>
          </a:p>
        </p:txBody>
      </p:sp>
    </p:spTree>
    <p:extLst>
      <p:ext uri="{BB962C8B-B14F-4D97-AF65-F5344CB8AC3E}">
        <p14:creationId xmlns:p14="http://schemas.microsoft.com/office/powerpoint/2010/main" val="2255054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79F30EB0-B4CA-3CD1-571B-1AD6E369A522}"/>
              </a:ext>
            </a:extLst>
          </p:cNvPr>
          <p:cNvSpPr/>
          <p:nvPr userDrawn="1"/>
        </p:nvSpPr>
        <p:spPr>
          <a:xfrm>
            <a:off x="1" y="0"/>
            <a:ext cx="12192000" cy="6858000"/>
          </a:xfrm>
          <a:prstGeom prst="rect">
            <a:avLst/>
          </a:prstGeom>
          <a:solidFill>
            <a:srgbClr val="F3F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36CDCCBA-1D63-4925-ACBD-4455DAF8030E}"/>
              </a:ext>
            </a:extLst>
          </p:cNvPr>
          <p:cNvSpPr>
            <a:spLocks noGrp="1"/>
          </p:cNvSpPr>
          <p:nvPr>
            <p:ph type="ctrTitle"/>
          </p:nvPr>
        </p:nvSpPr>
        <p:spPr>
          <a:xfrm>
            <a:off x="1384347" y="2357120"/>
            <a:ext cx="9359649" cy="2004766"/>
          </a:xfrm>
        </p:spPr>
        <p:txBody>
          <a:bodyPr anchor="ctr">
            <a:normAutofit/>
          </a:bodyPr>
          <a:lstStyle>
            <a:lvl1pPr algn="l">
              <a:defRPr sz="3600">
                <a:solidFill>
                  <a:schemeClr val="tx1"/>
                </a:solidFill>
              </a:defRPr>
            </a:lvl1pPr>
          </a:lstStyle>
          <a:p>
            <a:r>
              <a:rPr lang="en-US" noProof="0"/>
              <a:t>Click to edit Master title style</a:t>
            </a:r>
            <a:endParaRPr lang="en-US" noProof="0" dirty="0"/>
          </a:p>
        </p:txBody>
      </p:sp>
      <p:sp>
        <p:nvSpPr>
          <p:cNvPr id="8" name="Subtitle 2">
            <a:extLst>
              <a:ext uri="{FF2B5EF4-FFF2-40B4-BE49-F238E27FC236}">
                <a16:creationId xmlns:a16="http://schemas.microsoft.com/office/drawing/2014/main" id="{B8182A57-36CF-4C38-A126-08E828D199A6}"/>
              </a:ext>
            </a:extLst>
          </p:cNvPr>
          <p:cNvSpPr>
            <a:spLocks noGrp="1"/>
          </p:cNvSpPr>
          <p:nvPr>
            <p:ph type="subTitle" idx="1"/>
          </p:nvPr>
        </p:nvSpPr>
        <p:spPr>
          <a:xfrm>
            <a:off x="1386345" y="4802589"/>
            <a:ext cx="9419312" cy="1201972"/>
          </a:xfrm>
        </p:spPr>
        <p:txBody>
          <a:bodyPr>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Date Placeholder 3">
            <a:extLst>
              <a:ext uri="{FF2B5EF4-FFF2-40B4-BE49-F238E27FC236}">
                <a16:creationId xmlns:a16="http://schemas.microsoft.com/office/drawing/2014/main" id="{CD345189-F5AF-46D7-89FE-FD4335BF9365}"/>
              </a:ext>
            </a:extLst>
          </p:cNvPr>
          <p:cNvSpPr>
            <a:spLocks noGrp="1"/>
          </p:cNvSpPr>
          <p:nvPr>
            <p:ph type="dt" sz="half" idx="10"/>
          </p:nvPr>
        </p:nvSpPr>
        <p:spPr>
          <a:xfrm>
            <a:off x="1384347" y="6356350"/>
            <a:ext cx="1297360" cy="365125"/>
          </a:xfrm>
        </p:spPr>
        <p:txBody>
          <a:bodyPr/>
          <a:lstStyle>
            <a:lvl1pPr>
              <a:defRPr sz="1600"/>
            </a:lvl1pPr>
          </a:lstStyle>
          <a:p>
            <a:fld id="{586C6C9C-66FF-4F1B-A27F-8CD5B6538379}" type="datetimeFigureOut">
              <a:rPr lang="en-US" smtClean="0"/>
              <a:t>12/5/2025</a:t>
            </a:fld>
            <a:endParaRPr lang="en-US" dirty="0"/>
          </a:p>
        </p:txBody>
      </p:sp>
      <p:sp>
        <p:nvSpPr>
          <p:cNvPr id="10" name="Footer Placeholder 4">
            <a:extLst>
              <a:ext uri="{FF2B5EF4-FFF2-40B4-BE49-F238E27FC236}">
                <a16:creationId xmlns:a16="http://schemas.microsoft.com/office/drawing/2014/main" id="{B66BFE9C-64DA-435C-A0C4-C5263E66B3D9}"/>
              </a:ext>
            </a:extLst>
          </p:cNvPr>
          <p:cNvSpPr>
            <a:spLocks noGrp="1"/>
          </p:cNvSpPr>
          <p:nvPr>
            <p:ph type="ftr" sz="quarter" idx="11"/>
          </p:nvPr>
        </p:nvSpPr>
        <p:spPr>
          <a:xfrm>
            <a:off x="2783632" y="6356350"/>
            <a:ext cx="8022024" cy="365125"/>
          </a:xfrm>
        </p:spPr>
        <p:txBody>
          <a:bodyPr/>
          <a:lstStyle/>
          <a:p>
            <a:endParaRPr lang="en-US" dirty="0"/>
          </a:p>
        </p:txBody>
      </p:sp>
    </p:spTree>
    <p:extLst>
      <p:ext uri="{BB962C8B-B14F-4D97-AF65-F5344CB8AC3E}">
        <p14:creationId xmlns:p14="http://schemas.microsoft.com/office/powerpoint/2010/main" val="1664761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760FD3-C03C-4DB5-A320-2BE3E848370D}"/>
              </a:ext>
            </a:extLst>
          </p:cNvPr>
          <p:cNvSpPr>
            <a:spLocks noGrp="1"/>
          </p:cNvSpPr>
          <p:nvPr>
            <p:ph idx="1" hasCustomPrompt="1"/>
          </p:nvPr>
        </p:nvSpPr>
        <p:spPr/>
        <p:txBody>
          <a:bodyPr/>
          <a:lstStyle>
            <a:lvl1pPr marL="0" indent="0">
              <a:buNone/>
              <a:defRPr/>
            </a:lvl1pPr>
          </a:lstStyle>
          <a:p>
            <a:pPr lvl="0"/>
            <a:r>
              <a:rPr lang="en-US" noProof="0" dirty="0"/>
              <a:t>Write your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a:extLst>
              <a:ext uri="{FF2B5EF4-FFF2-40B4-BE49-F238E27FC236}">
                <a16:creationId xmlns:a16="http://schemas.microsoft.com/office/drawing/2014/main" id="{BA13D50F-2265-4988-A9EA-215EE115081D}"/>
              </a:ext>
            </a:extLst>
          </p:cNvPr>
          <p:cNvSpPr>
            <a:spLocks noGrp="1"/>
          </p:cNvSpPr>
          <p:nvPr>
            <p:ph type="dt" sz="half" idx="10"/>
          </p:nvPr>
        </p:nvSpPr>
        <p:spPr/>
        <p:txBody>
          <a:bodyPr/>
          <a:lstStyle/>
          <a:p>
            <a:fld id="{586C6C9C-66FF-4F1B-A27F-8CD5B6538379}" type="datetimeFigureOut">
              <a:rPr lang="en-US" smtClean="0"/>
              <a:t>12/5/2025</a:t>
            </a:fld>
            <a:endParaRPr lang="en-US" dirty="0"/>
          </a:p>
        </p:txBody>
      </p:sp>
      <p:sp>
        <p:nvSpPr>
          <p:cNvPr id="5" name="Footer Placeholder 4">
            <a:extLst>
              <a:ext uri="{FF2B5EF4-FFF2-40B4-BE49-F238E27FC236}">
                <a16:creationId xmlns:a16="http://schemas.microsoft.com/office/drawing/2014/main" id="{1218CDE1-24B2-46AC-82B8-EA59AC8EBB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116EF0-0CFA-44A4-A20B-92F2FA772E6E}"/>
              </a:ext>
            </a:extLst>
          </p:cNvPr>
          <p:cNvSpPr>
            <a:spLocks noGrp="1"/>
          </p:cNvSpPr>
          <p:nvPr>
            <p:ph type="sldNum" sz="quarter" idx="12"/>
          </p:nvPr>
        </p:nvSpPr>
        <p:spPr/>
        <p:txBody>
          <a:bodyPr/>
          <a:lstStyle/>
          <a:p>
            <a:fld id="{19FD8153-63E7-48ED-9DD5-5B13C7E51FE6}" type="slidenum">
              <a:rPr lang="en-US" smtClean="0"/>
              <a:t>‹#›</a:t>
            </a:fld>
            <a:endParaRPr lang="en-US" dirty="0"/>
          </a:p>
        </p:txBody>
      </p:sp>
      <p:sp>
        <p:nvSpPr>
          <p:cNvPr id="2" name="Title 1">
            <a:extLst>
              <a:ext uri="{FF2B5EF4-FFF2-40B4-BE49-F238E27FC236}">
                <a16:creationId xmlns:a16="http://schemas.microsoft.com/office/drawing/2014/main" id="{FFD432C2-953E-4645-BC73-3709396F72C5}"/>
              </a:ext>
            </a:extLst>
          </p:cNvPr>
          <p:cNvSpPr>
            <a:spLocks noGrp="1"/>
          </p:cNvSpPr>
          <p:nvPr>
            <p:ph type="title" hasCustomPrompt="1"/>
          </p:nvPr>
        </p:nvSpPr>
        <p:spPr/>
        <p:txBody>
          <a:bodyPr/>
          <a:lstStyle>
            <a:lvl1pPr>
              <a:defRPr/>
            </a:lvl1pPr>
          </a:lstStyle>
          <a:p>
            <a:r>
              <a:rPr lang="en-US" noProof="0" dirty="0"/>
              <a:t>Write title here</a:t>
            </a:r>
          </a:p>
        </p:txBody>
      </p:sp>
    </p:spTree>
    <p:extLst>
      <p:ext uri="{BB962C8B-B14F-4D97-AF65-F5344CB8AC3E}">
        <p14:creationId xmlns:p14="http://schemas.microsoft.com/office/powerpoint/2010/main" val="95670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and Two Columns">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F9451E-7A5A-40E5-845B-46EB32ADBD1E}"/>
              </a:ext>
            </a:extLst>
          </p:cNvPr>
          <p:cNvSpPr>
            <a:spLocks noGrp="1"/>
          </p:cNvSpPr>
          <p:nvPr>
            <p:ph type="title" hasCustomPrompt="1"/>
          </p:nvPr>
        </p:nvSpPr>
        <p:spPr/>
        <p:txBody>
          <a:bodyPr/>
          <a:lstStyle>
            <a:lvl1pPr>
              <a:defRPr/>
            </a:lvl1pPr>
          </a:lstStyle>
          <a:p>
            <a:r>
              <a:rPr lang="en-US" noProof="0" dirty="0"/>
              <a:t>Write title here</a:t>
            </a:r>
          </a:p>
        </p:txBody>
      </p:sp>
      <p:sp>
        <p:nvSpPr>
          <p:cNvPr id="3" name="Symbol zastępczy zawartości 2">
            <a:extLst>
              <a:ext uri="{FF2B5EF4-FFF2-40B4-BE49-F238E27FC236}">
                <a16:creationId xmlns:a16="http://schemas.microsoft.com/office/drawing/2014/main" id="{53D7FE1F-3A6C-4A90-8374-5A9240EC73E4}"/>
              </a:ext>
            </a:extLst>
          </p:cNvPr>
          <p:cNvSpPr>
            <a:spLocks noGrp="1"/>
          </p:cNvSpPr>
          <p:nvPr>
            <p:ph sz="half" idx="1" hasCustomPrompt="1"/>
          </p:nvPr>
        </p:nvSpPr>
        <p:spPr>
          <a:xfrm>
            <a:off x="623889" y="1125538"/>
            <a:ext cx="5395911" cy="5183782"/>
          </a:xfrm>
        </p:spPr>
        <p:txBody>
          <a:bodyPr/>
          <a:lstStyle>
            <a:lvl1pPr>
              <a:defRPr/>
            </a:lvl1pPr>
            <a:lvl2pPr>
              <a:defRPr/>
            </a:lvl2pPr>
            <a:lvl3pPr>
              <a:defRPr/>
            </a:lvl3pPr>
            <a:lvl4pPr>
              <a:defRPr/>
            </a:lvl4pPr>
            <a:lvl5pPr>
              <a:defRPr/>
            </a:lvl5pPr>
          </a:lstStyle>
          <a:p>
            <a:pPr lvl="0"/>
            <a:r>
              <a:rPr lang="en-US" noProof="0" dirty="0"/>
              <a:t>Write your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ymbol zastępczy zawartości 3">
            <a:extLst>
              <a:ext uri="{FF2B5EF4-FFF2-40B4-BE49-F238E27FC236}">
                <a16:creationId xmlns:a16="http://schemas.microsoft.com/office/drawing/2014/main" id="{4581F8AE-70D5-464D-A5BE-ACFB8E5DE7C6}"/>
              </a:ext>
            </a:extLst>
          </p:cNvPr>
          <p:cNvSpPr>
            <a:spLocks noGrp="1"/>
          </p:cNvSpPr>
          <p:nvPr>
            <p:ph sz="half" idx="2" hasCustomPrompt="1"/>
          </p:nvPr>
        </p:nvSpPr>
        <p:spPr>
          <a:xfrm>
            <a:off x="6172199" y="1125538"/>
            <a:ext cx="5395913" cy="5183782"/>
          </a:xfrm>
        </p:spPr>
        <p:txBody>
          <a:bodyPr/>
          <a:lstStyle>
            <a:lvl1pPr>
              <a:defRPr/>
            </a:lvl1pPr>
            <a:lvl2pPr>
              <a:defRPr/>
            </a:lvl2pPr>
            <a:lvl3pPr>
              <a:defRPr/>
            </a:lvl3pPr>
            <a:lvl4pPr>
              <a:defRPr/>
            </a:lvl4pPr>
            <a:lvl5pPr>
              <a:defRPr/>
            </a:lvl5pPr>
          </a:lstStyle>
          <a:p>
            <a:pPr lvl="0"/>
            <a:r>
              <a:rPr lang="en-US" noProof="0" dirty="0"/>
              <a:t>Write your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ymbol zastępczy daty 4">
            <a:extLst>
              <a:ext uri="{FF2B5EF4-FFF2-40B4-BE49-F238E27FC236}">
                <a16:creationId xmlns:a16="http://schemas.microsoft.com/office/drawing/2014/main" id="{EB4C253D-F093-445B-831E-F859004483FF}"/>
              </a:ext>
            </a:extLst>
          </p:cNvPr>
          <p:cNvSpPr>
            <a:spLocks noGrp="1"/>
          </p:cNvSpPr>
          <p:nvPr>
            <p:ph type="dt" sz="half" idx="10"/>
          </p:nvPr>
        </p:nvSpPr>
        <p:spPr/>
        <p:txBody>
          <a:bodyPr/>
          <a:lstStyle/>
          <a:p>
            <a:fld id="{586C6C9C-66FF-4F1B-A27F-8CD5B6538379}" type="datetimeFigureOut">
              <a:rPr lang="en-US" smtClean="0"/>
              <a:t>12/5/2025</a:t>
            </a:fld>
            <a:endParaRPr lang="en-US" dirty="0"/>
          </a:p>
        </p:txBody>
      </p:sp>
      <p:sp>
        <p:nvSpPr>
          <p:cNvPr id="6" name="Symbol zastępczy stopki 5">
            <a:extLst>
              <a:ext uri="{FF2B5EF4-FFF2-40B4-BE49-F238E27FC236}">
                <a16:creationId xmlns:a16="http://schemas.microsoft.com/office/drawing/2014/main" id="{8EE34FFE-0F03-4D00-8DB3-08CBEA358519}"/>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BA41EDE8-BBB1-4F88-ADD5-7A00E301BDD2}"/>
              </a:ext>
            </a:extLst>
          </p:cNvPr>
          <p:cNvSpPr>
            <a:spLocks noGrp="1"/>
          </p:cNvSpPr>
          <p:nvPr>
            <p:ph type="sldNum" sz="quarter" idx="12"/>
          </p:nvPr>
        </p:nvSpPr>
        <p:spPr/>
        <p:txBody>
          <a:bodyPr/>
          <a:lstStyle/>
          <a:p>
            <a:fld id="{19FD8153-63E7-48ED-9DD5-5B13C7E51FE6}" type="slidenum">
              <a:rPr lang="en-US" smtClean="0"/>
              <a:t>‹#›</a:t>
            </a:fld>
            <a:endParaRPr lang="en-US" dirty="0"/>
          </a:p>
        </p:txBody>
      </p:sp>
    </p:spTree>
    <p:extLst>
      <p:ext uri="{BB962C8B-B14F-4D97-AF65-F5344CB8AC3E}">
        <p14:creationId xmlns:p14="http://schemas.microsoft.com/office/powerpoint/2010/main" val="1800036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7463DD-1237-4FA8-B195-CBD238876E63}"/>
              </a:ext>
            </a:extLst>
          </p:cNvPr>
          <p:cNvSpPr>
            <a:spLocks noGrp="1"/>
          </p:cNvSpPr>
          <p:nvPr>
            <p:ph type="title" hasCustomPrompt="1"/>
          </p:nvPr>
        </p:nvSpPr>
        <p:spPr/>
        <p:txBody>
          <a:bodyPr/>
          <a:lstStyle>
            <a:lvl1pPr>
              <a:defRPr>
                <a:solidFill>
                  <a:schemeClr val="tx1"/>
                </a:solidFill>
              </a:defRPr>
            </a:lvl1pPr>
          </a:lstStyle>
          <a:p>
            <a:r>
              <a:rPr lang="en-US" noProof="0" dirty="0"/>
              <a:t>Write title here</a:t>
            </a:r>
            <a:endParaRPr lang="en-US" dirty="0"/>
          </a:p>
        </p:txBody>
      </p:sp>
      <p:sp>
        <p:nvSpPr>
          <p:cNvPr id="3" name="Symbol zastępczy daty 2">
            <a:extLst>
              <a:ext uri="{FF2B5EF4-FFF2-40B4-BE49-F238E27FC236}">
                <a16:creationId xmlns:a16="http://schemas.microsoft.com/office/drawing/2014/main" id="{0E58D595-E919-4DC5-B7BC-954C39A678F7}"/>
              </a:ext>
            </a:extLst>
          </p:cNvPr>
          <p:cNvSpPr>
            <a:spLocks noGrp="1"/>
          </p:cNvSpPr>
          <p:nvPr>
            <p:ph type="dt" sz="half" idx="10"/>
          </p:nvPr>
        </p:nvSpPr>
        <p:spPr/>
        <p:txBody>
          <a:bodyPr/>
          <a:lstStyle/>
          <a:p>
            <a:fld id="{586C6C9C-66FF-4F1B-A27F-8CD5B6538379}" type="datetimeFigureOut">
              <a:rPr lang="en-US" smtClean="0"/>
              <a:t>12/5/2025</a:t>
            </a:fld>
            <a:endParaRPr lang="en-US" dirty="0"/>
          </a:p>
        </p:txBody>
      </p:sp>
      <p:sp>
        <p:nvSpPr>
          <p:cNvPr id="4" name="Symbol zastępczy stopki 3">
            <a:extLst>
              <a:ext uri="{FF2B5EF4-FFF2-40B4-BE49-F238E27FC236}">
                <a16:creationId xmlns:a16="http://schemas.microsoft.com/office/drawing/2014/main" id="{BF3C28E3-54FC-4AC8-868C-79CEEDCCAEEF}"/>
              </a:ext>
            </a:extLst>
          </p:cNvPr>
          <p:cNvSpPr>
            <a:spLocks noGrp="1"/>
          </p:cNvSpPr>
          <p:nvPr>
            <p:ph type="ftr" sz="quarter" idx="11"/>
          </p:nvPr>
        </p:nvSpPr>
        <p:spPr/>
        <p:txBody>
          <a:bodyPr/>
          <a:lstStyle/>
          <a:p>
            <a:endParaRPr lang="en-US" dirty="0"/>
          </a:p>
        </p:txBody>
      </p:sp>
      <p:sp>
        <p:nvSpPr>
          <p:cNvPr id="5" name="Symbol zastępczy numeru slajdu 4">
            <a:extLst>
              <a:ext uri="{FF2B5EF4-FFF2-40B4-BE49-F238E27FC236}">
                <a16:creationId xmlns:a16="http://schemas.microsoft.com/office/drawing/2014/main" id="{ADC6A627-F5F7-42F2-9FA7-5671168CC6A3}"/>
              </a:ext>
            </a:extLst>
          </p:cNvPr>
          <p:cNvSpPr>
            <a:spLocks noGrp="1"/>
          </p:cNvSpPr>
          <p:nvPr>
            <p:ph type="sldNum" sz="quarter" idx="12"/>
          </p:nvPr>
        </p:nvSpPr>
        <p:spPr/>
        <p:txBody>
          <a:bodyPr/>
          <a:lstStyle/>
          <a:p>
            <a:fld id="{19FD8153-63E7-48ED-9DD5-5B13C7E51FE6}" type="slidenum">
              <a:rPr lang="en-US" smtClean="0"/>
              <a:t>‹#›</a:t>
            </a:fld>
            <a:endParaRPr lang="en-US" dirty="0"/>
          </a:p>
        </p:txBody>
      </p:sp>
    </p:spTree>
    <p:extLst>
      <p:ext uri="{BB962C8B-B14F-4D97-AF65-F5344CB8AC3E}">
        <p14:creationId xmlns:p14="http://schemas.microsoft.com/office/powerpoint/2010/main" val="221681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 dark">
    <p:bg>
      <p:bgPr>
        <a:solidFill>
          <a:schemeClr val="tx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4134AE5-1FE8-4AFE-A1DF-37597D49D603}"/>
              </a:ext>
            </a:extLst>
          </p:cNvPr>
          <p:cNvSpPr/>
          <p:nvPr/>
        </p:nvSpPr>
        <p:spPr>
          <a:xfrm>
            <a:off x="0" y="0"/>
            <a:ext cx="12190872" cy="6857955"/>
          </a:xfrm>
          <a:prstGeom prst="rect">
            <a:avLst/>
          </a:prstGeom>
          <a:solidFill>
            <a:srgbClr val="081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ytuł 1">
            <a:extLst>
              <a:ext uri="{FF2B5EF4-FFF2-40B4-BE49-F238E27FC236}">
                <a16:creationId xmlns:a16="http://schemas.microsoft.com/office/drawing/2014/main" id="{577463DD-1237-4FA8-B195-CBD238876E63}"/>
              </a:ext>
            </a:extLst>
          </p:cNvPr>
          <p:cNvSpPr>
            <a:spLocks noGrp="1"/>
          </p:cNvSpPr>
          <p:nvPr>
            <p:ph type="title" hasCustomPrompt="1"/>
          </p:nvPr>
        </p:nvSpPr>
        <p:spPr/>
        <p:txBody>
          <a:bodyPr/>
          <a:lstStyle>
            <a:lvl1pPr>
              <a:defRPr>
                <a:solidFill>
                  <a:schemeClr val="bg1"/>
                </a:solidFill>
              </a:defRPr>
            </a:lvl1pPr>
          </a:lstStyle>
          <a:p>
            <a:r>
              <a:rPr lang="en-US" noProof="0" dirty="0"/>
              <a:t>Write title here</a:t>
            </a:r>
            <a:endParaRPr lang="en-US" dirty="0"/>
          </a:p>
        </p:txBody>
      </p:sp>
      <p:sp>
        <p:nvSpPr>
          <p:cNvPr id="3" name="Symbol zastępczy daty 2">
            <a:extLst>
              <a:ext uri="{FF2B5EF4-FFF2-40B4-BE49-F238E27FC236}">
                <a16:creationId xmlns:a16="http://schemas.microsoft.com/office/drawing/2014/main" id="{0E58D595-E919-4DC5-B7BC-954C39A678F7}"/>
              </a:ext>
            </a:extLst>
          </p:cNvPr>
          <p:cNvSpPr>
            <a:spLocks noGrp="1"/>
          </p:cNvSpPr>
          <p:nvPr>
            <p:ph type="dt" sz="half" idx="10"/>
          </p:nvPr>
        </p:nvSpPr>
        <p:spPr/>
        <p:txBody>
          <a:bodyPr/>
          <a:lstStyle/>
          <a:p>
            <a:fld id="{586C6C9C-66FF-4F1B-A27F-8CD5B6538379}" type="datetimeFigureOut">
              <a:rPr lang="en-US" smtClean="0"/>
              <a:t>12/5/2025</a:t>
            </a:fld>
            <a:endParaRPr lang="en-US" dirty="0"/>
          </a:p>
        </p:txBody>
      </p:sp>
      <p:sp>
        <p:nvSpPr>
          <p:cNvPr id="4" name="Symbol zastępczy stopki 3">
            <a:extLst>
              <a:ext uri="{FF2B5EF4-FFF2-40B4-BE49-F238E27FC236}">
                <a16:creationId xmlns:a16="http://schemas.microsoft.com/office/drawing/2014/main" id="{BF3C28E3-54FC-4AC8-868C-79CEEDCCAEEF}"/>
              </a:ext>
            </a:extLst>
          </p:cNvPr>
          <p:cNvSpPr>
            <a:spLocks noGrp="1"/>
          </p:cNvSpPr>
          <p:nvPr>
            <p:ph type="ftr" sz="quarter" idx="11"/>
          </p:nvPr>
        </p:nvSpPr>
        <p:spPr/>
        <p:txBody>
          <a:bodyPr/>
          <a:lstStyle/>
          <a:p>
            <a:endParaRPr lang="en-US" dirty="0"/>
          </a:p>
        </p:txBody>
      </p:sp>
      <p:sp>
        <p:nvSpPr>
          <p:cNvPr id="5" name="Symbol zastępczy numeru slajdu 4">
            <a:extLst>
              <a:ext uri="{FF2B5EF4-FFF2-40B4-BE49-F238E27FC236}">
                <a16:creationId xmlns:a16="http://schemas.microsoft.com/office/drawing/2014/main" id="{ADC6A627-F5F7-42F2-9FA7-5671168CC6A3}"/>
              </a:ext>
            </a:extLst>
          </p:cNvPr>
          <p:cNvSpPr>
            <a:spLocks noGrp="1"/>
          </p:cNvSpPr>
          <p:nvPr>
            <p:ph type="sldNum" sz="quarter" idx="12"/>
          </p:nvPr>
        </p:nvSpPr>
        <p:spPr/>
        <p:txBody>
          <a:bodyPr/>
          <a:lstStyle/>
          <a:p>
            <a:fld id="{19FD8153-63E7-48ED-9DD5-5B13C7E51FE6}" type="slidenum">
              <a:rPr lang="en-US" smtClean="0"/>
              <a:t>‹#›</a:t>
            </a:fld>
            <a:endParaRPr lang="en-US" dirty="0"/>
          </a:p>
        </p:txBody>
      </p:sp>
      <p:grpSp>
        <p:nvGrpSpPr>
          <p:cNvPr id="32" name="Grupa 39">
            <a:extLst>
              <a:ext uri="{FF2B5EF4-FFF2-40B4-BE49-F238E27FC236}">
                <a16:creationId xmlns:a16="http://schemas.microsoft.com/office/drawing/2014/main" id="{D7F9E8DF-F69F-41BB-B346-84A03FF4D003}"/>
              </a:ext>
            </a:extLst>
          </p:cNvPr>
          <p:cNvGrpSpPr/>
          <p:nvPr/>
        </p:nvGrpSpPr>
        <p:grpSpPr>
          <a:xfrm>
            <a:off x="0" y="0"/>
            <a:ext cx="121194" cy="972000"/>
            <a:chOff x="672539" y="397517"/>
            <a:chExt cx="121194" cy="972000"/>
          </a:xfrm>
          <a:solidFill>
            <a:schemeClr val="accent4"/>
          </a:solidFill>
        </p:grpSpPr>
        <p:sp>
          <p:nvSpPr>
            <p:cNvPr id="33" name="Prostokąt 40">
              <a:extLst>
                <a:ext uri="{FF2B5EF4-FFF2-40B4-BE49-F238E27FC236}">
                  <a16:creationId xmlns:a16="http://schemas.microsoft.com/office/drawing/2014/main" id="{F485940F-8A05-4A9A-BBFC-E4A8B1E00527}"/>
                </a:ext>
              </a:extLst>
            </p:cNvPr>
            <p:cNvSpPr/>
            <p:nvPr/>
          </p:nvSpPr>
          <p:spPr>
            <a:xfrm>
              <a:off x="672539" y="397517"/>
              <a:ext cx="540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rójkąt równoramienny 41">
              <a:extLst>
                <a:ext uri="{FF2B5EF4-FFF2-40B4-BE49-F238E27FC236}">
                  <a16:creationId xmlns:a16="http://schemas.microsoft.com/office/drawing/2014/main" id="{0DDBE218-1A6A-47CA-8AB3-34DBA7E24E01}"/>
                </a:ext>
              </a:extLst>
            </p:cNvPr>
            <p:cNvSpPr/>
            <p:nvPr/>
          </p:nvSpPr>
          <p:spPr>
            <a:xfrm rot="5400000">
              <a:off x="596882" y="834256"/>
              <a:ext cx="295180" cy="9852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8" name="Prostokąt 47">
            <a:extLst>
              <a:ext uri="{FF2B5EF4-FFF2-40B4-BE49-F238E27FC236}">
                <a16:creationId xmlns:a16="http://schemas.microsoft.com/office/drawing/2014/main" id="{B3059D7F-A34B-4421-9CBB-079F55580EE0}"/>
              </a:ext>
            </a:extLst>
          </p:cNvPr>
          <p:cNvSpPr/>
          <p:nvPr/>
        </p:nvSpPr>
        <p:spPr>
          <a:xfrm flipH="1">
            <a:off x="12138000" y="6372000"/>
            <a:ext cx="54000" cy="4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80404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slide">
    <p:spTree>
      <p:nvGrpSpPr>
        <p:cNvPr id="1" name=""/>
        <p:cNvGrpSpPr/>
        <p:nvPr/>
      </p:nvGrpSpPr>
      <p:grpSpPr>
        <a:xfrm>
          <a:off x="0" y="0"/>
          <a:ext cx="0" cy="0"/>
          <a:chOff x="0" y="0"/>
          <a:chExt cx="0" cy="0"/>
        </a:xfrm>
      </p:grpSpPr>
      <p:grpSp>
        <p:nvGrpSpPr>
          <p:cNvPr id="11" name="Group 10"/>
          <p:cNvGrpSpPr/>
          <p:nvPr/>
        </p:nvGrpSpPr>
        <p:grpSpPr>
          <a:xfrm>
            <a:off x="-7264" y="3808941"/>
            <a:ext cx="10807787" cy="1869484"/>
            <a:chOff x="156825" y="3313889"/>
            <a:chExt cx="6872812" cy="1327884"/>
          </a:xfrm>
        </p:grpSpPr>
        <p:sp>
          <p:nvSpPr>
            <p:cNvPr id="12" name="Rectangle 6"/>
            <p:cNvSpPr>
              <a:spLocks noChangeArrowheads="1"/>
            </p:cNvSpPr>
            <p:nvPr/>
          </p:nvSpPr>
          <p:spPr bwMode="auto">
            <a:xfrm>
              <a:off x="156825" y="3762852"/>
              <a:ext cx="1109397" cy="878921"/>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3" name="Freeform 7"/>
            <p:cNvSpPr>
              <a:spLocks/>
            </p:cNvSpPr>
            <p:nvPr/>
          </p:nvSpPr>
          <p:spPr bwMode="auto">
            <a:xfrm>
              <a:off x="831726" y="3313889"/>
              <a:ext cx="6197911" cy="878921"/>
            </a:xfrm>
            <a:custGeom>
              <a:avLst/>
              <a:gdLst>
                <a:gd name="T0" fmla="*/ 2034 w 2183"/>
                <a:gd name="T1" fmla="*/ 174 h 348"/>
                <a:gd name="T2" fmla="*/ 2183 w 2183"/>
                <a:gd name="T3" fmla="*/ 348 h 348"/>
                <a:gd name="T4" fmla="*/ 0 w 2183"/>
                <a:gd name="T5" fmla="*/ 348 h 348"/>
                <a:gd name="T6" fmla="*/ 0 w 2183"/>
                <a:gd name="T7" fmla="*/ 0 h 348"/>
                <a:gd name="T8" fmla="*/ 2183 w 2183"/>
                <a:gd name="T9" fmla="*/ 0 h 348"/>
                <a:gd name="T10" fmla="*/ 2034 w 2183"/>
                <a:gd name="T11" fmla="*/ 174 h 348"/>
                <a:gd name="connsiteX0" fmla="*/ 9623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623 w 10000"/>
                <a:gd name="connsiteY5" fmla="*/ 5000 h 10000"/>
                <a:gd name="connsiteX0" fmla="*/ 9410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410 w 10000"/>
                <a:gd name="connsiteY5" fmla="*/ 5000 h 10000"/>
                <a:gd name="connsiteX0" fmla="*/ 9410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410 w 10000"/>
                <a:gd name="connsiteY5" fmla="*/ 5000 h 10000"/>
                <a:gd name="connsiteX0" fmla="*/ 9410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410 w 10000"/>
                <a:gd name="connsiteY5" fmla="*/ 5000 h 10000"/>
                <a:gd name="connsiteX0" fmla="*/ 9410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410 w 10000"/>
                <a:gd name="connsiteY5" fmla="*/ 5000 h 10000"/>
                <a:gd name="connsiteX0" fmla="*/ 9410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410 w 10000"/>
                <a:gd name="connsiteY5" fmla="*/ 5000 h 10000"/>
                <a:gd name="connsiteX0" fmla="*/ 9410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410 w 10000"/>
                <a:gd name="connsiteY5" fmla="*/ 5000 h 10000"/>
                <a:gd name="connsiteX0" fmla="*/ 9410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410 w 10000"/>
                <a:gd name="connsiteY5" fmla="*/ 5000 h 10000"/>
                <a:gd name="connsiteX0" fmla="*/ 9410 w 10000"/>
                <a:gd name="connsiteY0" fmla="*/ 5000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410 w 10000"/>
                <a:gd name="connsiteY5" fmla="*/ 5000 h 10000"/>
                <a:gd name="connsiteX0" fmla="*/ 9532 w 10000"/>
                <a:gd name="connsiteY0" fmla="*/ 484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532 w 10000"/>
                <a:gd name="connsiteY5" fmla="*/ 4842 h 10000"/>
                <a:gd name="connsiteX0" fmla="*/ 9532 w 10000"/>
                <a:gd name="connsiteY0" fmla="*/ 484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532 w 10000"/>
                <a:gd name="connsiteY5" fmla="*/ 4842 h 10000"/>
                <a:gd name="connsiteX0" fmla="*/ 9532 w 10000"/>
                <a:gd name="connsiteY0" fmla="*/ 484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532 w 10000"/>
                <a:gd name="connsiteY5" fmla="*/ 4842 h 10000"/>
                <a:gd name="connsiteX0" fmla="*/ 9532 w 10000"/>
                <a:gd name="connsiteY0" fmla="*/ 484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532 w 10000"/>
                <a:gd name="connsiteY5" fmla="*/ 4842 h 10000"/>
                <a:gd name="connsiteX0" fmla="*/ 9532 w 10000"/>
                <a:gd name="connsiteY0" fmla="*/ 484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532 w 10000"/>
                <a:gd name="connsiteY5" fmla="*/ 4842 h 10000"/>
                <a:gd name="connsiteX0" fmla="*/ 9532 w 10000"/>
                <a:gd name="connsiteY0" fmla="*/ 484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532 w 10000"/>
                <a:gd name="connsiteY5" fmla="*/ 4842 h 10000"/>
                <a:gd name="connsiteX0" fmla="*/ 9532 w 10000"/>
                <a:gd name="connsiteY0" fmla="*/ 484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532 w 10000"/>
                <a:gd name="connsiteY5" fmla="*/ 4842 h 10000"/>
                <a:gd name="connsiteX0" fmla="*/ 9532 w 10000"/>
                <a:gd name="connsiteY0" fmla="*/ 484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0 h 10000"/>
                <a:gd name="connsiteX5" fmla="*/ 9532 w 10000"/>
                <a:gd name="connsiteY5" fmla="*/ 484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9532" y="4842"/>
                  </a:moveTo>
                  <a:lnTo>
                    <a:pt x="10000" y="10000"/>
                  </a:lnTo>
                  <a:lnTo>
                    <a:pt x="0" y="10000"/>
                  </a:lnTo>
                  <a:lnTo>
                    <a:pt x="0" y="0"/>
                  </a:lnTo>
                  <a:lnTo>
                    <a:pt x="10000" y="0"/>
                  </a:lnTo>
                  <a:lnTo>
                    <a:pt x="9532" y="48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en-US" sz="1800" dirty="0"/>
            </a:p>
          </p:txBody>
        </p:sp>
        <p:sp>
          <p:nvSpPr>
            <p:cNvPr id="14" name="Freeform 8"/>
            <p:cNvSpPr>
              <a:spLocks/>
            </p:cNvSpPr>
            <p:nvPr/>
          </p:nvSpPr>
          <p:spPr bwMode="auto">
            <a:xfrm>
              <a:off x="831726" y="4192810"/>
              <a:ext cx="434496" cy="441987"/>
            </a:xfrm>
            <a:custGeom>
              <a:avLst/>
              <a:gdLst>
                <a:gd name="T0" fmla="*/ 175 w 175"/>
                <a:gd name="T1" fmla="*/ 175 h 175"/>
                <a:gd name="T2" fmla="*/ 0 w 175"/>
                <a:gd name="T3" fmla="*/ 0 h 175"/>
                <a:gd name="T4" fmla="*/ 175 w 175"/>
                <a:gd name="T5" fmla="*/ 0 h 175"/>
                <a:gd name="T6" fmla="*/ 175 w 175"/>
                <a:gd name="T7" fmla="*/ 175 h 175"/>
              </a:gdLst>
              <a:ahLst/>
              <a:cxnLst>
                <a:cxn ang="0">
                  <a:pos x="T0" y="T1"/>
                </a:cxn>
                <a:cxn ang="0">
                  <a:pos x="T2" y="T3"/>
                </a:cxn>
                <a:cxn ang="0">
                  <a:pos x="T4" y="T5"/>
                </a:cxn>
                <a:cxn ang="0">
                  <a:pos x="T6" y="T7"/>
                </a:cxn>
              </a:cxnLst>
              <a:rect l="0" t="0" r="r" b="b"/>
              <a:pathLst>
                <a:path w="175" h="175">
                  <a:moveTo>
                    <a:pt x="175" y="175"/>
                  </a:moveTo>
                  <a:lnTo>
                    <a:pt x="0" y="0"/>
                  </a:lnTo>
                  <a:lnTo>
                    <a:pt x="175" y="0"/>
                  </a:lnTo>
                  <a:lnTo>
                    <a:pt x="175" y="175"/>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grpSp>
      <p:sp>
        <p:nvSpPr>
          <p:cNvPr id="2" name="Tytuł 1"/>
          <p:cNvSpPr>
            <a:spLocks noGrp="1"/>
          </p:cNvSpPr>
          <p:nvPr>
            <p:ph type="title" hasCustomPrompt="1"/>
          </p:nvPr>
        </p:nvSpPr>
        <p:spPr>
          <a:xfrm>
            <a:off x="1217654" y="4036981"/>
            <a:ext cx="9006805" cy="780680"/>
          </a:xfrm>
        </p:spPr>
        <p:txBody>
          <a:bodyPr anchor="ctr">
            <a:normAutofit/>
          </a:bodyPr>
          <a:lstStyle>
            <a:lvl1pPr algn="l">
              <a:defRPr sz="3600" b="0" cap="none">
                <a:solidFill>
                  <a:schemeClr val="bg1"/>
                </a:solidFill>
              </a:defRPr>
            </a:lvl1pPr>
          </a:lstStyle>
          <a:p>
            <a:r>
              <a:rPr lang="en-US" noProof="0" dirty="0"/>
              <a:t>Click to edit style</a:t>
            </a:r>
          </a:p>
        </p:txBody>
      </p:sp>
      <p:sp>
        <p:nvSpPr>
          <p:cNvPr id="3" name="Symbol zastępczy tekstu 2"/>
          <p:cNvSpPr>
            <a:spLocks noGrp="1"/>
          </p:cNvSpPr>
          <p:nvPr>
            <p:ph type="body" idx="1" hasCustomPrompt="1"/>
          </p:nvPr>
        </p:nvSpPr>
        <p:spPr>
          <a:xfrm>
            <a:off x="1223277" y="2194985"/>
            <a:ext cx="8832980" cy="1500187"/>
          </a:xfrm>
        </p:spPr>
        <p:txBody>
          <a:bodyPr anchor="b"/>
          <a:lstStyle>
            <a:lvl1pPr marL="0" marR="0" indent="0" algn="l" defTabSz="914400" rtl="0" eaLnBrk="1" fontAlgn="auto" latinLnBrk="0" hangingPunct="1">
              <a:lnSpc>
                <a:spcPct val="100000"/>
              </a:lnSpc>
              <a:spcBef>
                <a:spcPct val="20000"/>
              </a:spcBef>
              <a:spcAft>
                <a:spcPts val="0"/>
              </a:spcAft>
              <a:buClr>
                <a:schemeClr val="accent5"/>
              </a:buClr>
              <a:buSzTx/>
              <a:buFont typeface="Arial" pitchFamily="34" charset="0"/>
              <a:buNone/>
              <a:tabLst/>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a:t>Click to edit style of text template</a:t>
            </a:r>
          </a:p>
        </p:txBody>
      </p:sp>
      <p:sp>
        <p:nvSpPr>
          <p:cNvPr id="15" name="Slide Number Placeholder 14"/>
          <p:cNvSpPr>
            <a:spLocks noGrp="1"/>
          </p:cNvSpPr>
          <p:nvPr>
            <p:ph type="sldNum" sz="quarter" idx="10"/>
          </p:nvPr>
        </p:nvSpPr>
        <p:spPr/>
        <p:txBody>
          <a:bodyPr/>
          <a:lstStyle/>
          <a:p>
            <a:fld id="{19FD8153-63E7-48ED-9DD5-5B13C7E51FE6}" type="slidenum">
              <a:rPr lang="en-US" smtClean="0"/>
              <a:t>‹#›</a:t>
            </a:fld>
            <a:endParaRPr lang="en-US" dirty="0"/>
          </a:p>
        </p:txBody>
      </p:sp>
      <p:sp>
        <p:nvSpPr>
          <p:cNvPr id="4" name="Rectangle 3">
            <a:extLst>
              <a:ext uri="{FF2B5EF4-FFF2-40B4-BE49-F238E27FC236}">
                <a16:creationId xmlns:a16="http://schemas.microsoft.com/office/drawing/2014/main" id="{5272C1B4-E621-499E-A5FF-9E52FF29E449}"/>
              </a:ext>
            </a:extLst>
          </p:cNvPr>
          <p:cNvSpPr/>
          <p:nvPr/>
        </p:nvSpPr>
        <p:spPr>
          <a:xfrm>
            <a:off x="0" y="0"/>
            <a:ext cx="208650" cy="104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42A878C-98D9-48B1-85E6-6E35EEB5EEDE}"/>
              </a:ext>
            </a:extLst>
          </p:cNvPr>
          <p:cNvSpPr/>
          <p:nvPr/>
        </p:nvSpPr>
        <p:spPr>
          <a:xfrm>
            <a:off x="12003747" y="5819332"/>
            <a:ext cx="208650" cy="104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918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735F4-1557-410A-BABA-A1C0FE0CA944}"/>
              </a:ext>
            </a:extLst>
          </p:cNvPr>
          <p:cNvSpPr>
            <a:spLocks noGrp="1"/>
          </p:cNvSpPr>
          <p:nvPr>
            <p:ph type="dt" sz="half" idx="10"/>
          </p:nvPr>
        </p:nvSpPr>
        <p:spPr/>
        <p:txBody>
          <a:bodyPr/>
          <a:lstStyle/>
          <a:p>
            <a:fld id="{586C6C9C-66FF-4F1B-A27F-8CD5B6538379}" type="datetimeFigureOut">
              <a:rPr lang="en-US" smtClean="0"/>
              <a:t>12/5/2025</a:t>
            </a:fld>
            <a:endParaRPr lang="en-US" dirty="0"/>
          </a:p>
        </p:txBody>
      </p:sp>
      <p:sp>
        <p:nvSpPr>
          <p:cNvPr id="4" name="Slide Number Placeholder 3">
            <a:extLst>
              <a:ext uri="{FF2B5EF4-FFF2-40B4-BE49-F238E27FC236}">
                <a16:creationId xmlns:a16="http://schemas.microsoft.com/office/drawing/2014/main" id="{CDB6D04F-F2B5-4DC6-AC72-0D7B2FF0816B}"/>
              </a:ext>
            </a:extLst>
          </p:cNvPr>
          <p:cNvSpPr>
            <a:spLocks noGrp="1"/>
          </p:cNvSpPr>
          <p:nvPr>
            <p:ph type="sldNum" sz="quarter" idx="12"/>
          </p:nvPr>
        </p:nvSpPr>
        <p:spPr/>
        <p:txBody>
          <a:bodyPr/>
          <a:lstStyle/>
          <a:p>
            <a:fld id="{19FD8153-63E7-48ED-9DD5-5B13C7E51FE6}" type="slidenum">
              <a:rPr lang="en-US" smtClean="0"/>
              <a:t>‹#›</a:t>
            </a:fld>
            <a:endParaRPr lang="en-US" dirty="0"/>
          </a:p>
        </p:txBody>
      </p:sp>
    </p:spTree>
    <p:extLst>
      <p:ext uri="{BB962C8B-B14F-4D97-AF65-F5344CB8AC3E}">
        <p14:creationId xmlns:p14="http://schemas.microsoft.com/office/powerpoint/2010/main" val="88442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E2310252-552B-E1EC-0361-C09B4E58F3F9}"/>
              </a:ext>
            </a:extLst>
          </p:cNvPr>
          <p:cNvSpPr/>
          <p:nvPr userDrawn="1"/>
        </p:nvSpPr>
        <p:spPr>
          <a:xfrm>
            <a:off x="1" y="0"/>
            <a:ext cx="12192000" cy="6858000"/>
          </a:xfrm>
          <a:prstGeom prst="rect">
            <a:avLst/>
          </a:prstGeom>
          <a:solidFill>
            <a:srgbClr val="F3F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73866149-D9DB-4110-BE38-E3F6E4BC5B5D}"/>
              </a:ext>
            </a:extLst>
          </p:cNvPr>
          <p:cNvSpPr>
            <a:spLocks noGrp="1"/>
          </p:cNvSpPr>
          <p:nvPr>
            <p:ph type="title"/>
          </p:nvPr>
        </p:nvSpPr>
        <p:spPr>
          <a:xfrm>
            <a:off x="623889" y="0"/>
            <a:ext cx="10947022" cy="972000"/>
          </a:xfrm>
          <a:prstGeom prst="rect">
            <a:avLst/>
          </a:prstGeom>
        </p:spPr>
        <p:txBody>
          <a:bodyPr vert="horz" lIns="0" tIns="45720" rIns="91440" bIns="45720" rtlCol="0" anchor="ctr">
            <a:normAutofit/>
          </a:bodyPr>
          <a:lstStyle/>
          <a:p>
            <a:r>
              <a:rPr lang="en-US" noProof="0" dirty="0"/>
              <a:t>Write title here</a:t>
            </a:r>
          </a:p>
        </p:txBody>
      </p:sp>
      <p:sp>
        <p:nvSpPr>
          <p:cNvPr id="3" name="Text Placeholder 2">
            <a:extLst>
              <a:ext uri="{FF2B5EF4-FFF2-40B4-BE49-F238E27FC236}">
                <a16:creationId xmlns:a16="http://schemas.microsoft.com/office/drawing/2014/main" id="{6FA543A4-A38A-42F0-B552-F0A92F184B88}"/>
              </a:ext>
            </a:extLst>
          </p:cNvPr>
          <p:cNvSpPr>
            <a:spLocks noGrp="1"/>
          </p:cNvSpPr>
          <p:nvPr>
            <p:ph type="body" idx="1"/>
          </p:nvPr>
        </p:nvSpPr>
        <p:spPr>
          <a:xfrm>
            <a:off x="623887" y="1124744"/>
            <a:ext cx="10944225" cy="5184575"/>
          </a:xfrm>
          <a:prstGeom prst="rect">
            <a:avLst/>
          </a:prstGeom>
        </p:spPr>
        <p:txBody>
          <a:bodyPr vert="horz" lIns="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a:extLst>
              <a:ext uri="{FF2B5EF4-FFF2-40B4-BE49-F238E27FC236}">
                <a16:creationId xmlns:a16="http://schemas.microsoft.com/office/drawing/2014/main" id="{639E0776-F1A8-4911-A447-3C456A482531}"/>
              </a:ext>
            </a:extLst>
          </p:cNvPr>
          <p:cNvSpPr>
            <a:spLocks noGrp="1"/>
          </p:cNvSpPr>
          <p:nvPr>
            <p:ph type="dt" sz="half" idx="2"/>
          </p:nvPr>
        </p:nvSpPr>
        <p:spPr>
          <a:xfrm>
            <a:off x="9693733" y="6446006"/>
            <a:ext cx="1081336"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586C6C9C-66FF-4F1B-A27F-8CD5B6538379}" type="datetimeFigureOut">
              <a:rPr lang="en-US" smtClean="0"/>
              <a:t>12/5/2025</a:t>
            </a:fld>
            <a:endParaRPr lang="en-US" dirty="0"/>
          </a:p>
        </p:txBody>
      </p:sp>
      <p:sp>
        <p:nvSpPr>
          <p:cNvPr id="5" name="Footer Placeholder 4">
            <a:extLst>
              <a:ext uri="{FF2B5EF4-FFF2-40B4-BE49-F238E27FC236}">
                <a16:creationId xmlns:a16="http://schemas.microsoft.com/office/drawing/2014/main" id="{2A605E99-3851-4853-A693-D2F34F1D76E8}"/>
              </a:ext>
            </a:extLst>
          </p:cNvPr>
          <p:cNvSpPr>
            <a:spLocks noGrp="1"/>
          </p:cNvSpPr>
          <p:nvPr>
            <p:ph type="ftr" sz="quarter" idx="3"/>
          </p:nvPr>
        </p:nvSpPr>
        <p:spPr>
          <a:xfrm>
            <a:off x="3359696" y="6445302"/>
            <a:ext cx="6285777" cy="382218"/>
          </a:xfrm>
          <a:prstGeom prst="rect">
            <a:avLst/>
          </a:prstGeom>
        </p:spPr>
        <p:txBody>
          <a:bodyPr vert="horz" lIns="91440" tIns="45720" rIns="91440" bIns="45720" rtlCol="0" anchor="ctr"/>
          <a:lstStyle>
            <a:lvl1pPr algn="ctr">
              <a:defRPr sz="14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FA70682-E008-4E8D-9CC5-59A9D1A18522}"/>
              </a:ext>
            </a:extLst>
          </p:cNvPr>
          <p:cNvSpPr>
            <a:spLocks noGrp="1"/>
          </p:cNvSpPr>
          <p:nvPr>
            <p:ph type="sldNum" sz="quarter" idx="4"/>
          </p:nvPr>
        </p:nvSpPr>
        <p:spPr>
          <a:xfrm>
            <a:off x="10797110" y="6446006"/>
            <a:ext cx="768338"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19FD8153-63E7-48ED-9DD5-5B13C7E51FE6}" type="slidenum">
              <a:rPr lang="en-US" smtClean="0"/>
              <a:t>‹#›</a:t>
            </a:fld>
            <a:endParaRPr lang="en-US" dirty="0"/>
          </a:p>
        </p:txBody>
      </p:sp>
    </p:spTree>
    <p:extLst>
      <p:ext uri="{BB962C8B-B14F-4D97-AF65-F5344CB8AC3E}">
        <p14:creationId xmlns:p14="http://schemas.microsoft.com/office/powerpoint/2010/main" val="15259746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2" r:id="rId4"/>
    <p:sldLayoutId id="2147483698" r:id="rId5"/>
    <p:sldLayoutId id="2147483695" r:id="rId6"/>
    <p:sldLayoutId id="2147483697" r:id="rId7"/>
  </p:sldLayoutIdLst>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355600" indent="-355600" algn="l" defTabSz="914400" rtl="0" eaLnBrk="1" latinLnBrk="0" hangingPunct="1">
        <a:lnSpc>
          <a:spcPct val="100000"/>
        </a:lnSpc>
        <a:spcBef>
          <a:spcPts val="1000"/>
        </a:spcBef>
        <a:buClr>
          <a:schemeClr val="accent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87">
          <p15:clr>
            <a:srgbClr val="F26B43"/>
          </p15:clr>
        </p15:guide>
        <p15:guide id="2" orient="horz" pos="709">
          <p15:clr>
            <a:srgbClr val="F26B43"/>
          </p15:clr>
        </p15:guide>
        <p15:guide id="3" orient="horz" pos="3974">
          <p15:clr>
            <a:srgbClr val="F26B43"/>
          </p15:clr>
        </p15:guide>
        <p15:guide id="4" pos="3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hello@infoDiagram.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hyperlink" Target="https://www.infodiagram.com/diagrams/ultimate-outline-diagrams-visual-deck-ppt-template.html" TargetMode="External"/><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hyperlink" Target="https://www.infodiagram.com/diagrams/flat_icons_ppt_infographics.html" TargetMode="External"/><Relationship Id="rId5" Type="http://schemas.openxmlformats.org/officeDocument/2006/relationships/hyperlink" Target="https://www.infodiagram.com/diagrams/ultimate-flat-diagrams-visual-deck-ppt-template.html" TargetMode="External"/><Relationship Id="rId10" Type="http://schemas.openxmlformats.org/officeDocument/2006/relationships/image" Target="../media/image17.png"/><Relationship Id="rId4" Type="http://schemas.openxmlformats.org/officeDocument/2006/relationships/hyperlink" Target="http://www.infodiagram.com/" TargetMode="External"/><Relationship Id="rId9" Type="http://schemas.openxmlformats.org/officeDocument/2006/relationships/hyperlink" Target="https://www.infodiagram.com/diagrams/outline-icons-ppt-business-infographics.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linkedin.com/in/peterzvirinsky/" TargetMode="External"/><Relationship Id="rId2" Type="http://schemas.openxmlformats.org/officeDocument/2006/relationships/hyperlink" Target="https://prezentio.com/newsletter-ppt-tips/" TargetMode="External"/><Relationship Id="rId1" Type="http://schemas.openxmlformats.org/officeDocument/2006/relationships/slideLayout" Target="../slideLayouts/slideLayout7.xml"/><Relationship Id="rId4" Type="http://schemas.openxmlformats.org/officeDocument/2006/relationships/hyperlink" Target="https://prezentio.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infodiagram.com/" TargetMode="External"/><Relationship Id="rId7" Type="http://schemas.openxmlformats.org/officeDocument/2006/relationships/hyperlink" Target="https://blog.infodiagram.com/" TargetMode="Externa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hyperlink" Target="http://www.youtube.com/infodiagram" TargetMode="External"/><Relationship Id="rId5" Type="http://schemas.openxmlformats.org/officeDocument/2006/relationships/hyperlink" Target="http://www.linkedin.com/company/infodiagram-com" TargetMode="External"/><Relationship Id="rId4" Type="http://schemas.openxmlformats.org/officeDocument/2006/relationships/hyperlink" Target="https://www.infodiagram.com/freesampl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fontsquirrel.com/fonts/amatic"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86A178B-CF81-641D-4FE3-C4C55CBFED2C}"/>
              </a:ext>
            </a:extLst>
          </p:cNvPr>
          <p:cNvSpPr/>
          <p:nvPr/>
        </p:nvSpPr>
        <p:spPr>
          <a:xfrm>
            <a:off x="1" y="-3660"/>
            <a:ext cx="12192000" cy="6865320"/>
          </a:xfrm>
          <a:prstGeom prst="rect">
            <a:avLst/>
          </a:prstGeom>
          <a:solidFill>
            <a:srgbClr val="091E2D">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olny kształt: kształt 6">
            <a:extLst>
              <a:ext uri="{FF2B5EF4-FFF2-40B4-BE49-F238E27FC236}">
                <a16:creationId xmlns:a16="http://schemas.microsoft.com/office/drawing/2014/main" id="{7FA255C6-5880-2475-BFBE-CE0CEE4A8823}"/>
              </a:ext>
            </a:extLst>
          </p:cNvPr>
          <p:cNvSpPr/>
          <p:nvPr/>
        </p:nvSpPr>
        <p:spPr>
          <a:xfrm>
            <a:off x="0" y="260648"/>
            <a:ext cx="11182703" cy="1440160"/>
          </a:xfrm>
          <a:custGeom>
            <a:avLst/>
            <a:gdLst>
              <a:gd name="connsiteX0" fmla="*/ 0 w 11182703"/>
              <a:gd name="connsiteY0" fmla="*/ 0 h 1440160"/>
              <a:gd name="connsiteX1" fmla="*/ 2855635 w 11182703"/>
              <a:gd name="connsiteY1" fmla="*/ 0 h 1440160"/>
              <a:gd name="connsiteX2" fmla="*/ 2943481 w 11182703"/>
              <a:gd name="connsiteY2" fmla="*/ 0 h 1440160"/>
              <a:gd name="connsiteX3" fmla="*/ 11182703 w 11182703"/>
              <a:gd name="connsiteY3" fmla="*/ 0 h 1440160"/>
              <a:gd name="connsiteX4" fmla="*/ 10614342 w 11182703"/>
              <a:gd name="connsiteY4" fmla="*/ 720080 h 1440160"/>
              <a:gd name="connsiteX5" fmla="*/ 11182703 w 11182703"/>
              <a:gd name="connsiteY5" fmla="*/ 1440160 h 1440160"/>
              <a:gd name="connsiteX6" fmla="*/ 2943481 w 11182703"/>
              <a:gd name="connsiteY6" fmla="*/ 1440160 h 1440160"/>
              <a:gd name="connsiteX7" fmla="*/ 2855635 w 11182703"/>
              <a:gd name="connsiteY7" fmla="*/ 1440160 h 1440160"/>
              <a:gd name="connsiteX8" fmla="*/ 0 w 11182703"/>
              <a:gd name="connsiteY8" fmla="*/ 144016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2703" h="1440160">
                <a:moveTo>
                  <a:pt x="0" y="0"/>
                </a:moveTo>
                <a:lnTo>
                  <a:pt x="2855635" y="0"/>
                </a:lnTo>
                <a:lnTo>
                  <a:pt x="2943481" y="0"/>
                </a:lnTo>
                <a:lnTo>
                  <a:pt x="11182703" y="0"/>
                </a:lnTo>
                <a:lnTo>
                  <a:pt x="10614342" y="720080"/>
                </a:lnTo>
                <a:lnTo>
                  <a:pt x="11182703" y="1440160"/>
                </a:lnTo>
                <a:lnTo>
                  <a:pt x="2943481" y="1440160"/>
                </a:lnTo>
                <a:lnTo>
                  <a:pt x="2855635" y="1440160"/>
                </a:lnTo>
                <a:lnTo>
                  <a:pt x="0" y="144016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5"/>
          <p:cNvSpPr>
            <a:spLocks noEditPoints="1"/>
          </p:cNvSpPr>
          <p:nvPr/>
        </p:nvSpPr>
        <p:spPr bwMode="auto">
          <a:xfrm>
            <a:off x="3724322" y="1418331"/>
            <a:ext cx="4800122" cy="4640356"/>
          </a:xfrm>
          <a:custGeom>
            <a:avLst/>
            <a:gdLst>
              <a:gd name="T0" fmla="*/ 698 w 849"/>
              <a:gd name="T1" fmla="*/ 134 h 821"/>
              <a:gd name="T2" fmla="*/ 720 w 849"/>
              <a:gd name="T3" fmla="*/ 138 h 821"/>
              <a:gd name="T4" fmla="*/ 775 w 849"/>
              <a:gd name="T5" fmla="*/ 214 h 821"/>
              <a:gd name="T6" fmla="*/ 772 w 849"/>
              <a:gd name="T7" fmla="*/ 236 h 821"/>
              <a:gd name="T8" fmla="*/ 808 w 849"/>
              <a:gd name="T9" fmla="*/ 348 h 821"/>
              <a:gd name="T10" fmla="*/ 824 w 849"/>
              <a:gd name="T11" fmla="*/ 364 h 821"/>
              <a:gd name="T12" fmla="*/ 824 w 849"/>
              <a:gd name="T13" fmla="*/ 458 h 821"/>
              <a:gd name="T14" fmla="*/ 808 w 849"/>
              <a:gd name="T15" fmla="*/ 474 h 821"/>
              <a:gd name="T16" fmla="*/ 772 w 849"/>
              <a:gd name="T17" fmla="*/ 585 h 821"/>
              <a:gd name="T18" fmla="*/ 775 w 849"/>
              <a:gd name="T19" fmla="*/ 607 h 821"/>
              <a:gd name="T20" fmla="*/ 720 w 849"/>
              <a:gd name="T21" fmla="*/ 683 h 821"/>
              <a:gd name="T22" fmla="*/ 698 w 849"/>
              <a:gd name="T23" fmla="*/ 687 h 821"/>
              <a:gd name="T24" fmla="*/ 603 w 849"/>
              <a:gd name="T25" fmla="*/ 756 h 821"/>
              <a:gd name="T26" fmla="*/ 593 w 849"/>
              <a:gd name="T27" fmla="*/ 776 h 821"/>
              <a:gd name="T28" fmla="*/ 503 w 849"/>
              <a:gd name="T29" fmla="*/ 805 h 821"/>
              <a:gd name="T30" fmla="*/ 483 w 849"/>
              <a:gd name="T31" fmla="*/ 795 h 821"/>
              <a:gd name="T32" fmla="*/ 366 w 849"/>
              <a:gd name="T33" fmla="*/ 795 h 821"/>
              <a:gd name="T34" fmla="*/ 346 w 849"/>
              <a:gd name="T35" fmla="*/ 805 h 821"/>
              <a:gd name="T36" fmla="*/ 256 w 849"/>
              <a:gd name="T37" fmla="*/ 776 h 821"/>
              <a:gd name="T38" fmla="*/ 246 w 849"/>
              <a:gd name="T39" fmla="*/ 756 h 821"/>
              <a:gd name="T40" fmla="*/ 151 w 849"/>
              <a:gd name="T41" fmla="*/ 687 h 821"/>
              <a:gd name="T42" fmla="*/ 129 w 849"/>
              <a:gd name="T43" fmla="*/ 683 h 821"/>
              <a:gd name="T44" fmla="*/ 74 w 849"/>
              <a:gd name="T45" fmla="*/ 607 h 821"/>
              <a:gd name="T46" fmla="*/ 77 w 849"/>
              <a:gd name="T47" fmla="*/ 585 h 821"/>
              <a:gd name="T48" fmla="*/ 40 w 849"/>
              <a:gd name="T49" fmla="*/ 474 h 821"/>
              <a:gd name="T50" fmla="*/ 25 w 849"/>
              <a:gd name="T51" fmla="*/ 458 h 821"/>
              <a:gd name="T52" fmla="*/ 25 w 849"/>
              <a:gd name="T53" fmla="*/ 364 h 821"/>
              <a:gd name="T54" fmla="*/ 40 w 849"/>
              <a:gd name="T55" fmla="*/ 348 h 821"/>
              <a:gd name="T56" fmla="*/ 77 w 849"/>
              <a:gd name="T57" fmla="*/ 236 h 821"/>
              <a:gd name="T58" fmla="*/ 74 w 849"/>
              <a:gd name="T59" fmla="*/ 214 h 821"/>
              <a:gd name="T60" fmla="*/ 129 w 849"/>
              <a:gd name="T61" fmla="*/ 138 h 821"/>
              <a:gd name="T62" fmla="*/ 151 w 849"/>
              <a:gd name="T63" fmla="*/ 134 h 821"/>
              <a:gd name="T64" fmla="*/ 246 w 849"/>
              <a:gd name="T65" fmla="*/ 65 h 821"/>
              <a:gd name="T66" fmla="*/ 256 w 849"/>
              <a:gd name="T67" fmla="*/ 45 h 821"/>
              <a:gd name="T68" fmla="*/ 346 w 849"/>
              <a:gd name="T69" fmla="*/ 16 h 821"/>
              <a:gd name="T70" fmla="*/ 366 w 849"/>
              <a:gd name="T71" fmla="*/ 26 h 821"/>
              <a:gd name="T72" fmla="*/ 483 w 849"/>
              <a:gd name="T73" fmla="*/ 26 h 821"/>
              <a:gd name="T74" fmla="*/ 503 w 849"/>
              <a:gd name="T75" fmla="*/ 16 h 821"/>
              <a:gd name="T76" fmla="*/ 593 w 849"/>
              <a:gd name="T77" fmla="*/ 45 h 821"/>
              <a:gd name="T78" fmla="*/ 603 w 849"/>
              <a:gd name="T79" fmla="*/ 65 h 821"/>
              <a:gd name="T80" fmla="*/ 634 w 849"/>
              <a:gd name="T81" fmla="*/ 102 h 821"/>
              <a:gd name="T82" fmla="*/ 652 w 849"/>
              <a:gd name="T83" fmla="*/ 115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9" h="821">
                <a:moveTo>
                  <a:pt x="698" y="134"/>
                </a:moveTo>
                <a:cubicBezTo>
                  <a:pt x="720" y="138"/>
                  <a:pt x="720" y="138"/>
                  <a:pt x="720" y="138"/>
                </a:cubicBezTo>
                <a:cubicBezTo>
                  <a:pt x="755" y="144"/>
                  <a:pt x="780" y="178"/>
                  <a:pt x="775" y="214"/>
                </a:cubicBezTo>
                <a:cubicBezTo>
                  <a:pt x="772" y="236"/>
                  <a:pt x="772" y="236"/>
                  <a:pt x="772" y="236"/>
                </a:cubicBezTo>
                <a:cubicBezTo>
                  <a:pt x="767" y="271"/>
                  <a:pt x="783" y="322"/>
                  <a:pt x="808" y="348"/>
                </a:cubicBezTo>
                <a:cubicBezTo>
                  <a:pt x="824" y="364"/>
                  <a:pt x="824" y="364"/>
                  <a:pt x="824" y="364"/>
                </a:cubicBezTo>
                <a:cubicBezTo>
                  <a:pt x="849" y="389"/>
                  <a:pt x="849" y="432"/>
                  <a:pt x="824" y="458"/>
                </a:cubicBezTo>
                <a:cubicBezTo>
                  <a:pt x="808" y="474"/>
                  <a:pt x="808" y="474"/>
                  <a:pt x="808" y="474"/>
                </a:cubicBezTo>
                <a:cubicBezTo>
                  <a:pt x="783" y="499"/>
                  <a:pt x="767" y="550"/>
                  <a:pt x="772" y="585"/>
                </a:cubicBezTo>
                <a:cubicBezTo>
                  <a:pt x="775" y="607"/>
                  <a:pt x="775" y="607"/>
                  <a:pt x="775" y="607"/>
                </a:cubicBezTo>
                <a:cubicBezTo>
                  <a:pt x="780" y="643"/>
                  <a:pt x="755" y="677"/>
                  <a:pt x="720" y="683"/>
                </a:cubicBezTo>
                <a:cubicBezTo>
                  <a:pt x="698" y="687"/>
                  <a:pt x="698" y="687"/>
                  <a:pt x="698" y="687"/>
                </a:cubicBezTo>
                <a:cubicBezTo>
                  <a:pt x="663" y="693"/>
                  <a:pt x="620" y="724"/>
                  <a:pt x="603" y="756"/>
                </a:cubicBezTo>
                <a:cubicBezTo>
                  <a:pt x="593" y="776"/>
                  <a:pt x="593" y="776"/>
                  <a:pt x="593" y="776"/>
                </a:cubicBezTo>
                <a:cubicBezTo>
                  <a:pt x="576" y="808"/>
                  <a:pt x="535" y="821"/>
                  <a:pt x="503" y="805"/>
                </a:cubicBezTo>
                <a:cubicBezTo>
                  <a:pt x="483" y="795"/>
                  <a:pt x="483" y="795"/>
                  <a:pt x="483" y="795"/>
                </a:cubicBezTo>
                <a:cubicBezTo>
                  <a:pt x="451" y="779"/>
                  <a:pt x="398" y="779"/>
                  <a:pt x="366" y="795"/>
                </a:cubicBezTo>
                <a:cubicBezTo>
                  <a:pt x="346" y="805"/>
                  <a:pt x="346" y="805"/>
                  <a:pt x="346" y="805"/>
                </a:cubicBezTo>
                <a:cubicBezTo>
                  <a:pt x="313" y="821"/>
                  <a:pt x="273" y="808"/>
                  <a:pt x="256" y="776"/>
                </a:cubicBezTo>
                <a:cubicBezTo>
                  <a:pt x="246" y="756"/>
                  <a:pt x="246" y="756"/>
                  <a:pt x="246" y="756"/>
                </a:cubicBezTo>
                <a:cubicBezTo>
                  <a:pt x="229" y="724"/>
                  <a:pt x="186" y="693"/>
                  <a:pt x="151" y="687"/>
                </a:cubicBezTo>
                <a:cubicBezTo>
                  <a:pt x="129" y="683"/>
                  <a:pt x="129" y="683"/>
                  <a:pt x="129" y="683"/>
                </a:cubicBezTo>
                <a:cubicBezTo>
                  <a:pt x="93" y="677"/>
                  <a:pt x="69" y="643"/>
                  <a:pt x="74" y="607"/>
                </a:cubicBezTo>
                <a:cubicBezTo>
                  <a:pt x="77" y="585"/>
                  <a:pt x="77" y="585"/>
                  <a:pt x="77" y="585"/>
                </a:cubicBezTo>
                <a:cubicBezTo>
                  <a:pt x="82" y="550"/>
                  <a:pt x="65" y="499"/>
                  <a:pt x="40" y="474"/>
                </a:cubicBezTo>
                <a:cubicBezTo>
                  <a:pt x="25" y="458"/>
                  <a:pt x="25" y="458"/>
                  <a:pt x="25" y="458"/>
                </a:cubicBezTo>
                <a:cubicBezTo>
                  <a:pt x="0" y="432"/>
                  <a:pt x="0" y="389"/>
                  <a:pt x="25" y="364"/>
                </a:cubicBezTo>
                <a:cubicBezTo>
                  <a:pt x="40" y="348"/>
                  <a:pt x="40" y="348"/>
                  <a:pt x="40" y="348"/>
                </a:cubicBezTo>
                <a:cubicBezTo>
                  <a:pt x="65" y="322"/>
                  <a:pt x="82" y="271"/>
                  <a:pt x="77" y="236"/>
                </a:cubicBezTo>
                <a:cubicBezTo>
                  <a:pt x="74" y="214"/>
                  <a:pt x="74" y="214"/>
                  <a:pt x="74" y="214"/>
                </a:cubicBezTo>
                <a:cubicBezTo>
                  <a:pt x="69" y="178"/>
                  <a:pt x="93" y="144"/>
                  <a:pt x="129" y="138"/>
                </a:cubicBezTo>
                <a:cubicBezTo>
                  <a:pt x="151" y="134"/>
                  <a:pt x="151" y="134"/>
                  <a:pt x="151" y="134"/>
                </a:cubicBezTo>
                <a:cubicBezTo>
                  <a:pt x="186" y="128"/>
                  <a:pt x="229" y="97"/>
                  <a:pt x="246" y="65"/>
                </a:cubicBezTo>
                <a:cubicBezTo>
                  <a:pt x="256" y="45"/>
                  <a:pt x="256" y="45"/>
                  <a:pt x="256" y="45"/>
                </a:cubicBezTo>
                <a:cubicBezTo>
                  <a:pt x="273" y="13"/>
                  <a:pt x="313" y="0"/>
                  <a:pt x="346" y="16"/>
                </a:cubicBezTo>
                <a:cubicBezTo>
                  <a:pt x="366" y="26"/>
                  <a:pt x="366" y="26"/>
                  <a:pt x="366" y="26"/>
                </a:cubicBezTo>
                <a:cubicBezTo>
                  <a:pt x="398" y="42"/>
                  <a:pt x="451" y="42"/>
                  <a:pt x="483" y="26"/>
                </a:cubicBezTo>
                <a:cubicBezTo>
                  <a:pt x="503" y="16"/>
                  <a:pt x="503" y="16"/>
                  <a:pt x="503" y="16"/>
                </a:cubicBezTo>
                <a:cubicBezTo>
                  <a:pt x="535" y="0"/>
                  <a:pt x="576" y="13"/>
                  <a:pt x="593" y="45"/>
                </a:cubicBezTo>
                <a:cubicBezTo>
                  <a:pt x="603" y="65"/>
                  <a:pt x="603" y="65"/>
                  <a:pt x="603" y="65"/>
                </a:cubicBezTo>
                <a:moveTo>
                  <a:pt x="634" y="102"/>
                </a:moveTo>
                <a:cubicBezTo>
                  <a:pt x="640" y="107"/>
                  <a:pt x="646" y="111"/>
                  <a:pt x="652" y="115"/>
                </a:cubicBezTo>
              </a:path>
            </a:pathLst>
          </a:custGeom>
          <a:solidFill>
            <a:schemeClr val="accent4">
              <a:lumMod val="75000"/>
            </a:schemeClr>
          </a:solidFill>
          <a:ln w="301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Title 1"/>
          <p:cNvSpPr txBox="1">
            <a:spLocks/>
          </p:cNvSpPr>
          <p:nvPr/>
        </p:nvSpPr>
        <p:spPr>
          <a:xfrm>
            <a:off x="623888" y="380088"/>
            <a:ext cx="10033248" cy="1151002"/>
          </a:xfrm>
          <a:prstGeom prst="rect">
            <a:avLst/>
          </a:prstGeom>
        </p:spPr>
        <p:txBody>
          <a:bodyPr>
            <a:noAutofit/>
          </a:bodyPr>
          <a:lstStyle>
            <a:lvl1pPr algn="ctr" defTabSz="914400" rtl="0" eaLnBrk="1" latinLnBrk="0" hangingPunct="1">
              <a:spcBef>
                <a:spcPct val="0"/>
              </a:spcBef>
              <a:buNone/>
              <a:defRPr sz="3200" b="1" kern="1200">
                <a:solidFill>
                  <a:schemeClr val="accent1">
                    <a:lumMod val="75000"/>
                  </a:schemeClr>
                </a:solidFill>
                <a:latin typeface="Arial" pitchFamily="34" charset="0"/>
                <a:ea typeface="+mj-ea"/>
                <a:cs typeface="Arial" pitchFamily="34" charset="0"/>
              </a:defRPr>
            </a:lvl1pPr>
          </a:lstStyle>
          <a:p>
            <a:pPr algn="l"/>
            <a:r>
              <a:rPr lang="en-US" sz="3600" b="0" dirty="0">
                <a:solidFill>
                  <a:schemeClr val="bg1"/>
                </a:solidFill>
                <a:latin typeface="+mj-lt"/>
              </a:rPr>
              <a:t>New Year, Happy Holidays, winter icons </a:t>
            </a:r>
            <a:br>
              <a:rPr lang="en-US" sz="3600" b="0" dirty="0">
                <a:solidFill>
                  <a:schemeClr val="bg1"/>
                </a:solidFill>
                <a:latin typeface="+mj-lt"/>
              </a:rPr>
            </a:br>
            <a:r>
              <a:rPr lang="en-US" sz="3600" b="0" dirty="0">
                <a:solidFill>
                  <a:schemeClr val="bg1"/>
                </a:solidFill>
                <a:latin typeface="+mj-lt"/>
              </a:rPr>
              <a:t>and backgrounds</a:t>
            </a:r>
          </a:p>
        </p:txBody>
      </p:sp>
      <p:sp>
        <p:nvSpPr>
          <p:cNvPr id="57" name="Freeform 8"/>
          <p:cNvSpPr>
            <a:spLocks/>
          </p:cNvSpPr>
          <p:nvPr/>
        </p:nvSpPr>
        <p:spPr bwMode="auto">
          <a:xfrm>
            <a:off x="4466827" y="2510690"/>
            <a:ext cx="920068" cy="1034502"/>
          </a:xfrm>
          <a:custGeom>
            <a:avLst/>
            <a:gdLst>
              <a:gd name="T0" fmla="*/ 249 w 255"/>
              <a:gd name="T1" fmla="*/ 216 h 287"/>
              <a:gd name="T2" fmla="*/ 209 w 255"/>
              <a:gd name="T3" fmla="*/ 194 h 287"/>
              <a:gd name="T4" fmla="*/ 215 w 255"/>
              <a:gd name="T5" fmla="*/ 237 h 287"/>
              <a:gd name="T6" fmla="*/ 209 w 255"/>
              <a:gd name="T7" fmla="*/ 233 h 287"/>
              <a:gd name="T8" fmla="*/ 180 w 255"/>
              <a:gd name="T9" fmla="*/ 177 h 287"/>
              <a:gd name="T10" fmla="*/ 134 w 255"/>
              <a:gd name="T11" fmla="*/ 204 h 287"/>
              <a:gd name="T12" fmla="*/ 167 w 255"/>
              <a:gd name="T13" fmla="*/ 262 h 287"/>
              <a:gd name="T14" fmla="*/ 164 w 255"/>
              <a:gd name="T15" fmla="*/ 271 h 287"/>
              <a:gd name="T16" fmla="*/ 134 w 255"/>
              <a:gd name="T17" fmla="*/ 242 h 287"/>
              <a:gd name="T18" fmla="*/ 129 w 255"/>
              <a:gd name="T19" fmla="*/ 287 h 287"/>
              <a:gd name="T20" fmla="*/ 124 w 255"/>
              <a:gd name="T21" fmla="*/ 243 h 287"/>
              <a:gd name="T22" fmla="*/ 90 w 255"/>
              <a:gd name="T23" fmla="*/ 269 h 287"/>
              <a:gd name="T24" fmla="*/ 124 w 255"/>
              <a:gd name="T25" fmla="*/ 229 h 287"/>
              <a:gd name="T26" fmla="*/ 110 w 255"/>
              <a:gd name="T27" fmla="*/ 174 h 287"/>
              <a:gd name="T28" fmla="*/ 76 w 255"/>
              <a:gd name="T29" fmla="*/ 177 h 287"/>
              <a:gd name="T30" fmla="*/ 46 w 255"/>
              <a:gd name="T31" fmla="*/ 233 h 287"/>
              <a:gd name="T32" fmla="*/ 40 w 255"/>
              <a:gd name="T33" fmla="*/ 237 h 287"/>
              <a:gd name="T34" fmla="*/ 46 w 255"/>
              <a:gd name="T35" fmla="*/ 195 h 287"/>
              <a:gd name="T36" fmla="*/ 7 w 255"/>
              <a:gd name="T37" fmla="*/ 216 h 287"/>
              <a:gd name="T38" fmla="*/ 4 w 255"/>
              <a:gd name="T39" fmla="*/ 207 h 287"/>
              <a:gd name="T40" fmla="*/ 5 w 255"/>
              <a:gd name="T41" fmla="*/ 176 h 287"/>
              <a:gd name="T42" fmla="*/ 7 w 255"/>
              <a:gd name="T43" fmla="*/ 166 h 287"/>
              <a:gd name="T44" fmla="*/ 74 w 255"/>
              <a:gd name="T45" fmla="*/ 167 h 287"/>
              <a:gd name="T46" fmla="*/ 73 w 255"/>
              <a:gd name="T47" fmla="*/ 116 h 287"/>
              <a:gd name="T48" fmla="*/ 8 w 255"/>
              <a:gd name="T49" fmla="*/ 116 h 287"/>
              <a:gd name="T50" fmla="*/ 2 w 255"/>
              <a:gd name="T51" fmla="*/ 113 h 287"/>
              <a:gd name="T52" fmla="*/ 40 w 255"/>
              <a:gd name="T53" fmla="*/ 97 h 287"/>
              <a:gd name="T54" fmla="*/ 2 w 255"/>
              <a:gd name="T55" fmla="*/ 69 h 287"/>
              <a:gd name="T56" fmla="*/ 47 w 255"/>
              <a:gd name="T57" fmla="*/ 89 h 287"/>
              <a:gd name="T58" fmla="*/ 40 w 255"/>
              <a:gd name="T59" fmla="*/ 46 h 287"/>
              <a:gd name="T60" fmla="*/ 59 w 255"/>
              <a:gd name="T61" fmla="*/ 97 h 287"/>
              <a:gd name="T62" fmla="*/ 77 w 255"/>
              <a:gd name="T63" fmla="*/ 107 h 287"/>
              <a:gd name="T64" fmla="*/ 124 w 255"/>
              <a:gd name="T65" fmla="*/ 80 h 287"/>
              <a:gd name="T66" fmla="*/ 91 w 255"/>
              <a:gd name="T67" fmla="*/ 27 h 287"/>
              <a:gd name="T68" fmla="*/ 98 w 255"/>
              <a:gd name="T69" fmla="*/ 20 h 287"/>
              <a:gd name="T70" fmla="*/ 124 w 255"/>
              <a:gd name="T71" fmla="*/ 5 h 287"/>
              <a:gd name="T72" fmla="*/ 134 w 255"/>
              <a:gd name="T73" fmla="*/ 5 h 287"/>
              <a:gd name="T74" fmla="*/ 161 w 255"/>
              <a:gd name="T75" fmla="*/ 20 h 287"/>
              <a:gd name="T76" fmla="*/ 168 w 255"/>
              <a:gd name="T77" fmla="*/ 27 h 287"/>
              <a:gd name="T78" fmla="*/ 134 w 255"/>
              <a:gd name="T79" fmla="*/ 80 h 287"/>
              <a:gd name="T80" fmla="*/ 179 w 255"/>
              <a:gd name="T81" fmla="*/ 107 h 287"/>
              <a:gd name="T82" fmla="*/ 209 w 255"/>
              <a:gd name="T83" fmla="*/ 50 h 287"/>
              <a:gd name="T84" fmla="*/ 219 w 255"/>
              <a:gd name="T85" fmla="*/ 53 h 287"/>
              <a:gd name="T86" fmla="*/ 247 w 255"/>
              <a:gd name="T87" fmla="*/ 68 h 287"/>
              <a:gd name="T88" fmla="*/ 252 w 255"/>
              <a:gd name="T89" fmla="*/ 76 h 287"/>
              <a:gd name="T90" fmla="*/ 250 w 255"/>
              <a:gd name="T91" fmla="*/ 107 h 287"/>
              <a:gd name="T92" fmla="*/ 249 w 255"/>
              <a:gd name="T93" fmla="*/ 117 h 287"/>
              <a:gd name="T94" fmla="*/ 203 w 255"/>
              <a:gd name="T95" fmla="*/ 105 h 287"/>
              <a:gd name="T96" fmla="*/ 174 w 255"/>
              <a:gd name="T97" fmla="*/ 131 h 287"/>
              <a:gd name="T98" fmla="*/ 166 w 255"/>
              <a:gd name="T99" fmla="*/ 125 h 287"/>
              <a:gd name="T100" fmla="*/ 144 w 255"/>
              <a:gd name="T101" fmla="*/ 121 h 287"/>
              <a:gd name="T102" fmla="*/ 129 w 255"/>
              <a:gd name="T103" fmla="*/ 93 h 287"/>
              <a:gd name="T104" fmla="*/ 113 w 255"/>
              <a:gd name="T105" fmla="*/ 121 h 287"/>
              <a:gd name="T106" fmla="*/ 102 w 255"/>
              <a:gd name="T107" fmla="*/ 139 h 287"/>
              <a:gd name="T108" fmla="*/ 87 w 255"/>
              <a:gd name="T109" fmla="*/ 166 h 287"/>
              <a:gd name="T110" fmla="*/ 118 w 255"/>
              <a:gd name="T111" fmla="*/ 166 h 287"/>
              <a:gd name="T112" fmla="*/ 139 w 255"/>
              <a:gd name="T113" fmla="*/ 166 h 287"/>
              <a:gd name="T114" fmla="*/ 171 w 255"/>
              <a:gd name="T115" fmla="*/ 166 h 287"/>
              <a:gd name="T116" fmla="*/ 156 w 255"/>
              <a:gd name="T117" fmla="*/ 138 h 287"/>
              <a:gd name="T118" fmla="*/ 185 w 255"/>
              <a:gd name="T119" fmla="*/ 168 h 287"/>
              <a:gd name="T120" fmla="*/ 248 w 255"/>
              <a:gd name="T121" fmla="*/ 166 h 287"/>
              <a:gd name="T122" fmla="*/ 250 w 255"/>
              <a:gd name="T123" fmla="*/ 176 h 287"/>
              <a:gd name="T124" fmla="*/ 251 w 255"/>
              <a:gd name="T125" fmla="*/ 20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5" h="287">
                <a:moveTo>
                  <a:pt x="253" y="214"/>
                </a:moveTo>
                <a:cubicBezTo>
                  <a:pt x="252" y="215"/>
                  <a:pt x="251" y="216"/>
                  <a:pt x="249" y="216"/>
                </a:cubicBezTo>
                <a:cubicBezTo>
                  <a:pt x="248" y="216"/>
                  <a:pt x="247" y="216"/>
                  <a:pt x="246" y="216"/>
                </a:cubicBezTo>
                <a:cubicBezTo>
                  <a:pt x="209" y="194"/>
                  <a:pt x="209" y="194"/>
                  <a:pt x="209" y="194"/>
                </a:cubicBezTo>
                <a:cubicBezTo>
                  <a:pt x="219" y="231"/>
                  <a:pt x="219" y="231"/>
                  <a:pt x="219" y="231"/>
                </a:cubicBezTo>
                <a:cubicBezTo>
                  <a:pt x="219" y="233"/>
                  <a:pt x="218" y="236"/>
                  <a:pt x="215" y="237"/>
                </a:cubicBezTo>
                <a:cubicBezTo>
                  <a:pt x="215" y="237"/>
                  <a:pt x="214" y="237"/>
                  <a:pt x="214" y="237"/>
                </a:cubicBezTo>
                <a:cubicBezTo>
                  <a:pt x="212" y="237"/>
                  <a:pt x="210" y="235"/>
                  <a:pt x="209" y="233"/>
                </a:cubicBezTo>
                <a:cubicBezTo>
                  <a:pt x="197" y="187"/>
                  <a:pt x="197" y="187"/>
                  <a:pt x="197" y="187"/>
                </a:cubicBezTo>
                <a:cubicBezTo>
                  <a:pt x="180" y="177"/>
                  <a:pt x="180" y="177"/>
                  <a:pt x="180" y="177"/>
                </a:cubicBezTo>
                <a:cubicBezTo>
                  <a:pt x="147" y="174"/>
                  <a:pt x="147" y="174"/>
                  <a:pt x="147" y="174"/>
                </a:cubicBezTo>
                <a:cubicBezTo>
                  <a:pt x="134" y="204"/>
                  <a:pt x="134" y="204"/>
                  <a:pt x="134" y="204"/>
                </a:cubicBezTo>
                <a:cubicBezTo>
                  <a:pt x="134" y="228"/>
                  <a:pt x="134" y="228"/>
                  <a:pt x="134" y="228"/>
                </a:cubicBezTo>
                <a:cubicBezTo>
                  <a:pt x="167" y="262"/>
                  <a:pt x="167" y="262"/>
                  <a:pt x="167" y="262"/>
                </a:cubicBezTo>
                <a:cubicBezTo>
                  <a:pt x="169" y="264"/>
                  <a:pt x="169" y="267"/>
                  <a:pt x="167" y="269"/>
                </a:cubicBezTo>
                <a:cubicBezTo>
                  <a:pt x="166" y="270"/>
                  <a:pt x="165" y="271"/>
                  <a:pt x="164" y="271"/>
                </a:cubicBezTo>
                <a:cubicBezTo>
                  <a:pt x="163" y="271"/>
                  <a:pt x="161" y="270"/>
                  <a:pt x="160" y="269"/>
                </a:cubicBezTo>
                <a:cubicBezTo>
                  <a:pt x="134" y="242"/>
                  <a:pt x="134" y="242"/>
                  <a:pt x="134" y="242"/>
                </a:cubicBezTo>
                <a:cubicBezTo>
                  <a:pt x="134" y="282"/>
                  <a:pt x="134" y="282"/>
                  <a:pt x="134" y="282"/>
                </a:cubicBezTo>
                <a:cubicBezTo>
                  <a:pt x="134" y="285"/>
                  <a:pt x="131" y="287"/>
                  <a:pt x="129" y="287"/>
                </a:cubicBezTo>
                <a:cubicBezTo>
                  <a:pt x="126" y="287"/>
                  <a:pt x="124" y="285"/>
                  <a:pt x="124" y="282"/>
                </a:cubicBezTo>
                <a:cubicBezTo>
                  <a:pt x="124" y="243"/>
                  <a:pt x="124" y="243"/>
                  <a:pt x="124" y="243"/>
                </a:cubicBezTo>
                <a:cubicBezTo>
                  <a:pt x="97" y="269"/>
                  <a:pt x="97" y="269"/>
                  <a:pt x="97" y="269"/>
                </a:cubicBezTo>
                <a:cubicBezTo>
                  <a:pt x="95" y="271"/>
                  <a:pt x="92" y="271"/>
                  <a:pt x="90" y="269"/>
                </a:cubicBezTo>
                <a:cubicBezTo>
                  <a:pt x="88" y="267"/>
                  <a:pt x="88" y="264"/>
                  <a:pt x="90" y="262"/>
                </a:cubicBezTo>
                <a:cubicBezTo>
                  <a:pt x="124" y="229"/>
                  <a:pt x="124" y="229"/>
                  <a:pt x="124" y="229"/>
                </a:cubicBezTo>
                <a:cubicBezTo>
                  <a:pt x="124" y="204"/>
                  <a:pt x="124" y="204"/>
                  <a:pt x="124" y="204"/>
                </a:cubicBezTo>
                <a:cubicBezTo>
                  <a:pt x="110" y="174"/>
                  <a:pt x="110" y="174"/>
                  <a:pt x="110" y="174"/>
                </a:cubicBezTo>
                <a:cubicBezTo>
                  <a:pt x="77" y="177"/>
                  <a:pt x="77" y="177"/>
                  <a:pt x="77" y="177"/>
                </a:cubicBezTo>
                <a:cubicBezTo>
                  <a:pt x="76" y="177"/>
                  <a:pt x="76" y="177"/>
                  <a:pt x="76" y="177"/>
                </a:cubicBezTo>
                <a:cubicBezTo>
                  <a:pt x="58" y="188"/>
                  <a:pt x="58" y="188"/>
                  <a:pt x="58" y="188"/>
                </a:cubicBezTo>
                <a:cubicBezTo>
                  <a:pt x="46" y="233"/>
                  <a:pt x="46" y="233"/>
                  <a:pt x="46" y="233"/>
                </a:cubicBezTo>
                <a:cubicBezTo>
                  <a:pt x="45" y="235"/>
                  <a:pt x="43" y="237"/>
                  <a:pt x="41" y="237"/>
                </a:cubicBezTo>
                <a:cubicBezTo>
                  <a:pt x="40" y="237"/>
                  <a:pt x="40" y="237"/>
                  <a:pt x="40" y="237"/>
                </a:cubicBezTo>
                <a:cubicBezTo>
                  <a:pt x="37" y="236"/>
                  <a:pt x="35" y="233"/>
                  <a:pt x="36" y="230"/>
                </a:cubicBezTo>
                <a:cubicBezTo>
                  <a:pt x="46" y="195"/>
                  <a:pt x="46" y="195"/>
                  <a:pt x="46" y="195"/>
                </a:cubicBezTo>
                <a:cubicBezTo>
                  <a:pt x="9" y="216"/>
                  <a:pt x="9" y="216"/>
                  <a:pt x="9" y="216"/>
                </a:cubicBezTo>
                <a:cubicBezTo>
                  <a:pt x="9" y="216"/>
                  <a:pt x="8" y="216"/>
                  <a:pt x="7" y="216"/>
                </a:cubicBezTo>
                <a:cubicBezTo>
                  <a:pt x="5" y="216"/>
                  <a:pt x="3" y="215"/>
                  <a:pt x="3" y="214"/>
                </a:cubicBezTo>
                <a:cubicBezTo>
                  <a:pt x="1" y="211"/>
                  <a:pt x="2" y="208"/>
                  <a:pt x="4" y="207"/>
                </a:cubicBezTo>
                <a:cubicBezTo>
                  <a:pt x="41" y="186"/>
                  <a:pt x="41" y="186"/>
                  <a:pt x="41" y="186"/>
                </a:cubicBezTo>
                <a:cubicBezTo>
                  <a:pt x="5" y="176"/>
                  <a:pt x="5" y="176"/>
                  <a:pt x="5" y="176"/>
                </a:cubicBezTo>
                <a:cubicBezTo>
                  <a:pt x="2" y="175"/>
                  <a:pt x="0" y="173"/>
                  <a:pt x="1" y="170"/>
                </a:cubicBezTo>
                <a:cubicBezTo>
                  <a:pt x="2" y="167"/>
                  <a:pt x="4" y="166"/>
                  <a:pt x="7" y="166"/>
                </a:cubicBezTo>
                <a:cubicBezTo>
                  <a:pt x="53" y="179"/>
                  <a:pt x="53" y="179"/>
                  <a:pt x="53" y="179"/>
                </a:cubicBezTo>
                <a:cubicBezTo>
                  <a:pt x="74" y="167"/>
                  <a:pt x="74" y="167"/>
                  <a:pt x="74" y="167"/>
                </a:cubicBezTo>
                <a:cubicBezTo>
                  <a:pt x="92" y="142"/>
                  <a:pt x="92" y="142"/>
                  <a:pt x="92" y="142"/>
                </a:cubicBezTo>
                <a:cubicBezTo>
                  <a:pt x="73" y="116"/>
                  <a:pt x="73" y="116"/>
                  <a:pt x="73" y="116"/>
                </a:cubicBezTo>
                <a:cubicBezTo>
                  <a:pt x="52" y="104"/>
                  <a:pt x="52" y="104"/>
                  <a:pt x="52" y="104"/>
                </a:cubicBezTo>
                <a:cubicBezTo>
                  <a:pt x="8" y="116"/>
                  <a:pt x="8" y="116"/>
                  <a:pt x="8" y="116"/>
                </a:cubicBezTo>
                <a:cubicBezTo>
                  <a:pt x="7" y="116"/>
                  <a:pt x="7" y="116"/>
                  <a:pt x="7" y="116"/>
                </a:cubicBezTo>
                <a:cubicBezTo>
                  <a:pt x="4" y="116"/>
                  <a:pt x="2" y="115"/>
                  <a:pt x="2" y="113"/>
                </a:cubicBezTo>
                <a:cubicBezTo>
                  <a:pt x="1" y="110"/>
                  <a:pt x="3" y="107"/>
                  <a:pt x="5" y="107"/>
                </a:cubicBezTo>
                <a:cubicBezTo>
                  <a:pt x="40" y="97"/>
                  <a:pt x="40" y="97"/>
                  <a:pt x="40" y="97"/>
                </a:cubicBezTo>
                <a:cubicBezTo>
                  <a:pt x="4" y="76"/>
                  <a:pt x="4" y="76"/>
                  <a:pt x="4" y="76"/>
                </a:cubicBezTo>
                <a:cubicBezTo>
                  <a:pt x="1" y="75"/>
                  <a:pt x="0" y="72"/>
                  <a:pt x="2" y="69"/>
                </a:cubicBezTo>
                <a:cubicBezTo>
                  <a:pt x="3" y="67"/>
                  <a:pt x="6" y="66"/>
                  <a:pt x="9" y="67"/>
                </a:cubicBezTo>
                <a:cubicBezTo>
                  <a:pt x="47" y="89"/>
                  <a:pt x="47" y="89"/>
                  <a:pt x="47" y="89"/>
                </a:cubicBezTo>
                <a:cubicBezTo>
                  <a:pt x="37" y="52"/>
                  <a:pt x="37" y="52"/>
                  <a:pt x="37" y="52"/>
                </a:cubicBezTo>
                <a:cubicBezTo>
                  <a:pt x="36" y="49"/>
                  <a:pt x="38" y="47"/>
                  <a:pt x="40" y="46"/>
                </a:cubicBezTo>
                <a:cubicBezTo>
                  <a:pt x="43" y="45"/>
                  <a:pt x="46" y="47"/>
                  <a:pt x="46" y="49"/>
                </a:cubicBezTo>
                <a:cubicBezTo>
                  <a:pt x="59" y="97"/>
                  <a:pt x="59" y="97"/>
                  <a:pt x="59" y="97"/>
                </a:cubicBezTo>
                <a:cubicBezTo>
                  <a:pt x="76" y="107"/>
                  <a:pt x="76" y="107"/>
                  <a:pt x="76" y="107"/>
                </a:cubicBezTo>
                <a:cubicBezTo>
                  <a:pt x="76" y="107"/>
                  <a:pt x="76" y="107"/>
                  <a:pt x="77" y="107"/>
                </a:cubicBezTo>
                <a:cubicBezTo>
                  <a:pt x="110" y="110"/>
                  <a:pt x="110" y="110"/>
                  <a:pt x="110" y="110"/>
                </a:cubicBezTo>
                <a:cubicBezTo>
                  <a:pt x="124" y="80"/>
                  <a:pt x="124" y="80"/>
                  <a:pt x="124" y="80"/>
                </a:cubicBezTo>
                <a:cubicBezTo>
                  <a:pt x="124" y="60"/>
                  <a:pt x="124" y="60"/>
                  <a:pt x="124" y="60"/>
                </a:cubicBezTo>
                <a:cubicBezTo>
                  <a:pt x="91" y="27"/>
                  <a:pt x="91" y="27"/>
                  <a:pt x="91" y="27"/>
                </a:cubicBezTo>
                <a:cubicBezTo>
                  <a:pt x="89" y="25"/>
                  <a:pt x="89" y="22"/>
                  <a:pt x="91" y="20"/>
                </a:cubicBezTo>
                <a:cubicBezTo>
                  <a:pt x="93" y="18"/>
                  <a:pt x="96" y="18"/>
                  <a:pt x="98" y="20"/>
                </a:cubicBezTo>
                <a:cubicBezTo>
                  <a:pt x="124" y="46"/>
                  <a:pt x="124" y="46"/>
                  <a:pt x="124" y="46"/>
                </a:cubicBezTo>
                <a:cubicBezTo>
                  <a:pt x="124" y="5"/>
                  <a:pt x="124" y="5"/>
                  <a:pt x="124" y="5"/>
                </a:cubicBezTo>
                <a:cubicBezTo>
                  <a:pt x="124" y="2"/>
                  <a:pt x="126" y="0"/>
                  <a:pt x="129" y="0"/>
                </a:cubicBezTo>
                <a:cubicBezTo>
                  <a:pt x="131" y="0"/>
                  <a:pt x="134" y="2"/>
                  <a:pt x="134" y="5"/>
                </a:cubicBezTo>
                <a:cubicBezTo>
                  <a:pt x="134" y="47"/>
                  <a:pt x="134" y="47"/>
                  <a:pt x="134" y="47"/>
                </a:cubicBezTo>
                <a:cubicBezTo>
                  <a:pt x="161" y="20"/>
                  <a:pt x="161" y="20"/>
                  <a:pt x="161" y="20"/>
                </a:cubicBezTo>
                <a:cubicBezTo>
                  <a:pt x="163" y="18"/>
                  <a:pt x="166" y="18"/>
                  <a:pt x="168" y="20"/>
                </a:cubicBezTo>
                <a:cubicBezTo>
                  <a:pt x="170" y="22"/>
                  <a:pt x="170" y="25"/>
                  <a:pt x="168" y="27"/>
                </a:cubicBezTo>
                <a:cubicBezTo>
                  <a:pt x="134" y="61"/>
                  <a:pt x="134" y="61"/>
                  <a:pt x="134" y="61"/>
                </a:cubicBezTo>
                <a:cubicBezTo>
                  <a:pt x="134" y="80"/>
                  <a:pt x="134" y="80"/>
                  <a:pt x="134" y="80"/>
                </a:cubicBezTo>
                <a:cubicBezTo>
                  <a:pt x="147" y="110"/>
                  <a:pt x="147" y="110"/>
                  <a:pt x="147" y="110"/>
                </a:cubicBezTo>
                <a:cubicBezTo>
                  <a:pt x="179" y="107"/>
                  <a:pt x="179" y="107"/>
                  <a:pt x="179" y="107"/>
                </a:cubicBezTo>
                <a:cubicBezTo>
                  <a:pt x="196" y="97"/>
                  <a:pt x="196" y="97"/>
                  <a:pt x="196" y="97"/>
                </a:cubicBezTo>
                <a:cubicBezTo>
                  <a:pt x="209" y="50"/>
                  <a:pt x="209" y="50"/>
                  <a:pt x="209" y="50"/>
                </a:cubicBezTo>
                <a:cubicBezTo>
                  <a:pt x="210" y="47"/>
                  <a:pt x="212" y="46"/>
                  <a:pt x="215" y="47"/>
                </a:cubicBezTo>
                <a:cubicBezTo>
                  <a:pt x="218" y="47"/>
                  <a:pt x="219" y="50"/>
                  <a:pt x="219" y="53"/>
                </a:cubicBezTo>
                <a:cubicBezTo>
                  <a:pt x="209" y="90"/>
                  <a:pt x="209" y="90"/>
                  <a:pt x="209" y="90"/>
                </a:cubicBezTo>
                <a:cubicBezTo>
                  <a:pt x="247" y="68"/>
                  <a:pt x="247" y="68"/>
                  <a:pt x="247" y="68"/>
                </a:cubicBezTo>
                <a:cubicBezTo>
                  <a:pt x="249" y="66"/>
                  <a:pt x="252" y="67"/>
                  <a:pt x="254" y="70"/>
                </a:cubicBezTo>
                <a:cubicBezTo>
                  <a:pt x="255" y="72"/>
                  <a:pt x="254" y="75"/>
                  <a:pt x="252" y="76"/>
                </a:cubicBezTo>
                <a:cubicBezTo>
                  <a:pt x="215" y="98"/>
                  <a:pt x="215" y="98"/>
                  <a:pt x="215" y="98"/>
                </a:cubicBezTo>
                <a:cubicBezTo>
                  <a:pt x="250" y="107"/>
                  <a:pt x="250" y="107"/>
                  <a:pt x="250" y="107"/>
                </a:cubicBezTo>
                <a:cubicBezTo>
                  <a:pt x="253" y="108"/>
                  <a:pt x="254" y="111"/>
                  <a:pt x="254" y="113"/>
                </a:cubicBezTo>
                <a:cubicBezTo>
                  <a:pt x="253" y="116"/>
                  <a:pt x="251" y="117"/>
                  <a:pt x="249" y="117"/>
                </a:cubicBezTo>
                <a:cubicBezTo>
                  <a:pt x="248" y="117"/>
                  <a:pt x="248" y="117"/>
                  <a:pt x="247" y="117"/>
                </a:cubicBezTo>
                <a:cubicBezTo>
                  <a:pt x="203" y="105"/>
                  <a:pt x="203" y="105"/>
                  <a:pt x="203" y="105"/>
                </a:cubicBezTo>
                <a:cubicBezTo>
                  <a:pt x="185" y="115"/>
                  <a:pt x="185" y="115"/>
                  <a:pt x="185" y="115"/>
                </a:cubicBezTo>
                <a:cubicBezTo>
                  <a:pt x="174" y="131"/>
                  <a:pt x="174" y="131"/>
                  <a:pt x="174" y="131"/>
                </a:cubicBezTo>
                <a:cubicBezTo>
                  <a:pt x="172" y="133"/>
                  <a:pt x="169" y="133"/>
                  <a:pt x="167" y="132"/>
                </a:cubicBezTo>
                <a:cubicBezTo>
                  <a:pt x="164" y="130"/>
                  <a:pt x="164" y="127"/>
                  <a:pt x="166" y="125"/>
                </a:cubicBezTo>
                <a:cubicBezTo>
                  <a:pt x="171" y="118"/>
                  <a:pt x="171" y="118"/>
                  <a:pt x="171" y="118"/>
                </a:cubicBezTo>
                <a:cubicBezTo>
                  <a:pt x="144" y="121"/>
                  <a:pt x="144" y="121"/>
                  <a:pt x="144" y="121"/>
                </a:cubicBezTo>
                <a:cubicBezTo>
                  <a:pt x="142" y="121"/>
                  <a:pt x="140" y="120"/>
                  <a:pt x="139" y="118"/>
                </a:cubicBezTo>
                <a:cubicBezTo>
                  <a:pt x="129" y="93"/>
                  <a:pt x="129" y="93"/>
                  <a:pt x="129" y="93"/>
                </a:cubicBezTo>
                <a:cubicBezTo>
                  <a:pt x="118" y="118"/>
                  <a:pt x="118" y="118"/>
                  <a:pt x="118" y="118"/>
                </a:cubicBezTo>
                <a:cubicBezTo>
                  <a:pt x="117" y="120"/>
                  <a:pt x="115" y="121"/>
                  <a:pt x="113" y="121"/>
                </a:cubicBezTo>
                <a:cubicBezTo>
                  <a:pt x="87" y="118"/>
                  <a:pt x="87" y="118"/>
                  <a:pt x="87" y="118"/>
                </a:cubicBezTo>
                <a:cubicBezTo>
                  <a:pt x="102" y="139"/>
                  <a:pt x="102" y="139"/>
                  <a:pt x="102" y="139"/>
                </a:cubicBezTo>
                <a:cubicBezTo>
                  <a:pt x="104" y="141"/>
                  <a:pt x="104" y="143"/>
                  <a:pt x="102" y="145"/>
                </a:cubicBezTo>
                <a:cubicBezTo>
                  <a:pt x="87" y="166"/>
                  <a:pt x="87" y="166"/>
                  <a:pt x="87" y="166"/>
                </a:cubicBezTo>
                <a:cubicBezTo>
                  <a:pt x="113" y="163"/>
                  <a:pt x="113" y="163"/>
                  <a:pt x="113" y="163"/>
                </a:cubicBezTo>
                <a:cubicBezTo>
                  <a:pt x="115" y="163"/>
                  <a:pt x="117" y="164"/>
                  <a:pt x="118" y="166"/>
                </a:cubicBezTo>
                <a:cubicBezTo>
                  <a:pt x="129" y="190"/>
                  <a:pt x="129" y="190"/>
                  <a:pt x="129" y="190"/>
                </a:cubicBezTo>
                <a:cubicBezTo>
                  <a:pt x="139" y="166"/>
                  <a:pt x="139" y="166"/>
                  <a:pt x="139" y="166"/>
                </a:cubicBezTo>
                <a:cubicBezTo>
                  <a:pt x="140" y="164"/>
                  <a:pt x="142" y="163"/>
                  <a:pt x="144" y="163"/>
                </a:cubicBezTo>
                <a:cubicBezTo>
                  <a:pt x="171" y="166"/>
                  <a:pt x="171" y="166"/>
                  <a:pt x="171" y="166"/>
                </a:cubicBezTo>
                <a:cubicBezTo>
                  <a:pt x="155" y="145"/>
                  <a:pt x="155" y="145"/>
                  <a:pt x="155" y="145"/>
                </a:cubicBezTo>
                <a:cubicBezTo>
                  <a:pt x="153" y="143"/>
                  <a:pt x="154" y="140"/>
                  <a:pt x="156" y="138"/>
                </a:cubicBezTo>
                <a:cubicBezTo>
                  <a:pt x="158" y="136"/>
                  <a:pt x="162" y="137"/>
                  <a:pt x="163" y="139"/>
                </a:cubicBezTo>
                <a:cubicBezTo>
                  <a:pt x="185" y="168"/>
                  <a:pt x="185" y="168"/>
                  <a:pt x="185" y="168"/>
                </a:cubicBezTo>
                <a:cubicBezTo>
                  <a:pt x="202" y="179"/>
                  <a:pt x="202" y="179"/>
                  <a:pt x="202" y="179"/>
                </a:cubicBezTo>
                <a:cubicBezTo>
                  <a:pt x="248" y="166"/>
                  <a:pt x="248" y="166"/>
                  <a:pt x="248" y="166"/>
                </a:cubicBezTo>
                <a:cubicBezTo>
                  <a:pt x="250" y="166"/>
                  <a:pt x="253" y="167"/>
                  <a:pt x="254" y="170"/>
                </a:cubicBezTo>
                <a:cubicBezTo>
                  <a:pt x="254" y="173"/>
                  <a:pt x="253" y="175"/>
                  <a:pt x="250" y="176"/>
                </a:cubicBezTo>
                <a:cubicBezTo>
                  <a:pt x="214" y="186"/>
                  <a:pt x="214" y="186"/>
                  <a:pt x="214" y="186"/>
                </a:cubicBezTo>
                <a:cubicBezTo>
                  <a:pt x="251" y="207"/>
                  <a:pt x="251" y="207"/>
                  <a:pt x="251" y="207"/>
                </a:cubicBezTo>
                <a:cubicBezTo>
                  <a:pt x="254" y="208"/>
                  <a:pt x="255" y="211"/>
                  <a:pt x="253" y="2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9"/>
          <p:cNvSpPr>
            <a:spLocks noEditPoints="1"/>
          </p:cNvSpPr>
          <p:nvPr/>
        </p:nvSpPr>
        <p:spPr bwMode="auto">
          <a:xfrm>
            <a:off x="5625437" y="1987812"/>
            <a:ext cx="997882" cy="1023820"/>
          </a:xfrm>
          <a:custGeom>
            <a:avLst/>
            <a:gdLst>
              <a:gd name="T0" fmla="*/ 161 w 277"/>
              <a:gd name="T1" fmla="*/ 99 h 284"/>
              <a:gd name="T2" fmla="*/ 168 w 277"/>
              <a:gd name="T3" fmla="*/ 41 h 284"/>
              <a:gd name="T4" fmla="*/ 211 w 277"/>
              <a:gd name="T5" fmla="*/ 68 h 284"/>
              <a:gd name="T6" fmla="*/ 216 w 277"/>
              <a:gd name="T7" fmla="*/ 45 h 284"/>
              <a:gd name="T8" fmla="*/ 250 w 277"/>
              <a:gd name="T9" fmla="*/ 24 h 284"/>
              <a:gd name="T10" fmla="*/ 247 w 277"/>
              <a:gd name="T11" fmla="*/ 10 h 284"/>
              <a:gd name="T12" fmla="*/ 222 w 277"/>
              <a:gd name="T13" fmla="*/ 78 h 284"/>
              <a:gd name="T14" fmla="*/ 224 w 277"/>
              <a:gd name="T15" fmla="*/ 88 h 284"/>
              <a:gd name="T16" fmla="*/ 249 w 277"/>
              <a:gd name="T17" fmla="*/ 1 h 284"/>
              <a:gd name="T18" fmla="*/ 240 w 277"/>
              <a:gd name="T19" fmla="*/ 27 h 284"/>
              <a:gd name="T20" fmla="*/ 226 w 277"/>
              <a:gd name="T21" fmla="*/ 44 h 284"/>
              <a:gd name="T22" fmla="*/ 202 w 277"/>
              <a:gd name="T23" fmla="*/ 64 h 284"/>
              <a:gd name="T24" fmla="*/ 172 w 277"/>
              <a:gd name="T25" fmla="*/ 32 h 284"/>
              <a:gd name="T26" fmla="*/ 150 w 277"/>
              <a:gd name="T27" fmla="*/ 96 h 284"/>
              <a:gd name="T28" fmla="*/ 126 w 277"/>
              <a:gd name="T29" fmla="*/ 96 h 284"/>
              <a:gd name="T30" fmla="*/ 104 w 277"/>
              <a:gd name="T31" fmla="*/ 32 h 284"/>
              <a:gd name="T32" fmla="*/ 74 w 277"/>
              <a:gd name="T33" fmla="*/ 64 h 284"/>
              <a:gd name="T34" fmla="*/ 50 w 277"/>
              <a:gd name="T35" fmla="*/ 44 h 284"/>
              <a:gd name="T36" fmla="*/ 37 w 277"/>
              <a:gd name="T37" fmla="*/ 23 h 284"/>
              <a:gd name="T38" fmla="*/ 27 w 277"/>
              <a:gd name="T39" fmla="*/ 1 h 284"/>
              <a:gd name="T40" fmla="*/ 52 w 277"/>
              <a:gd name="T41" fmla="*/ 88 h 284"/>
              <a:gd name="T42" fmla="*/ 34 w 277"/>
              <a:gd name="T43" fmla="*/ 107 h 284"/>
              <a:gd name="T44" fmla="*/ 76 w 277"/>
              <a:gd name="T45" fmla="*/ 150 h 284"/>
              <a:gd name="T46" fmla="*/ 136 w 277"/>
              <a:gd name="T47" fmla="*/ 284 h 284"/>
              <a:gd name="T48" fmla="*/ 199 w 277"/>
              <a:gd name="T49" fmla="*/ 205 h 284"/>
              <a:gd name="T50" fmla="*/ 192 w 277"/>
              <a:gd name="T51" fmla="*/ 179 h 284"/>
              <a:gd name="T52" fmla="*/ 184 w 277"/>
              <a:gd name="T53" fmla="*/ 263 h 284"/>
              <a:gd name="T54" fmla="*/ 85 w 277"/>
              <a:gd name="T55" fmla="*/ 204 h 284"/>
              <a:gd name="T56" fmla="*/ 86 w 277"/>
              <a:gd name="T57" fmla="*/ 128 h 284"/>
              <a:gd name="T58" fmla="*/ 15 w 277"/>
              <a:gd name="T59" fmla="*/ 129 h 284"/>
              <a:gd name="T60" fmla="*/ 100 w 277"/>
              <a:gd name="T61" fmla="*/ 124 h 284"/>
              <a:gd name="T62" fmla="*/ 183 w 277"/>
              <a:gd name="T63" fmla="*/ 127 h 284"/>
              <a:gd name="T64" fmla="*/ 210 w 277"/>
              <a:gd name="T65" fmla="*/ 147 h 284"/>
              <a:gd name="T66" fmla="*/ 184 w 277"/>
              <a:gd name="T67" fmla="*/ 130 h 284"/>
              <a:gd name="T68" fmla="*/ 201 w 277"/>
              <a:gd name="T69" fmla="*/ 158 h 284"/>
              <a:gd name="T70" fmla="*/ 274 w 277"/>
              <a:gd name="T71" fmla="*/ 132 h 284"/>
              <a:gd name="T72" fmla="*/ 18 w 277"/>
              <a:gd name="T73" fmla="*/ 62 h 284"/>
              <a:gd name="T74" fmla="*/ 28 w 277"/>
              <a:gd name="T75" fmla="*/ 18 h 284"/>
              <a:gd name="T76" fmla="*/ 46 w 277"/>
              <a:gd name="T77" fmla="*/ 66 h 284"/>
              <a:gd name="T78" fmla="*/ 66 w 277"/>
              <a:gd name="T79" fmla="*/ 31 h 284"/>
              <a:gd name="T80" fmla="*/ 92 w 277"/>
              <a:gd name="T81" fmla="*/ 79 h 284"/>
              <a:gd name="T82" fmla="*/ 112 w 277"/>
              <a:gd name="T83" fmla="*/ 47 h 284"/>
              <a:gd name="T84" fmla="*/ 54 w 277"/>
              <a:gd name="T85" fmla="*/ 78 h 284"/>
              <a:gd name="T86" fmla="*/ 177 w 277"/>
              <a:gd name="T87" fmla="*/ 209 h 284"/>
              <a:gd name="T88" fmla="*/ 138 w 277"/>
              <a:gd name="T89" fmla="*/ 192 h 284"/>
              <a:gd name="T90" fmla="*/ 138 w 277"/>
              <a:gd name="T91" fmla="*/ 225 h 284"/>
              <a:gd name="T92" fmla="*/ 103 w 277"/>
              <a:gd name="T93" fmla="*/ 237 h 284"/>
              <a:gd name="T94" fmla="*/ 187 w 277"/>
              <a:gd name="T95" fmla="*/ 249 h 284"/>
              <a:gd name="T96" fmla="*/ 100 w 277"/>
              <a:gd name="T97" fmla="*/ 248 h 284"/>
              <a:gd name="T98" fmla="*/ 96 w 277"/>
              <a:gd name="T99" fmla="*/ 238 h 284"/>
              <a:gd name="T100" fmla="*/ 125 w 277"/>
              <a:gd name="T101" fmla="*/ 145 h 284"/>
              <a:gd name="T102" fmla="*/ 119 w 277"/>
              <a:gd name="T103" fmla="*/ 169 h 284"/>
              <a:gd name="T104" fmla="*/ 156 w 277"/>
              <a:gd name="T105" fmla="*/ 140 h 284"/>
              <a:gd name="T106" fmla="*/ 152 w 277"/>
              <a:gd name="T107" fmla="*/ 17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84">
                <a:moveTo>
                  <a:pt x="243" y="110"/>
                </a:moveTo>
                <a:cubicBezTo>
                  <a:pt x="232" y="106"/>
                  <a:pt x="223" y="104"/>
                  <a:pt x="213" y="104"/>
                </a:cubicBezTo>
                <a:cubicBezTo>
                  <a:pt x="203" y="105"/>
                  <a:pt x="193" y="108"/>
                  <a:pt x="181" y="116"/>
                </a:cubicBezTo>
                <a:cubicBezTo>
                  <a:pt x="175" y="108"/>
                  <a:pt x="168" y="103"/>
                  <a:pt x="161" y="99"/>
                </a:cubicBezTo>
                <a:cubicBezTo>
                  <a:pt x="167" y="93"/>
                  <a:pt x="173" y="81"/>
                  <a:pt x="171" y="70"/>
                </a:cubicBezTo>
                <a:cubicBezTo>
                  <a:pt x="169" y="62"/>
                  <a:pt x="166" y="54"/>
                  <a:pt x="164" y="47"/>
                </a:cubicBezTo>
                <a:cubicBezTo>
                  <a:pt x="162" y="43"/>
                  <a:pt x="163" y="40"/>
                  <a:pt x="164" y="40"/>
                </a:cubicBezTo>
                <a:cubicBezTo>
                  <a:pt x="164" y="40"/>
                  <a:pt x="165" y="40"/>
                  <a:pt x="168" y="41"/>
                </a:cubicBezTo>
                <a:cubicBezTo>
                  <a:pt x="173" y="43"/>
                  <a:pt x="173" y="48"/>
                  <a:pt x="173" y="56"/>
                </a:cubicBezTo>
                <a:cubicBezTo>
                  <a:pt x="173" y="64"/>
                  <a:pt x="174" y="74"/>
                  <a:pt x="184" y="79"/>
                </a:cubicBezTo>
                <a:cubicBezTo>
                  <a:pt x="188" y="81"/>
                  <a:pt x="193" y="81"/>
                  <a:pt x="198" y="79"/>
                </a:cubicBezTo>
                <a:cubicBezTo>
                  <a:pt x="204" y="77"/>
                  <a:pt x="209" y="72"/>
                  <a:pt x="211" y="68"/>
                </a:cubicBezTo>
                <a:cubicBezTo>
                  <a:pt x="214" y="61"/>
                  <a:pt x="214" y="49"/>
                  <a:pt x="209" y="40"/>
                </a:cubicBezTo>
                <a:cubicBezTo>
                  <a:pt x="207" y="37"/>
                  <a:pt x="208" y="31"/>
                  <a:pt x="209" y="30"/>
                </a:cubicBezTo>
                <a:cubicBezTo>
                  <a:pt x="209" y="30"/>
                  <a:pt x="209" y="31"/>
                  <a:pt x="211" y="32"/>
                </a:cubicBezTo>
                <a:cubicBezTo>
                  <a:pt x="214" y="34"/>
                  <a:pt x="215" y="40"/>
                  <a:pt x="216" y="45"/>
                </a:cubicBezTo>
                <a:cubicBezTo>
                  <a:pt x="216" y="49"/>
                  <a:pt x="217" y="53"/>
                  <a:pt x="219" y="57"/>
                </a:cubicBezTo>
                <a:cubicBezTo>
                  <a:pt x="222" y="65"/>
                  <a:pt x="227" y="66"/>
                  <a:pt x="230" y="66"/>
                </a:cubicBezTo>
                <a:cubicBezTo>
                  <a:pt x="238" y="67"/>
                  <a:pt x="244" y="61"/>
                  <a:pt x="248" y="55"/>
                </a:cubicBezTo>
                <a:cubicBezTo>
                  <a:pt x="255" y="44"/>
                  <a:pt x="252" y="34"/>
                  <a:pt x="250" y="24"/>
                </a:cubicBezTo>
                <a:cubicBezTo>
                  <a:pt x="249" y="21"/>
                  <a:pt x="249" y="21"/>
                  <a:pt x="249" y="21"/>
                </a:cubicBezTo>
                <a:cubicBezTo>
                  <a:pt x="249" y="20"/>
                  <a:pt x="249" y="19"/>
                  <a:pt x="249" y="18"/>
                </a:cubicBezTo>
                <a:cubicBezTo>
                  <a:pt x="248" y="16"/>
                  <a:pt x="247" y="12"/>
                  <a:pt x="247" y="10"/>
                </a:cubicBezTo>
                <a:cubicBezTo>
                  <a:pt x="247" y="10"/>
                  <a:pt x="247" y="10"/>
                  <a:pt x="247" y="10"/>
                </a:cubicBezTo>
                <a:cubicBezTo>
                  <a:pt x="255" y="12"/>
                  <a:pt x="259" y="18"/>
                  <a:pt x="261" y="24"/>
                </a:cubicBezTo>
                <a:cubicBezTo>
                  <a:pt x="266" y="37"/>
                  <a:pt x="264" y="55"/>
                  <a:pt x="258" y="62"/>
                </a:cubicBezTo>
                <a:cubicBezTo>
                  <a:pt x="249" y="73"/>
                  <a:pt x="241" y="75"/>
                  <a:pt x="227" y="77"/>
                </a:cubicBezTo>
                <a:cubicBezTo>
                  <a:pt x="225" y="78"/>
                  <a:pt x="224" y="78"/>
                  <a:pt x="222" y="78"/>
                </a:cubicBezTo>
                <a:cubicBezTo>
                  <a:pt x="207" y="81"/>
                  <a:pt x="192" y="84"/>
                  <a:pt x="180" y="94"/>
                </a:cubicBezTo>
                <a:cubicBezTo>
                  <a:pt x="178" y="95"/>
                  <a:pt x="177" y="99"/>
                  <a:pt x="179" y="101"/>
                </a:cubicBezTo>
                <a:cubicBezTo>
                  <a:pt x="180" y="103"/>
                  <a:pt x="184" y="103"/>
                  <a:pt x="186" y="102"/>
                </a:cubicBezTo>
                <a:cubicBezTo>
                  <a:pt x="196" y="94"/>
                  <a:pt x="210" y="91"/>
                  <a:pt x="224" y="88"/>
                </a:cubicBezTo>
                <a:cubicBezTo>
                  <a:pt x="226" y="88"/>
                  <a:pt x="227" y="87"/>
                  <a:pt x="229" y="87"/>
                </a:cubicBezTo>
                <a:cubicBezTo>
                  <a:pt x="244" y="84"/>
                  <a:pt x="255" y="82"/>
                  <a:pt x="266" y="68"/>
                </a:cubicBezTo>
                <a:cubicBezTo>
                  <a:pt x="275" y="57"/>
                  <a:pt x="277" y="35"/>
                  <a:pt x="270" y="20"/>
                </a:cubicBezTo>
                <a:cubicBezTo>
                  <a:pt x="266" y="9"/>
                  <a:pt x="259" y="2"/>
                  <a:pt x="249" y="1"/>
                </a:cubicBezTo>
                <a:cubicBezTo>
                  <a:pt x="244" y="0"/>
                  <a:pt x="241" y="2"/>
                  <a:pt x="240" y="3"/>
                </a:cubicBezTo>
                <a:cubicBezTo>
                  <a:pt x="236" y="7"/>
                  <a:pt x="237" y="14"/>
                  <a:pt x="239" y="20"/>
                </a:cubicBezTo>
                <a:cubicBezTo>
                  <a:pt x="239" y="21"/>
                  <a:pt x="239" y="22"/>
                  <a:pt x="239" y="23"/>
                </a:cubicBezTo>
                <a:cubicBezTo>
                  <a:pt x="240" y="24"/>
                  <a:pt x="240" y="25"/>
                  <a:pt x="240" y="27"/>
                </a:cubicBezTo>
                <a:cubicBezTo>
                  <a:pt x="242" y="36"/>
                  <a:pt x="244" y="42"/>
                  <a:pt x="239" y="50"/>
                </a:cubicBezTo>
                <a:cubicBezTo>
                  <a:pt x="237" y="54"/>
                  <a:pt x="233" y="56"/>
                  <a:pt x="231" y="56"/>
                </a:cubicBezTo>
                <a:cubicBezTo>
                  <a:pt x="230" y="56"/>
                  <a:pt x="228" y="54"/>
                  <a:pt x="228" y="53"/>
                </a:cubicBezTo>
                <a:cubicBezTo>
                  <a:pt x="227" y="51"/>
                  <a:pt x="226" y="47"/>
                  <a:pt x="226" y="44"/>
                </a:cubicBezTo>
                <a:cubicBezTo>
                  <a:pt x="225" y="37"/>
                  <a:pt x="224" y="29"/>
                  <a:pt x="217" y="24"/>
                </a:cubicBezTo>
                <a:cubicBezTo>
                  <a:pt x="209" y="18"/>
                  <a:pt x="204" y="21"/>
                  <a:pt x="202" y="23"/>
                </a:cubicBezTo>
                <a:cubicBezTo>
                  <a:pt x="197" y="28"/>
                  <a:pt x="197" y="39"/>
                  <a:pt x="200" y="45"/>
                </a:cubicBezTo>
                <a:cubicBezTo>
                  <a:pt x="203" y="51"/>
                  <a:pt x="203" y="60"/>
                  <a:pt x="202" y="64"/>
                </a:cubicBezTo>
                <a:cubicBezTo>
                  <a:pt x="201" y="66"/>
                  <a:pt x="198" y="68"/>
                  <a:pt x="194" y="70"/>
                </a:cubicBezTo>
                <a:cubicBezTo>
                  <a:pt x="192" y="71"/>
                  <a:pt x="190" y="71"/>
                  <a:pt x="188" y="70"/>
                </a:cubicBezTo>
                <a:cubicBezTo>
                  <a:pt x="184" y="68"/>
                  <a:pt x="183" y="64"/>
                  <a:pt x="183" y="56"/>
                </a:cubicBezTo>
                <a:cubicBezTo>
                  <a:pt x="183" y="47"/>
                  <a:pt x="183" y="37"/>
                  <a:pt x="172" y="32"/>
                </a:cubicBezTo>
                <a:cubicBezTo>
                  <a:pt x="164" y="28"/>
                  <a:pt x="159" y="30"/>
                  <a:pt x="157" y="32"/>
                </a:cubicBezTo>
                <a:cubicBezTo>
                  <a:pt x="153" y="36"/>
                  <a:pt x="152" y="43"/>
                  <a:pt x="154" y="51"/>
                </a:cubicBezTo>
                <a:cubicBezTo>
                  <a:pt x="157" y="57"/>
                  <a:pt x="159" y="65"/>
                  <a:pt x="161" y="72"/>
                </a:cubicBezTo>
                <a:cubicBezTo>
                  <a:pt x="163" y="80"/>
                  <a:pt x="155" y="92"/>
                  <a:pt x="150" y="96"/>
                </a:cubicBezTo>
                <a:cubicBezTo>
                  <a:pt x="150" y="96"/>
                  <a:pt x="150" y="96"/>
                  <a:pt x="150" y="96"/>
                </a:cubicBezTo>
                <a:cubicBezTo>
                  <a:pt x="146" y="95"/>
                  <a:pt x="143" y="95"/>
                  <a:pt x="139" y="95"/>
                </a:cubicBezTo>
                <a:cubicBezTo>
                  <a:pt x="134" y="94"/>
                  <a:pt x="130" y="95"/>
                  <a:pt x="126" y="96"/>
                </a:cubicBezTo>
                <a:cubicBezTo>
                  <a:pt x="126" y="96"/>
                  <a:pt x="126" y="96"/>
                  <a:pt x="126" y="96"/>
                </a:cubicBezTo>
                <a:cubicBezTo>
                  <a:pt x="121" y="92"/>
                  <a:pt x="113" y="81"/>
                  <a:pt x="115" y="72"/>
                </a:cubicBezTo>
                <a:cubicBezTo>
                  <a:pt x="117" y="65"/>
                  <a:pt x="119" y="57"/>
                  <a:pt x="122" y="51"/>
                </a:cubicBezTo>
                <a:cubicBezTo>
                  <a:pt x="124" y="43"/>
                  <a:pt x="124" y="36"/>
                  <a:pt x="119" y="32"/>
                </a:cubicBezTo>
                <a:cubicBezTo>
                  <a:pt x="117" y="30"/>
                  <a:pt x="112" y="28"/>
                  <a:pt x="104" y="32"/>
                </a:cubicBezTo>
                <a:cubicBezTo>
                  <a:pt x="93" y="37"/>
                  <a:pt x="93" y="47"/>
                  <a:pt x="93" y="56"/>
                </a:cubicBezTo>
                <a:cubicBezTo>
                  <a:pt x="93" y="64"/>
                  <a:pt x="92" y="68"/>
                  <a:pt x="88" y="70"/>
                </a:cubicBezTo>
                <a:cubicBezTo>
                  <a:pt x="86" y="71"/>
                  <a:pt x="84" y="71"/>
                  <a:pt x="82" y="70"/>
                </a:cubicBezTo>
                <a:cubicBezTo>
                  <a:pt x="78" y="68"/>
                  <a:pt x="75" y="66"/>
                  <a:pt x="74" y="64"/>
                </a:cubicBezTo>
                <a:cubicBezTo>
                  <a:pt x="73" y="60"/>
                  <a:pt x="73" y="51"/>
                  <a:pt x="76" y="45"/>
                </a:cubicBezTo>
                <a:cubicBezTo>
                  <a:pt x="80" y="38"/>
                  <a:pt x="78" y="28"/>
                  <a:pt x="73" y="23"/>
                </a:cubicBezTo>
                <a:cubicBezTo>
                  <a:pt x="69" y="21"/>
                  <a:pt x="64" y="20"/>
                  <a:pt x="59" y="25"/>
                </a:cubicBezTo>
                <a:cubicBezTo>
                  <a:pt x="53" y="30"/>
                  <a:pt x="51" y="37"/>
                  <a:pt x="50" y="44"/>
                </a:cubicBezTo>
                <a:cubicBezTo>
                  <a:pt x="50" y="47"/>
                  <a:pt x="50" y="51"/>
                  <a:pt x="48" y="53"/>
                </a:cubicBezTo>
                <a:cubicBezTo>
                  <a:pt x="47" y="55"/>
                  <a:pt x="46" y="56"/>
                  <a:pt x="45" y="56"/>
                </a:cubicBezTo>
                <a:cubicBezTo>
                  <a:pt x="44" y="56"/>
                  <a:pt x="40" y="54"/>
                  <a:pt x="38" y="50"/>
                </a:cubicBezTo>
                <a:cubicBezTo>
                  <a:pt x="33" y="41"/>
                  <a:pt x="34" y="35"/>
                  <a:pt x="37" y="23"/>
                </a:cubicBezTo>
                <a:cubicBezTo>
                  <a:pt x="37" y="23"/>
                  <a:pt x="37" y="23"/>
                  <a:pt x="37" y="23"/>
                </a:cubicBezTo>
                <a:cubicBezTo>
                  <a:pt x="37" y="22"/>
                  <a:pt x="37" y="21"/>
                  <a:pt x="37" y="20"/>
                </a:cubicBezTo>
                <a:cubicBezTo>
                  <a:pt x="39" y="14"/>
                  <a:pt x="40" y="7"/>
                  <a:pt x="36" y="3"/>
                </a:cubicBezTo>
                <a:cubicBezTo>
                  <a:pt x="35" y="2"/>
                  <a:pt x="32" y="0"/>
                  <a:pt x="27" y="1"/>
                </a:cubicBezTo>
                <a:cubicBezTo>
                  <a:pt x="18" y="2"/>
                  <a:pt x="10" y="9"/>
                  <a:pt x="6" y="20"/>
                </a:cubicBezTo>
                <a:cubicBezTo>
                  <a:pt x="0" y="35"/>
                  <a:pt x="1" y="57"/>
                  <a:pt x="10" y="68"/>
                </a:cubicBezTo>
                <a:cubicBezTo>
                  <a:pt x="21" y="82"/>
                  <a:pt x="33" y="84"/>
                  <a:pt x="47" y="87"/>
                </a:cubicBezTo>
                <a:cubicBezTo>
                  <a:pt x="49" y="87"/>
                  <a:pt x="50" y="88"/>
                  <a:pt x="52" y="88"/>
                </a:cubicBezTo>
                <a:cubicBezTo>
                  <a:pt x="71" y="92"/>
                  <a:pt x="88" y="95"/>
                  <a:pt x="99" y="111"/>
                </a:cubicBezTo>
                <a:cubicBezTo>
                  <a:pt x="98" y="112"/>
                  <a:pt x="96" y="113"/>
                  <a:pt x="95" y="114"/>
                </a:cubicBezTo>
                <a:cubicBezTo>
                  <a:pt x="84" y="107"/>
                  <a:pt x="74" y="103"/>
                  <a:pt x="64" y="102"/>
                </a:cubicBezTo>
                <a:cubicBezTo>
                  <a:pt x="54" y="101"/>
                  <a:pt x="45" y="103"/>
                  <a:pt x="34" y="107"/>
                </a:cubicBezTo>
                <a:cubicBezTo>
                  <a:pt x="22" y="111"/>
                  <a:pt x="3" y="123"/>
                  <a:pt x="2" y="128"/>
                </a:cubicBezTo>
                <a:cubicBezTo>
                  <a:pt x="2" y="130"/>
                  <a:pt x="2" y="132"/>
                  <a:pt x="4" y="133"/>
                </a:cubicBezTo>
                <a:cubicBezTo>
                  <a:pt x="24" y="148"/>
                  <a:pt x="48" y="163"/>
                  <a:pt x="69" y="154"/>
                </a:cubicBezTo>
                <a:cubicBezTo>
                  <a:pt x="72" y="153"/>
                  <a:pt x="74" y="151"/>
                  <a:pt x="76" y="150"/>
                </a:cubicBezTo>
                <a:cubicBezTo>
                  <a:pt x="74" y="159"/>
                  <a:pt x="72" y="168"/>
                  <a:pt x="73" y="177"/>
                </a:cubicBezTo>
                <a:cubicBezTo>
                  <a:pt x="72" y="186"/>
                  <a:pt x="73" y="195"/>
                  <a:pt x="75" y="203"/>
                </a:cubicBezTo>
                <a:cubicBezTo>
                  <a:pt x="65" y="212"/>
                  <a:pt x="60" y="222"/>
                  <a:pt x="60" y="233"/>
                </a:cubicBezTo>
                <a:cubicBezTo>
                  <a:pt x="59" y="261"/>
                  <a:pt x="93" y="284"/>
                  <a:pt x="136" y="284"/>
                </a:cubicBezTo>
                <a:cubicBezTo>
                  <a:pt x="136" y="284"/>
                  <a:pt x="137" y="284"/>
                  <a:pt x="138" y="284"/>
                </a:cubicBezTo>
                <a:cubicBezTo>
                  <a:pt x="157" y="284"/>
                  <a:pt x="175" y="280"/>
                  <a:pt x="190" y="271"/>
                </a:cubicBezTo>
                <a:cubicBezTo>
                  <a:pt x="205" y="262"/>
                  <a:pt x="213" y="249"/>
                  <a:pt x="213" y="235"/>
                </a:cubicBezTo>
                <a:cubicBezTo>
                  <a:pt x="214" y="224"/>
                  <a:pt x="209" y="214"/>
                  <a:pt x="199" y="205"/>
                </a:cubicBezTo>
                <a:cubicBezTo>
                  <a:pt x="201" y="197"/>
                  <a:pt x="202" y="188"/>
                  <a:pt x="202" y="179"/>
                </a:cubicBezTo>
                <a:cubicBezTo>
                  <a:pt x="202" y="176"/>
                  <a:pt x="200" y="174"/>
                  <a:pt x="197" y="174"/>
                </a:cubicBezTo>
                <a:cubicBezTo>
                  <a:pt x="197" y="174"/>
                  <a:pt x="197" y="174"/>
                  <a:pt x="197" y="174"/>
                </a:cubicBezTo>
                <a:cubicBezTo>
                  <a:pt x="194" y="174"/>
                  <a:pt x="192" y="176"/>
                  <a:pt x="192" y="179"/>
                </a:cubicBezTo>
                <a:cubicBezTo>
                  <a:pt x="192" y="188"/>
                  <a:pt x="191" y="197"/>
                  <a:pt x="189" y="205"/>
                </a:cubicBezTo>
                <a:cubicBezTo>
                  <a:pt x="188" y="207"/>
                  <a:pt x="189" y="209"/>
                  <a:pt x="190" y="211"/>
                </a:cubicBezTo>
                <a:cubicBezTo>
                  <a:pt x="196" y="216"/>
                  <a:pt x="204" y="224"/>
                  <a:pt x="203" y="235"/>
                </a:cubicBezTo>
                <a:cubicBezTo>
                  <a:pt x="203" y="245"/>
                  <a:pt x="197" y="255"/>
                  <a:pt x="184" y="263"/>
                </a:cubicBezTo>
                <a:cubicBezTo>
                  <a:pt x="171" y="271"/>
                  <a:pt x="154" y="275"/>
                  <a:pt x="136" y="274"/>
                </a:cubicBezTo>
                <a:cubicBezTo>
                  <a:pt x="99" y="274"/>
                  <a:pt x="69" y="255"/>
                  <a:pt x="70" y="233"/>
                </a:cubicBezTo>
                <a:cubicBezTo>
                  <a:pt x="70" y="222"/>
                  <a:pt x="77" y="214"/>
                  <a:pt x="84" y="209"/>
                </a:cubicBezTo>
                <a:cubicBezTo>
                  <a:pt x="85" y="208"/>
                  <a:pt x="86" y="206"/>
                  <a:pt x="85" y="204"/>
                </a:cubicBezTo>
                <a:cubicBezTo>
                  <a:pt x="83" y="196"/>
                  <a:pt x="82" y="186"/>
                  <a:pt x="83" y="177"/>
                </a:cubicBezTo>
                <a:cubicBezTo>
                  <a:pt x="82" y="163"/>
                  <a:pt x="86" y="147"/>
                  <a:pt x="93" y="134"/>
                </a:cubicBezTo>
                <a:cubicBezTo>
                  <a:pt x="95" y="132"/>
                  <a:pt x="94" y="130"/>
                  <a:pt x="92" y="128"/>
                </a:cubicBezTo>
                <a:cubicBezTo>
                  <a:pt x="91" y="127"/>
                  <a:pt x="88" y="126"/>
                  <a:pt x="86" y="128"/>
                </a:cubicBezTo>
                <a:cubicBezTo>
                  <a:pt x="84" y="129"/>
                  <a:pt x="82" y="131"/>
                  <a:pt x="78" y="134"/>
                </a:cubicBezTo>
                <a:cubicBezTo>
                  <a:pt x="78" y="135"/>
                  <a:pt x="78" y="135"/>
                  <a:pt x="78" y="135"/>
                </a:cubicBezTo>
                <a:cubicBezTo>
                  <a:pt x="74" y="139"/>
                  <a:pt x="70" y="143"/>
                  <a:pt x="65" y="145"/>
                </a:cubicBezTo>
                <a:cubicBezTo>
                  <a:pt x="50" y="151"/>
                  <a:pt x="32" y="141"/>
                  <a:pt x="15" y="129"/>
                </a:cubicBezTo>
                <a:cubicBezTo>
                  <a:pt x="20" y="125"/>
                  <a:pt x="28" y="120"/>
                  <a:pt x="37" y="116"/>
                </a:cubicBezTo>
                <a:cubicBezTo>
                  <a:pt x="47" y="113"/>
                  <a:pt x="55" y="111"/>
                  <a:pt x="63" y="112"/>
                </a:cubicBezTo>
                <a:cubicBezTo>
                  <a:pt x="72" y="113"/>
                  <a:pt x="82" y="117"/>
                  <a:pt x="93" y="125"/>
                </a:cubicBezTo>
                <a:cubicBezTo>
                  <a:pt x="95" y="127"/>
                  <a:pt x="98" y="126"/>
                  <a:pt x="100" y="124"/>
                </a:cubicBezTo>
                <a:cubicBezTo>
                  <a:pt x="111" y="111"/>
                  <a:pt x="124" y="104"/>
                  <a:pt x="138" y="105"/>
                </a:cubicBezTo>
                <a:cubicBezTo>
                  <a:pt x="138" y="105"/>
                  <a:pt x="139" y="105"/>
                  <a:pt x="139" y="105"/>
                </a:cubicBezTo>
                <a:cubicBezTo>
                  <a:pt x="153" y="104"/>
                  <a:pt x="166" y="111"/>
                  <a:pt x="176" y="125"/>
                </a:cubicBezTo>
                <a:cubicBezTo>
                  <a:pt x="178" y="128"/>
                  <a:pt x="181" y="128"/>
                  <a:pt x="183" y="127"/>
                </a:cubicBezTo>
                <a:cubicBezTo>
                  <a:pt x="195" y="118"/>
                  <a:pt x="204" y="114"/>
                  <a:pt x="214" y="114"/>
                </a:cubicBezTo>
                <a:cubicBezTo>
                  <a:pt x="222" y="114"/>
                  <a:pt x="230" y="115"/>
                  <a:pt x="239" y="119"/>
                </a:cubicBezTo>
                <a:cubicBezTo>
                  <a:pt x="248" y="123"/>
                  <a:pt x="257" y="129"/>
                  <a:pt x="261" y="132"/>
                </a:cubicBezTo>
                <a:cubicBezTo>
                  <a:pt x="244" y="144"/>
                  <a:pt x="225" y="154"/>
                  <a:pt x="210" y="147"/>
                </a:cubicBezTo>
                <a:cubicBezTo>
                  <a:pt x="206" y="145"/>
                  <a:pt x="202" y="141"/>
                  <a:pt x="198" y="137"/>
                </a:cubicBezTo>
                <a:cubicBezTo>
                  <a:pt x="198" y="136"/>
                  <a:pt x="198" y="136"/>
                  <a:pt x="198" y="136"/>
                </a:cubicBezTo>
                <a:cubicBezTo>
                  <a:pt x="194" y="133"/>
                  <a:pt x="192" y="131"/>
                  <a:pt x="190" y="129"/>
                </a:cubicBezTo>
                <a:cubicBezTo>
                  <a:pt x="188" y="128"/>
                  <a:pt x="185" y="128"/>
                  <a:pt x="184" y="130"/>
                </a:cubicBezTo>
                <a:cubicBezTo>
                  <a:pt x="182" y="131"/>
                  <a:pt x="181" y="134"/>
                  <a:pt x="183" y="136"/>
                </a:cubicBezTo>
                <a:cubicBezTo>
                  <a:pt x="186" y="143"/>
                  <a:pt x="189" y="151"/>
                  <a:pt x="191" y="159"/>
                </a:cubicBezTo>
                <a:cubicBezTo>
                  <a:pt x="191" y="162"/>
                  <a:pt x="194" y="164"/>
                  <a:pt x="197" y="163"/>
                </a:cubicBezTo>
                <a:cubicBezTo>
                  <a:pt x="199" y="163"/>
                  <a:pt x="201" y="160"/>
                  <a:pt x="201" y="158"/>
                </a:cubicBezTo>
                <a:cubicBezTo>
                  <a:pt x="200" y="156"/>
                  <a:pt x="200" y="153"/>
                  <a:pt x="199" y="151"/>
                </a:cubicBezTo>
                <a:cubicBezTo>
                  <a:pt x="201" y="153"/>
                  <a:pt x="203" y="155"/>
                  <a:pt x="206" y="156"/>
                </a:cubicBezTo>
                <a:cubicBezTo>
                  <a:pt x="227" y="166"/>
                  <a:pt x="251" y="152"/>
                  <a:pt x="272" y="137"/>
                </a:cubicBezTo>
                <a:cubicBezTo>
                  <a:pt x="274" y="136"/>
                  <a:pt x="274" y="134"/>
                  <a:pt x="274" y="132"/>
                </a:cubicBezTo>
                <a:cubicBezTo>
                  <a:pt x="274" y="127"/>
                  <a:pt x="254" y="115"/>
                  <a:pt x="243" y="110"/>
                </a:cubicBezTo>
                <a:close/>
                <a:moveTo>
                  <a:pt x="54" y="78"/>
                </a:moveTo>
                <a:cubicBezTo>
                  <a:pt x="52" y="78"/>
                  <a:pt x="51" y="78"/>
                  <a:pt x="49" y="77"/>
                </a:cubicBezTo>
                <a:cubicBezTo>
                  <a:pt x="35" y="75"/>
                  <a:pt x="27" y="73"/>
                  <a:pt x="18" y="62"/>
                </a:cubicBezTo>
                <a:cubicBezTo>
                  <a:pt x="12" y="55"/>
                  <a:pt x="10" y="37"/>
                  <a:pt x="15" y="24"/>
                </a:cubicBezTo>
                <a:cubicBezTo>
                  <a:pt x="17" y="18"/>
                  <a:pt x="21" y="12"/>
                  <a:pt x="29" y="10"/>
                </a:cubicBezTo>
                <a:cubicBezTo>
                  <a:pt x="29" y="10"/>
                  <a:pt x="29" y="10"/>
                  <a:pt x="29" y="10"/>
                </a:cubicBezTo>
                <a:cubicBezTo>
                  <a:pt x="29" y="12"/>
                  <a:pt x="28" y="16"/>
                  <a:pt x="28" y="18"/>
                </a:cubicBezTo>
                <a:cubicBezTo>
                  <a:pt x="27" y="19"/>
                  <a:pt x="27" y="20"/>
                  <a:pt x="27" y="21"/>
                </a:cubicBezTo>
                <a:cubicBezTo>
                  <a:pt x="27" y="21"/>
                  <a:pt x="27" y="21"/>
                  <a:pt x="27" y="21"/>
                </a:cubicBezTo>
                <a:cubicBezTo>
                  <a:pt x="24" y="33"/>
                  <a:pt x="22" y="43"/>
                  <a:pt x="29" y="55"/>
                </a:cubicBezTo>
                <a:cubicBezTo>
                  <a:pt x="33" y="61"/>
                  <a:pt x="39" y="67"/>
                  <a:pt x="46" y="66"/>
                </a:cubicBezTo>
                <a:cubicBezTo>
                  <a:pt x="49" y="66"/>
                  <a:pt x="54" y="64"/>
                  <a:pt x="57" y="57"/>
                </a:cubicBezTo>
                <a:cubicBezTo>
                  <a:pt x="59" y="53"/>
                  <a:pt x="60" y="49"/>
                  <a:pt x="60" y="45"/>
                </a:cubicBezTo>
                <a:cubicBezTo>
                  <a:pt x="61" y="40"/>
                  <a:pt x="62" y="35"/>
                  <a:pt x="65" y="32"/>
                </a:cubicBezTo>
                <a:cubicBezTo>
                  <a:pt x="66" y="31"/>
                  <a:pt x="67" y="31"/>
                  <a:pt x="66" y="31"/>
                </a:cubicBezTo>
                <a:cubicBezTo>
                  <a:pt x="68" y="32"/>
                  <a:pt x="69" y="37"/>
                  <a:pt x="67" y="40"/>
                </a:cubicBezTo>
                <a:cubicBezTo>
                  <a:pt x="63" y="48"/>
                  <a:pt x="62" y="62"/>
                  <a:pt x="65" y="68"/>
                </a:cubicBezTo>
                <a:cubicBezTo>
                  <a:pt x="67" y="73"/>
                  <a:pt x="73" y="77"/>
                  <a:pt x="78" y="79"/>
                </a:cubicBezTo>
                <a:cubicBezTo>
                  <a:pt x="83" y="81"/>
                  <a:pt x="88" y="81"/>
                  <a:pt x="92" y="79"/>
                </a:cubicBezTo>
                <a:cubicBezTo>
                  <a:pt x="103" y="74"/>
                  <a:pt x="103" y="64"/>
                  <a:pt x="103" y="56"/>
                </a:cubicBezTo>
                <a:cubicBezTo>
                  <a:pt x="103" y="48"/>
                  <a:pt x="103" y="43"/>
                  <a:pt x="108" y="41"/>
                </a:cubicBezTo>
                <a:cubicBezTo>
                  <a:pt x="111" y="39"/>
                  <a:pt x="112" y="40"/>
                  <a:pt x="113" y="40"/>
                </a:cubicBezTo>
                <a:cubicBezTo>
                  <a:pt x="113" y="40"/>
                  <a:pt x="114" y="43"/>
                  <a:pt x="112" y="47"/>
                </a:cubicBezTo>
                <a:cubicBezTo>
                  <a:pt x="110" y="54"/>
                  <a:pt x="107" y="62"/>
                  <a:pt x="105" y="70"/>
                </a:cubicBezTo>
                <a:cubicBezTo>
                  <a:pt x="103" y="81"/>
                  <a:pt x="109" y="92"/>
                  <a:pt x="115" y="99"/>
                </a:cubicBezTo>
                <a:cubicBezTo>
                  <a:pt x="112" y="101"/>
                  <a:pt x="109" y="102"/>
                  <a:pt x="107" y="104"/>
                </a:cubicBezTo>
                <a:cubicBezTo>
                  <a:pt x="93" y="86"/>
                  <a:pt x="73" y="82"/>
                  <a:pt x="54" y="78"/>
                </a:cubicBezTo>
                <a:close/>
                <a:moveTo>
                  <a:pt x="99" y="208"/>
                </a:moveTo>
                <a:cubicBezTo>
                  <a:pt x="98" y="223"/>
                  <a:pt x="116" y="235"/>
                  <a:pt x="138" y="235"/>
                </a:cubicBezTo>
                <a:cubicBezTo>
                  <a:pt x="139" y="235"/>
                  <a:pt x="139" y="235"/>
                  <a:pt x="139" y="235"/>
                </a:cubicBezTo>
                <a:cubicBezTo>
                  <a:pt x="160" y="235"/>
                  <a:pt x="177" y="224"/>
                  <a:pt x="177" y="209"/>
                </a:cubicBezTo>
                <a:cubicBezTo>
                  <a:pt x="178" y="194"/>
                  <a:pt x="160" y="182"/>
                  <a:pt x="138" y="182"/>
                </a:cubicBezTo>
                <a:cubicBezTo>
                  <a:pt x="138" y="182"/>
                  <a:pt x="138" y="182"/>
                  <a:pt x="138" y="182"/>
                </a:cubicBezTo>
                <a:cubicBezTo>
                  <a:pt x="116" y="182"/>
                  <a:pt x="99" y="193"/>
                  <a:pt x="99" y="208"/>
                </a:cubicBezTo>
                <a:close/>
                <a:moveTo>
                  <a:pt x="138" y="192"/>
                </a:moveTo>
                <a:cubicBezTo>
                  <a:pt x="138" y="192"/>
                  <a:pt x="138" y="192"/>
                  <a:pt x="138" y="192"/>
                </a:cubicBezTo>
                <a:cubicBezTo>
                  <a:pt x="154" y="192"/>
                  <a:pt x="168" y="200"/>
                  <a:pt x="167" y="209"/>
                </a:cubicBezTo>
                <a:cubicBezTo>
                  <a:pt x="167" y="218"/>
                  <a:pt x="154" y="225"/>
                  <a:pt x="139" y="225"/>
                </a:cubicBezTo>
                <a:cubicBezTo>
                  <a:pt x="138" y="225"/>
                  <a:pt x="138" y="225"/>
                  <a:pt x="138" y="225"/>
                </a:cubicBezTo>
                <a:cubicBezTo>
                  <a:pt x="122" y="225"/>
                  <a:pt x="109" y="217"/>
                  <a:pt x="109" y="208"/>
                </a:cubicBezTo>
                <a:cubicBezTo>
                  <a:pt x="109" y="199"/>
                  <a:pt x="122" y="192"/>
                  <a:pt x="138" y="192"/>
                </a:cubicBezTo>
                <a:close/>
                <a:moveTo>
                  <a:pt x="96" y="238"/>
                </a:moveTo>
                <a:cubicBezTo>
                  <a:pt x="98" y="236"/>
                  <a:pt x="101" y="236"/>
                  <a:pt x="103" y="237"/>
                </a:cubicBezTo>
                <a:cubicBezTo>
                  <a:pt x="104" y="238"/>
                  <a:pt x="137" y="266"/>
                  <a:pt x="171" y="239"/>
                </a:cubicBezTo>
                <a:cubicBezTo>
                  <a:pt x="173" y="237"/>
                  <a:pt x="175" y="237"/>
                  <a:pt x="177" y="238"/>
                </a:cubicBezTo>
                <a:cubicBezTo>
                  <a:pt x="179" y="239"/>
                  <a:pt x="182" y="241"/>
                  <a:pt x="184" y="242"/>
                </a:cubicBezTo>
                <a:cubicBezTo>
                  <a:pt x="187" y="243"/>
                  <a:pt x="188" y="246"/>
                  <a:pt x="187" y="249"/>
                </a:cubicBezTo>
                <a:cubicBezTo>
                  <a:pt x="186" y="251"/>
                  <a:pt x="183" y="252"/>
                  <a:pt x="180" y="251"/>
                </a:cubicBezTo>
                <a:cubicBezTo>
                  <a:pt x="179" y="251"/>
                  <a:pt x="177" y="250"/>
                  <a:pt x="175" y="249"/>
                </a:cubicBezTo>
                <a:cubicBezTo>
                  <a:pt x="162" y="257"/>
                  <a:pt x="150" y="260"/>
                  <a:pt x="139" y="260"/>
                </a:cubicBezTo>
                <a:cubicBezTo>
                  <a:pt x="121" y="260"/>
                  <a:pt x="107" y="252"/>
                  <a:pt x="100" y="248"/>
                </a:cubicBezTo>
                <a:cubicBezTo>
                  <a:pt x="98" y="250"/>
                  <a:pt x="98" y="250"/>
                  <a:pt x="98" y="250"/>
                </a:cubicBezTo>
                <a:cubicBezTo>
                  <a:pt x="96" y="252"/>
                  <a:pt x="92" y="252"/>
                  <a:pt x="90" y="250"/>
                </a:cubicBezTo>
                <a:cubicBezTo>
                  <a:pt x="89" y="248"/>
                  <a:pt x="89" y="245"/>
                  <a:pt x="90" y="243"/>
                </a:cubicBezTo>
                <a:lnTo>
                  <a:pt x="96" y="238"/>
                </a:lnTo>
                <a:close/>
                <a:moveTo>
                  <a:pt x="119" y="169"/>
                </a:moveTo>
                <a:cubicBezTo>
                  <a:pt x="115" y="146"/>
                  <a:pt x="115" y="146"/>
                  <a:pt x="115" y="146"/>
                </a:cubicBezTo>
                <a:cubicBezTo>
                  <a:pt x="115" y="143"/>
                  <a:pt x="117" y="141"/>
                  <a:pt x="120" y="140"/>
                </a:cubicBezTo>
                <a:cubicBezTo>
                  <a:pt x="122" y="140"/>
                  <a:pt x="125" y="142"/>
                  <a:pt x="125" y="145"/>
                </a:cubicBezTo>
                <a:cubicBezTo>
                  <a:pt x="129" y="168"/>
                  <a:pt x="129" y="168"/>
                  <a:pt x="129" y="168"/>
                </a:cubicBezTo>
                <a:cubicBezTo>
                  <a:pt x="129" y="170"/>
                  <a:pt x="127" y="173"/>
                  <a:pt x="124" y="173"/>
                </a:cubicBezTo>
                <a:cubicBezTo>
                  <a:pt x="124" y="173"/>
                  <a:pt x="124" y="173"/>
                  <a:pt x="124" y="173"/>
                </a:cubicBezTo>
                <a:cubicBezTo>
                  <a:pt x="121" y="173"/>
                  <a:pt x="119" y="172"/>
                  <a:pt x="119" y="169"/>
                </a:cubicBezTo>
                <a:close/>
                <a:moveTo>
                  <a:pt x="152" y="173"/>
                </a:moveTo>
                <a:cubicBezTo>
                  <a:pt x="149" y="173"/>
                  <a:pt x="147" y="170"/>
                  <a:pt x="148" y="168"/>
                </a:cubicBezTo>
                <a:cubicBezTo>
                  <a:pt x="151" y="145"/>
                  <a:pt x="151" y="145"/>
                  <a:pt x="151" y="145"/>
                </a:cubicBezTo>
                <a:cubicBezTo>
                  <a:pt x="151" y="142"/>
                  <a:pt x="154" y="140"/>
                  <a:pt x="156" y="140"/>
                </a:cubicBezTo>
                <a:cubicBezTo>
                  <a:pt x="159" y="141"/>
                  <a:pt x="161" y="143"/>
                  <a:pt x="161" y="146"/>
                </a:cubicBezTo>
                <a:cubicBezTo>
                  <a:pt x="157" y="169"/>
                  <a:pt x="157" y="169"/>
                  <a:pt x="157" y="169"/>
                </a:cubicBezTo>
                <a:cubicBezTo>
                  <a:pt x="157" y="172"/>
                  <a:pt x="155" y="173"/>
                  <a:pt x="153" y="173"/>
                </a:cubicBezTo>
                <a:cubicBezTo>
                  <a:pt x="152" y="173"/>
                  <a:pt x="152" y="173"/>
                  <a:pt x="152" y="1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11"/>
          <p:cNvSpPr>
            <a:spLocks noEditPoints="1"/>
          </p:cNvSpPr>
          <p:nvPr/>
        </p:nvSpPr>
        <p:spPr bwMode="auto">
          <a:xfrm>
            <a:off x="6860722" y="2455150"/>
            <a:ext cx="872514" cy="948628"/>
          </a:xfrm>
          <a:custGeom>
            <a:avLst/>
            <a:gdLst>
              <a:gd name="T0" fmla="*/ 169 w 262"/>
              <a:gd name="T1" fmla="*/ 65 h 285"/>
              <a:gd name="T2" fmla="*/ 194 w 262"/>
              <a:gd name="T3" fmla="*/ 40 h 285"/>
              <a:gd name="T4" fmla="*/ 176 w 262"/>
              <a:gd name="T5" fmla="*/ 17 h 285"/>
              <a:gd name="T6" fmla="*/ 138 w 262"/>
              <a:gd name="T7" fmla="*/ 43 h 285"/>
              <a:gd name="T8" fmla="*/ 156 w 262"/>
              <a:gd name="T9" fmla="*/ 3 h 285"/>
              <a:gd name="T10" fmla="*/ 131 w 262"/>
              <a:gd name="T11" fmla="*/ 31 h 285"/>
              <a:gd name="T12" fmla="*/ 106 w 262"/>
              <a:gd name="T13" fmla="*/ 3 h 285"/>
              <a:gd name="T14" fmla="*/ 123 w 262"/>
              <a:gd name="T15" fmla="*/ 41 h 285"/>
              <a:gd name="T16" fmla="*/ 87 w 262"/>
              <a:gd name="T17" fmla="*/ 17 h 285"/>
              <a:gd name="T18" fmla="*/ 69 w 262"/>
              <a:gd name="T19" fmla="*/ 40 h 285"/>
              <a:gd name="T20" fmla="*/ 93 w 262"/>
              <a:gd name="T21" fmla="*/ 65 h 285"/>
              <a:gd name="T22" fmla="*/ 0 w 262"/>
              <a:gd name="T23" fmla="*/ 70 h 285"/>
              <a:gd name="T24" fmla="*/ 5 w 262"/>
              <a:gd name="T25" fmla="*/ 121 h 285"/>
              <a:gd name="T26" fmla="*/ 20 w 262"/>
              <a:gd name="T27" fmla="*/ 280 h 285"/>
              <a:gd name="T28" fmla="*/ 237 w 262"/>
              <a:gd name="T29" fmla="*/ 285 h 285"/>
              <a:gd name="T30" fmla="*/ 242 w 262"/>
              <a:gd name="T31" fmla="*/ 145 h 285"/>
              <a:gd name="T32" fmla="*/ 232 w 262"/>
              <a:gd name="T33" fmla="*/ 145 h 285"/>
              <a:gd name="T34" fmla="*/ 136 w 262"/>
              <a:gd name="T35" fmla="*/ 275 h 285"/>
              <a:gd name="T36" fmla="*/ 237 w 262"/>
              <a:gd name="T37" fmla="*/ 121 h 285"/>
              <a:gd name="T38" fmla="*/ 262 w 262"/>
              <a:gd name="T39" fmla="*/ 116 h 285"/>
              <a:gd name="T40" fmla="*/ 257 w 262"/>
              <a:gd name="T41" fmla="*/ 65 h 285"/>
              <a:gd name="T42" fmla="*/ 176 w 262"/>
              <a:gd name="T43" fmla="*/ 27 h 285"/>
              <a:gd name="T44" fmla="*/ 185 w 262"/>
              <a:gd name="T45" fmla="*/ 38 h 285"/>
              <a:gd name="T46" fmla="*/ 142 w 262"/>
              <a:gd name="T47" fmla="*/ 59 h 285"/>
              <a:gd name="T48" fmla="*/ 78 w 262"/>
              <a:gd name="T49" fmla="*/ 38 h 285"/>
              <a:gd name="T50" fmla="*/ 87 w 262"/>
              <a:gd name="T51" fmla="*/ 27 h 285"/>
              <a:gd name="T52" fmla="*/ 120 w 262"/>
              <a:gd name="T53" fmla="*/ 59 h 285"/>
              <a:gd name="T54" fmla="*/ 94 w 262"/>
              <a:gd name="T55" fmla="*/ 55 h 285"/>
              <a:gd name="T56" fmla="*/ 10 w 262"/>
              <a:gd name="T57" fmla="*/ 75 h 285"/>
              <a:gd name="T58" fmla="*/ 126 w 262"/>
              <a:gd name="T59" fmla="*/ 75 h 285"/>
              <a:gd name="T60" fmla="*/ 25 w 262"/>
              <a:gd name="T61" fmla="*/ 111 h 285"/>
              <a:gd name="T62" fmla="*/ 10 w 262"/>
              <a:gd name="T63" fmla="*/ 75 h 285"/>
              <a:gd name="T64" fmla="*/ 30 w 262"/>
              <a:gd name="T65" fmla="*/ 275 h 285"/>
              <a:gd name="T66" fmla="*/ 126 w 262"/>
              <a:gd name="T67" fmla="*/ 121 h 285"/>
              <a:gd name="T68" fmla="*/ 252 w 262"/>
              <a:gd name="T69" fmla="*/ 111 h 285"/>
              <a:gd name="T70" fmla="*/ 136 w 262"/>
              <a:gd name="T71" fmla="*/ 111 h 285"/>
              <a:gd name="T72" fmla="*/ 136 w 262"/>
              <a:gd name="T73" fmla="*/ 75 h 285"/>
              <a:gd name="T74" fmla="*/ 252 w 262"/>
              <a:gd name="T75" fmla="*/ 11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2" h="285">
                <a:moveTo>
                  <a:pt x="257" y="65"/>
                </a:moveTo>
                <a:cubicBezTo>
                  <a:pt x="169" y="65"/>
                  <a:pt x="169" y="65"/>
                  <a:pt x="169" y="65"/>
                </a:cubicBezTo>
                <a:cubicBezTo>
                  <a:pt x="171" y="64"/>
                  <a:pt x="172" y="64"/>
                  <a:pt x="173" y="63"/>
                </a:cubicBezTo>
                <a:cubicBezTo>
                  <a:pt x="184" y="58"/>
                  <a:pt x="192" y="49"/>
                  <a:pt x="194" y="40"/>
                </a:cubicBezTo>
                <a:cubicBezTo>
                  <a:pt x="196" y="35"/>
                  <a:pt x="195" y="29"/>
                  <a:pt x="192" y="25"/>
                </a:cubicBezTo>
                <a:cubicBezTo>
                  <a:pt x="188" y="20"/>
                  <a:pt x="182" y="17"/>
                  <a:pt x="176" y="17"/>
                </a:cubicBezTo>
                <a:cubicBezTo>
                  <a:pt x="167" y="17"/>
                  <a:pt x="158" y="21"/>
                  <a:pt x="149" y="29"/>
                </a:cubicBezTo>
                <a:cubicBezTo>
                  <a:pt x="144" y="33"/>
                  <a:pt x="141" y="38"/>
                  <a:pt x="138" y="43"/>
                </a:cubicBezTo>
                <a:cubicBezTo>
                  <a:pt x="140" y="32"/>
                  <a:pt x="144" y="19"/>
                  <a:pt x="155" y="10"/>
                </a:cubicBezTo>
                <a:cubicBezTo>
                  <a:pt x="157" y="8"/>
                  <a:pt x="157" y="5"/>
                  <a:pt x="156" y="3"/>
                </a:cubicBezTo>
                <a:cubicBezTo>
                  <a:pt x="154" y="1"/>
                  <a:pt x="151" y="0"/>
                  <a:pt x="148" y="2"/>
                </a:cubicBezTo>
                <a:cubicBezTo>
                  <a:pt x="139" y="10"/>
                  <a:pt x="134" y="21"/>
                  <a:pt x="131" y="31"/>
                </a:cubicBezTo>
                <a:cubicBezTo>
                  <a:pt x="127" y="21"/>
                  <a:pt x="121" y="10"/>
                  <a:pt x="113" y="2"/>
                </a:cubicBezTo>
                <a:cubicBezTo>
                  <a:pt x="111" y="0"/>
                  <a:pt x="108" y="1"/>
                  <a:pt x="106" y="3"/>
                </a:cubicBezTo>
                <a:cubicBezTo>
                  <a:pt x="104" y="5"/>
                  <a:pt x="104" y="8"/>
                  <a:pt x="106" y="10"/>
                </a:cubicBezTo>
                <a:cubicBezTo>
                  <a:pt x="115" y="17"/>
                  <a:pt x="120" y="30"/>
                  <a:pt x="123" y="41"/>
                </a:cubicBezTo>
                <a:cubicBezTo>
                  <a:pt x="121" y="37"/>
                  <a:pt x="117" y="33"/>
                  <a:pt x="114" y="29"/>
                </a:cubicBezTo>
                <a:cubicBezTo>
                  <a:pt x="105" y="22"/>
                  <a:pt x="96" y="17"/>
                  <a:pt x="87" y="17"/>
                </a:cubicBezTo>
                <a:cubicBezTo>
                  <a:pt x="81" y="17"/>
                  <a:pt x="75" y="20"/>
                  <a:pt x="71" y="25"/>
                </a:cubicBezTo>
                <a:cubicBezTo>
                  <a:pt x="68" y="30"/>
                  <a:pt x="67" y="35"/>
                  <a:pt x="69" y="40"/>
                </a:cubicBezTo>
                <a:cubicBezTo>
                  <a:pt x="71" y="49"/>
                  <a:pt x="78" y="57"/>
                  <a:pt x="90" y="63"/>
                </a:cubicBezTo>
                <a:cubicBezTo>
                  <a:pt x="91" y="64"/>
                  <a:pt x="92" y="64"/>
                  <a:pt x="93" y="65"/>
                </a:cubicBezTo>
                <a:cubicBezTo>
                  <a:pt x="5" y="65"/>
                  <a:pt x="5" y="65"/>
                  <a:pt x="5" y="65"/>
                </a:cubicBezTo>
                <a:cubicBezTo>
                  <a:pt x="2" y="65"/>
                  <a:pt x="0" y="67"/>
                  <a:pt x="0" y="70"/>
                </a:cubicBezTo>
                <a:cubicBezTo>
                  <a:pt x="0" y="116"/>
                  <a:pt x="0" y="116"/>
                  <a:pt x="0" y="116"/>
                </a:cubicBezTo>
                <a:cubicBezTo>
                  <a:pt x="0" y="118"/>
                  <a:pt x="2" y="121"/>
                  <a:pt x="5" y="121"/>
                </a:cubicBezTo>
                <a:cubicBezTo>
                  <a:pt x="20" y="121"/>
                  <a:pt x="20" y="121"/>
                  <a:pt x="20" y="121"/>
                </a:cubicBezTo>
                <a:cubicBezTo>
                  <a:pt x="20" y="280"/>
                  <a:pt x="20" y="280"/>
                  <a:pt x="20" y="280"/>
                </a:cubicBezTo>
                <a:cubicBezTo>
                  <a:pt x="20" y="283"/>
                  <a:pt x="22" y="285"/>
                  <a:pt x="25" y="285"/>
                </a:cubicBezTo>
                <a:cubicBezTo>
                  <a:pt x="237" y="285"/>
                  <a:pt x="237" y="285"/>
                  <a:pt x="237" y="285"/>
                </a:cubicBezTo>
                <a:cubicBezTo>
                  <a:pt x="240" y="285"/>
                  <a:pt x="242" y="283"/>
                  <a:pt x="242" y="280"/>
                </a:cubicBezTo>
                <a:cubicBezTo>
                  <a:pt x="242" y="145"/>
                  <a:pt x="242" y="145"/>
                  <a:pt x="242" y="145"/>
                </a:cubicBezTo>
                <a:cubicBezTo>
                  <a:pt x="242" y="143"/>
                  <a:pt x="240" y="140"/>
                  <a:pt x="237" y="140"/>
                </a:cubicBezTo>
                <a:cubicBezTo>
                  <a:pt x="235" y="140"/>
                  <a:pt x="232" y="143"/>
                  <a:pt x="232" y="145"/>
                </a:cubicBezTo>
                <a:cubicBezTo>
                  <a:pt x="232" y="275"/>
                  <a:pt x="232" y="275"/>
                  <a:pt x="232" y="275"/>
                </a:cubicBezTo>
                <a:cubicBezTo>
                  <a:pt x="136" y="275"/>
                  <a:pt x="136" y="275"/>
                  <a:pt x="136" y="275"/>
                </a:cubicBezTo>
                <a:cubicBezTo>
                  <a:pt x="136" y="121"/>
                  <a:pt x="136" y="121"/>
                  <a:pt x="136" y="121"/>
                </a:cubicBezTo>
                <a:cubicBezTo>
                  <a:pt x="237" y="121"/>
                  <a:pt x="237" y="121"/>
                  <a:pt x="237" y="121"/>
                </a:cubicBezTo>
                <a:cubicBezTo>
                  <a:pt x="257" y="121"/>
                  <a:pt x="257" y="121"/>
                  <a:pt x="257" y="121"/>
                </a:cubicBezTo>
                <a:cubicBezTo>
                  <a:pt x="260" y="121"/>
                  <a:pt x="262" y="118"/>
                  <a:pt x="262" y="116"/>
                </a:cubicBezTo>
                <a:cubicBezTo>
                  <a:pt x="262" y="70"/>
                  <a:pt x="262" y="70"/>
                  <a:pt x="262" y="70"/>
                </a:cubicBezTo>
                <a:cubicBezTo>
                  <a:pt x="262" y="67"/>
                  <a:pt x="260" y="65"/>
                  <a:pt x="257" y="65"/>
                </a:cubicBezTo>
                <a:close/>
                <a:moveTo>
                  <a:pt x="156" y="36"/>
                </a:moveTo>
                <a:cubicBezTo>
                  <a:pt x="163" y="30"/>
                  <a:pt x="170" y="27"/>
                  <a:pt x="176" y="27"/>
                </a:cubicBezTo>
                <a:cubicBezTo>
                  <a:pt x="179" y="27"/>
                  <a:pt x="182" y="28"/>
                  <a:pt x="183" y="31"/>
                </a:cubicBezTo>
                <a:cubicBezTo>
                  <a:pt x="185" y="33"/>
                  <a:pt x="185" y="35"/>
                  <a:pt x="185" y="38"/>
                </a:cubicBezTo>
                <a:cubicBezTo>
                  <a:pt x="183" y="44"/>
                  <a:pt x="177" y="50"/>
                  <a:pt x="169" y="54"/>
                </a:cubicBezTo>
                <a:cubicBezTo>
                  <a:pt x="160" y="59"/>
                  <a:pt x="149" y="59"/>
                  <a:pt x="142" y="59"/>
                </a:cubicBezTo>
                <a:cubicBezTo>
                  <a:pt x="144" y="53"/>
                  <a:pt x="148" y="43"/>
                  <a:pt x="156" y="36"/>
                </a:cubicBezTo>
                <a:close/>
                <a:moveTo>
                  <a:pt x="78" y="38"/>
                </a:moveTo>
                <a:cubicBezTo>
                  <a:pt x="78" y="35"/>
                  <a:pt x="78" y="33"/>
                  <a:pt x="79" y="31"/>
                </a:cubicBezTo>
                <a:cubicBezTo>
                  <a:pt x="81" y="28"/>
                  <a:pt x="84" y="27"/>
                  <a:pt x="87" y="27"/>
                </a:cubicBezTo>
                <a:cubicBezTo>
                  <a:pt x="93" y="27"/>
                  <a:pt x="101" y="31"/>
                  <a:pt x="107" y="36"/>
                </a:cubicBezTo>
                <a:cubicBezTo>
                  <a:pt x="114" y="43"/>
                  <a:pt x="118" y="53"/>
                  <a:pt x="120" y="59"/>
                </a:cubicBezTo>
                <a:cubicBezTo>
                  <a:pt x="119" y="59"/>
                  <a:pt x="118" y="60"/>
                  <a:pt x="117" y="60"/>
                </a:cubicBezTo>
                <a:cubicBezTo>
                  <a:pt x="111" y="60"/>
                  <a:pt x="102" y="59"/>
                  <a:pt x="94" y="55"/>
                </a:cubicBezTo>
                <a:cubicBezTo>
                  <a:pt x="86" y="50"/>
                  <a:pt x="80" y="44"/>
                  <a:pt x="78" y="38"/>
                </a:cubicBezTo>
                <a:close/>
                <a:moveTo>
                  <a:pt x="10" y="75"/>
                </a:moveTo>
                <a:cubicBezTo>
                  <a:pt x="126" y="75"/>
                  <a:pt x="126" y="75"/>
                  <a:pt x="126" y="75"/>
                </a:cubicBezTo>
                <a:cubicBezTo>
                  <a:pt x="126" y="75"/>
                  <a:pt x="126" y="75"/>
                  <a:pt x="126" y="75"/>
                </a:cubicBezTo>
                <a:cubicBezTo>
                  <a:pt x="126" y="111"/>
                  <a:pt x="126" y="111"/>
                  <a:pt x="126" y="111"/>
                </a:cubicBezTo>
                <a:cubicBezTo>
                  <a:pt x="25" y="111"/>
                  <a:pt x="25" y="111"/>
                  <a:pt x="25" y="111"/>
                </a:cubicBezTo>
                <a:cubicBezTo>
                  <a:pt x="10" y="111"/>
                  <a:pt x="10" y="111"/>
                  <a:pt x="10" y="111"/>
                </a:cubicBezTo>
                <a:lnTo>
                  <a:pt x="10" y="75"/>
                </a:lnTo>
                <a:close/>
                <a:moveTo>
                  <a:pt x="126" y="275"/>
                </a:moveTo>
                <a:cubicBezTo>
                  <a:pt x="30" y="275"/>
                  <a:pt x="30" y="275"/>
                  <a:pt x="30" y="275"/>
                </a:cubicBezTo>
                <a:cubicBezTo>
                  <a:pt x="30" y="121"/>
                  <a:pt x="30" y="121"/>
                  <a:pt x="30" y="121"/>
                </a:cubicBezTo>
                <a:cubicBezTo>
                  <a:pt x="126" y="121"/>
                  <a:pt x="126" y="121"/>
                  <a:pt x="126" y="121"/>
                </a:cubicBezTo>
                <a:lnTo>
                  <a:pt x="126" y="275"/>
                </a:lnTo>
                <a:close/>
                <a:moveTo>
                  <a:pt x="252" y="111"/>
                </a:moveTo>
                <a:cubicBezTo>
                  <a:pt x="237" y="111"/>
                  <a:pt x="237" y="111"/>
                  <a:pt x="237" y="111"/>
                </a:cubicBezTo>
                <a:cubicBezTo>
                  <a:pt x="136" y="111"/>
                  <a:pt x="136" y="111"/>
                  <a:pt x="136" y="111"/>
                </a:cubicBezTo>
                <a:cubicBezTo>
                  <a:pt x="136" y="75"/>
                  <a:pt x="136" y="75"/>
                  <a:pt x="136" y="75"/>
                </a:cubicBezTo>
                <a:cubicBezTo>
                  <a:pt x="136" y="75"/>
                  <a:pt x="136" y="75"/>
                  <a:pt x="136" y="75"/>
                </a:cubicBezTo>
                <a:cubicBezTo>
                  <a:pt x="252" y="75"/>
                  <a:pt x="252" y="75"/>
                  <a:pt x="252" y="75"/>
                </a:cubicBezTo>
                <a:lnTo>
                  <a:pt x="252" y="1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2" name="Obraz 1"/>
          <p:cNvPicPr>
            <a:picLocks noChangeAspect="1"/>
          </p:cNvPicPr>
          <p:nvPr/>
        </p:nvPicPr>
        <p:blipFill>
          <a:blip r:embed="rId2"/>
          <a:stretch>
            <a:fillRect/>
          </a:stretch>
        </p:blipFill>
        <p:spPr>
          <a:xfrm>
            <a:off x="4318862" y="3148584"/>
            <a:ext cx="3554276" cy="3023878"/>
          </a:xfrm>
          <a:prstGeom prst="rect">
            <a:avLst/>
          </a:prstGeom>
        </p:spPr>
      </p:pic>
      <p:sp>
        <p:nvSpPr>
          <p:cNvPr id="11" name="Freeform 38">
            <a:extLst>
              <a:ext uri="{FF2B5EF4-FFF2-40B4-BE49-F238E27FC236}">
                <a16:creationId xmlns:a16="http://schemas.microsoft.com/office/drawing/2014/main" id="{A413F9EF-B21F-2C6B-03CB-B3F9CD81DE2C}"/>
              </a:ext>
            </a:extLst>
          </p:cNvPr>
          <p:cNvSpPr>
            <a:spLocks noEditPoints="1"/>
          </p:cNvSpPr>
          <p:nvPr/>
        </p:nvSpPr>
        <p:spPr bwMode="auto">
          <a:xfrm>
            <a:off x="-832275" y="1968790"/>
            <a:ext cx="2728731" cy="2722295"/>
          </a:xfrm>
          <a:custGeom>
            <a:avLst/>
            <a:gdLst>
              <a:gd name="T0" fmla="*/ 301 w 359"/>
              <a:gd name="T1" fmla="*/ 150 h 358"/>
              <a:gd name="T2" fmla="*/ 275 w 359"/>
              <a:gd name="T3" fmla="*/ 147 h 358"/>
              <a:gd name="T4" fmla="*/ 230 w 359"/>
              <a:gd name="T5" fmla="*/ 135 h 358"/>
              <a:gd name="T6" fmla="*/ 275 w 359"/>
              <a:gd name="T7" fmla="*/ 117 h 358"/>
              <a:gd name="T8" fmla="*/ 254 w 359"/>
              <a:gd name="T9" fmla="*/ 111 h 358"/>
              <a:gd name="T10" fmla="*/ 269 w 359"/>
              <a:gd name="T11" fmla="*/ 55 h 358"/>
              <a:gd name="T12" fmla="*/ 239 w 359"/>
              <a:gd name="T13" fmla="*/ 78 h 358"/>
              <a:gd name="T14" fmla="*/ 217 w 359"/>
              <a:gd name="T15" fmla="*/ 96 h 358"/>
              <a:gd name="T16" fmla="*/ 203 w 359"/>
              <a:gd name="T17" fmla="*/ 93 h 358"/>
              <a:gd name="T18" fmla="*/ 207 w 359"/>
              <a:gd name="T19" fmla="*/ 68 h 358"/>
              <a:gd name="T20" fmla="*/ 204 w 359"/>
              <a:gd name="T21" fmla="*/ 36 h 358"/>
              <a:gd name="T22" fmla="*/ 176 w 359"/>
              <a:gd name="T23" fmla="*/ 77 h 358"/>
              <a:gd name="T24" fmla="*/ 178 w 359"/>
              <a:gd name="T25" fmla="*/ 87 h 358"/>
              <a:gd name="T26" fmla="*/ 150 w 359"/>
              <a:gd name="T27" fmla="*/ 97 h 358"/>
              <a:gd name="T28" fmla="*/ 127 w 359"/>
              <a:gd name="T29" fmla="*/ 85 h 358"/>
              <a:gd name="T30" fmla="*/ 120 w 359"/>
              <a:gd name="T31" fmla="*/ 78 h 358"/>
              <a:gd name="T32" fmla="*/ 90 w 359"/>
              <a:gd name="T33" fmla="*/ 55 h 358"/>
              <a:gd name="T34" fmla="*/ 88 w 359"/>
              <a:gd name="T35" fmla="*/ 108 h 358"/>
              <a:gd name="T36" fmla="*/ 126 w 359"/>
              <a:gd name="T37" fmla="*/ 129 h 358"/>
              <a:gd name="T38" fmla="*/ 131 w 359"/>
              <a:gd name="T39" fmla="*/ 134 h 358"/>
              <a:gd name="T40" fmla="*/ 103 w 359"/>
              <a:gd name="T41" fmla="*/ 175 h 358"/>
              <a:gd name="T42" fmla="*/ 55 w 359"/>
              <a:gd name="T43" fmla="*/ 147 h 358"/>
              <a:gd name="T44" fmla="*/ 18 w 359"/>
              <a:gd name="T45" fmla="*/ 167 h 358"/>
              <a:gd name="T46" fmla="*/ 57 w 359"/>
              <a:gd name="T47" fmla="*/ 192 h 358"/>
              <a:gd name="T48" fmla="*/ 93 w 359"/>
              <a:gd name="T49" fmla="*/ 197 h 358"/>
              <a:gd name="T50" fmla="*/ 174 w 359"/>
              <a:gd name="T51" fmla="*/ 181 h 358"/>
              <a:gd name="T52" fmla="*/ 112 w 359"/>
              <a:gd name="T53" fmla="*/ 240 h 358"/>
              <a:gd name="T54" fmla="*/ 76 w 359"/>
              <a:gd name="T55" fmla="*/ 252 h 358"/>
              <a:gd name="T56" fmla="*/ 54 w 359"/>
              <a:gd name="T57" fmla="*/ 307 h 358"/>
              <a:gd name="T58" fmla="*/ 115 w 359"/>
              <a:gd name="T59" fmla="*/ 285 h 358"/>
              <a:gd name="T60" fmla="*/ 135 w 359"/>
              <a:gd name="T61" fmla="*/ 269 h 358"/>
              <a:gd name="T62" fmla="*/ 175 w 359"/>
              <a:gd name="T63" fmla="*/ 245 h 358"/>
              <a:gd name="T64" fmla="*/ 157 w 359"/>
              <a:gd name="T65" fmla="*/ 290 h 358"/>
              <a:gd name="T66" fmla="*/ 175 w 359"/>
              <a:gd name="T67" fmla="*/ 280 h 358"/>
              <a:gd name="T68" fmla="*/ 204 w 359"/>
              <a:gd name="T69" fmla="*/ 330 h 358"/>
              <a:gd name="T70" fmla="*/ 209 w 359"/>
              <a:gd name="T71" fmla="*/ 292 h 358"/>
              <a:gd name="T72" fmla="*/ 212 w 359"/>
              <a:gd name="T73" fmla="*/ 264 h 358"/>
              <a:gd name="T74" fmla="*/ 224 w 359"/>
              <a:gd name="T75" fmla="*/ 256 h 358"/>
              <a:gd name="T76" fmla="*/ 239 w 359"/>
              <a:gd name="T77" fmla="*/ 277 h 358"/>
              <a:gd name="T78" fmla="*/ 264 w 359"/>
              <a:gd name="T79" fmla="*/ 297 h 358"/>
              <a:gd name="T80" fmla="*/ 254 w 359"/>
              <a:gd name="T81" fmla="*/ 249 h 358"/>
              <a:gd name="T82" fmla="*/ 246 w 359"/>
              <a:gd name="T83" fmla="*/ 243 h 358"/>
              <a:gd name="T84" fmla="*/ 259 w 359"/>
              <a:gd name="T85" fmla="*/ 216 h 358"/>
              <a:gd name="T86" fmla="*/ 283 w 359"/>
              <a:gd name="T87" fmla="*/ 208 h 358"/>
              <a:gd name="T88" fmla="*/ 293 w 359"/>
              <a:gd name="T89" fmla="*/ 208 h 358"/>
              <a:gd name="T90" fmla="*/ 330 w 359"/>
              <a:gd name="T91" fmla="*/ 203 h 358"/>
              <a:gd name="T92" fmla="*/ 273 w 359"/>
              <a:gd name="T93" fmla="*/ 61 h 358"/>
              <a:gd name="T94" fmla="*/ 270 w 359"/>
              <a:gd name="T95" fmla="*/ 87 h 358"/>
              <a:gd name="T96" fmla="*/ 61 w 359"/>
              <a:gd name="T97" fmla="*/ 85 h 358"/>
              <a:gd name="T98" fmla="*/ 28 w 359"/>
              <a:gd name="T99" fmla="*/ 178 h 358"/>
              <a:gd name="T100" fmla="*/ 33 w 359"/>
              <a:gd name="T101" fmla="*/ 161 h 358"/>
              <a:gd name="T102" fmla="*/ 59 w 359"/>
              <a:gd name="T103" fmla="*/ 302 h 358"/>
              <a:gd name="T104" fmla="*/ 90 w 359"/>
              <a:gd name="T105" fmla="*/ 284 h 358"/>
              <a:gd name="T106" fmla="*/ 303 w 359"/>
              <a:gd name="T107" fmla="*/ 300 h 358"/>
              <a:gd name="T108" fmla="*/ 169 w 359"/>
              <a:gd name="T109" fmla="*/ 41 h 358"/>
              <a:gd name="T110" fmla="*/ 181 w 359"/>
              <a:gd name="T111" fmla="*/ 27 h 358"/>
              <a:gd name="T112" fmla="*/ 181 w 359"/>
              <a:gd name="T113" fmla="*/ 352 h 358"/>
              <a:gd name="T114" fmla="*/ 326 w 359"/>
              <a:gd name="T115" fmla="*/ 197 h 358"/>
              <a:gd name="T116" fmla="*/ 329 w 359"/>
              <a:gd name="T117" fmla="*/ 16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9" h="358">
                <a:moveTo>
                  <a:pt x="330" y="155"/>
                </a:moveTo>
                <a:cubicBezTo>
                  <a:pt x="312" y="159"/>
                  <a:pt x="303" y="183"/>
                  <a:pt x="282" y="175"/>
                </a:cubicBezTo>
                <a:cubicBezTo>
                  <a:pt x="287" y="172"/>
                  <a:pt x="290" y="168"/>
                  <a:pt x="295" y="164"/>
                </a:cubicBezTo>
                <a:cubicBezTo>
                  <a:pt x="297" y="165"/>
                  <a:pt x="299" y="167"/>
                  <a:pt x="303" y="166"/>
                </a:cubicBezTo>
                <a:cubicBezTo>
                  <a:pt x="307" y="162"/>
                  <a:pt x="304" y="154"/>
                  <a:pt x="301" y="150"/>
                </a:cubicBezTo>
                <a:cubicBezTo>
                  <a:pt x="298" y="150"/>
                  <a:pt x="295" y="150"/>
                  <a:pt x="293" y="150"/>
                </a:cubicBezTo>
                <a:cubicBezTo>
                  <a:pt x="291" y="163"/>
                  <a:pt x="281" y="169"/>
                  <a:pt x="272" y="177"/>
                </a:cubicBezTo>
                <a:cubicBezTo>
                  <a:pt x="265" y="178"/>
                  <a:pt x="257" y="176"/>
                  <a:pt x="253" y="176"/>
                </a:cubicBezTo>
                <a:cubicBezTo>
                  <a:pt x="258" y="171"/>
                  <a:pt x="263" y="167"/>
                  <a:pt x="266" y="161"/>
                </a:cubicBezTo>
                <a:cubicBezTo>
                  <a:pt x="275" y="162"/>
                  <a:pt x="279" y="153"/>
                  <a:pt x="275" y="147"/>
                </a:cubicBezTo>
                <a:cubicBezTo>
                  <a:pt x="272" y="147"/>
                  <a:pt x="268" y="147"/>
                  <a:pt x="265" y="147"/>
                </a:cubicBezTo>
                <a:cubicBezTo>
                  <a:pt x="264" y="148"/>
                  <a:pt x="265" y="150"/>
                  <a:pt x="262" y="150"/>
                </a:cubicBezTo>
                <a:cubicBezTo>
                  <a:pt x="262" y="164"/>
                  <a:pt x="251" y="167"/>
                  <a:pt x="246" y="176"/>
                </a:cubicBezTo>
                <a:cubicBezTo>
                  <a:pt x="230" y="176"/>
                  <a:pt x="207" y="177"/>
                  <a:pt x="186" y="177"/>
                </a:cubicBezTo>
                <a:cubicBezTo>
                  <a:pt x="199" y="164"/>
                  <a:pt x="214" y="151"/>
                  <a:pt x="230" y="135"/>
                </a:cubicBezTo>
                <a:cubicBezTo>
                  <a:pt x="239" y="134"/>
                  <a:pt x="248" y="134"/>
                  <a:pt x="257" y="134"/>
                </a:cubicBezTo>
                <a:cubicBezTo>
                  <a:pt x="260" y="143"/>
                  <a:pt x="280" y="137"/>
                  <a:pt x="273" y="127"/>
                </a:cubicBezTo>
                <a:cubicBezTo>
                  <a:pt x="262" y="124"/>
                  <a:pt x="246" y="133"/>
                  <a:pt x="237" y="128"/>
                </a:cubicBezTo>
                <a:cubicBezTo>
                  <a:pt x="241" y="123"/>
                  <a:pt x="242" y="122"/>
                  <a:pt x="247" y="118"/>
                </a:cubicBezTo>
                <a:cubicBezTo>
                  <a:pt x="255" y="118"/>
                  <a:pt x="266" y="115"/>
                  <a:pt x="275" y="117"/>
                </a:cubicBezTo>
                <a:cubicBezTo>
                  <a:pt x="275" y="117"/>
                  <a:pt x="277" y="119"/>
                  <a:pt x="277" y="120"/>
                </a:cubicBezTo>
                <a:cubicBezTo>
                  <a:pt x="277" y="120"/>
                  <a:pt x="280" y="120"/>
                  <a:pt x="280" y="120"/>
                </a:cubicBezTo>
                <a:cubicBezTo>
                  <a:pt x="284" y="120"/>
                  <a:pt x="289" y="117"/>
                  <a:pt x="291" y="113"/>
                </a:cubicBezTo>
                <a:cubicBezTo>
                  <a:pt x="291" y="110"/>
                  <a:pt x="286" y="107"/>
                  <a:pt x="284" y="106"/>
                </a:cubicBezTo>
                <a:cubicBezTo>
                  <a:pt x="274" y="113"/>
                  <a:pt x="261" y="112"/>
                  <a:pt x="254" y="111"/>
                </a:cubicBezTo>
                <a:cubicBezTo>
                  <a:pt x="265" y="92"/>
                  <a:pt x="283" y="102"/>
                  <a:pt x="298" y="95"/>
                </a:cubicBezTo>
                <a:cubicBezTo>
                  <a:pt x="297" y="90"/>
                  <a:pt x="301" y="93"/>
                  <a:pt x="303" y="90"/>
                </a:cubicBezTo>
                <a:cubicBezTo>
                  <a:pt x="304" y="84"/>
                  <a:pt x="304" y="79"/>
                  <a:pt x="303" y="73"/>
                </a:cubicBezTo>
                <a:cubicBezTo>
                  <a:pt x="305" y="66"/>
                  <a:pt x="309" y="58"/>
                  <a:pt x="305" y="51"/>
                </a:cubicBezTo>
                <a:cubicBezTo>
                  <a:pt x="293" y="50"/>
                  <a:pt x="281" y="56"/>
                  <a:pt x="269" y="55"/>
                </a:cubicBezTo>
                <a:cubicBezTo>
                  <a:pt x="259" y="71"/>
                  <a:pt x="270" y="94"/>
                  <a:pt x="249" y="104"/>
                </a:cubicBezTo>
                <a:cubicBezTo>
                  <a:pt x="250" y="99"/>
                  <a:pt x="250" y="93"/>
                  <a:pt x="251" y="87"/>
                </a:cubicBezTo>
                <a:cubicBezTo>
                  <a:pt x="253" y="86"/>
                  <a:pt x="255" y="86"/>
                  <a:pt x="258" y="83"/>
                </a:cubicBezTo>
                <a:cubicBezTo>
                  <a:pt x="258" y="77"/>
                  <a:pt x="250" y="73"/>
                  <a:pt x="244" y="73"/>
                </a:cubicBezTo>
                <a:cubicBezTo>
                  <a:pt x="243" y="75"/>
                  <a:pt x="241" y="76"/>
                  <a:pt x="239" y="78"/>
                </a:cubicBezTo>
                <a:cubicBezTo>
                  <a:pt x="247" y="89"/>
                  <a:pt x="244" y="100"/>
                  <a:pt x="244" y="113"/>
                </a:cubicBezTo>
                <a:cubicBezTo>
                  <a:pt x="239" y="118"/>
                  <a:pt x="233" y="122"/>
                  <a:pt x="230" y="125"/>
                </a:cubicBezTo>
                <a:cubicBezTo>
                  <a:pt x="229" y="118"/>
                  <a:pt x="230" y="112"/>
                  <a:pt x="228" y="105"/>
                </a:cubicBezTo>
                <a:cubicBezTo>
                  <a:pt x="235" y="99"/>
                  <a:pt x="232" y="90"/>
                  <a:pt x="224" y="89"/>
                </a:cubicBezTo>
                <a:cubicBezTo>
                  <a:pt x="222" y="91"/>
                  <a:pt x="219" y="93"/>
                  <a:pt x="217" y="96"/>
                </a:cubicBezTo>
                <a:cubicBezTo>
                  <a:pt x="217" y="97"/>
                  <a:pt x="220" y="99"/>
                  <a:pt x="217" y="100"/>
                </a:cubicBezTo>
                <a:cubicBezTo>
                  <a:pt x="227" y="110"/>
                  <a:pt x="222" y="120"/>
                  <a:pt x="225" y="130"/>
                </a:cubicBezTo>
                <a:cubicBezTo>
                  <a:pt x="213" y="142"/>
                  <a:pt x="198" y="158"/>
                  <a:pt x="182" y="173"/>
                </a:cubicBezTo>
                <a:cubicBezTo>
                  <a:pt x="183" y="154"/>
                  <a:pt x="184" y="135"/>
                  <a:pt x="184" y="113"/>
                </a:cubicBezTo>
                <a:cubicBezTo>
                  <a:pt x="190" y="106"/>
                  <a:pt x="196" y="99"/>
                  <a:pt x="203" y="93"/>
                </a:cubicBezTo>
                <a:cubicBezTo>
                  <a:pt x="211" y="97"/>
                  <a:pt x="221" y="78"/>
                  <a:pt x="209" y="76"/>
                </a:cubicBezTo>
                <a:cubicBezTo>
                  <a:pt x="199" y="82"/>
                  <a:pt x="194" y="99"/>
                  <a:pt x="184" y="103"/>
                </a:cubicBezTo>
                <a:cubicBezTo>
                  <a:pt x="184" y="96"/>
                  <a:pt x="184" y="95"/>
                  <a:pt x="184" y="88"/>
                </a:cubicBezTo>
                <a:cubicBezTo>
                  <a:pt x="190" y="82"/>
                  <a:pt x="196" y="73"/>
                  <a:pt x="203" y="68"/>
                </a:cubicBezTo>
                <a:cubicBezTo>
                  <a:pt x="203" y="68"/>
                  <a:pt x="206" y="68"/>
                  <a:pt x="207" y="68"/>
                </a:cubicBezTo>
                <a:cubicBezTo>
                  <a:pt x="207" y="68"/>
                  <a:pt x="209" y="66"/>
                  <a:pt x="209" y="66"/>
                </a:cubicBezTo>
                <a:cubicBezTo>
                  <a:pt x="211" y="64"/>
                  <a:pt x="213" y="58"/>
                  <a:pt x="212" y="54"/>
                </a:cubicBezTo>
                <a:cubicBezTo>
                  <a:pt x="210" y="52"/>
                  <a:pt x="204" y="53"/>
                  <a:pt x="202" y="54"/>
                </a:cubicBezTo>
                <a:cubicBezTo>
                  <a:pt x="200" y="65"/>
                  <a:pt x="190" y="74"/>
                  <a:pt x="184" y="78"/>
                </a:cubicBezTo>
                <a:cubicBezTo>
                  <a:pt x="179" y="57"/>
                  <a:pt x="198" y="52"/>
                  <a:pt x="204" y="36"/>
                </a:cubicBezTo>
                <a:cubicBezTo>
                  <a:pt x="200" y="34"/>
                  <a:pt x="205" y="33"/>
                  <a:pt x="204" y="28"/>
                </a:cubicBezTo>
                <a:cubicBezTo>
                  <a:pt x="200" y="24"/>
                  <a:pt x="197" y="20"/>
                  <a:pt x="192" y="17"/>
                </a:cubicBezTo>
                <a:cubicBezTo>
                  <a:pt x="189" y="10"/>
                  <a:pt x="186" y="2"/>
                  <a:pt x="178" y="0"/>
                </a:cubicBezTo>
                <a:cubicBezTo>
                  <a:pt x="169" y="8"/>
                  <a:pt x="164" y="20"/>
                  <a:pt x="155" y="28"/>
                </a:cubicBezTo>
                <a:cubicBezTo>
                  <a:pt x="159" y="47"/>
                  <a:pt x="184" y="55"/>
                  <a:pt x="176" y="77"/>
                </a:cubicBezTo>
                <a:cubicBezTo>
                  <a:pt x="173" y="72"/>
                  <a:pt x="168" y="69"/>
                  <a:pt x="165" y="64"/>
                </a:cubicBezTo>
                <a:cubicBezTo>
                  <a:pt x="166" y="62"/>
                  <a:pt x="168" y="60"/>
                  <a:pt x="167" y="56"/>
                </a:cubicBezTo>
                <a:cubicBezTo>
                  <a:pt x="162" y="52"/>
                  <a:pt x="155" y="54"/>
                  <a:pt x="150" y="58"/>
                </a:cubicBezTo>
                <a:cubicBezTo>
                  <a:pt x="150" y="61"/>
                  <a:pt x="150" y="63"/>
                  <a:pt x="150" y="66"/>
                </a:cubicBezTo>
                <a:cubicBezTo>
                  <a:pt x="164" y="67"/>
                  <a:pt x="170" y="78"/>
                  <a:pt x="178" y="87"/>
                </a:cubicBezTo>
                <a:cubicBezTo>
                  <a:pt x="178" y="94"/>
                  <a:pt x="177" y="101"/>
                  <a:pt x="177" y="106"/>
                </a:cubicBezTo>
                <a:cubicBezTo>
                  <a:pt x="172" y="101"/>
                  <a:pt x="168" y="96"/>
                  <a:pt x="161" y="93"/>
                </a:cubicBezTo>
                <a:cubicBezTo>
                  <a:pt x="163" y="83"/>
                  <a:pt x="154" y="79"/>
                  <a:pt x="147" y="84"/>
                </a:cubicBezTo>
                <a:cubicBezTo>
                  <a:pt x="147" y="87"/>
                  <a:pt x="147" y="90"/>
                  <a:pt x="147" y="94"/>
                </a:cubicBezTo>
                <a:cubicBezTo>
                  <a:pt x="148" y="95"/>
                  <a:pt x="151" y="94"/>
                  <a:pt x="150" y="97"/>
                </a:cubicBezTo>
                <a:cubicBezTo>
                  <a:pt x="165" y="97"/>
                  <a:pt x="168" y="107"/>
                  <a:pt x="177" y="113"/>
                </a:cubicBezTo>
                <a:cubicBezTo>
                  <a:pt x="177" y="129"/>
                  <a:pt x="178" y="151"/>
                  <a:pt x="177" y="173"/>
                </a:cubicBezTo>
                <a:cubicBezTo>
                  <a:pt x="165" y="159"/>
                  <a:pt x="152" y="145"/>
                  <a:pt x="136" y="129"/>
                </a:cubicBezTo>
                <a:cubicBezTo>
                  <a:pt x="135" y="120"/>
                  <a:pt x="135" y="111"/>
                  <a:pt x="135" y="102"/>
                </a:cubicBezTo>
                <a:cubicBezTo>
                  <a:pt x="144" y="98"/>
                  <a:pt x="138" y="79"/>
                  <a:pt x="127" y="85"/>
                </a:cubicBezTo>
                <a:cubicBezTo>
                  <a:pt x="125" y="97"/>
                  <a:pt x="134" y="113"/>
                  <a:pt x="129" y="122"/>
                </a:cubicBezTo>
                <a:cubicBezTo>
                  <a:pt x="124" y="118"/>
                  <a:pt x="123" y="116"/>
                  <a:pt x="118" y="111"/>
                </a:cubicBezTo>
                <a:cubicBezTo>
                  <a:pt x="119" y="103"/>
                  <a:pt x="116" y="93"/>
                  <a:pt x="118" y="84"/>
                </a:cubicBezTo>
                <a:cubicBezTo>
                  <a:pt x="118" y="83"/>
                  <a:pt x="120" y="82"/>
                  <a:pt x="120" y="81"/>
                </a:cubicBezTo>
                <a:cubicBezTo>
                  <a:pt x="120" y="81"/>
                  <a:pt x="120" y="79"/>
                  <a:pt x="120" y="78"/>
                </a:cubicBezTo>
                <a:cubicBezTo>
                  <a:pt x="121" y="75"/>
                  <a:pt x="118" y="70"/>
                  <a:pt x="114" y="68"/>
                </a:cubicBezTo>
                <a:cubicBezTo>
                  <a:pt x="111" y="68"/>
                  <a:pt x="108" y="73"/>
                  <a:pt x="107" y="75"/>
                </a:cubicBezTo>
                <a:cubicBezTo>
                  <a:pt x="114" y="84"/>
                  <a:pt x="113" y="97"/>
                  <a:pt x="111" y="104"/>
                </a:cubicBezTo>
                <a:cubicBezTo>
                  <a:pt x="93" y="93"/>
                  <a:pt x="103" y="76"/>
                  <a:pt x="96" y="61"/>
                </a:cubicBezTo>
                <a:cubicBezTo>
                  <a:pt x="91" y="62"/>
                  <a:pt x="94" y="58"/>
                  <a:pt x="90" y="55"/>
                </a:cubicBezTo>
                <a:cubicBezTo>
                  <a:pt x="85" y="55"/>
                  <a:pt x="79" y="55"/>
                  <a:pt x="74" y="56"/>
                </a:cubicBezTo>
                <a:cubicBezTo>
                  <a:pt x="67" y="53"/>
                  <a:pt x="59" y="50"/>
                  <a:pt x="52" y="53"/>
                </a:cubicBezTo>
                <a:cubicBezTo>
                  <a:pt x="51" y="65"/>
                  <a:pt x="57" y="78"/>
                  <a:pt x="56" y="90"/>
                </a:cubicBezTo>
                <a:cubicBezTo>
                  <a:pt x="72" y="100"/>
                  <a:pt x="95" y="89"/>
                  <a:pt x="105" y="109"/>
                </a:cubicBezTo>
                <a:cubicBezTo>
                  <a:pt x="99" y="108"/>
                  <a:pt x="94" y="109"/>
                  <a:pt x="88" y="108"/>
                </a:cubicBezTo>
                <a:cubicBezTo>
                  <a:pt x="87" y="106"/>
                  <a:pt x="87" y="103"/>
                  <a:pt x="84" y="101"/>
                </a:cubicBezTo>
                <a:cubicBezTo>
                  <a:pt x="77" y="101"/>
                  <a:pt x="74" y="109"/>
                  <a:pt x="73" y="114"/>
                </a:cubicBezTo>
                <a:cubicBezTo>
                  <a:pt x="75" y="116"/>
                  <a:pt x="77" y="118"/>
                  <a:pt x="79" y="120"/>
                </a:cubicBezTo>
                <a:cubicBezTo>
                  <a:pt x="89" y="111"/>
                  <a:pt x="101" y="115"/>
                  <a:pt x="113" y="115"/>
                </a:cubicBezTo>
                <a:cubicBezTo>
                  <a:pt x="119" y="120"/>
                  <a:pt x="123" y="126"/>
                  <a:pt x="126" y="129"/>
                </a:cubicBezTo>
                <a:cubicBezTo>
                  <a:pt x="119" y="129"/>
                  <a:pt x="112" y="129"/>
                  <a:pt x="106" y="131"/>
                </a:cubicBezTo>
                <a:cubicBezTo>
                  <a:pt x="100" y="123"/>
                  <a:pt x="91" y="127"/>
                  <a:pt x="90" y="135"/>
                </a:cubicBezTo>
                <a:cubicBezTo>
                  <a:pt x="92" y="137"/>
                  <a:pt x="94" y="139"/>
                  <a:pt x="97" y="142"/>
                </a:cubicBezTo>
                <a:cubicBezTo>
                  <a:pt x="98" y="142"/>
                  <a:pt x="99" y="139"/>
                  <a:pt x="101" y="142"/>
                </a:cubicBezTo>
                <a:cubicBezTo>
                  <a:pt x="111" y="131"/>
                  <a:pt x="121" y="136"/>
                  <a:pt x="131" y="134"/>
                </a:cubicBezTo>
                <a:cubicBezTo>
                  <a:pt x="143" y="146"/>
                  <a:pt x="159" y="161"/>
                  <a:pt x="174" y="176"/>
                </a:cubicBezTo>
                <a:cubicBezTo>
                  <a:pt x="155" y="176"/>
                  <a:pt x="136" y="175"/>
                  <a:pt x="113" y="175"/>
                </a:cubicBezTo>
                <a:cubicBezTo>
                  <a:pt x="106" y="169"/>
                  <a:pt x="100" y="162"/>
                  <a:pt x="93" y="156"/>
                </a:cubicBezTo>
                <a:cubicBezTo>
                  <a:pt x="97" y="147"/>
                  <a:pt x="79" y="138"/>
                  <a:pt x="77" y="150"/>
                </a:cubicBezTo>
                <a:cubicBezTo>
                  <a:pt x="83" y="160"/>
                  <a:pt x="100" y="165"/>
                  <a:pt x="103" y="175"/>
                </a:cubicBezTo>
                <a:cubicBezTo>
                  <a:pt x="97" y="175"/>
                  <a:pt x="96" y="175"/>
                  <a:pt x="88" y="175"/>
                </a:cubicBezTo>
                <a:cubicBezTo>
                  <a:pt x="83" y="169"/>
                  <a:pt x="74" y="163"/>
                  <a:pt x="69" y="156"/>
                </a:cubicBezTo>
                <a:cubicBezTo>
                  <a:pt x="68" y="155"/>
                  <a:pt x="69" y="152"/>
                  <a:pt x="69" y="152"/>
                </a:cubicBezTo>
                <a:cubicBezTo>
                  <a:pt x="69" y="152"/>
                  <a:pt x="67" y="150"/>
                  <a:pt x="67" y="150"/>
                </a:cubicBezTo>
                <a:cubicBezTo>
                  <a:pt x="64" y="147"/>
                  <a:pt x="59" y="146"/>
                  <a:pt x="55" y="147"/>
                </a:cubicBezTo>
                <a:cubicBezTo>
                  <a:pt x="53" y="149"/>
                  <a:pt x="54" y="154"/>
                  <a:pt x="55" y="157"/>
                </a:cubicBezTo>
                <a:cubicBezTo>
                  <a:pt x="66" y="159"/>
                  <a:pt x="75" y="169"/>
                  <a:pt x="79" y="175"/>
                </a:cubicBezTo>
                <a:cubicBezTo>
                  <a:pt x="58" y="180"/>
                  <a:pt x="52" y="160"/>
                  <a:pt x="37" y="155"/>
                </a:cubicBezTo>
                <a:cubicBezTo>
                  <a:pt x="34" y="159"/>
                  <a:pt x="34" y="154"/>
                  <a:pt x="29" y="155"/>
                </a:cubicBezTo>
                <a:cubicBezTo>
                  <a:pt x="25" y="158"/>
                  <a:pt x="21" y="162"/>
                  <a:pt x="18" y="167"/>
                </a:cubicBezTo>
                <a:cubicBezTo>
                  <a:pt x="11" y="170"/>
                  <a:pt x="3" y="173"/>
                  <a:pt x="0" y="181"/>
                </a:cubicBezTo>
                <a:cubicBezTo>
                  <a:pt x="8" y="190"/>
                  <a:pt x="21" y="194"/>
                  <a:pt x="29" y="203"/>
                </a:cubicBezTo>
                <a:cubicBezTo>
                  <a:pt x="48" y="199"/>
                  <a:pt x="56" y="175"/>
                  <a:pt x="78" y="183"/>
                </a:cubicBezTo>
                <a:cubicBezTo>
                  <a:pt x="73" y="186"/>
                  <a:pt x="69" y="190"/>
                  <a:pt x="65" y="194"/>
                </a:cubicBezTo>
                <a:cubicBezTo>
                  <a:pt x="62" y="193"/>
                  <a:pt x="60" y="191"/>
                  <a:pt x="57" y="192"/>
                </a:cubicBezTo>
                <a:cubicBezTo>
                  <a:pt x="52" y="196"/>
                  <a:pt x="55" y="204"/>
                  <a:pt x="59" y="208"/>
                </a:cubicBezTo>
                <a:cubicBezTo>
                  <a:pt x="61" y="208"/>
                  <a:pt x="64" y="208"/>
                  <a:pt x="67" y="208"/>
                </a:cubicBezTo>
                <a:cubicBezTo>
                  <a:pt x="68" y="195"/>
                  <a:pt x="79" y="189"/>
                  <a:pt x="87" y="181"/>
                </a:cubicBezTo>
                <a:cubicBezTo>
                  <a:pt x="95" y="180"/>
                  <a:pt x="102" y="182"/>
                  <a:pt x="106" y="182"/>
                </a:cubicBezTo>
                <a:cubicBezTo>
                  <a:pt x="102" y="187"/>
                  <a:pt x="97" y="191"/>
                  <a:pt x="93" y="197"/>
                </a:cubicBezTo>
                <a:cubicBezTo>
                  <a:pt x="84" y="196"/>
                  <a:pt x="80" y="205"/>
                  <a:pt x="85" y="211"/>
                </a:cubicBezTo>
                <a:cubicBezTo>
                  <a:pt x="88" y="211"/>
                  <a:pt x="91" y="211"/>
                  <a:pt x="94" y="211"/>
                </a:cubicBezTo>
                <a:cubicBezTo>
                  <a:pt x="95" y="210"/>
                  <a:pt x="95" y="208"/>
                  <a:pt x="97" y="208"/>
                </a:cubicBezTo>
                <a:cubicBezTo>
                  <a:pt x="97" y="194"/>
                  <a:pt x="108" y="190"/>
                  <a:pt x="113" y="182"/>
                </a:cubicBezTo>
                <a:cubicBezTo>
                  <a:pt x="130" y="182"/>
                  <a:pt x="152" y="181"/>
                  <a:pt x="174" y="181"/>
                </a:cubicBezTo>
                <a:cubicBezTo>
                  <a:pt x="160" y="194"/>
                  <a:pt x="145" y="207"/>
                  <a:pt x="130" y="223"/>
                </a:cubicBezTo>
                <a:cubicBezTo>
                  <a:pt x="121" y="224"/>
                  <a:pt x="111" y="224"/>
                  <a:pt x="102" y="224"/>
                </a:cubicBezTo>
                <a:cubicBezTo>
                  <a:pt x="99" y="215"/>
                  <a:pt x="79" y="221"/>
                  <a:pt x="86" y="231"/>
                </a:cubicBezTo>
                <a:cubicBezTo>
                  <a:pt x="98" y="234"/>
                  <a:pt x="113" y="225"/>
                  <a:pt x="123" y="230"/>
                </a:cubicBezTo>
                <a:cubicBezTo>
                  <a:pt x="118" y="235"/>
                  <a:pt x="117" y="235"/>
                  <a:pt x="112" y="240"/>
                </a:cubicBezTo>
                <a:cubicBezTo>
                  <a:pt x="104" y="240"/>
                  <a:pt x="93" y="243"/>
                  <a:pt x="85" y="241"/>
                </a:cubicBezTo>
                <a:cubicBezTo>
                  <a:pt x="84" y="241"/>
                  <a:pt x="83" y="239"/>
                  <a:pt x="82" y="238"/>
                </a:cubicBezTo>
                <a:cubicBezTo>
                  <a:pt x="82" y="238"/>
                  <a:pt x="79" y="238"/>
                  <a:pt x="79" y="238"/>
                </a:cubicBezTo>
                <a:cubicBezTo>
                  <a:pt x="76" y="238"/>
                  <a:pt x="71" y="241"/>
                  <a:pt x="69" y="245"/>
                </a:cubicBezTo>
                <a:cubicBezTo>
                  <a:pt x="69" y="248"/>
                  <a:pt x="73" y="251"/>
                  <a:pt x="76" y="252"/>
                </a:cubicBezTo>
                <a:cubicBezTo>
                  <a:pt x="85" y="245"/>
                  <a:pt x="98" y="246"/>
                  <a:pt x="105" y="247"/>
                </a:cubicBezTo>
                <a:cubicBezTo>
                  <a:pt x="94" y="266"/>
                  <a:pt x="77" y="256"/>
                  <a:pt x="62" y="263"/>
                </a:cubicBezTo>
                <a:cubicBezTo>
                  <a:pt x="63" y="268"/>
                  <a:pt x="59" y="265"/>
                  <a:pt x="56" y="268"/>
                </a:cubicBezTo>
                <a:cubicBezTo>
                  <a:pt x="56" y="274"/>
                  <a:pt x="56" y="279"/>
                  <a:pt x="57" y="285"/>
                </a:cubicBezTo>
                <a:cubicBezTo>
                  <a:pt x="54" y="292"/>
                  <a:pt x="50" y="300"/>
                  <a:pt x="54" y="307"/>
                </a:cubicBezTo>
                <a:cubicBezTo>
                  <a:pt x="66" y="308"/>
                  <a:pt x="78" y="302"/>
                  <a:pt x="90" y="303"/>
                </a:cubicBezTo>
                <a:cubicBezTo>
                  <a:pt x="101" y="287"/>
                  <a:pt x="90" y="264"/>
                  <a:pt x="110" y="254"/>
                </a:cubicBezTo>
                <a:cubicBezTo>
                  <a:pt x="109" y="259"/>
                  <a:pt x="110" y="265"/>
                  <a:pt x="109" y="271"/>
                </a:cubicBezTo>
                <a:cubicBezTo>
                  <a:pt x="106" y="272"/>
                  <a:pt x="104" y="272"/>
                  <a:pt x="102" y="275"/>
                </a:cubicBezTo>
                <a:cubicBezTo>
                  <a:pt x="102" y="281"/>
                  <a:pt x="109" y="285"/>
                  <a:pt x="115" y="285"/>
                </a:cubicBezTo>
                <a:cubicBezTo>
                  <a:pt x="117" y="283"/>
                  <a:pt x="119" y="282"/>
                  <a:pt x="121" y="280"/>
                </a:cubicBezTo>
                <a:cubicBezTo>
                  <a:pt x="112" y="269"/>
                  <a:pt x="115" y="258"/>
                  <a:pt x="116" y="245"/>
                </a:cubicBezTo>
                <a:cubicBezTo>
                  <a:pt x="121" y="240"/>
                  <a:pt x="127" y="236"/>
                  <a:pt x="130" y="233"/>
                </a:cubicBezTo>
                <a:cubicBezTo>
                  <a:pt x="130" y="240"/>
                  <a:pt x="130" y="246"/>
                  <a:pt x="132" y="253"/>
                </a:cubicBezTo>
                <a:cubicBezTo>
                  <a:pt x="124" y="259"/>
                  <a:pt x="128" y="268"/>
                  <a:pt x="135" y="269"/>
                </a:cubicBezTo>
                <a:cubicBezTo>
                  <a:pt x="138" y="267"/>
                  <a:pt x="140" y="265"/>
                  <a:pt x="142" y="262"/>
                </a:cubicBezTo>
                <a:cubicBezTo>
                  <a:pt x="142" y="261"/>
                  <a:pt x="140" y="259"/>
                  <a:pt x="142" y="258"/>
                </a:cubicBezTo>
                <a:cubicBezTo>
                  <a:pt x="132" y="248"/>
                  <a:pt x="137" y="238"/>
                  <a:pt x="135" y="228"/>
                </a:cubicBezTo>
                <a:cubicBezTo>
                  <a:pt x="146" y="216"/>
                  <a:pt x="162" y="200"/>
                  <a:pt x="177" y="185"/>
                </a:cubicBezTo>
                <a:cubicBezTo>
                  <a:pt x="177" y="204"/>
                  <a:pt x="175" y="223"/>
                  <a:pt x="175" y="245"/>
                </a:cubicBezTo>
                <a:cubicBezTo>
                  <a:pt x="169" y="252"/>
                  <a:pt x="163" y="259"/>
                  <a:pt x="157" y="265"/>
                </a:cubicBezTo>
                <a:cubicBezTo>
                  <a:pt x="148" y="261"/>
                  <a:pt x="139" y="280"/>
                  <a:pt x="151" y="282"/>
                </a:cubicBezTo>
                <a:cubicBezTo>
                  <a:pt x="161" y="276"/>
                  <a:pt x="165" y="259"/>
                  <a:pt x="175" y="255"/>
                </a:cubicBezTo>
                <a:cubicBezTo>
                  <a:pt x="176" y="262"/>
                  <a:pt x="175" y="263"/>
                  <a:pt x="175" y="270"/>
                </a:cubicBezTo>
                <a:cubicBezTo>
                  <a:pt x="169" y="276"/>
                  <a:pt x="164" y="285"/>
                  <a:pt x="157" y="290"/>
                </a:cubicBezTo>
                <a:cubicBezTo>
                  <a:pt x="156" y="290"/>
                  <a:pt x="153" y="290"/>
                  <a:pt x="153" y="290"/>
                </a:cubicBezTo>
                <a:cubicBezTo>
                  <a:pt x="153" y="290"/>
                  <a:pt x="151" y="292"/>
                  <a:pt x="151" y="292"/>
                </a:cubicBezTo>
                <a:cubicBezTo>
                  <a:pt x="148" y="294"/>
                  <a:pt x="147" y="300"/>
                  <a:pt x="148" y="304"/>
                </a:cubicBezTo>
                <a:cubicBezTo>
                  <a:pt x="150" y="306"/>
                  <a:pt x="155" y="305"/>
                  <a:pt x="158" y="304"/>
                </a:cubicBezTo>
                <a:cubicBezTo>
                  <a:pt x="160" y="293"/>
                  <a:pt x="169" y="284"/>
                  <a:pt x="175" y="280"/>
                </a:cubicBezTo>
                <a:cubicBezTo>
                  <a:pt x="181" y="301"/>
                  <a:pt x="161" y="306"/>
                  <a:pt x="156" y="322"/>
                </a:cubicBezTo>
                <a:cubicBezTo>
                  <a:pt x="160" y="324"/>
                  <a:pt x="155" y="325"/>
                  <a:pt x="156" y="330"/>
                </a:cubicBezTo>
                <a:cubicBezTo>
                  <a:pt x="159" y="334"/>
                  <a:pt x="163" y="338"/>
                  <a:pt x="167" y="341"/>
                </a:cubicBezTo>
                <a:cubicBezTo>
                  <a:pt x="171" y="348"/>
                  <a:pt x="174" y="356"/>
                  <a:pt x="181" y="358"/>
                </a:cubicBezTo>
                <a:cubicBezTo>
                  <a:pt x="190" y="350"/>
                  <a:pt x="195" y="338"/>
                  <a:pt x="204" y="330"/>
                </a:cubicBezTo>
                <a:cubicBezTo>
                  <a:pt x="200" y="311"/>
                  <a:pt x="176" y="303"/>
                  <a:pt x="183" y="281"/>
                </a:cubicBezTo>
                <a:cubicBezTo>
                  <a:pt x="187" y="286"/>
                  <a:pt x="191" y="289"/>
                  <a:pt x="194" y="294"/>
                </a:cubicBezTo>
                <a:cubicBezTo>
                  <a:pt x="193" y="296"/>
                  <a:pt x="192" y="298"/>
                  <a:pt x="192" y="302"/>
                </a:cubicBezTo>
                <a:cubicBezTo>
                  <a:pt x="197" y="306"/>
                  <a:pt x="205" y="304"/>
                  <a:pt x="209" y="300"/>
                </a:cubicBezTo>
                <a:cubicBezTo>
                  <a:pt x="209" y="297"/>
                  <a:pt x="209" y="295"/>
                  <a:pt x="209" y="292"/>
                </a:cubicBezTo>
                <a:cubicBezTo>
                  <a:pt x="196" y="291"/>
                  <a:pt x="190" y="280"/>
                  <a:pt x="181" y="271"/>
                </a:cubicBezTo>
                <a:cubicBezTo>
                  <a:pt x="181" y="264"/>
                  <a:pt x="182" y="257"/>
                  <a:pt x="182" y="252"/>
                </a:cubicBezTo>
                <a:cubicBezTo>
                  <a:pt x="187" y="257"/>
                  <a:pt x="192" y="262"/>
                  <a:pt x="198" y="265"/>
                </a:cubicBezTo>
                <a:cubicBezTo>
                  <a:pt x="197" y="275"/>
                  <a:pt x="206" y="279"/>
                  <a:pt x="212" y="274"/>
                </a:cubicBezTo>
                <a:cubicBezTo>
                  <a:pt x="212" y="271"/>
                  <a:pt x="212" y="268"/>
                  <a:pt x="212" y="264"/>
                </a:cubicBezTo>
                <a:cubicBezTo>
                  <a:pt x="211" y="263"/>
                  <a:pt x="208" y="264"/>
                  <a:pt x="209" y="261"/>
                </a:cubicBezTo>
                <a:cubicBezTo>
                  <a:pt x="195" y="261"/>
                  <a:pt x="191" y="251"/>
                  <a:pt x="182" y="245"/>
                </a:cubicBezTo>
                <a:cubicBezTo>
                  <a:pt x="182" y="229"/>
                  <a:pt x="182" y="207"/>
                  <a:pt x="182" y="185"/>
                </a:cubicBezTo>
                <a:cubicBezTo>
                  <a:pt x="195" y="199"/>
                  <a:pt x="208" y="213"/>
                  <a:pt x="224" y="229"/>
                </a:cubicBezTo>
                <a:cubicBezTo>
                  <a:pt x="224" y="238"/>
                  <a:pt x="224" y="247"/>
                  <a:pt x="224" y="256"/>
                </a:cubicBezTo>
                <a:cubicBezTo>
                  <a:pt x="216" y="260"/>
                  <a:pt x="222" y="279"/>
                  <a:pt x="232" y="273"/>
                </a:cubicBezTo>
                <a:cubicBezTo>
                  <a:pt x="235" y="261"/>
                  <a:pt x="226" y="245"/>
                  <a:pt x="231" y="236"/>
                </a:cubicBezTo>
                <a:cubicBezTo>
                  <a:pt x="236" y="240"/>
                  <a:pt x="236" y="242"/>
                  <a:pt x="241" y="247"/>
                </a:cubicBezTo>
                <a:cubicBezTo>
                  <a:pt x="241" y="255"/>
                  <a:pt x="243" y="265"/>
                  <a:pt x="242" y="274"/>
                </a:cubicBezTo>
                <a:cubicBezTo>
                  <a:pt x="242" y="275"/>
                  <a:pt x="239" y="276"/>
                  <a:pt x="239" y="277"/>
                </a:cubicBezTo>
                <a:cubicBezTo>
                  <a:pt x="239" y="277"/>
                  <a:pt x="239" y="279"/>
                  <a:pt x="239" y="280"/>
                </a:cubicBezTo>
                <a:cubicBezTo>
                  <a:pt x="239" y="283"/>
                  <a:pt x="242" y="288"/>
                  <a:pt x="245" y="290"/>
                </a:cubicBezTo>
                <a:cubicBezTo>
                  <a:pt x="248" y="290"/>
                  <a:pt x="251" y="285"/>
                  <a:pt x="252" y="283"/>
                </a:cubicBezTo>
                <a:cubicBezTo>
                  <a:pt x="246" y="274"/>
                  <a:pt x="247" y="261"/>
                  <a:pt x="248" y="254"/>
                </a:cubicBezTo>
                <a:cubicBezTo>
                  <a:pt x="267" y="265"/>
                  <a:pt x="257" y="282"/>
                  <a:pt x="264" y="297"/>
                </a:cubicBezTo>
                <a:cubicBezTo>
                  <a:pt x="269" y="296"/>
                  <a:pt x="265" y="300"/>
                  <a:pt x="269" y="303"/>
                </a:cubicBezTo>
                <a:cubicBezTo>
                  <a:pt x="275" y="303"/>
                  <a:pt x="280" y="303"/>
                  <a:pt x="285" y="302"/>
                </a:cubicBezTo>
                <a:cubicBezTo>
                  <a:pt x="293" y="305"/>
                  <a:pt x="300" y="308"/>
                  <a:pt x="308" y="305"/>
                </a:cubicBezTo>
                <a:cubicBezTo>
                  <a:pt x="308" y="293"/>
                  <a:pt x="303" y="280"/>
                  <a:pt x="304" y="268"/>
                </a:cubicBezTo>
                <a:cubicBezTo>
                  <a:pt x="287" y="258"/>
                  <a:pt x="264" y="269"/>
                  <a:pt x="254" y="249"/>
                </a:cubicBezTo>
                <a:cubicBezTo>
                  <a:pt x="260" y="250"/>
                  <a:pt x="266" y="249"/>
                  <a:pt x="271" y="250"/>
                </a:cubicBezTo>
                <a:cubicBezTo>
                  <a:pt x="272" y="252"/>
                  <a:pt x="273" y="255"/>
                  <a:pt x="276" y="257"/>
                </a:cubicBezTo>
                <a:cubicBezTo>
                  <a:pt x="282" y="257"/>
                  <a:pt x="285" y="249"/>
                  <a:pt x="286" y="244"/>
                </a:cubicBezTo>
                <a:cubicBezTo>
                  <a:pt x="284" y="242"/>
                  <a:pt x="282" y="240"/>
                  <a:pt x="280" y="238"/>
                </a:cubicBezTo>
                <a:cubicBezTo>
                  <a:pt x="270" y="247"/>
                  <a:pt x="258" y="243"/>
                  <a:pt x="246" y="243"/>
                </a:cubicBezTo>
                <a:cubicBezTo>
                  <a:pt x="241" y="238"/>
                  <a:pt x="237" y="232"/>
                  <a:pt x="233" y="229"/>
                </a:cubicBezTo>
                <a:cubicBezTo>
                  <a:pt x="240" y="229"/>
                  <a:pt x="247" y="229"/>
                  <a:pt x="254" y="227"/>
                </a:cubicBezTo>
                <a:cubicBezTo>
                  <a:pt x="259" y="235"/>
                  <a:pt x="268" y="231"/>
                  <a:pt x="270" y="223"/>
                </a:cubicBezTo>
                <a:cubicBezTo>
                  <a:pt x="268" y="221"/>
                  <a:pt x="265" y="219"/>
                  <a:pt x="263" y="216"/>
                </a:cubicBezTo>
                <a:cubicBezTo>
                  <a:pt x="261" y="216"/>
                  <a:pt x="260" y="219"/>
                  <a:pt x="259" y="216"/>
                </a:cubicBezTo>
                <a:cubicBezTo>
                  <a:pt x="249" y="227"/>
                  <a:pt x="239" y="222"/>
                  <a:pt x="229" y="224"/>
                </a:cubicBezTo>
                <a:cubicBezTo>
                  <a:pt x="217" y="212"/>
                  <a:pt x="201" y="197"/>
                  <a:pt x="186" y="182"/>
                </a:cubicBezTo>
                <a:cubicBezTo>
                  <a:pt x="204" y="182"/>
                  <a:pt x="224" y="183"/>
                  <a:pt x="246" y="183"/>
                </a:cubicBezTo>
                <a:cubicBezTo>
                  <a:pt x="253" y="189"/>
                  <a:pt x="260" y="196"/>
                  <a:pt x="266" y="202"/>
                </a:cubicBezTo>
                <a:cubicBezTo>
                  <a:pt x="262" y="211"/>
                  <a:pt x="280" y="220"/>
                  <a:pt x="283" y="208"/>
                </a:cubicBezTo>
                <a:cubicBezTo>
                  <a:pt x="277" y="198"/>
                  <a:pt x="259" y="193"/>
                  <a:pt x="256" y="183"/>
                </a:cubicBezTo>
                <a:cubicBezTo>
                  <a:pt x="263" y="183"/>
                  <a:pt x="264" y="183"/>
                  <a:pt x="271" y="183"/>
                </a:cubicBezTo>
                <a:cubicBezTo>
                  <a:pt x="276" y="189"/>
                  <a:pt x="286" y="195"/>
                  <a:pt x="291" y="202"/>
                </a:cubicBezTo>
                <a:cubicBezTo>
                  <a:pt x="291" y="203"/>
                  <a:pt x="290" y="206"/>
                  <a:pt x="291" y="206"/>
                </a:cubicBezTo>
                <a:cubicBezTo>
                  <a:pt x="291" y="206"/>
                  <a:pt x="293" y="208"/>
                  <a:pt x="293" y="208"/>
                </a:cubicBezTo>
                <a:cubicBezTo>
                  <a:pt x="295" y="211"/>
                  <a:pt x="301" y="212"/>
                  <a:pt x="305" y="211"/>
                </a:cubicBezTo>
                <a:cubicBezTo>
                  <a:pt x="307" y="209"/>
                  <a:pt x="306" y="204"/>
                  <a:pt x="305" y="201"/>
                </a:cubicBezTo>
                <a:cubicBezTo>
                  <a:pt x="293" y="199"/>
                  <a:pt x="285" y="189"/>
                  <a:pt x="281" y="183"/>
                </a:cubicBezTo>
                <a:cubicBezTo>
                  <a:pt x="302" y="178"/>
                  <a:pt x="307" y="197"/>
                  <a:pt x="322" y="203"/>
                </a:cubicBezTo>
                <a:cubicBezTo>
                  <a:pt x="325" y="199"/>
                  <a:pt x="326" y="204"/>
                  <a:pt x="330" y="203"/>
                </a:cubicBezTo>
                <a:cubicBezTo>
                  <a:pt x="335" y="200"/>
                  <a:pt x="338" y="196"/>
                  <a:pt x="341" y="191"/>
                </a:cubicBezTo>
                <a:cubicBezTo>
                  <a:pt x="349" y="188"/>
                  <a:pt x="356" y="185"/>
                  <a:pt x="359" y="177"/>
                </a:cubicBezTo>
                <a:cubicBezTo>
                  <a:pt x="351" y="168"/>
                  <a:pt x="338" y="164"/>
                  <a:pt x="330" y="155"/>
                </a:cubicBezTo>
                <a:close/>
                <a:moveTo>
                  <a:pt x="270" y="74"/>
                </a:moveTo>
                <a:cubicBezTo>
                  <a:pt x="271" y="69"/>
                  <a:pt x="272" y="65"/>
                  <a:pt x="273" y="61"/>
                </a:cubicBezTo>
                <a:cubicBezTo>
                  <a:pt x="282" y="59"/>
                  <a:pt x="291" y="59"/>
                  <a:pt x="301" y="56"/>
                </a:cubicBezTo>
                <a:cubicBezTo>
                  <a:pt x="297" y="60"/>
                  <a:pt x="301" y="83"/>
                  <a:pt x="296" y="88"/>
                </a:cubicBezTo>
                <a:cubicBezTo>
                  <a:pt x="291" y="94"/>
                  <a:pt x="281" y="92"/>
                  <a:pt x="273" y="93"/>
                </a:cubicBezTo>
                <a:cubicBezTo>
                  <a:pt x="271" y="86"/>
                  <a:pt x="300" y="84"/>
                  <a:pt x="288" y="73"/>
                </a:cubicBezTo>
                <a:cubicBezTo>
                  <a:pt x="281" y="66"/>
                  <a:pt x="273" y="78"/>
                  <a:pt x="270" y="87"/>
                </a:cubicBezTo>
                <a:cubicBezTo>
                  <a:pt x="267" y="84"/>
                  <a:pt x="269" y="79"/>
                  <a:pt x="270" y="74"/>
                </a:cubicBezTo>
                <a:close/>
                <a:moveTo>
                  <a:pt x="73" y="71"/>
                </a:moveTo>
                <a:cubicBezTo>
                  <a:pt x="67" y="78"/>
                  <a:pt x="79" y="86"/>
                  <a:pt x="87" y="89"/>
                </a:cubicBezTo>
                <a:cubicBezTo>
                  <a:pt x="85" y="92"/>
                  <a:pt x="79" y="90"/>
                  <a:pt x="75" y="89"/>
                </a:cubicBezTo>
                <a:cubicBezTo>
                  <a:pt x="70" y="88"/>
                  <a:pt x="65" y="87"/>
                  <a:pt x="61" y="85"/>
                </a:cubicBezTo>
                <a:cubicBezTo>
                  <a:pt x="60" y="76"/>
                  <a:pt x="60" y="67"/>
                  <a:pt x="57" y="58"/>
                </a:cubicBezTo>
                <a:cubicBezTo>
                  <a:pt x="61" y="62"/>
                  <a:pt x="84" y="58"/>
                  <a:pt x="89" y="62"/>
                </a:cubicBezTo>
                <a:cubicBezTo>
                  <a:pt x="95" y="68"/>
                  <a:pt x="92" y="78"/>
                  <a:pt x="94" y="85"/>
                </a:cubicBezTo>
                <a:cubicBezTo>
                  <a:pt x="87" y="88"/>
                  <a:pt x="84" y="59"/>
                  <a:pt x="73" y="71"/>
                </a:cubicBezTo>
                <a:close/>
                <a:moveTo>
                  <a:pt x="28" y="178"/>
                </a:moveTo>
                <a:cubicBezTo>
                  <a:pt x="28" y="187"/>
                  <a:pt x="43" y="184"/>
                  <a:pt x="51" y="181"/>
                </a:cubicBezTo>
                <a:cubicBezTo>
                  <a:pt x="51" y="184"/>
                  <a:pt x="46" y="187"/>
                  <a:pt x="42" y="190"/>
                </a:cubicBezTo>
                <a:cubicBezTo>
                  <a:pt x="38" y="192"/>
                  <a:pt x="34" y="195"/>
                  <a:pt x="30" y="196"/>
                </a:cubicBezTo>
                <a:cubicBezTo>
                  <a:pt x="22" y="191"/>
                  <a:pt x="16" y="185"/>
                  <a:pt x="7" y="181"/>
                </a:cubicBezTo>
                <a:cubicBezTo>
                  <a:pt x="13" y="180"/>
                  <a:pt x="26" y="161"/>
                  <a:pt x="33" y="161"/>
                </a:cubicBezTo>
                <a:cubicBezTo>
                  <a:pt x="41" y="160"/>
                  <a:pt x="46" y="169"/>
                  <a:pt x="53" y="174"/>
                </a:cubicBezTo>
                <a:cubicBezTo>
                  <a:pt x="49" y="180"/>
                  <a:pt x="27" y="161"/>
                  <a:pt x="28" y="178"/>
                </a:cubicBezTo>
                <a:close/>
                <a:moveTo>
                  <a:pt x="90" y="284"/>
                </a:moveTo>
                <a:cubicBezTo>
                  <a:pt x="89" y="288"/>
                  <a:pt x="88" y="293"/>
                  <a:pt x="86" y="297"/>
                </a:cubicBezTo>
                <a:cubicBezTo>
                  <a:pt x="77" y="299"/>
                  <a:pt x="68" y="299"/>
                  <a:pt x="59" y="302"/>
                </a:cubicBezTo>
                <a:cubicBezTo>
                  <a:pt x="62" y="298"/>
                  <a:pt x="59" y="275"/>
                  <a:pt x="63" y="270"/>
                </a:cubicBezTo>
                <a:cubicBezTo>
                  <a:pt x="68" y="264"/>
                  <a:pt x="78" y="266"/>
                  <a:pt x="86" y="265"/>
                </a:cubicBezTo>
                <a:cubicBezTo>
                  <a:pt x="88" y="272"/>
                  <a:pt x="60" y="274"/>
                  <a:pt x="71" y="285"/>
                </a:cubicBezTo>
                <a:cubicBezTo>
                  <a:pt x="78" y="292"/>
                  <a:pt x="86" y="280"/>
                  <a:pt x="90" y="271"/>
                </a:cubicBezTo>
                <a:cubicBezTo>
                  <a:pt x="93" y="274"/>
                  <a:pt x="91" y="279"/>
                  <a:pt x="90" y="284"/>
                </a:cubicBezTo>
                <a:close/>
                <a:moveTo>
                  <a:pt x="286" y="287"/>
                </a:moveTo>
                <a:cubicBezTo>
                  <a:pt x="292" y="280"/>
                  <a:pt x="281" y="272"/>
                  <a:pt x="272" y="269"/>
                </a:cubicBezTo>
                <a:cubicBezTo>
                  <a:pt x="274" y="266"/>
                  <a:pt x="280" y="268"/>
                  <a:pt x="285" y="269"/>
                </a:cubicBezTo>
                <a:cubicBezTo>
                  <a:pt x="289" y="270"/>
                  <a:pt x="294" y="271"/>
                  <a:pt x="298" y="273"/>
                </a:cubicBezTo>
                <a:cubicBezTo>
                  <a:pt x="300" y="282"/>
                  <a:pt x="299" y="291"/>
                  <a:pt x="303" y="300"/>
                </a:cubicBezTo>
                <a:cubicBezTo>
                  <a:pt x="299" y="296"/>
                  <a:pt x="276" y="300"/>
                  <a:pt x="271" y="296"/>
                </a:cubicBezTo>
                <a:cubicBezTo>
                  <a:pt x="265" y="290"/>
                  <a:pt x="267" y="280"/>
                  <a:pt x="266" y="273"/>
                </a:cubicBezTo>
                <a:cubicBezTo>
                  <a:pt x="273" y="270"/>
                  <a:pt x="275" y="299"/>
                  <a:pt x="286" y="287"/>
                </a:cubicBezTo>
                <a:close/>
                <a:moveTo>
                  <a:pt x="178" y="50"/>
                </a:moveTo>
                <a:cubicBezTo>
                  <a:pt x="174" y="50"/>
                  <a:pt x="172" y="45"/>
                  <a:pt x="169" y="41"/>
                </a:cubicBezTo>
                <a:cubicBezTo>
                  <a:pt x="167" y="37"/>
                  <a:pt x="164" y="33"/>
                  <a:pt x="162" y="29"/>
                </a:cubicBezTo>
                <a:cubicBezTo>
                  <a:pt x="167" y="22"/>
                  <a:pt x="174" y="15"/>
                  <a:pt x="178" y="6"/>
                </a:cubicBezTo>
                <a:cubicBezTo>
                  <a:pt x="179" y="12"/>
                  <a:pt x="197" y="26"/>
                  <a:pt x="198" y="32"/>
                </a:cubicBezTo>
                <a:cubicBezTo>
                  <a:pt x="198" y="40"/>
                  <a:pt x="190" y="45"/>
                  <a:pt x="185" y="52"/>
                </a:cubicBezTo>
                <a:cubicBezTo>
                  <a:pt x="179" y="49"/>
                  <a:pt x="197" y="27"/>
                  <a:pt x="181" y="27"/>
                </a:cubicBezTo>
                <a:cubicBezTo>
                  <a:pt x="172" y="28"/>
                  <a:pt x="174" y="42"/>
                  <a:pt x="178" y="50"/>
                </a:cubicBezTo>
                <a:close/>
                <a:moveTo>
                  <a:pt x="181" y="308"/>
                </a:moveTo>
                <a:cubicBezTo>
                  <a:pt x="185" y="308"/>
                  <a:pt x="188" y="313"/>
                  <a:pt x="190" y="317"/>
                </a:cubicBezTo>
                <a:cubicBezTo>
                  <a:pt x="193" y="321"/>
                  <a:pt x="195" y="325"/>
                  <a:pt x="197" y="329"/>
                </a:cubicBezTo>
                <a:cubicBezTo>
                  <a:pt x="192" y="336"/>
                  <a:pt x="185" y="343"/>
                  <a:pt x="181" y="352"/>
                </a:cubicBezTo>
                <a:cubicBezTo>
                  <a:pt x="181" y="346"/>
                  <a:pt x="162" y="332"/>
                  <a:pt x="161" y="326"/>
                </a:cubicBezTo>
                <a:cubicBezTo>
                  <a:pt x="161" y="318"/>
                  <a:pt x="170" y="313"/>
                  <a:pt x="174" y="306"/>
                </a:cubicBezTo>
                <a:cubicBezTo>
                  <a:pt x="181" y="309"/>
                  <a:pt x="162" y="331"/>
                  <a:pt x="178" y="331"/>
                </a:cubicBezTo>
                <a:cubicBezTo>
                  <a:pt x="188" y="330"/>
                  <a:pt x="185" y="316"/>
                  <a:pt x="181" y="308"/>
                </a:cubicBezTo>
                <a:close/>
                <a:moveTo>
                  <a:pt x="326" y="197"/>
                </a:moveTo>
                <a:cubicBezTo>
                  <a:pt x="319" y="198"/>
                  <a:pt x="313" y="189"/>
                  <a:pt x="307" y="184"/>
                </a:cubicBezTo>
                <a:cubicBezTo>
                  <a:pt x="310" y="178"/>
                  <a:pt x="332" y="197"/>
                  <a:pt x="331" y="180"/>
                </a:cubicBezTo>
                <a:cubicBezTo>
                  <a:pt x="331" y="171"/>
                  <a:pt x="317" y="174"/>
                  <a:pt x="309" y="177"/>
                </a:cubicBezTo>
                <a:cubicBezTo>
                  <a:pt x="308" y="174"/>
                  <a:pt x="314" y="171"/>
                  <a:pt x="318" y="168"/>
                </a:cubicBezTo>
                <a:cubicBezTo>
                  <a:pt x="321" y="166"/>
                  <a:pt x="326" y="163"/>
                  <a:pt x="329" y="162"/>
                </a:cubicBezTo>
                <a:cubicBezTo>
                  <a:pt x="337" y="167"/>
                  <a:pt x="343" y="173"/>
                  <a:pt x="352" y="177"/>
                </a:cubicBezTo>
                <a:cubicBezTo>
                  <a:pt x="347" y="178"/>
                  <a:pt x="333" y="197"/>
                  <a:pt x="326" y="197"/>
                </a:cubicBezTo>
                <a:close/>
              </a:path>
            </a:pathLst>
          </a:custGeom>
          <a:solidFill>
            <a:schemeClr val="bg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0">
            <a:extLst>
              <a:ext uri="{FF2B5EF4-FFF2-40B4-BE49-F238E27FC236}">
                <a16:creationId xmlns:a16="http://schemas.microsoft.com/office/drawing/2014/main" id="{615269AC-BB62-AF79-92FA-F1C3454547F6}"/>
              </a:ext>
            </a:extLst>
          </p:cNvPr>
          <p:cNvSpPr>
            <a:spLocks noEditPoints="1"/>
          </p:cNvSpPr>
          <p:nvPr/>
        </p:nvSpPr>
        <p:spPr bwMode="auto">
          <a:xfrm>
            <a:off x="2632988" y="1987812"/>
            <a:ext cx="758571" cy="756765"/>
          </a:xfrm>
          <a:custGeom>
            <a:avLst/>
            <a:gdLst>
              <a:gd name="T0" fmla="*/ 324 w 356"/>
              <a:gd name="T1" fmla="*/ 149 h 355"/>
              <a:gd name="T2" fmla="*/ 277 w 356"/>
              <a:gd name="T3" fmla="*/ 175 h 355"/>
              <a:gd name="T4" fmla="*/ 185 w 356"/>
              <a:gd name="T5" fmla="*/ 174 h 355"/>
              <a:gd name="T6" fmla="*/ 236 w 356"/>
              <a:gd name="T7" fmla="*/ 124 h 355"/>
              <a:gd name="T8" fmla="*/ 283 w 356"/>
              <a:gd name="T9" fmla="*/ 76 h 355"/>
              <a:gd name="T10" fmla="*/ 252 w 356"/>
              <a:gd name="T11" fmla="*/ 64 h 355"/>
              <a:gd name="T12" fmla="*/ 246 w 356"/>
              <a:gd name="T13" fmla="*/ 85 h 355"/>
              <a:gd name="T14" fmla="*/ 224 w 356"/>
              <a:gd name="T15" fmla="*/ 128 h 355"/>
              <a:gd name="T16" fmla="*/ 195 w 356"/>
              <a:gd name="T17" fmla="*/ 91 h 355"/>
              <a:gd name="T18" fmla="*/ 181 w 356"/>
              <a:gd name="T19" fmla="*/ 69 h 355"/>
              <a:gd name="T20" fmla="*/ 175 w 356"/>
              <a:gd name="T21" fmla="*/ 69 h 355"/>
              <a:gd name="T22" fmla="*/ 146 w 356"/>
              <a:gd name="T23" fmla="*/ 51 h 355"/>
              <a:gd name="T24" fmla="*/ 153 w 356"/>
              <a:gd name="T25" fmla="*/ 93 h 355"/>
              <a:gd name="T26" fmla="*/ 133 w 356"/>
              <a:gd name="T27" fmla="*/ 91 h 355"/>
              <a:gd name="T28" fmla="*/ 103 w 356"/>
              <a:gd name="T29" fmla="*/ 59 h 355"/>
              <a:gd name="T30" fmla="*/ 74 w 356"/>
              <a:gd name="T31" fmla="*/ 77 h 355"/>
              <a:gd name="T32" fmla="*/ 58 w 356"/>
              <a:gd name="T33" fmla="*/ 119 h 355"/>
              <a:gd name="T34" fmla="*/ 93 w 356"/>
              <a:gd name="T35" fmla="*/ 135 h 355"/>
              <a:gd name="T36" fmla="*/ 98 w 356"/>
              <a:gd name="T37" fmla="*/ 161 h 355"/>
              <a:gd name="T38" fmla="*/ 25 w 356"/>
              <a:gd name="T39" fmla="*/ 131 h 355"/>
              <a:gd name="T40" fmla="*/ 10 w 356"/>
              <a:gd name="T41" fmla="*/ 189 h 355"/>
              <a:gd name="T42" fmla="*/ 31 w 356"/>
              <a:gd name="T43" fmla="*/ 224 h 355"/>
              <a:gd name="T44" fmla="*/ 93 w 356"/>
              <a:gd name="T45" fmla="*/ 194 h 355"/>
              <a:gd name="T46" fmla="*/ 127 w 356"/>
              <a:gd name="T47" fmla="*/ 225 h 355"/>
              <a:gd name="T48" fmla="*/ 60 w 356"/>
              <a:gd name="T49" fmla="*/ 247 h 355"/>
              <a:gd name="T50" fmla="*/ 60 w 356"/>
              <a:gd name="T51" fmla="*/ 307 h 355"/>
              <a:gd name="T52" fmla="*/ 105 w 356"/>
              <a:gd name="T53" fmla="*/ 313 h 355"/>
              <a:gd name="T54" fmla="*/ 127 w 356"/>
              <a:gd name="T55" fmla="*/ 233 h 355"/>
              <a:gd name="T56" fmla="*/ 175 w 356"/>
              <a:gd name="T57" fmla="*/ 189 h 355"/>
              <a:gd name="T58" fmla="*/ 175 w 356"/>
              <a:gd name="T59" fmla="*/ 274 h 355"/>
              <a:gd name="T60" fmla="*/ 166 w 356"/>
              <a:gd name="T61" fmla="*/ 351 h 355"/>
              <a:gd name="T62" fmla="*/ 207 w 356"/>
              <a:gd name="T63" fmla="*/ 324 h 355"/>
              <a:gd name="T64" fmla="*/ 180 w 356"/>
              <a:gd name="T65" fmla="*/ 276 h 355"/>
              <a:gd name="T66" fmla="*/ 181 w 356"/>
              <a:gd name="T67" fmla="*/ 185 h 355"/>
              <a:gd name="T68" fmla="*/ 232 w 356"/>
              <a:gd name="T69" fmla="*/ 235 h 355"/>
              <a:gd name="T70" fmla="*/ 279 w 356"/>
              <a:gd name="T71" fmla="*/ 283 h 355"/>
              <a:gd name="T72" fmla="*/ 291 w 356"/>
              <a:gd name="T73" fmla="*/ 251 h 355"/>
              <a:gd name="T74" fmla="*/ 270 w 356"/>
              <a:gd name="T75" fmla="*/ 246 h 355"/>
              <a:gd name="T76" fmla="*/ 228 w 356"/>
              <a:gd name="T77" fmla="*/ 223 h 355"/>
              <a:gd name="T78" fmla="*/ 265 w 356"/>
              <a:gd name="T79" fmla="*/ 194 h 355"/>
              <a:gd name="T80" fmla="*/ 286 w 356"/>
              <a:gd name="T81" fmla="*/ 180 h 355"/>
              <a:gd name="T82" fmla="*/ 312 w 356"/>
              <a:gd name="T83" fmla="*/ 144 h 355"/>
              <a:gd name="T84" fmla="*/ 287 w 356"/>
              <a:gd name="T85" fmla="*/ 73 h 355"/>
              <a:gd name="T86" fmla="*/ 219 w 356"/>
              <a:gd name="T87" fmla="*/ 28 h 355"/>
              <a:gd name="T88" fmla="*/ 73 w 356"/>
              <a:gd name="T89" fmla="*/ 69 h 355"/>
              <a:gd name="T90" fmla="*/ 59 w 356"/>
              <a:gd name="T91" fmla="*/ 107 h 355"/>
              <a:gd name="T92" fmla="*/ 28 w 356"/>
              <a:gd name="T93" fmla="*/ 137 h 355"/>
              <a:gd name="T94" fmla="*/ 20 w 356"/>
              <a:gd name="T95" fmla="*/ 186 h 355"/>
              <a:gd name="T96" fmla="*/ 44 w 356"/>
              <a:gd name="T97" fmla="*/ 255 h 355"/>
              <a:gd name="T98" fmla="*/ 114 w 356"/>
              <a:gd name="T99" fmla="*/ 297 h 355"/>
              <a:gd name="T100" fmla="*/ 212 w 356"/>
              <a:gd name="T101" fmla="*/ 312 h 355"/>
              <a:gd name="T102" fmla="*/ 293 w 356"/>
              <a:gd name="T103" fmla="*/ 304 h 355"/>
              <a:gd name="T104" fmla="*/ 256 w 356"/>
              <a:gd name="T105" fmla="*/ 312 h 355"/>
              <a:gd name="T106" fmla="*/ 170 w 356"/>
              <a:gd name="T107" fmla="*/ 20 h 355"/>
              <a:gd name="T108" fmla="*/ 315 w 356"/>
              <a:gd name="T109" fmla="*/ 214 h 355"/>
              <a:gd name="T110" fmla="*/ 347 w 356"/>
              <a:gd name="T111" fmla="*/ 17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355">
                <a:moveTo>
                  <a:pt x="353" y="169"/>
                </a:moveTo>
                <a:cubicBezTo>
                  <a:pt x="350" y="169"/>
                  <a:pt x="348" y="167"/>
                  <a:pt x="346" y="166"/>
                </a:cubicBezTo>
                <a:cubicBezTo>
                  <a:pt x="334" y="162"/>
                  <a:pt x="330" y="169"/>
                  <a:pt x="323" y="175"/>
                </a:cubicBezTo>
                <a:cubicBezTo>
                  <a:pt x="312" y="173"/>
                  <a:pt x="297" y="176"/>
                  <a:pt x="286" y="174"/>
                </a:cubicBezTo>
                <a:cubicBezTo>
                  <a:pt x="295" y="166"/>
                  <a:pt x="302" y="158"/>
                  <a:pt x="310" y="150"/>
                </a:cubicBezTo>
                <a:cubicBezTo>
                  <a:pt x="315" y="150"/>
                  <a:pt x="320" y="150"/>
                  <a:pt x="324" y="149"/>
                </a:cubicBezTo>
                <a:cubicBezTo>
                  <a:pt x="329" y="144"/>
                  <a:pt x="329" y="137"/>
                  <a:pt x="325" y="134"/>
                </a:cubicBezTo>
                <a:cubicBezTo>
                  <a:pt x="325" y="133"/>
                  <a:pt x="326" y="131"/>
                  <a:pt x="325" y="131"/>
                </a:cubicBezTo>
                <a:cubicBezTo>
                  <a:pt x="320" y="125"/>
                  <a:pt x="307" y="129"/>
                  <a:pt x="304" y="134"/>
                </a:cubicBezTo>
                <a:cubicBezTo>
                  <a:pt x="303" y="137"/>
                  <a:pt x="304" y="140"/>
                  <a:pt x="305" y="146"/>
                </a:cubicBezTo>
                <a:cubicBezTo>
                  <a:pt x="303" y="151"/>
                  <a:pt x="297" y="155"/>
                  <a:pt x="291" y="161"/>
                </a:cubicBezTo>
                <a:cubicBezTo>
                  <a:pt x="287" y="166"/>
                  <a:pt x="283" y="174"/>
                  <a:pt x="277" y="175"/>
                </a:cubicBezTo>
                <a:cubicBezTo>
                  <a:pt x="270" y="177"/>
                  <a:pt x="263" y="174"/>
                  <a:pt x="254" y="174"/>
                </a:cubicBezTo>
                <a:cubicBezTo>
                  <a:pt x="257" y="172"/>
                  <a:pt x="260" y="166"/>
                  <a:pt x="264" y="162"/>
                </a:cubicBezTo>
                <a:cubicBezTo>
                  <a:pt x="266" y="158"/>
                  <a:pt x="274" y="151"/>
                  <a:pt x="269" y="148"/>
                </a:cubicBezTo>
                <a:cubicBezTo>
                  <a:pt x="266" y="146"/>
                  <a:pt x="264" y="151"/>
                  <a:pt x="263" y="153"/>
                </a:cubicBezTo>
                <a:cubicBezTo>
                  <a:pt x="257" y="160"/>
                  <a:pt x="253" y="170"/>
                  <a:pt x="246" y="174"/>
                </a:cubicBezTo>
                <a:cubicBezTo>
                  <a:pt x="223" y="174"/>
                  <a:pt x="205" y="174"/>
                  <a:pt x="185" y="174"/>
                </a:cubicBezTo>
                <a:cubicBezTo>
                  <a:pt x="186" y="174"/>
                  <a:pt x="187" y="173"/>
                  <a:pt x="188" y="172"/>
                </a:cubicBezTo>
                <a:cubicBezTo>
                  <a:pt x="201" y="157"/>
                  <a:pt x="214" y="144"/>
                  <a:pt x="229" y="130"/>
                </a:cubicBezTo>
                <a:cubicBezTo>
                  <a:pt x="235" y="130"/>
                  <a:pt x="241" y="131"/>
                  <a:pt x="247" y="132"/>
                </a:cubicBezTo>
                <a:cubicBezTo>
                  <a:pt x="253" y="133"/>
                  <a:pt x="259" y="136"/>
                  <a:pt x="265" y="132"/>
                </a:cubicBezTo>
                <a:cubicBezTo>
                  <a:pt x="263" y="126"/>
                  <a:pt x="255" y="129"/>
                  <a:pt x="251" y="128"/>
                </a:cubicBezTo>
                <a:cubicBezTo>
                  <a:pt x="245" y="127"/>
                  <a:pt x="241" y="125"/>
                  <a:pt x="236" y="124"/>
                </a:cubicBezTo>
                <a:cubicBezTo>
                  <a:pt x="240" y="120"/>
                  <a:pt x="244" y="116"/>
                  <a:pt x="248" y="111"/>
                </a:cubicBezTo>
                <a:cubicBezTo>
                  <a:pt x="264" y="108"/>
                  <a:pt x="280" y="110"/>
                  <a:pt x="297" y="108"/>
                </a:cubicBezTo>
                <a:cubicBezTo>
                  <a:pt x="297" y="119"/>
                  <a:pt x="319" y="116"/>
                  <a:pt x="319" y="102"/>
                </a:cubicBezTo>
                <a:cubicBezTo>
                  <a:pt x="317" y="90"/>
                  <a:pt x="301" y="91"/>
                  <a:pt x="297" y="102"/>
                </a:cubicBezTo>
                <a:cubicBezTo>
                  <a:pt x="283" y="102"/>
                  <a:pt x="270" y="107"/>
                  <a:pt x="257" y="103"/>
                </a:cubicBezTo>
                <a:cubicBezTo>
                  <a:pt x="266" y="93"/>
                  <a:pt x="276" y="85"/>
                  <a:pt x="283" y="76"/>
                </a:cubicBezTo>
                <a:cubicBezTo>
                  <a:pt x="293" y="85"/>
                  <a:pt x="307" y="74"/>
                  <a:pt x="309" y="63"/>
                </a:cubicBezTo>
                <a:cubicBezTo>
                  <a:pt x="309" y="58"/>
                  <a:pt x="302" y="50"/>
                  <a:pt x="296" y="48"/>
                </a:cubicBezTo>
                <a:cubicBezTo>
                  <a:pt x="294" y="50"/>
                  <a:pt x="291" y="50"/>
                  <a:pt x="289" y="51"/>
                </a:cubicBezTo>
                <a:cubicBezTo>
                  <a:pt x="277" y="57"/>
                  <a:pt x="280" y="64"/>
                  <a:pt x="279" y="74"/>
                </a:cubicBezTo>
                <a:cubicBezTo>
                  <a:pt x="269" y="80"/>
                  <a:pt x="261" y="93"/>
                  <a:pt x="252" y="99"/>
                </a:cubicBezTo>
                <a:cubicBezTo>
                  <a:pt x="253" y="87"/>
                  <a:pt x="252" y="76"/>
                  <a:pt x="252" y="64"/>
                </a:cubicBezTo>
                <a:cubicBezTo>
                  <a:pt x="256" y="61"/>
                  <a:pt x="259" y="57"/>
                  <a:pt x="261" y="54"/>
                </a:cubicBezTo>
                <a:cubicBezTo>
                  <a:pt x="261" y="47"/>
                  <a:pt x="256" y="42"/>
                  <a:pt x="251" y="43"/>
                </a:cubicBezTo>
                <a:cubicBezTo>
                  <a:pt x="250" y="43"/>
                  <a:pt x="250" y="41"/>
                  <a:pt x="249" y="41"/>
                </a:cubicBezTo>
                <a:cubicBezTo>
                  <a:pt x="241" y="41"/>
                  <a:pt x="234" y="52"/>
                  <a:pt x="236" y="57"/>
                </a:cubicBezTo>
                <a:cubicBezTo>
                  <a:pt x="238" y="61"/>
                  <a:pt x="241" y="63"/>
                  <a:pt x="245" y="65"/>
                </a:cubicBezTo>
                <a:cubicBezTo>
                  <a:pt x="247" y="71"/>
                  <a:pt x="246" y="78"/>
                  <a:pt x="246" y="85"/>
                </a:cubicBezTo>
                <a:cubicBezTo>
                  <a:pt x="246" y="92"/>
                  <a:pt x="249" y="101"/>
                  <a:pt x="246" y="106"/>
                </a:cubicBezTo>
                <a:cubicBezTo>
                  <a:pt x="243" y="112"/>
                  <a:pt x="235" y="115"/>
                  <a:pt x="229" y="122"/>
                </a:cubicBezTo>
                <a:cubicBezTo>
                  <a:pt x="230" y="117"/>
                  <a:pt x="228" y="111"/>
                  <a:pt x="227" y="106"/>
                </a:cubicBezTo>
                <a:cubicBezTo>
                  <a:pt x="226" y="102"/>
                  <a:pt x="227" y="91"/>
                  <a:pt x="221" y="92"/>
                </a:cubicBezTo>
                <a:cubicBezTo>
                  <a:pt x="218" y="93"/>
                  <a:pt x="220" y="98"/>
                  <a:pt x="220" y="100"/>
                </a:cubicBezTo>
                <a:cubicBezTo>
                  <a:pt x="222" y="110"/>
                  <a:pt x="225" y="119"/>
                  <a:pt x="224" y="128"/>
                </a:cubicBezTo>
                <a:cubicBezTo>
                  <a:pt x="207" y="143"/>
                  <a:pt x="195" y="156"/>
                  <a:pt x="181" y="170"/>
                </a:cubicBezTo>
                <a:cubicBezTo>
                  <a:pt x="181" y="169"/>
                  <a:pt x="181" y="168"/>
                  <a:pt x="181" y="167"/>
                </a:cubicBezTo>
                <a:cubicBezTo>
                  <a:pt x="180" y="147"/>
                  <a:pt x="180" y="128"/>
                  <a:pt x="181" y="108"/>
                </a:cubicBezTo>
                <a:cubicBezTo>
                  <a:pt x="185" y="104"/>
                  <a:pt x="190" y="101"/>
                  <a:pt x="195" y="97"/>
                </a:cubicBezTo>
                <a:cubicBezTo>
                  <a:pt x="200" y="94"/>
                  <a:pt x="206" y="91"/>
                  <a:pt x="208" y="84"/>
                </a:cubicBezTo>
                <a:cubicBezTo>
                  <a:pt x="202" y="81"/>
                  <a:pt x="198" y="88"/>
                  <a:pt x="195" y="91"/>
                </a:cubicBezTo>
                <a:cubicBezTo>
                  <a:pt x="190" y="95"/>
                  <a:pt x="185" y="96"/>
                  <a:pt x="181" y="99"/>
                </a:cubicBezTo>
                <a:cubicBezTo>
                  <a:pt x="181" y="93"/>
                  <a:pt x="181" y="87"/>
                  <a:pt x="181" y="81"/>
                </a:cubicBezTo>
                <a:cubicBezTo>
                  <a:pt x="190" y="68"/>
                  <a:pt x="203" y="57"/>
                  <a:pt x="213" y="45"/>
                </a:cubicBezTo>
                <a:cubicBezTo>
                  <a:pt x="221" y="52"/>
                  <a:pt x="234" y="35"/>
                  <a:pt x="225" y="25"/>
                </a:cubicBezTo>
                <a:cubicBezTo>
                  <a:pt x="214" y="18"/>
                  <a:pt x="204" y="30"/>
                  <a:pt x="209" y="41"/>
                </a:cubicBezTo>
                <a:cubicBezTo>
                  <a:pt x="199" y="49"/>
                  <a:pt x="193" y="63"/>
                  <a:pt x="181" y="69"/>
                </a:cubicBezTo>
                <a:cubicBezTo>
                  <a:pt x="180" y="55"/>
                  <a:pt x="182" y="43"/>
                  <a:pt x="181" y="32"/>
                </a:cubicBezTo>
                <a:cubicBezTo>
                  <a:pt x="194" y="30"/>
                  <a:pt x="196" y="14"/>
                  <a:pt x="190" y="4"/>
                </a:cubicBezTo>
                <a:cubicBezTo>
                  <a:pt x="186" y="0"/>
                  <a:pt x="175" y="0"/>
                  <a:pt x="170" y="3"/>
                </a:cubicBezTo>
                <a:cubicBezTo>
                  <a:pt x="170" y="6"/>
                  <a:pt x="168" y="8"/>
                  <a:pt x="167" y="10"/>
                </a:cubicBezTo>
                <a:cubicBezTo>
                  <a:pt x="163" y="22"/>
                  <a:pt x="170" y="26"/>
                  <a:pt x="176" y="33"/>
                </a:cubicBezTo>
                <a:cubicBezTo>
                  <a:pt x="173" y="44"/>
                  <a:pt x="177" y="59"/>
                  <a:pt x="175" y="69"/>
                </a:cubicBezTo>
                <a:cubicBezTo>
                  <a:pt x="167" y="61"/>
                  <a:pt x="158" y="54"/>
                  <a:pt x="150" y="46"/>
                </a:cubicBezTo>
                <a:cubicBezTo>
                  <a:pt x="150" y="40"/>
                  <a:pt x="150" y="36"/>
                  <a:pt x="149" y="32"/>
                </a:cubicBezTo>
                <a:cubicBezTo>
                  <a:pt x="145" y="27"/>
                  <a:pt x="138" y="27"/>
                  <a:pt x="134" y="31"/>
                </a:cubicBezTo>
                <a:cubicBezTo>
                  <a:pt x="134" y="31"/>
                  <a:pt x="132" y="30"/>
                  <a:pt x="131" y="31"/>
                </a:cubicBezTo>
                <a:cubicBezTo>
                  <a:pt x="126" y="36"/>
                  <a:pt x="129" y="49"/>
                  <a:pt x="134" y="51"/>
                </a:cubicBezTo>
                <a:cubicBezTo>
                  <a:pt x="138" y="53"/>
                  <a:pt x="141" y="52"/>
                  <a:pt x="146" y="51"/>
                </a:cubicBezTo>
                <a:cubicBezTo>
                  <a:pt x="152" y="53"/>
                  <a:pt x="155" y="59"/>
                  <a:pt x="161" y="64"/>
                </a:cubicBezTo>
                <a:cubicBezTo>
                  <a:pt x="166" y="69"/>
                  <a:pt x="174" y="73"/>
                  <a:pt x="176" y="79"/>
                </a:cubicBezTo>
                <a:cubicBezTo>
                  <a:pt x="178" y="86"/>
                  <a:pt x="175" y="93"/>
                  <a:pt x="175" y="102"/>
                </a:cubicBezTo>
                <a:cubicBezTo>
                  <a:pt x="172" y="98"/>
                  <a:pt x="167" y="95"/>
                  <a:pt x="162" y="92"/>
                </a:cubicBezTo>
                <a:cubicBezTo>
                  <a:pt x="159" y="90"/>
                  <a:pt x="152" y="82"/>
                  <a:pt x="148" y="87"/>
                </a:cubicBezTo>
                <a:cubicBezTo>
                  <a:pt x="147" y="90"/>
                  <a:pt x="151" y="92"/>
                  <a:pt x="153" y="93"/>
                </a:cubicBezTo>
                <a:cubicBezTo>
                  <a:pt x="161" y="99"/>
                  <a:pt x="170" y="103"/>
                  <a:pt x="175" y="110"/>
                </a:cubicBezTo>
                <a:cubicBezTo>
                  <a:pt x="174" y="133"/>
                  <a:pt x="175" y="151"/>
                  <a:pt x="175" y="170"/>
                </a:cubicBezTo>
                <a:cubicBezTo>
                  <a:pt x="174" y="170"/>
                  <a:pt x="173" y="169"/>
                  <a:pt x="172" y="168"/>
                </a:cubicBezTo>
                <a:cubicBezTo>
                  <a:pt x="157" y="154"/>
                  <a:pt x="145" y="142"/>
                  <a:pt x="131" y="126"/>
                </a:cubicBezTo>
                <a:cubicBezTo>
                  <a:pt x="130" y="121"/>
                  <a:pt x="132" y="115"/>
                  <a:pt x="133" y="109"/>
                </a:cubicBezTo>
                <a:cubicBezTo>
                  <a:pt x="134" y="103"/>
                  <a:pt x="137" y="96"/>
                  <a:pt x="133" y="91"/>
                </a:cubicBezTo>
                <a:cubicBezTo>
                  <a:pt x="127" y="93"/>
                  <a:pt x="129" y="100"/>
                  <a:pt x="129" y="105"/>
                </a:cubicBezTo>
                <a:cubicBezTo>
                  <a:pt x="128" y="110"/>
                  <a:pt x="126" y="115"/>
                  <a:pt x="125" y="120"/>
                </a:cubicBezTo>
                <a:cubicBezTo>
                  <a:pt x="120" y="116"/>
                  <a:pt x="116" y="112"/>
                  <a:pt x="112" y="108"/>
                </a:cubicBezTo>
                <a:cubicBezTo>
                  <a:pt x="109" y="91"/>
                  <a:pt x="110" y="75"/>
                  <a:pt x="108" y="59"/>
                </a:cubicBezTo>
                <a:cubicBezTo>
                  <a:pt x="120" y="59"/>
                  <a:pt x="116" y="37"/>
                  <a:pt x="103" y="37"/>
                </a:cubicBezTo>
                <a:cubicBezTo>
                  <a:pt x="91" y="39"/>
                  <a:pt x="92" y="55"/>
                  <a:pt x="103" y="59"/>
                </a:cubicBezTo>
                <a:cubicBezTo>
                  <a:pt x="102" y="72"/>
                  <a:pt x="107" y="86"/>
                  <a:pt x="104" y="99"/>
                </a:cubicBezTo>
                <a:cubicBezTo>
                  <a:pt x="93" y="90"/>
                  <a:pt x="86" y="80"/>
                  <a:pt x="77" y="72"/>
                </a:cubicBezTo>
                <a:cubicBezTo>
                  <a:pt x="85" y="62"/>
                  <a:pt x="75" y="49"/>
                  <a:pt x="64" y="47"/>
                </a:cubicBezTo>
                <a:cubicBezTo>
                  <a:pt x="58" y="47"/>
                  <a:pt x="50" y="54"/>
                  <a:pt x="49" y="60"/>
                </a:cubicBezTo>
                <a:cubicBezTo>
                  <a:pt x="51" y="62"/>
                  <a:pt x="51" y="65"/>
                  <a:pt x="52" y="67"/>
                </a:cubicBezTo>
                <a:cubicBezTo>
                  <a:pt x="57" y="79"/>
                  <a:pt x="65" y="76"/>
                  <a:pt x="74" y="77"/>
                </a:cubicBezTo>
                <a:cubicBezTo>
                  <a:pt x="80" y="86"/>
                  <a:pt x="93" y="95"/>
                  <a:pt x="99" y="103"/>
                </a:cubicBezTo>
                <a:cubicBezTo>
                  <a:pt x="88" y="103"/>
                  <a:pt x="76" y="104"/>
                  <a:pt x="65" y="104"/>
                </a:cubicBezTo>
                <a:cubicBezTo>
                  <a:pt x="61" y="100"/>
                  <a:pt x="58" y="97"/>
                  <a:pt x="54" y="95"/>
                </a:cubicBezTo>
                <a:cubicBezTo>
                  <a:pt x="48" y="95"/>
                  <a:pt x="43" y="99"/>
                  <a:pt x="43" y="105"/>
                </a:cubicBezTo>
                <a:cubicBezTo>
                  <a:pt x="43" y="105"/>
                  <a:pt x="41" y="106"/>
                  <a:pt x="41" y="107"/>
                </a:cubicBezTo>
                <a:cubicBezTo>
                  <a:pt x="41" y="115"/>
                  <a:pt x="53" y="121"/>
                  <a:pt x="58" y="119"/>
                </a:cubicBezTo>
                <a:cubicBezTo>
                  <a:pt x="61" y="118"/>
                  <a:pt x="63" y="115"/>
                  <a:pt x="66" y="110"/>
                </a:cubicBezTo>
                <a:cubicBezTo>
                  <a:pt x="71" y="108"/>
                  <a:pt x="78" y="110"/>
                  <a:pt x="86" y="110"/>
                </a:cubicBezTo>
                <a:cubicBezTo>
                  <a:pt x="93" y="109"/>
                  <a:pt x="101" y="106"/>
                  <a:pt x="107" y="110"/>
                </a:cubicBezTo>
                <a:cubicBezTo>
                  <a:pt x="113" y="113"/>
                  <a:pt x="116" y="120"/>
                  <a:pt x="122" y="126"/>
                </a:cubicBezTo>
                <a:cubicBezTo>
                  <a:pt x="118" y="126"/>
                  <a:pt x="112" y="127"/>
                  <a:pt x="106" y="129"/>
                </a:cubicBezTo>
                <a:cubicBezTo>
                  <a:pt x="103" y="129"/>
                  <a:pt x="92" y="129"/>
                  <a:pt x="93" y="135"/>
                </a:cubicBezTo>
                <a:cubicBezTo>
                  <a:pt x="94" y="138"/>
                  <a:pt x="99" y="136"/>
                  <a:pt x="101" y="136"/>
                </a:cubicBezTo>
                <a:cubicBezTo>
                  <a:pt x="110" y="134"/>
                  <a:pt x="119" y="130"/>
                  <a:pt x="128" y="132"/>
                </a:cubicBezTo>
                <a:cubicBezTo>
                  <a:pt x="144" y="149"/>
                  <a:pt x="157" y="161"/>
                  <a:pt x="171" y="175"/>
                </a:cubicBezTo>
                <a:cubicBezTo>
                  <a:pt x="170" y="175"/>
                  <a:pt x="168" y="175"/>
                  <a:pt x="167" y="175"/>
                </a:cubicBezTo>
                <a:cubicBezTo>
                  <a:pt x="147" y="176"/>
                  <a:pt x="129" y="176"/>
                  <a:pt x="109" y="175"/>
                </a:cubicBezTo>
                <a:cubicBezTo>
                  <a:pt x="104" y="171"/>
                  <a:pt x="101" y="166"/>
                  <a:pt x="98" y="161"/>
                </a:cubicBezTo>
                <a:cubicBezTo>
                  <a:pt x="94" y="156"/>
                  <a:pt x="91" y="150"/>
                  <a:pt x="85" y="148"/>
                </a:cubicBezTo>
                <a:cubicBezTo>
                  <a:pt x="82" y="154"/>
                  <a:pt x="89" y="157"/>
                  <a:pt x="92" y="161"/>
                </a:cubicBezTo>
                <a:cubicBezTo>
                  <a:pt x="95" y="166"/>
                  <a:pt x="97" y="170"/>
                  <a:pt x="100" y="175"/>
                </a:cubicBezTo>
                <a:cubicBezTo>
                  <a:pt x="94" y="175"/>
                  <a:pt x="88" y="175"/>
                  <a:pt x="82" y="175"/>
                </a:cubicBezTo>
                <a:cubicBezTo>
                  <a:pt x="68" y="166"/>
                  <a:pt x="58" y="153"/>
                  <a:pt x="45" y="143"/>
                </a:cubicBezTo>
                <a:cubicBezTo>
                  <a:pt x="53" y="135"/>
                  <a:pt x="35" y="122"/>
                  <a:pt x="25" y="131"/>
                </a:cubicBezTo>
                <a:cubicBezTo>
                  <a:pt x="18" y="142"/>
                  <a:pt x="30" y="152"/>
                  <a:pt x="41" y="147"/>
                </a:cubicBezTo>
                <a:cubicBezTo>
                  <a:pt x="50" y="157"/>
                  <a:pt x="63" y="163"/>
                  <a:pt x="70" y="175"/>
                </a:cubicBezTo>
                <a:cubicBezTo>
                  <a:pt x="56" y="175"/>
                  <a:pt x="44" y="174"/>
                  <a:pt x="32" y="175"/>
                </a:cubicBezTo>
                <a:cubicBezTo>
                  <a:pt x="31" y="162"/>
                  <a:pt x="14" y="160"/>
                  <a:pt x="4" y="166"/>
                </a:cubicBezTo>
                <a:cubicBezTo>
                  <a:pt x="1" y="170"/>
                  <a:pt x="0" y="181"/>
                  <a:pt x="3" y="186"/>
                </a:cubicBezTo>
                <a:cubicBezTo>
                  <a:pt x="6" y="186"/>
                  <a:pt x="8" y="188"/>
                  <a:pt x="10" y="189"/>
                </a:cubicBezTo>
                <a:cubicBezTo>
                  <a:pt x="23" y="193"/>
                  <a:pt x="26" y="186"/>
                  <a:pt x="33" y="180"/>
                </a:cubicBezTo>
                <a:cubicBezTo>
                  <a:pt x="44" y="182"/>
                  <a:pt x="59" y="179"/>
                  <a:pt x="70" y="181"/>
                </a:cubicBezTo>
                <a:cubicBezTo>
                  <a:pt x="62" y="189"/>
                  <a:pt x="54" y="197"/>
                  <a:pt x="46" y="206"/>
                </a:cubicBezTo>
                <a:cubicBezTo>
                  <a:pt x="41" y="205"/>
                  <a:pt x="36" y="206"/>
                  <a:pt x="32" y="207"/>
                </a:cubicBezTo>
                <a:cubicBezTo>
                  <a:pt x="27" y="211"/>
                  <a:pt x="27" y="218"/>
                  <a:pt x="31" y="221"/>
                </a:cubicBezTo>
                <a:cubicBezTo>
                  <a:pt x="32" y="222"/>
                  <a:pt x="31" y="224"/>
                  <a:pt x="31" y="224"/>
                </a:cubicBezTo>
                <a:cubicBezTo>
                  <a:pt x="37" y="230"/>
                  <a:pt x="50" y="226"/>
                  <a:pt x="52" y="221"/>
                </a:cubicBezTo>
                <a:cubicBezTo>
                  <a:pt x="54" y="218"/>
                  <a:pt x="53" y="215"/>
                  <a:pt x="51" y="210"/>
                </a:cubicBezTo>
                <a:cubicBezTo>
                  <a:pt x="54" y="204"/>
                  <a:pt x="60" y="201"/>
                  <a:pt x="65" y="195"/>
                </a:cubicBezTo>
                <a:cubicBezTo>
                  <a:pt x="70" y="190"/>
                  <a:pt x="74" y="182"/>
                  <a:pt x="80" y="180"/>
                </a:cubicBezTo>
                <a:cubicBezTo>
                  <a:pt x="86" y="178"/>
                  <a:pt x="94" y="181"/>
                  <a:pt x="103" y="181"/>
                </a:cubicBezTo>
                <a:cubicBezTo>
                  <a:pt x="99" y="183"/>
                  <a:pt x="96" y="189"/>
                  <a:pt x="93" y="194"/>
                </a:cubicBezTo>
                <a:cubicBezTo>
                  <a:pt x="91" y="197"/>
                  <a:pt x="83" y="204"/>
                  <a:pt x="88" y="208"/>
                </a:cubicBezTo>
                <a:cubicBezTo>
                  <a:pt x="90" y="209"/>
                  <a:pt x="92" y="204"/>
                  <a:pt x="94" y="203"/>
                </a:cubicBezTo>
                <a:cubicBezTo>
                  <a:pt x="99" y="195"/>
                  <a:pt x="103" y="186"/>
                  <a:pt x="111" y="181"/>
                </a:cubicBezTo>
                <a:cubicBezTo>
                  <a:pt x="134" y="181"/>
                  <a:pt x="152" y="181"/>
                  <a:pt x="171" y="181"/>
                </a:cubicBezTo>
                <a:cubicBezTo>
                  <a:pt x="170" y="182"/>
                  <a:pt x="169" y="183"/>
                  <a:pt x="168" y="184"/>
                </a:cubicBezTo>
                <a:cubicBezTo>
                  <a:pt x="155" y="198"/>
                  <a:pt x="142" y="211"/>
                  <a:pt x="127" y="225"/>
                </a:cubicBezTo>
                <a:cubicBezTo>
                  <a:pt x="121" y="225"/>
                  <a:pt x="115" y="224"/>
                  <a:pt x="109" y="223"/>
                </a:cubicBezTo>
                <a:cubicBezTo>
                  <a:pt x="104" y="222"/>
                  <a:pt x="97" y="219"/>
                  <a:pt x="91" y="223"/>
                </a:cubicBezTo>
                <a:cubicBezTo>
                  <a:pt x="93" y="229"/>
                  <a:pt x="101" y="226"/>
                  <a:pt x="105" y="227"/>
                </a:cubicBezTo>
                <a:cubicBezTo>
                  <a:pt x="111" y="228"/>
                  <a:pt x="116" y="230"/>
                  <a:pt x="121" y="231"/>
                </a:cubicBezTo>
                <a:cubicBezTo>
                  <a:pt x="116" y="235"/>
                  <a:pt x="112" y="240"/>
                  <a:pt x="108" y="244"/>
                </a:cubicBezTo>
                <a:cubicBezTo>
                  <a:pt x="92" y="247"/>
                  <a:pt x="76" y="245"/>
                  <a:pt x="60" y="247"/>
                </a:cubicBezTo>
                <a:cubicBezTo>
                  <a:pt x="59" y="236"/>
                  <a:pt x="38" y="239"/>
                  <a:pt x="37" y="253"/>
                </a:cubicBezTo>
                <a:cubicBezTo>
                  <a:pt x="40" y="265"/>
                  <a:pt x="55" y="264"/>
                  <a:pt x="60" y="253"/>
                </a:cubicBezTo>
                <a:cubicBezTo>
                  <a:pt x="73" y="254"/>
                  <a:pt x="86" y="248"/>
                  <a:pt x="100" y="252"/>
                </a:cubicBezTo>
                <a:cubicBezTo>
                  <a:pt x="90" y="262"/>
                  <a:pt x="81" y="270"/>
                  <a:pt x="73" y="279"/>
                </a:cubicBezTo>
                <a:cubicBezTo>
                  <a:pt x="63" y="271"/>
                  <a:pt x="50" y="281"/>
                  <a:pt x="47" y="292"/>
                </a:cubicBezTo>
                <a:cubicBezTo>
                  <a:pt x="47" y="298"/>
                  <a:pt x="55" y="305"/>
                  <a:pt x="60" y="307"/>
                </a:cubicBezTo>
                <a:cubicBezTo>
                  <a:pt x="62" y="305"/>
                  <a:pt x="65" y="305"/>
                  <a:pt x="67" y="304"/>
                </a:cubicBezTo>
                <a:cubicBezTo>
                  <a:pt x="79" y="299"/>
                  <a:pt x="76" y="291"/>
                  <a:pt x="77" y="282"/>
                </a:cubicBezTo>
                <a:cubicBezTo>
                  <a:pt x="87" y="276"/>
                  <a:pt x="95" y="263"/>
                  <a:pt x="104" y="256"/>
                </a:cubicBezTo>
                <a:cubicBezTo>
                  <a:pt x="104" y="268"/>
                  <a:pt x="105" y="279"/>
                  <a:pt x="105" y="291"/>
                </a:cubicBezTo>
                <a:cubicBezTo>
                  <a:pt x="101" y="294"/>
                  <a:pt x="98" y="298"/>
                  <a:pt x="95" y="301"/>
                </a:cubicBezTo>
                <a:cubicBezTo>
                  <a:pt x="95" y="308"/>
                  <a:pt x="100" y="313"/>
                  <a:pt x="105" y="313"/>
                </a:cubicBezTo>
                <a:cubicBezTo>
                  <a:pt x="106" y="312"/>
                  <a:pt x="107" y="315"/>
                  <a:pt x="107" y="315"/>
                </a:cubicBezTo>
                <a:cubicBezTo>
                  <a:pt x="115" y="315"/>
                  <a:pt x="122" y="303"/>
                  <a:pt x="120" y="298"/>
                </a:cubicBezTo>
                <a:cubicBezTo>
                  <a:pt x="119" y="294"/>
                  <a:pt x="116" y="293"/>
                  <a:pt x="111" y="290"/>
                </a:cubicBezTo>
                <a:cubicBezTo>
                  <a:pt x="109" y="284"/>
                  <a:pt x="110" y="278"/>
                  <a:pt x="110" y="270"/>
                </a:cubicBezTo>
                <a:cubicBezTo>
                  <a:pt x="110" y="263"/>
                  <a:pt x="107" y="254"/>
                  <a:pt x="110" y="249"/>
                </a:cubicBezTo>
                <a:cubicBezTo>
                  <a:pt x="113" y="243"/>
                  <a:pt x="121" y="240"/>
                  <a:pt x="127" y="233"/>
                </a:cubicBezTo>
                <a:cubicBezTo>
                  <a:pt x="126" y="238"/>
                  <a:pt x="128" y="244"/>
                  <a:pt x="129" y="249"/>
                </a:cubicBezTo>
                <a:cubicBezTo>
                  <a:pt x="130" y="253"/>
                  <a:pt x="129" y="264"/>
                  <a:pt x="135" y="263"/>
                </a:cubicBezTo>
                <a:cubicBezTo>
                  <a:pt x="138" y="262"/>
                  <a:pt x="136" y="257"/>
                  <a:pt x="136" y="255"/>
                </a:cubicBezTo>
                <a:cubicBezTo>
                  <a:pt x="135" y="246"/>
                  <a:pt x="131" y="236"/>
                  <a:pt x="133" y="228"/>
                </a:cubicBezTo>
                <a:cubicBezTo>
                  <a:pt x="149" y="212"/>
                  <a:pt x="162" y="199"/>
                  <a:pt x="175" y="185"/>
                </a:cubicBezTo>
                <a:cubicBezTo>
                  <a:pt x="175" y="186"/>
                  <a:pt x="175" y="187"/>
                  <a:pt x="175" y="189"/>
                </a:cubicBezTo>
                <a:cubicBezTo>
                  <a:pt x="176" y="209"/>
                  <a:pt x="177" y="227"/>
                  <a:pt x="175" y="247"/>
                </a:cubicBezTo>
                <a:cubicBezTo>
                  <a:pt x="172" y="252"/>
                  <a:pt x="166" y="255"/>
                  <a:pt x="162" y="258"/>
                </a:cubicBezTo>
                <a:cubicBezTo>
                  <a:pt x="157" y="262"/>
                  <a:pt x="150" y="264"/>
                  <a:pt x="149" y="271"/>
                </a:cubicBezTo>
                <a:cubicBezTo>
                  <a:pt x="155" y="274"/>
                  <a:pt x="158" y="267"/>
                  <a:pt x="162" y="264"/>
                </a:cubicBezTo>
                <a:cubicBezTo>
                  <a:pt x="166" y="261"/>
                  <a:pt x="171" y="259"/>
                  <a:pt x="175" y="256"/>
                </a:cubicBezTo>
                <a:cubicBezTo>
                  <a:pt x="175" y="262"/>
                  <a:pt x="175" y="268"/>
                  <a:pt x="175" y="274"/>
                </a:cubicBezTo>
                <a:cubicBezTo>
                  <a:pt x="166" y="288"/>
                  <a:pt x="154" y="298"/>
                  <a:pt x="144" y="311"/>
                </a:cubicBezTo>
                <a:cubicBezTo>
                  <a:pt x="135" y="303"/>
                  <a:pt x="123" y="321"/>
                  <a:pt x="132" y="330"/>
                </a:cubicBezTo>
                <a:cubicBezTo>
                  <a:pt x="142" y="337"/>
                  <a:pt x="152" y="325"/>
                  <a:pt x="148" y="315"/>
                </a:cubicBezTo>
                <a:cubicBezTo>
                  <a:pt x="158" y="306"/>
                  <a:pt x="163" y="293"/>
                  <a:pt x="175" y="286"/>
                </a:cubicBezTo>
                <a:cubicBezTo>
                  <a:pt x="176" y="300"/>
                  <a:pt x="175" y="312"/>
                  <a:pt x="175" y="324"/>
                </a:cubicBezTo>
                <a:cubicBezTo>
                  <a:pt x="163" y="325"/>
                  <a:pt x="160" y="341"/>
                  <a:pt x="166" y="351"/>
                </a:cubicBezTo>
                <a:cubicBezTo>
                  <a:pt x="170" y="355"/>
                  <a:pt x="181" y="355"/>
                  <a:pt x="186" y="352"/>
                </a:cubicBezTo>
                <a:cubicBezTo>
                  <a:pt x="187" y="350"/>
                  <a:pt x="189" y="347"/>
                  <a:pt x="189" y="345"/>
                </a:cubicBezTo>
                <a:cubicBezTo>
                  <a:pt x="194" y="333"/>
                  <a:pt x="186" y="330"/>
                  <a:pt x="180" y="323"/>
                </a:cubicBezTo>
                <a:cubicBezTo>
                  <a:pt x="183" y="311"/>
                  <a:pt x="180" y="296"/>
                  <a:pt x="181" y="286"/>
                </a:cubicBezTo>
                <a:cubicBezTo>
                  <a:pt x="189" y="294"/>
                  <a:pt x="198" y="302"/>
                  <a:pt x="206" y="310"/>
                </a:cubicBezTo>
                <a:cubicBezTo>
                  <a:pt x="206" y="315"/>
                  <a:pt x="206" y="320"/>
                  <a:pt x="207" y="324"/>
                </a:cubicBezTo>
                <a:cubicBezTo>
                  <a:pt x="211" y="328"/>
                  <a:pt x="218" y="329"/>
                  <a:pt x="222" y="325"/>
                </a:cubicBezTo>
                <a:cubicBezTo>
                  <a:pt x="222" y="324"/>
                  <a:pt x="225" y="325"/>
                  <a:pt x="225" y="325"/>
                </a:cubicBezTo>
                <a:cubicBezTo>
                  <a:pt x="230" y="319"/>
                  <a:pt x="227" y="306"/>
                  <a:pt x="222" y="304"/>
                </a:cubicBezTo>
                <a:cubicBezTo>
                  <a:pt x="219" y="302"/>
                  <a:pt x="215" y="303"/>
                  <a:pt x="210" y="305"/>
                </a:cubicBezTo>
                <a:cubicBezTo>
                  <a:pt x="205" y="302"/>
                  <a:pt x="201" y="296"/>
                  <a:pt x="195" y="291"/>
                </a:cubicBezTo>
                <a:cubicBezTo>
                  <a:pt x="190" y="286"/>
                  <a:pt x="182" y="282"/>
                  <a:pt x="180" y="276"/>
                </a:cubicBezTo>
                <a:cubicBezTo>
                  <a:pt x="179" y="270"/>
                  <a:pt x="182" y="262"/>
                  <a:pt x="181" y="253"/>
                </a:cubicBezTo>
                <a:cubicBezTo>
                  <a:pt x="184" y="257"/>
                  <a:pt x="189" y="260"/>
                  <a:pt x="194" y="263"/>
                </a:cubicBezTo>
                <a:cubicBezTo>
                  <a:pt x="198" y="265"/>
                  <a:pt x="205" y="273"/>
                  <a:pt x="208" y="268"/>
                </a:cubicBezTo>
                <a:cubicBezTo>
                  <a:pt x="210" y="265"/>
                  <a:pt x="205" y="263"/>
                  <a:pt x="203" y="262"/>
                </a:cubicBezTo>
                <a:cubicBezTo>
                  <a:pt x="195" y="257"/>
                  <a:pt x="186" y="253"/>
                  <a:pt x="181" y="245"/>
                </a:cubicBezTo>
                <a:cubicBezTo>
                  <a:pt x="182" y="222"/>
                  <a:pt x="181" y="204"/>
                  <a:pt x="181" y="185"/>
                </a:cubicBezTo>
                <a:cubicBezTo>
                  <a:pt x="182" y="186"/>
                  <a:pt x="183" y="187"/>
                  <a:pt x="184" y="187"/>
                </a:cubicBezTo>
                <a:cubicBezTo>
                  <a:pt x="199" y="201"/>
                  <a:pt x="212" y="214"/>
                  <a:pt x="225" y="229"/>
                </a:cubicBezTo>
                <a:cubicBezTo>
                  <a:pt x="226" y="235"/>
                  <a:pt x="224" y="240"/>
                  <a:pt x="223" y="246"/>
                </a:cubicBezTo>
                <a:cubicBezTo>
                  <a:pt x="222" y="252"/>
                  <a:pt x="220" y="259"/>
                  <a:pt x="223" y="265"/>
                </a:cubicBezTo>
                <a:cubicBezTo>
                  <a:pt x="230" y="262"/>
                  <a:pt x="227" y="255"/>
                  <a:pt x="228" y="250"/>
                </a:cubicBezTo>
                <a:cubicBezTo>
                  <a:pt x="228" y="245"/>
                  <a:pt x="230" y="240"/>
                  <a:pt x="232" y="235"/>
                </a:cubicBezTo>
                <a:cubicBezTo>
                  <a:pt x="236" y="239"/>
                  <a:pt x="240" y="243"/>
                  <a:pt x="244" y="248"/>
                </a:cubicBezTo>
                <a:cubicBezTo>
                  <a:pt x="247" y="264"/>
                  <a:pt x="246" y="280"/>
                  <a:pt x="248" y="296"/>
                </a:cubicBezTo>
                <a:cubicBezTo>
                  <a:pt x="236" y="297"/>
                  <a:pt x="240" y="318"/>
                  <a:pt x="253" y="318"/>
                </a:cubicBezTo>
                <a:cubicBezTo>
                  <a:pt x="266" y="316"/>
                  <a:pt x="264" y="301"/>
                  <a:pt x="253" y="296"/>
                </a:cubicBezTo>
                <a:cubicBezTo>
                  <a:pt x="254" y="283"/>
                  <a:pt x="249" y="269"/>
                  <a:pt x="253" y="256"/>
                </a:cubicBezTo>
                <a:cubicBezTo>
                  <a:pt x="263" y="266"/>
                  <a:pt x="271" y="275"/>
                  <a:pt x="279" y="283"/>
                </a:cubicBezTo>
                <a:cubicBezTo>
                  <a:pt x="271" y="293"/>
                  <a:pt x="281" y="306"/>
                  <a:pt x="293" y="309"/>
                </a:cubicBezTo>
                <a:cubicBezTo>
                  <a:pt x="298" y="309"/>
                  <a:pt x="306" y="301"/>
                  <a:pt x="307" y="295"/>
                </a:cubicBezTo>
                <a:cubicBezTo>
                  <a:pt x="306" y="293"/>
                  <a:pt x="306" y="290"/>
                  <a:pt x="305" y="288"/>
                </a:cubicBezTo>
                <a:cubicBezTo>
                  <a:pt x="299" y="277"/>
                  <a:pt x="292" y="279"/>
                  <a:pt x="282" y="279"/>
                </a:cubicBezTo>
                <a:cubicBezTo>
                  <a:pt x="276" y="269"/>
                  <a:pt x="263" y="261"/>
                  <a:pt x="257" y="252"/>
                </a:cubicBezTo>
                <a:cubicBezTo>
                  <a:pt x="268" y="252"/>
                  <a:pt x="280" y="251"/>
                  <a:pt x="291" y="251"/>
                </a:cubicBezTo>
                <a:cubicBezTo>
                  <a:pt x="295" y="255"/>
                  <a:pt x="298" y="258"/>
                  <a:pt x="302" y="260"/>
                </a:cubicBezTo>
                <a:cubicBezTo>
                  <a:pt x="308" y="261"/>
                  <a:pt x="313" y="256"/>
                  <a:pt x="313" y="250"/>
                </a:cubicBezTo>
                <a:cubicBezTo>
                  <a:pt x="313" y="250"/>
                  <a:pt x="315" y="249"/>
                  <a:pt x="315" y="248"/>
                </a:cubicBezTo>
                <a:cubicBezTo>
                  <a:pt x="315" y="241"/>
                  <a:pt x="303" y="234"/>
                  <a:pt x="298" y="236"/>
                </a:cubicBezTo>
                <a:cubicBezTo>
                  <a:pt x="295" y="237"/>
                  <a:pt x="293" y="240"/>
                  <a:pt x="291" y="245"/>
                </a:cubicBezTo>
                <a:cubicBezTo>
                  <a:pt x="285" y="247"/>
                  <a:pt x="278" y="245"/>
                  <a:pt x="270" y="246"/>
                </a:cubicBezTo>
                <a:cubicBezTo>
                  <a:pt x="263" y="246"/>
                  <a:pt x="255" y="249"/>
                  <a:pt x="249" y="246"/>
                </a:cubicBezTo>
                <a:cubicBezTo>
                  <a:pt x="244" y="242"/>
                  <a:pt x="240" y="235"/>
                  <a:pt x="234" y="229"/>
                </a:cubicBezTo>
                <a:cubicBezTo>
                  <a:pt x="238" y="230"/>
                  <a:pt x="244" y="228"/>
                  <a:pt x="250" y="227"/>
                </a:cubicBezTo>
                <a:cubicBezTo>
                  <a:pt x="254" y="226"/>
                  <a:pt x="264" y="227"/>
                  <a:pt x="263" y="220"/>
                </a:cubicBezTo>
                <a:cubicBezTo>
                  <a:pt x="262" y="217"/>
                  <a:pt x="258" y="219"/>
                  <a:pt x="256" y="220"/>
                </a:cubicBezTo>
                <a:cubicBezTo>
                  <a:pt x="246" y="221"/>
                  <a:pt x="237" y="225"/>
                  <a:pt x="228" y="223"/>
                </a:cubicBezTo>
                <a:cubicBezTo>
                  <a:pt x="212" y="206"/>
                  <a:pt x="199" y="194"/>
                  <a:pt x="186" y="181"/>
                </a:cubicBezTo>
                <a:cubicBezTo>
                  <a:pt x="187" y="180"/>
                  <a:pt x="188" y="180"/>
                  <a:pt x="189" y="180"/>
                </a:cubicBezTo>
                <a:cubicBezTo>
                  <a:pt x="209" y="179"/>
                  <a:pt x="227" y="179"/>
                  <a:pt x="248" y="180"/>
                </a:cubicBezTo>
                <a:cubicBezTo>
                  <a:pt x="252" y="184"/>
                  <a:pt x="255" y="189"/>
                  <a:pt x="259" y="194"/>
                </a:cubicBezTo>
                <a:cubicBezTo>
                  <a:pt x="262" y="199"/>
                  <a:pt x="265" y="206"/>
                  <a:pt x="272" y="207"/>
                </a:cubicBezTo>
                <a:cubicBezTo>
                  <a:pt x="274" y="201"/>
                  <a:pt x="267" y="198"/>
                  <a:pt x="265" y="194"/>
                </a:cubicBezTo>
                <a:cubicBezTo>
                  <a:pt x="261" y="190"/>
                  <a:pt x="259" y="185"/>
                  <a:pt x="257" y="180"/>
                </a:cubicBezTo>
                <a:cubicBezTo>
                  <a:pt x="263" y="180"/>
                  <a:pt x="269" y="180"/>
                  <a:pt x="275" y="180"/>
                </a:cubicBezTo>
                <a:cubicBezTo>
                  <a:pt x="288" y="190"/>
                  <a:pt x="299" y="202"/>
                  <a:pt x="311" y="212"/>
                </a:cubicBezTo>
                <a:cubicBezTo>
                  <a:pt x="304" y="221"/>
                  <a:pt x="321" y="233"/>
                  <a:pt x="331" y="224"/>
                </a:cubicBezTo>
                <a:cubicBezTo>
                  <a:pt x="338" y="214"/>
                  <a:pt x="326" y="204"/>
                  <a:pt x="315" y="208"/>
                </a:cubicBezTo>
                <a:cubicBezTo>
                  <a:pt x="306" y="198"/>
                  <a:pt x="293" y="193"/>
                  <a:pt x="286" y="180"/>
                </a:cubicBezTo>
                <a:cubicBezTo>
                  <a:pt x="300" y="180"/>
                  <a:pt x="312" y="181"/>
                  <a:pt x="324" y="180"/>
                </a:cubicBezTo>
                <a:cubicBezTo>
                  <a:pt x="325" y="193"/>
                  <a:pt x="342" y="195"/>
                  <a:pt x="352" y="189"/>
                </a:cubicBezTo>
                <a:cubicBezTo>
                  <a:pt x="356" y="185"/>
                  <a:pt x="356" y="175"/>
                  <a:pt x="353" y="169"/>
                </a:cubicBezTo>
                <a:close/>
                <a:moveTo>
                  <a:pt x="312" y="144"/>
                </a:moveTo>
                <a:cubicBezTo>
                  <a:pt x="312" y="140"/>
                  <a:pt x="309" y="141"/>
                  <a:pt x="308" y="139"/>
                </a:cubicBezTo>
                <a:cubicBezTo>
                  <a:pt x="314" y="125"/>
                  <a:pt x="334" y="146"/>
                  <a:pt x="312" y="144"/>
                </a:cubicBezTo>
                <a:close/>
                <a:moveTo>
                  <a:pt x="313" y="100"/>
                </a:moveTo>
                <a:cubicBezTo>
                  <a:pt x="316" y="105"/>
                  <a:pt x="305" y="114"/>
                  <a:pt x="301" y="106"/>
                </a:cubicBezTo>
                <a:cubicBezTo>
                  <a:pt x="302" y="102"/>
                  <a:pt x="309" y="97"/>
                  <a:pt x="313" y="100"/>
                </a:cubicBezTo>
                <a:close/>
                <a:moveTo>
                  <a:pt x="294" y="55"/>
                </a:moveTo>
                <a:cubicBezTo>
                  <a:pt x="299" y="54"/>
                  <a:pt x="303" y="57"/>
                  <a:pt x="304" y="62"/>
                </a:cubicBezTo>
                <a:cubicBezTo>
                  <a:pt x="301" y="70"/>
                  <a:pt x="294" y="75"/>
                  <a:pt x="287" y="73"/>
                </a:cubicBezTo>
                <a:cubicBezTo>
                  <a:pt x="284" y="69"/>
                  <a:pt x="285" y="64"/>
                  <a:pt x="284" y="60"/>
                </a:cubicBezTo>
                <a:cubicBezTo>
                  <a:pt x="287" y="61"/>
                  <a:pt x="291" y="59"/>
                  <a:pt x="294" y="55"/>
                </a:cubicBezTo>
                <a:close/>
                <a:moveTo>
                  <a:pt x="243" y="58"/>
                </a:moveTo>
                <a:cubicBezTo>
                  <a:pt x="237" y="44"/>
                  <a:pt x="266" y="45"/>
                  <a:pt x="249" y="59"/>
                </a:cubicBezTo>
                <a:cubicBezTo>
                  <a:pt x="247" y="56"/>
                  <a:pt x="245" y="59"/>
                  <a:pt x="243" y="58"/>
                </a:cubicBezTo>
                <a:close/>
                <a:moveTo>
                  <a:pt x="219" y="28"/>
                </a:moveTo>
                <a:cubicBezTo>
                  <a:pt x="224" y="29"/>
                  <a:pt x="222" y="43"/>
                  <a:pt x="215" y="41"/>
                </a:cubicBezTo>
                <a:cubicBezTo>
                  <a:pt x="212" y="36"/>
                  <a:pt x="214" y="28"/>
                  <a:pt x="219" y="28"/>
                </a:cubicBezTo>
                <a:close/>
                <a:moveTo>
                  <a:pt x="144" y="44"/>
                </a:moveTo>
                <a:cubicBezTo>
                  <a:pt x="141" y="43"/>
                  <a:pt x="141" y="47"/>
                  <a:pt x="139" y="48"/>
                </a:cubicBezTo>
                <a:cubicBezTo>
                  <a:pt x="125" y="41"/>
                  <a:pt x="147" y="22"/>
                  <a:pt x="144" y="44"/>
                </a:cubicBezTo>
                <a:close/>
                <a:moveTo>
                  <a:pt x="73" y="69"/>
                </a:moveTo>
                <a:cubicBezTo>
                  <a:pt x="69" y="72"/>
                  <a:pt x="65" y="71"/>
                  <a:pt x="61" y="72"/>
                </a:cubicBezTo>
                <a:cubicBezTo>
                  <a:pt x="62" y="69"/>
                  <a:pt x="59" y="65"/>
                  <a:pt x="55" y="62"/>
                </a:cubicBezTo>
                <a:cubicBezTo>
                  <a:pt x="55" y="57"/>
                  <a:pt x="58" y="53"/>
                  <a:pt x="63" y="51"/>
                </a:cubicBezTo>
                <a:cubicBezTo>
                  <a:pt x="71" y="55"/>
                  <a:pt x="76" y="62"/>
                  <a:pt x="73" y="69"/>
                </a:cubicBezTo>
                <a:close/>
                <a:moveTo>
                  <a:pt x="59" y="113"/>
                </a:moveTo>
                <a:cubicBezTo>
                  <a:pt x="45" y="119"/>
                  <a:pt x="46" y="89"/>
                  <a:pt x="59" y="107"/>
                </a:cubicBezTo>
                <a:cubicBezTo>
                  <a:pt x="57" y="109"/>
                  <a:pt x="60" y="111"/>
                  <a:pt x="59" y="113"/>
                </a:cubicBezTo>
                <a:close/>
                <a:moveTo>
                  <a:pt x="107" y="55"/>
                </a:moveTo>
                <a:cubicBezTo>
                  <a:pt x="102" y="53"/>
                  <a:pt x="98" y="47"/>
                  <a:pt x="101" y="43"/>
                </a:cubicBezTo>
                <a:cubicBezTo>
                  <a:pt x="106" y="40"/>
                  <a:pt x="114" y="51"/>
                  <a:pt x="107" y="55"/>
                </a:cubicBezTo>
                <a:close/>
                <a:moveTo>
                  <a:pt x="41" y="141"/>
                </a:moveTo>
                <a:cubicBezTo>
                  <a:pt x="37" y="144"/>
                  <a:pt x="29" y="142"/>
                  <a:pt x="28" y="137"/>
                </a:cubicBezTo>
                <a:cubicBezTo>
                  <a:pt x="30" y="132"/>
                  <a:pt x="44" y="133"/>
                  <a:pt x="41" y="141"/>
                </a:cubicBezTo>
                <a:close/>
                <a:moveTo>
                  <a:pt x="20" y="186"/>
                </a:moveTo>
                <a:cubicBezTo>
                  <a:pt x="19" y="183"/>
                  <a:pt x="15" y="182"/>
                  <a:pt x="9" y="183"/>
                </a:cubicBezTo>
                <a:cubicBezTo>
                  <a:pt x="6" y="180"/>
                  <a:pt x="5" y="174"/>
                  <a:pt x="7" y="170"/>
                </a:cubicBezTo>
                <a:cubicBezTo>
                  <a:pt x="15" y="167"/>
                  <a:pt x="24" y="168"/>
                  <a:pt x="27" y="175"/>
                </a:cubicBezTo>
                <a:cubicBezTo>
                  <a:pt x="26" y="180"/>
                  <a:pt x="23" y="182"/>
                  <a:pt x="20" y="186"/>
                </a:cubicBezTo>
                <a:close/>
                <a:moveTo>
                  <a:pt x="44" y="212"/>
                </a:moveTo>
                <a:cubicBezTo>
                  <a:pt x="44" y="215"/>
                  <a:pt x="47" y="214"/>
                  <a:pt x="48" y="217"/>
                </a:cubicBezTo>
                <a:cubicBezTo>
                  <a:pt x="42" y="230"/>
                  <a:pt x="22" y="209"/>
                  <a:pt x="44" y="212"/>
                </a:cubicBezTo>
                <a:close/>
                <a:moveTo>
                  <a:pt x="44" y="255"/>
                </a:moveTo>
                <a:cubicBezTo>
                  <a:pt x="41" y="250"/>
                  <a:pt x="52" y="242"/>
                  <a:pt x="56" y="249"/>
                </a:cubicBezTo>
                <a:cubicBezTo>
                  <a:pt x="54" y="253"/>
                  <a:pt x="47" y="258"/>
                  <a:pt x="44" y="255"/>
                </a:cubicBezTo>
                <a:close/>
                <a:moveTo>
                  <a:pt x="63" y="301"/>
                </a:moveTo>
                <a:cubicBezTo>
                  <a:pt x="58" y="301"/>
                  <a:pt x="53" y="298"/>
                  <a:pt x="52" y="293"/>
                </a:cubicBezTo>
                <a:cubicBezTo>
                  <a:pt x="55" y="285"/>
                  <a:pt x="63" y="280"/>
                  <a:pt x="70" y="282"/>
                </a:cubicBezTo>
                <a:cubicBezTo>
                  <a:pt x="72" y="287"/>
                  <a:pt x="71" y="291"/>
                  <a:pt x="72" y="295"/>
                </a:cubicBezTo>
                <a:cubicBezTo>
                  <a:pt x="69" y="294"/>
                  <a:pt x="66" y="297"/>
                  <a:pt x="63" y="301"/>
                </a:cubicBezTo>
                <a:close/>
                <a:moveTo>
                  <a:pt x="114" y="297"/>
                </a:moveTo>
                <a:cubicBezTo>
                  <a:pt x="119" y="311"/>
                  <a:pt x="90" y="310"/>
                  <a:pt x="107" y="296"/>
                </a:cubicBezTo>
                <a:cubicBezTo>
                  <a:pt x="109" y="299"/>
                  <a:pt x="112" y="296"/>
                  <a:pt x="114" y="297"/>
                </a:cubicBezTo>
                <a:close/>
                <a:moveTo>
                  <a:pt x="138" y="328"/>
                </a:moveTo>
                <a:cubicBezTo>
                  <a:pt x="132" y="326"/>
                  <a:pt x="134" y="312"/>
                  <a:pt x="142" y="315"/>
                </a:cubicBezTo>
                <a:cubicBezTo>
                  <a:pt x="144" y="319"/>
                  <a:pt x="143" y="327"/>
                  <a:pt x="138" y="328"/>
                </a:cubicBezTo>
                <a:close/>
                <a:moveTo>
                  <a:pt x="212" y="312"/>
                </a:moveTo>
                <a:cubicBezTo>
                  <a:pt x="215" y="312"/>
                  <a:pt x="215" y="309"/>
                  <a:pt x="217" y="308"/>
                </a:cubicBezTo>
                <a:cubicBezTo>
                  <a:pt x="231" y="314"/>
                  <a:pt x="210" y="334"/>
                  <a:pt x="212" y="312"/>
                </a:cubicBezTo>
                <a:close/>
                <a:moveTo>
                  <a:pt x="283" y="286"/>
                </a:moveTo>
                <a:cubicBezTo>
                  <a:pt x="287" y="284"/>
                  <a:pt x="291" y="284"/>
                  <a:pt x="296" y="283"/>
                </a:cubicBezTo>
                <a:cubicBezTo>
                  <a:pt x="295" y="287"/>
                  <a:pt x="297" y="290"/>
                  <a:pt x="301" y="293"/>
                </a:cubicBezTo>
                <a:cubicBezTo>
                  <a:pt x="301" y="298"/>
                  <a:pt x="299" y="303"/>
                  <a:pt x="293" y="304"/>
                </a:cubicBezTo>
                <a:cubicBezTo>
                  <a:pt x="286" y="300"/>
                  <a:pt x="281" y="293"/>
                  <a:pt x="283" y="286"/>
                </a:cubicBezTo>
                <a:close/>
                <a:moveTo>
                  <a:pt x="298" y="242"/>
                </a:moveTo>
                <a:cubicBezTo>
                  <a:pt x="312" y="237"/>
                  <a:pt x="311" y="266"/>
                  <a:pt x="297" y="248"/>
                </a:cubicBezTo>
                <a:cubicBezTo>
                  <a:pt x="299" y="246"/>
                  <a:pt x="297" y="244"/>
                  <a:pt x="298" y="242"/>
                </a:cubicBezTo>
                <a:close/>
                <a:moveTo>
                  <a:pt x="249" y="300"/>
                </a:moveTo>
                <a:cubicBezTo>
                  <a:pt x="254" y="302"/>
                  <a:pt x="259" y="308"/>
                  <a:pt x="256" y="312"/>
                </a:cubicBezTo>
                <a:cubicBezTo>
                  <a:pt x="250" y="315"/>
                  <a:pt x="242" y="304"/>
                  <a:pt x="249" y="300"/>
                </a:cubicBezTo>
                <a:close/>
                <a:moveTo>
                  <a:pt x="170" y="20"/>
                </a:moveTo>
                <a:cubicBezTo>
                  <a:pt x="173" y="18"/>
                  <a:pt x="173" y="14"/>
                  <a:pt x="173" y="9"/>
                </a:cubicBezTo>
                <a:cubicBezTo>
                  <a:pt x="176" y="5"/>
                  <a:pt x="181" y="4"/>
                  <a:pt x="186" y="7"/>
                </a:cubicBezTo>
                <a:cubicBezTo>
                  <a:pt x="189" y="15"/>
                  <a:pt x="187" y="23"/>
                  <a:pt x="181" y="27"/>
                </a:cubicBezTo>
                <a:cubicBezTo>
                  <a:pt x="176" y="26"/>
                  <a:pt x="174" y="22"/>
                  <a:pt x="170" y="20"/>
                </a:cubicBezTo>
                <a:close/>
                <a:moveTo>
                  <a:pt x="186" y="335"/>
                </a:moveTo>
                <a:cubicBezTo>
                  <a:pt x="183" y="337"/>
                  <a:pt x="183" y="341"/>
                  <a:pt x="183" y="346"/>
                </a:cubicBezTo>
                <a:cubicBezTo>
                  <a:pt x="180" y="350"/>
                  <a:pt x="175" y="351"/>
                  <a:pt x="170" y="348"/>
                </a:cubicBezTo>
                <a:cubicBezTo>
                  <a:pt x="167" y="340"/>
                  <a:pt x="169" y="332"/>
                  <a:pt x="175" y="329"/>
                </a:cubicBezTo>
                <a:cubicBezTo>
                  <a:pt x="180" y="330"/>
                  <a:pt x="183" y="333"/>
                  <a:pt x="186" y="335"/>
                </a:cubicBezTo>
                <a:close/>
                <a:moveTo>
                  <a:pt x="315" y="214"/>
                </a:moveTo>
                <a:cubicBezTo>
                  <a:pt x="320" y="212"/>
                  <a:pt x="328" y="213"/>
                  <a:pt x="328" y="218"/>
                </a:cubicBezTo>
                <a:cubicBezTo>
                  <a:pt x="326" y="224"/>
                  <a:pt x="313" y="222"/>
                  <a:pt x="315" y="214"/>
                </a:cubicBezTo>
                <a:close/>
                <a:moveTo>
                  <a:pt x="349" y="185"/>
                </a:moveTo>
                <a:cubicBezTo>
                  <a:pt x="341" y="188"/>
                  <a:pt x="332" y="187"/>
                  <a:pt x="329" y="180"/>
                </a:cubicBezTo>
                <a:cubicBezTo>
                  <a:pt x="330" y="175"/>
                  <a:pt x="334" y="173"/>
                  <a:pt x="336" y="169"/>
                </a:cubicBezTo>
                <a:cubicBezTo>
                  <a:pt x="338" y="172"/>
                  <a:pt x="342" y="173"/>
                  <a:pt x="347" y="172"/>
                </a:cubicBezTo>
                <a:cubicBezTo>
                  <a:pt x="350" y="176"/>
                  <a:pt x="352" y="181"/>
                  <a:pt x="349" y="185"/>
                </a:cubicBezTo>
                <a:close/>
              </a:path>
            </a:pathLst>
          </a:custGeom>
          <a:solidFill>
            <a:schemeClr val="bg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0">
            <a:extLst>
              <a:ext uri="{FF2B5EF4-FFF2-40B4-BE49-F238E27FC236}">
                <a16:creationId xmlns:a16="http://schemas.microsoft.com/office/drawing/2014/main" id="{48398FBD-052C-44A5-AC94-59BE9EE87217}"/>
              </a:ext>
            </a:extLst>
          </p:cNvPr>
          <p:cNvSpPr>
            <a:spLocks noEditPoints="1"/>
          </p:cNvSpPr>
          <p:nvPr/>
        </p:nvSpPr>
        <p:spPr bwMode="auto">
          <a:xfrm>
            <a:off x="9841265" y="3073400"/>
            <a:ext cx="2754666" cy="2748107"/>
          </a:xfrm>
          <a:custGeom>
            <a:avLst/>
            <a:gdLst>
              <a:gd name="T0" fmla="*/ 324 w 356"/>
              <a:gd name="T1" fmla="*/ 149 h 355"/>
              <a:gd name="T2" fmla="*/ 277 w 356"/>
              <a:gd name="T3" fmla="*/ 175 h 355"/>
              <a:gd name="T4" fmla="*/ 185 w 356"/>
              <a:gd name="T5" fmla="*/ 174 h 355"/>
              <a:gd name="T6" fmla="*/ 236 w 356"/>
              <a:gd name="T7" fmla="*/ 124 h 355"/>
              <a:gd name="T8" fmla="*/ 283 w 356"/>
              <a:gd name="T9" fmla="*/ 76 h 355"/>
              <a:gd name="T10" fmla="*/ 252 w 356"/>
              <a:gd name="T11" fmla="*/ 64 h 355"/>
              <a:gd name="T12" fmla="*/ 246 w 356"/>
              <a:gd name="T13" fmla="*/ 85 h 355"/>
              <a:gd name="T14" fmla="*/ 224 w 356"/>
              <a:gd name="T15" fmla="*/ 128 h 355"/>
              <a:gd name="T16" fmla="*/ 195 w 356"/>
              <a:gd name="T17" fmla="*/ 91 h 355"/>
              <a:gd name="T18" fmla="*/ 181 w 356"/>
              <a:gd name="T19" fmla="*/ 69 h 355"/>
              <a:gd name="T20" fmla="*/ 175 w 356"/>
              <a:gd name="T21" fmla="*/ 69 h 355"/>
              <a:gd name="T22" fmla="*/ 146 w 356"/>
              <a:gd name="T23" fmla="*/ 51 h 355"/>
              <a:gd name="T24" fmla="*/ 153 w 356"/>
              <a:gd name="T25" fmla="*/ 93 h 355"/>
              <a:gd name="T26" fmla="*/ 133 w 356"/>
              <a:gd name="T27" fmla="*/ 91 h 355"/>
              <a:gd name="T28" fmla="*/ 103 w 356"/>
              <a:gd name="T29" fmla="*/ 59 h 355"/>
              <a:gd name="T30" fmla="*/ 74 w 356"/>
              <a:gd name="T31" fmla="*/ 77 h 355"/>
              <a:gd name="T32" fmla="*/ 58 w 356"/>
              <a:gd name="T33" fmla="*/ 119 h 355"/>
              <a:gd name="T34" fmla="*/ 93 w 356"/>
              <a:gd name="T35" fmla="*/ 135 h 355"/>
              <a:gd name="T36" fmla="*/ 98 w 356"/>
              <a:gd name="T37" fmla="*/ 161 h 355"/>
              <a:gd name="T38" fmla="*/ 25 w 356"/>
              <a:gd name="T39" fmla="*/ 131 h 355"/>
              <a:gd name="T40" fmla="*/ 10 w 356"/>
              <a:gd name="T41" fmla="*/ 189 h 355"/>
              <a:gd name="T42" fmla="*/ 31 w 356"/>
              <a:gd name="T43" fmla="*/ 224 h 355"/>
              <a:gd name="T44" fmla="*/ 93 w 356"/>
              <a:gd name="T45" fmla="*/ 194 h 355"/>
              <a:gd name="T46" fmla="*/ 127 w 356"/>
              <a:gd name="T47" fmla="*/ 225 h 355"/>
              <a:gd name="T48" fmla="*/ 60 w 356"/>
              <a:gd name="T49" fmla="*/ 247 h 355"/>
              <a:gd name="T50" fmla="*/ 60 w 356"/>
              <a:gd name="T51" fmla="*/ 307 h 355"/>
              <a:gd name="T52" fmla="*/ 105 w 356"/>
              <a:gd name="T53" fmla="*/ 313 h 355"/>
              <a:gd name="T54" fmla="*/ 127 w 356"/>
              <a:gd name="T55" fmla="*/ 233 h 355"/>
              <a:gd name="T56" fmla="*/ 175 w 356"/>
              <a:gd name="T57" fmla="*/ 189 h 355"/>
              <a:gd name="T58" fmla="*/ 175 w 356"/>
              <a:gd name="T59" fmla="*/ 274 h 355"/>
              <a:gd name="T60" fmla="*/ 166 w 356"/>
              <a:gd name="T61" fmla="*/ 351 h 355"/>
              <a:gd name="T62" fmla="*/ 207 w 356"/>
              <a:gd name="T63" fmla="*/ 324 h 355"/>
              <a:gd name="T64" fmla="*/ 180 w 356"/>
              <a:gd name="T65" fmla="*/ 276 h 355"/>
              <a:gd name="T66" fmla="*/ 181 w 356"/>
              <a:gd name="T67" fmla="*/ 185 h 355"/>
              <a:gd name="T68" fmla="*/ 232 w 356"/>
              <a:gd name="T69" fmla="*/ 235 h 355"/>
              <a:gd name="T70" fmla="*/ 279 w 356"/>
              <a:gd name="T71" fmla="*/ 283 h 355"/>
              <a:gd name="T72" fmla="*/ 291 w 356"/>
              <a:gd name="T73" fmla="*/ 251 h 355"/>
              <a:gd name="T74" fmla="*/ 270 w 356"/>
              <a:gd name="T75" fmla="*/ 246 h 355"/>
              <a:gd name="T76" fmla="*/ 228 w 356"/>
              <a:gd name="T77" fmla="*/ 223 h 355"/>
              <a:gd name="T78" fmla="*/ 265 w 356"/>
              <a:gd name="T79" fmla="*/ 194 h 355"/>
              <a:gd name="T80" fmla="*/ 286 w 356"/>
              <a:gd name="T81" fmla="*/ 180 h 355"/>
              <a:gd name="T82" fmla="*/ 312 w 356"/>
              <a:gd name="T83" fmla="*/ 144 h 355"/>
              <a:gd name="T84" fmla="*/ 287 w 356"/>
              <a:gd name="T85" fmla="*/ 73 h 355"/>
              <a:gd name="T86" fmla="*/ 219 w 356"/>
              <a:gd name="T87" fmla="*/ 28 h 355"/>
              <a:gd name="T88" fmla="*/ 73 w 356"/>
              <a:gd name="T89" fmla="*/ 69 h 355"/>
              <a:gd name="T90" fmla="*/ 59 w 356"/>
              <a:gd name="T91" fmla="*/ 107 h 355"/>
              <a:gd name="T92" fmla="*/ 28 w 356"/>
              <a:gd name="T93" fmla="*/ 137 h 355"/>
              <a:gd name="T94" fmla="*/ 20 w 356"/>
              <a:gd name="T95" fmla="*/ 186 h 355"/>
              <a:gd name="T96" fmla="*/ 44 w 356"/>
              <a:gd name="T97" fmla="*/ 255 h 355"/>
              <a:gd name="T98" fmla="*/ 114 w 356"/>
              <a:gd name="T99" fmla="*/ 297 h 355"/>
              <a:gd name="T100" fmla="*/ 212 w 356"/>
              <a:gd name="T101" fmla="*/ 312 h 355"/>
              <a:gd name="T102" fmla="*/ 293 w 356"/>
              <a:gd name="T103" fmla="*/ 304 h 355"/>
              <a:gd name="T104" fmla="*/ 256 w 356"/>
              <a:gd name="T105" fmla="*/ 312 h 355"/>
              <a:gd name="T106" fmla="*/ 170 w 356"/>
              <a:gd name="T107" fmla="*/ 20 h 355"/>
              <a:gd name="T108" fmla="*/ 315 w 356"/>
              <a:gd name="T109" fmla="*/ 214 h 355"/>
              <a:gd name="T110" fmla="*/ 347 w 356"/>
              <a:gd name="T111" fmla="*/ 17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355">
                <a:moveTo>
                  <a:pt x="353" y="169"/>
                </a:moveTo>
                <a:cubicBezTo>
                  <a:pt x="350" y="169"/>
                  <a:pt x="348" y="167"/>
                  <a:pt x="346" y="166"/>
                </a:cubicBezTo>
                <a:cubicBezTo>
                  <a:pt x="334" y="162"/>
                  <a:pt x="330" y="169"/>
                  <a:pt x="323" y="175"/>
                </a:cubicBezTo>
                <a:cubicBezTo>
                  <a:pt x="312" y="173"/>
                  <a:pt x="297" y="176"/>
                  <a:pt x="286" y="174"/>
                </a:cubicBezTo>
                <a:cubicBezTo>
                  <a:pt x="295" y="166"/>
                  <a:pt x="302" y="158"/>
                  <a:pt x="310" y="150"/>
                </a:cubicBezTo>
                <a:cubicBezTo>
                  <a:pt x="315" y="150"/>
                  <a:pt x="320" y="150"/>
                  <a:pt x="324" y="149"/>
                </a:cubicBezTo>
                <a:cubicBezTo>
                  <a:pt x="329" y="144"/>
                  <a:pt x="329" y="137"/>
                  <a:pt x="325" y="134"/>
                </a:cubicBezTo>
                <a:cubicBezTo>
                  <a:pt x="325" y="133"/>
                  <a:pt x="326" y="131"/>
                  <a:pt x="325" y="131"/>
                </a:cubicBezTo>
                <a:cubicBezTo>
                  <a:pt x="320" y="125"/>
                  <a:pt x="307" y="129"/>
                  <a:pt x="304" y="134"/>
                </a:cubicBezTo>
                <a:cubicBezTo>
                  <a:pt x="303" y="137"/>
                  <a:pt x="304" y="140"/>
                  <a:pt x="305" y="146"/>
                </a:cubicBezTo>
                <a:cubicBezTo>
                  <a:pt x="303" y="151"/>
                  <a:pt x="297" y="155"/>
                  <a:pt x="291" y="161"/>
                </a:cubicBezTo>
                <a:cubicBezTo>
                  <a:pt x="287" y="166"/>
                  <a:pt x="283" y="174"/>
                  <a:pt x="277" y="175"/>
                </a:cubicBezTo>
                <a:cubicBezTo>
                  <a:pt x="270" y="177"/>
                  <a:pt x="263" y="174"/>
                  <a:pt x="254" y="174"/>
                </a:cubicBezTo>
                <a:cubicBezTo>
                  <a:pt x="257" y="172"/>
                  <a:pt x="260" y="166"/>
                  <a:pt x="264" y="162"/>
                </a:cubicBezTo>
                <a:cubicBezTo>
                  <a:pt x="266" y="158"/>
                  <a:pt x="274" y="151"/>
                  <a:pt x="269" y="148"/>
                </a:cubicBezTo>
                <a:cubicBezTo>
                  <a:pt x="266" y="146"/>
                  <a:pt x="264" y="151"/>
                  <a:pt x="263" y="153"/>
                </a:cubicBezTo>
                <a:cubicBezTo>
                  <a:pt x="257" y="160"/>
                  <a:pt x="253" y="170"/>
                  <a:pt x="246" y="174"/>
                </a:cubicBezTo>
                <a:cubicBezTo>
                  <a:pt x="223" y="174"/>
                  <a:pt x="205" y="174"/>
                  <a:pt x="185" y="174"/>
                </a:cubicBezTo>
                <a:cubicBezTo>
                  <a:pt x="186" y="174"/>
                  <a:pt x="187" y="173"/>
                  <a:pt x="188" y="172"/>
                </a:cubicBezTo>
                <a:cubicBezTo>
                  <a:pt x="201" y="157"/>
                  <a:pt x="214" y="144"/>
                  <a:pt x="229" y="130"/>
                </a:cubicBezTo>
                <a:cubicBezTo>
                  <a:pt x="235" y="130"/>
                  <a:pt x="241" y="131"/>
                  <a:pt x="247" y="132"/>
                </a:cubicBezTo>
                <a:cubicBezTo>
                  <a:pt x="253" y="133"/>
                  <a:pt x="259" y="136"/>
                  <a:pt x="265" y="132"/>
                </a:cubicBezTo>
                <a:cubicBezTo>
                  <a:pt x="263" y="126"/>
                  <a:pt x="255" y="129"/>
                  <a:pt x="251" y="128"/>
                </a:cubicBezTo>
                <a:cubicBezTo>
                  <a:pt x="245" y="127"/>
                  <a:pt x="241" y="125"/>
                  <a:pt x="236" y="124"/>
                </a:cubicBezTo>
                <a:cubicBezTo>
                  <a:pt x="240" y="120"/>
                  <a:pt x="244" y="116"/>
                  <a:pt x="248" y="111"/>
                </a:cubicBezTo>
                <a:cubicBezTo>
                  <a:pt x="264" y="108"/>
                  <a:pt x="280" y="110"/>
                  <a:pt x="297" y="108"/>
                </a:cubicBezTo>
                <a:cubicBezTo>
                  <a:pt x="297" y="119"/>
                  <a:pt x="319" y="116"/>
                  <a:pt x="319" y="102"/>
                </a:cubicBezTo>
                <a:cubicBezTo>
                  <a:pt x="317" y="90"/>
                  <a:pt x="301" y="91"/>
                  <a:pt x="297" y="102"/>
                </a:cubicBezTo>
                <a:cubicBezTo>
                  <a:pt x="283" y="102"/>
                  <a:pt x="270" y="107"/>
                  <a:pt x="257" y="103"/>
                </a:cubicBezTo>
                <a:cubicBezTo>
                  <a:pt x="266" y="93"/>
                  <a:pt x="276" y="85"/>
                  <a:pt x="283" y="76"/>
                </a:cubicBezTo>
                <a:cubicBezTo>
                  <a:pt x="293" y="85"/>
                  <a:pt x="307" y="74"/>
                  <a:pt x="309" y="63"/>
                </a:cubicBezTo>
                <a:cubicBezTo>
                  <a:pt x="309" y="58"/>
                  <a:pt x="302" y="50"/>
                  <a:pt x="296" y="48"/>
                </a:cubicBezTo>
                <a:cubicBezTo>
                  <a:pt x="294" y="50"/>
                  <a:pt x="291" y="50"/>
                  <a:pt x="289" y="51"/>
                </a:cubicBezTo>
                <a:cubicBezTo>
                  <a:pt x="277" y="57"/>
                  <a:pt x="280" y="64"/>
                  <a:pt x="279" y="74"/>
                </a:cubicBezTo>
                <a:cubicBezTo>
                  <a:pt x="269" y="80"/>
                  <a:pt x="261" y="93"/>
                  <a:pt x="252" y="99"/>
                </a:cubicBezTo>
                <a:cubicBezTo>
                  <a:pt x="253" y="87"/>
                  <a:pt x="252" y="76"/>
                  <a:pt x="252" y="64"/>
                </a:cubicBezTo>
                <a:cubicBezTo>
                  <a:pt x="256" y="61"/>
                  <a:pt x="259" y="57"/>
                  <a:pt x="261" y="54"/>
                </a:cubicBezTo>
                <a:cubicBezTo>
                  <a:pt x="261" y="47"/>
                  <a:pt x="256" y="42"/>
                  <a:pt x="251" y="43"/>
                </a:cubicBezTo>
                <a:cubicBezTo>
                  <a:pt x="250" y="43"/>
                  <a:pt x="250" y="41"/>
                  <a:pt x="249" y="41"/>
                </a:cubicBezTo>
                <a:cubicBezTo>
                  <a:pt x="241" y="41"/>
                  <a:pt x="234" y="52"/>
                  <a:pt x="236" y="57"/>
                </a:cubicBezTo>
                <a:cubicBezTo>
                  <a:pt x="238" y="61"/>
                  <a:pt x="241" y="63"/>
                  <a:pt x="245" y="65"/>
                </a:cubicBezTo>
                <a:cubicBezTo>
                  <a:pt x="247" y="71"/>
                  <a:pt x="246" y="78"/>
                  <a:pt x="246" y="85"/>
                </a:cubicBezTo>
                <a:cubicBezTo>
                  <a:pt x="246" y="92"/>
                  <a:pt x="249" y="101"/>
                  <a:pt x="246" y="106"/>
                </a:cubicBezTo>
                <a:cubicBezTo>
                  <a:pt x="243" y="112"/>
                  <a:pt x="235" y="115"/>
                  <a:pt x="229" y="122"/>
                </a:cubicBezTo>
                <a:cubicBezTo>
                  <a:pt x="230" y="117"/>
                  <a:pt x="228" y="111"/>
                  <a:pt x="227" y="106"/>
                </a:cubicBezTo>
                <a:cubicBezTo>
                  <a:pt x="226" y="102"/>
                  <a:pt x="227" y="91"/>
                  <a:pt x="221" y="92"/>
                </a:cubicBezTo>
                <a:cubicBezTo>
                  <a:pt x="218" y="93"/>
                  <a:pt x="220" y="98"/>
                  <a:pt x="220" y="100"/>
                </a:cubicBezTo>
                <a:cubicBezTo>
                  <a:pt x="222" y="110"/>
                  <a:pt x="225" y="119"/>
                  <a:pt x="224" y="128"/>
                </a:cubicBezTo>
                <a:cubicBezTo>
                  <a:pt x="207" y="143"/>
                  <a:pt x="195" y="156"/>
                  <a:pt x="181" y="170"/>
                </a:cubicBezTo>
                <a:cubicBezTo>
                  <a:pt x="181" y="169"/>
                  <a:pt x="181" y="168"/>
                  <a:pt x="181" y="167"/>
                </a:cubicBezTo>
                <a:cubicBezTo>
                  <a:pt x="180" y="147"/>
                  <a:pt x="180" y="128"/>
                  <a:pt x="181" y="108"/>
                </a:cubicBezTo>
                <a:cubicBezTo>
                  <a:pt x="185" y="104"/>
                  <a:pt x="190" y="101"/>
                  <a:pt x="195" y="97"/>
                </a:cubicBezTo>
                <a:cubicBezTo>
                  <a:pt x="200" y="94"/>
                  <a:pt x="206" y="91"/>
                  <a:pt x="208" y="84"/>
                </a:cubicBezTo>
                <a:cubicBezTo>
                  <a:pt x="202" y="81"/>
                  <a:pt x="198" y="88"/>
                  <a:pt x="195" y="91"/>
                </a:cubicBezTo>
                <a:cubicBezTo>
                  <a:pt x="190" y="95"/>
                  <a:pt x="185" y="96"/>
                  <a:pt x="181" y="99"/>
                </a:cubicBezTo>
                <a:cubicBezTo>
                  <a:pt x="181" y="93"/>
                  <a:pt x="181" y="87"/>
                  <a:pt x="181" y="81"/>
                </a:cubicBezTo>
                <a:cubicBezTo>
                  <a:pt x="190" y="68"/>
                  <a:pt x="203" y="57"/>
                  <a:pt x="213" y="45"/>
                </a:cubicBezTo>
                <a:cubicBezTo>
                  <a:pt x="221" y="52"/>
                  <a:pt x="234" y="35"/>
                  <a:pt x="225" y="25"/>
                </a:cubicBezTo>
                <a:cubicBezTo>
                  <a:pt x="214" y="18"/>
                  <a:pt x="204" y="30"/>
                  <a:pt x="209" y="41"/>
                </a:cubicBezTo>
                <a:cubicBezTo>
                  <a:pt x="199" y="49"/>
                  <a:pt x="193" y="63"/>
                  <a:pt x="181" y="69"/>
                </a:cubicBezTo>
                <a:cubicBezTo>
                  <a:pt x="180" y="55"/>
                  <a:pt x="182" y="43"/>
                  <a:pt x="181" y="32"/>
                </a:cubicBezTo>
                <a:cubicBezTo>
                  <a:pt x="194" y="30"/>
                  <a:pt x="196" y="14"/>
                  <a:pt x="190" y="4"/>
                </a:cubicBezTo>
                <a:cubicBezTo>
                  <a:pt x="186" y="0"/>
                  <a:pt x="175" y="0"/>
                  <a:pt x="170" y="3"/>
                </a:cubicBezTo>
                <a:cubicBezTo>
                  <a:pt x="170" y="6"/>
                  <a:pt x="168" y="8"/>
                  <a:pt x="167" y="10"/>
                </a:cubicBezTo>
                <a:cubicBezTo>
                  <a:pt x="163" y="22"/>
                  <a:pt x="170" y="26"/>
                  <a:pt x="176" y="33"/>
                </a:cubicBezTo>
                <a:cubicBezTo>
                  <a:pt x="173" y="44"/>
                  <a:pt x="177" y="59"/>
                  <a:pt x="175" y="69"/>
                </a:cubicBezTo>
                <a:cubicBezTo>
                  <a:pt x="167" y="61"/>
                  <a:pt x="158" y="54"/>
                  <a:pt x="150" y="46"/>
                </a:cubicBezTo>
                <a:cubicBezTo>
                  <a:pt x="150" y="40"/>
                  <a:pt x="150" y="36"/>
                  <a:pt x="149" y="32"/>
                </a:cubicBezTo>
                <a:cubicBezTo>
                  <a:pt x="145" y="27"/>
                  <a:pt x="138" y="27"/>
                  <a:pt x="134" y="31"/>
                </a:cubicBezTo>
                <a:cubicBezTo>
                  <a:pt x="134" y="31"/>
                  <a:pt x="132" y="30"/>
                  <a:pt x="131" y="31"/>
                </a:cubicBezTo>
                <a:cubicBezTo>
                  <a:pt x="126" y="36"/>
                  <a:pt x="129" y="49"/>
                  <a:pt x="134" y="51"/>
                </a:cubicBezTo>
                <a:cubicBezTo>
                  <a:pt x="138" y="53"/>
                  <a:pt x="141" y="52"/>
                  <a:pt x="146" y="51"/>
                </a:cubicBezTo>
                <a:cubicBezTo>
                  <a:pt x="152" y="53"/>
                  <a:pt x="155" y="59"/>
                  <a:pt x="161" y="64"/>
                </a:cubicBezTo>
                <a:cubicBezTo>
                  <a:pt x="166" y="69"/>
                  <a:pt x="174" y="73"/>
                  <a:pt x="176" y="79"/>
                </a:cubicBezTo>
                <a:cubicBezTo>
                  <a:pt x="178" y="86"/>
                  <a:pt x="175" y="93"/>
                  <a:pt x="175" y="102"/>
                </a:cubicBezTo>
                <a:cubicBezTo>
                  <a:pt x="172" y="98"/>
                  <a:pt x="167" y="95"/>
                  <a:pt x="162" y="92"/>
                </a:cubicBezTo>
                <a:cubicBezTo>
                  <a:pt x="159" y="90"/>
                  <a:pt x="152" y="82"/>
                  <a:pt x="148" y="87"/>
                </a:cubicBezTo>
                <a:cubicBezTo>
                  <a:pt x="147" y="90"/>
                  <a:pt x="151" y="92"/>
                  <a:pt x="153" y="93"/>
                </a:cubicBezTo>
                <a:cubicBezTo>
                  <a:pt x="161" y="99"/>
                  <a:pt x="170" y="103"/>
                  <a:pt x="175" y="110"/>
                </a:cubicBezTo>
                <a:cubicBezTo>
                  <a:pt x="174" y="133"/>
                  <a:pt x="175" y="151"/>
                  <a:pt x="175" y="170"/>
                </a:cubicBezTo>
                <a:cubicBezTo>
                  <a:pt x="174" y="170"/>
                  <a:pt x="173" y="169"/>
                  <a:pt x="172" y="168"/>
                </a:cubicBezTo>
                <a:cubicBezTo>
                  <a:pt x="157" y="154"/>
                  <a:pt x="145" y="142"/>
                  <a:pt x="131" y="126"/>
                </a:cubicBezTo>
                <a:cubicBezTo>
                  <a:pt x="130" y="121"/>
                  <a:pt x="132" y="115"/>
                  <a:pt x="133" y="109"/>
                </a:cubicBezTo>
                <a:cubicBezTo>
                  <a:pt x="134" y="103"/>
                  <a:pt x="137" y="96"/>
                  <a:pt x="133" y="91"/>
                </a:cubicBezTo>
                <a:cubicBezTo>
                  <a:pt x="127" y="93"/>
                  <a:pt x="129" y="100"/>
                  <a:pt x="129" y="105"/>
                </a:cubicBezTo>
                <a:cubicBezTo>
                  <a:pt x="128" y="110"/>
                  <a:pt x="126" y="115"/>
                  <a:pt x="125" y="120"/>
                </a:cubicBezTo>
                <a:cubicBezTo>
                  <a:pt x="120" y="116"/>
                  <a:pt x="116" y="112"/>
                  <a:pt x="112" y="108"/>
                </a:cubicBezTo>
                <a:cubicBezTo>
                  <a:pt x="109" y="91"/>
                  <a:pt x="110" y="75"/>
                  <a:pt x="108" y="59"/>
                </a:cubicBezTo>
                <a:cubicBezTo>
                  <a:pt x="120" y="59"/>
                  <a:pt x="116" y="37"/>
                  <a:pt x="103" y="37"/>
                </a:cubicBezTo>
                <a:cubicBezTo>
                  <a:pt x="91" y="39"/>
                  <a:pt x="92" y="55"/>
                  <a:pt x="103" y="59"/>
                </a:cubicBezTo>
                <a:cubicBezTo>
                  <a:pt x="102" y="72"/>
                  <a:pt x="107" y="86"/>
                  <a:pt x="104" y="99"/>
                </a:cubicBezTo>
                <a:cubicBezTo>
                  <a:pt x="93" y="90"/>
                  <a:pt x="86" y="80"/>
                  <a:pt x="77" y="72"/>
                </a:cubicBezTo>
                <a:cubicBezTo>
                  <a:pt x="85" y="62"/>
                  <a:pt x="75" y="49"/>
                  <a:pt x="64" y="47"/>
                </a:cubicBezTo>
                <a:cubicBezTo>
                  <a:pt x="58" y="47"/>
                  <a:pt x="50" y="54"/>
                  <a:pt x="49" y="60"/>
                </a:cubicBezTo>
                <a:cubicBezTo>
                  <a:pt x="51" y="62"/>
                  <a:pt x="51" y="65"/>
                  <a:pt x="52" y="67"/>
                </a:cubicBezTo>
                <a:cubicBezTo>
                  <a:pt x="57" y="79"/>
                  <a:pt x="65" y="76"/>
                  <a:pt x="74" y="77"/>
                </a:cubicBezTo>
                <a:cubicBezTo>
                  <a:pt x="80" y="86"/>
                  <a:pt x="93" y="95"/>
                  <a:pt x="99" y="103"/>
                </a:cubicBezTo>
                <a:cubicBezTo>
                  <a:pt x="88" y="103"/>
                  <a:pt x="76" y="104"/>
                  <a:pt x="65" y="104"/>
                </a:cubicBezTo>
                <a:cubicBezTo>
                  <a:pt x="61" y="100"/>
                  <a:pt x="58" y="97"/>
                  <a:pt x="54" y="95"/>
                </a:cubicBezTo>
                <a:cubicBezTo>
                  <a:pt x="48" y="95"/>
                  <a:pt x="43" y="99"/>
                  <a:pt x="43" y="105"/>
                </a:cubicBezTo>
                <a:cubicBezTo>
                  <a:pt x="43" y="105"/>
                  <a:pt x="41" y="106"/>
                  <a:pt x="41" y="107"/>
                </a:cubicBezTo>
                <a:cubicBezTo>
                  <a:pt x="41" y="115"/>
                  <a:pt x="53" y="121"/>
                  <a:pt x="58" y="119"/>
                </a:cubicBezTo>
                <a:cubicBezTo>
                  <a:pt x="61" y="118"/>
                  <a:pt x="63" y="115"/>
                  <a:pt x="66" y="110"/>
                </a:cubicBezTo>
                <a:cubicBezTo>
                  <a:pt x="71" y="108"/>
                  <a:pt x="78" y="110"/>
                  <a:pt x="86" y="110"/>
                </a:cubicBezTo>
                <a:cubicBezTo>
                  <a:pt x="93" y="109"/>
                  <a:pt x="101" y="106"/>
                  <a:pt x="107" y="110"/>
                </a:cubicBezTo>
                <a:cubicBezTo>
                  <a:pt x="113" y="113"/>
                  <a:pt x="116" y="120"/>
                  <a:pt x="122" y="126"/>
                </a:cubicBezTo>
                <a:cubicBezTo>
                  <a:pt x="118" y="126"/>
                  <a:pt x="112" y="127"/>
                  <a:pt x="106" y="129"/>
                </a:cubicBezTo>
                <a:cubicBezTo>
                  <a:pt x="103" y="129"/>
                  <a:pt x="92" y="129"/>
                  <a:pt x="93" y="135"/>
                </a:cubicBezTo>
                <a:cubicBezTo>
                  <a:pt x="94" y="138"/>
                  <a:pt x="99" y="136"/>
                  <a:pt x="101" y="136"/>
                </a:cubicBezTo>
                <a:cubicBezTo>
                  <a:pt x="110" y="134"/>
                  <a:pt x="119" y="130"/>
                  <a:pt x="128" y="132"/>
                </a:cubicBezTo>
                <a:cubicBezTo>
                  <a:pt x="144" y="149"/>
                  <a:pt x="157" y="161"/>
                  <a:pt x="171" y="175"/>
                </a:cubicBezTo>
                <a:cubicBezTo>
                  <a:pt x="170" y="175"/>
                  <a:pt x="168" y="175"/>
                  <a:pt x="167" y="175"/>
                </a:cubicBezTo>
                <a:cubicBezTo>
                  <a:pt x="147" y="176"/>
                  <a:pt x="129" y="176"/>
                  <a:pt x="109" y="175"/>
                </a:cubicBezTo>
                <a:cubicBezTo>
                  <a:pt x="104" y="171"/>
                  <a:pt x="101" y="166"/>
                  <a:pt x="98" y="161"/>
                </a:cubicBezTo>
                <a:cubicBezTo>
                  <a:pt x="94" y="156"/>
                  <a:pt x="91" y="150"/>
                  <a:pt x="85" y="148"/>
                </a:cubicBezTo>
                <a:cubicBezTo>
                  <a:pt x="82" y="154"/>
                  <a:pt x="89" y="157"/>
                  <a:pt x="92" y="161"/>
                </a:cubicBezTo>
                <a:cubicBezTo>
                  <a:pt x="95" y="166"/>
                  <a:pt x="97" y="170"/>
                  <a:pt x="100" y="175"/>
                </a:cubicBezTo>
                <a:cubicBezTo>
                  <a:pt x="94" y="175"/>
                  <a:pt x="88" y="175"/>
                  <a:pt x="82" y="175"/>
                </a:cubicBezTo>
                <a:cubicBezTo>
                  <a:pt x="68" y="166"/>
                  <a:pt x="58" y="153"/>
                  <a:pt x="45" y="143"/>
                </a:cubicBezTo>
                <a:cubicBezTo>
                  <a:pt x="53" y="135"/>
                  <a:pt x="35" y="122"/>
                  <a:pt x="25" y="131"/>
                </a:cubicBezTo>
                <a:cubicBezTo>
                  <a:pt x="18" y="142"/>
                  <a:pt x="30" y="152"/>
                  <a:pt x="41" y="147"/>
                </a:cubicBezTo>
                <a:cubicBezTo>
                  <a:pt x="50" y="157"/>
                  <a:pt x="63" y="163"/>
                  <a:pt x="70" y="175"/>
                </a:cubicBezTo>
                <a:cubicBezTo>
                  <a:pt x="56" y="175"/>
                  <a:pt x="44" y="174"/>
                  <a:pt x="32" y="175"/>
                </a:cubicBezTo>
                <a:cubicBezTo>
                  <a:pt x="31" y="162"/>
                  <a:pt x="14" y="160"/>
                  <a:pt x="4" y="166"/>
                </a:cubicBezTo>
                <a:cubicBezTo>
                  <a:pt x="1" y="170"/>
                  <a:pt x="0" y="181"/>
                  <a:pt x="3" y="186"/>
                </a:cubicBezTo>
                <a:cubicBezTo>
                  <a:pt x="6" y="186"/>
                  <a:pt x="8" y="188"/>
                  <a:pt x="10" y="189"/>
                </a:cubicBezTo>
                <a:cubicBezTo>
                  <a:pt x="23" y="193"/>
                  <a:pt x="26" y="186"/>
                  <a:pt x="33" y="180"/>
                </a:cubicBezTo>
                <a:cubicBezTo>
                  <a:pt x="44" y="182"/>
                  <a:pt x="59" y="179"/>
                  <a:pt x="70" y="181"/>
                </a:cubicBezTo>
                <a:cubicBezTo>
                  <a:pt x="62" y="189"/>
                  <a:pt x="54" y="197"/>
                  <a:pt x="46" y="206"/>
                </a:cubicBezTo>
                <a:cubicBezTo>
                  <a:pt x="41" y="205"/>
                  <a:pt x="36" y="206"/>
                  <a:pt x="32" y="207"/>
                </a:cubicBezTo>
                <a:cubicBezTo>
                  <a:pt x="27" y="211"/>
                  <a:pt x="27" y="218"/>
                  <a:pt x="31" y="221"/>
                </a:cubicBezTo>
                <a:cubicBezTo>
                  <a:pt x="32" y="222"/>
                  <a:pt x="31" y="224"/>
                  <a:pt x="31" y="224"/>
                </a:cubicBezTo>
                <a:cubicBezTo>
                  <a:pt x="37" y="230"/>
                  <a:pt x="50" y="226"/>
                  <a:pt x="52" y="221"/>
                </a:cubicBezTo>
                <a:cubicBezTo>
                  <a:pt x="54" y="218"/>
                  <a:pt x="53" y="215"/>
                  <a:pt x="51" y="210"/>
                </a:cubicBezTo>
                <a:cubicBezTo>
                  <a:pt x="54" y="204"/>
                  <a:pt x="60" y="201"/>
                  <a:pt x="65" y="195"/>
                </a:cubicBezTo>
                <a:cubicBezTo>
                  <a:pt x="70" y="190"/>
                  <a:pt x="74" y="182"/>
                  <a:pt x="80" y="180"/>
                </a:cubicBezTo>
                <a:cubicBezTo>
                  <a:pt x="86" y="178"/>
                  <a:pt x="94" y="181"/>
                  <a:pt x="103" y="181"/>
                </a:cubicBezTo>
                <a:cubicBezTo>
                  <a:pt x="99" y="183"/>
                  <a:pt x="96" y="189"/>
                  <a:pt x="93" y="194"/>
                </a:cubicBezTo>
                <a:cubicBezTo>
                  <a:pt x="91" y="197"/>
                  <a:pt x="83" y="204"/>
                  <a:pt x="88" y="208"/>
                </a:cubicBezTo>
                <a:cubicBezTo>
                  <a:pt x="90" y="209"/>
                  <a:pt x="92" y="204"/>
                  <a:pt x="94" y="203"/>
                </a:cubicBezTo>
                <a:cubicBezTo>
                  <a:pt x="99" y="195"/>
                  <a:pt x="103" y="186"/>
                  <a:pt x="111" y="181"/>
                </a:cubicBezTo>
                <a:cubicBezTo>
                  <a:pt x="134" y="181"/>
                  <a:pt x="152" y="181"/>
                  <a:pt x="171" y="181"/>
                </a:cubicBezTo>
                <a:cubicBezTo>
                  <a:pt x="170" y="182"/>
                  <a:pt x="169" y="183"/>
                  <a:pt x="168" y="184"/>
                </a:cubicBezTo>
                <a:cubicBezTo>
                  <a:pt x="155" y="198"/>
                  <a:pt x="142" y="211"/>
                  <a:pt x="127" y="225"/>
                </a:cubicBezTo>
                <a:cubicBezTo>
                  <a:pt x="121" y="225"/>
                  <a:pt x="115" y="224"/>
                  <a:pt x="109" y="223"/>
                </a:cubicBezTo>
                <a:cubicBezTo>
                  <a:pt x="104" y="222"/>
                  <a:pt x="97" y="219"/>
                  <a:pt x="91" y="223"/>
                </a:cubicBezTo>
                <a:cubicBezTo>
                  <a:pt x="93" y="229"/>
                  <a:pt x="101" y="226"/>
                  <a:pt x="105" y="227"/>
                </a:cubicBezTo>
                <a:cubicBezTo>
                  <a:pt x="111" y="228"/>
                  <a:pt x="116" y="230"/>
                  <a:pt x="121" y="231"/>
                </a:cubicBezTo>
                <a:cubicBezTo>
                  <a:pt x="116" y="235"/>
                  <a:pt x="112" y="240"/>
                  <a:pt x="108" y="244"/>
                </a:cubicBezTo>
                <a:cubicBezTo>
                  <a:pt x="92" y="247"/>
                  <a:pt x="76" y="245"/>
                  <a:pt x="60" y="247"/>
                </a:cubicBezTo>
                <a:cubicBezTo>
                  <a:pt x="59" y="236"/>
                  <a:pt x="38" y="239"/>
                  <a:pt x="37" y="253"/>
                </a:cubicBezTo>
                <a:cubicBezTo>
                  <a:pt x="40" y="265"/>
                  <a:pt x="55" y="264"/>
                  <a:pt x="60" y="253"/>
                </a:cubicBezTo>
                <a:cubicBezTo>
                  <a:pt x="73" y="254"/>
                  <a:pt x="86" y="248"/>
                  <a:pt x="100" y="252"/>
                </a:cubicBezTo>
                <a:cubicBezTo>
                  <a:pt x="90" y="262"/>
                  <a:pt x="81" y="270"/>
                  <a:pt x="73" y="279"/>
                </a:cubicBezTo>
                <a:cubicBezTo>
                  <a:pt x="63" y="271"/>
                  <a:pt x="50" y="281"/>
                  <a:pt x="47" y="292"/>
                </a:cubicBezTo>
                <a:cubicBezTo>
                  <a:pt x="47" y="298"/>
                  <a:pt x="55" y="305"/>
                  <a:pt x="60" y="307"/>
                </a:cubicBezTo>
                <a:cubicBezTo>
                  <a:pt x="62" y="305"/>
                  <a:pt x="65" y="305"/>
                  <a:pt x="67" y="304"/>
                </a:cubicBezTo>
                <a:cubicBezTo>
                  <a:pt x="79" y="299"/>
                  <a:pt x="76" y="291"/>
                  <a:pt x="77" y="282"/>
                </a:cubicBezTo>
                <a:cubicBezTo>
                  <a:pt x="87" y="276"/>
                  <a:pt x="95" y="263"/>
                  <a:pt x="104" y="256"/>
                </a:cubicBezTo>
                <a:cubicBezTo>
                  <a:pt x="104" y="268"/>
                  <a:pt x="105" y="279"/>
                  <a:pt x="105" y="291"/>
                </a:cubicBezTo>
                <a:cubicBezTo>
                  <a:pt x="101" y="294"/>
                  <a:pt x="98" y="298"/>
                  <a:pt x="95" y="301"/>
                </a:cubicBezTo>
                <a:cubicBezTo>
                  <a:pt x="95" y="308"/>
                  <a:pt x="100" y="313"/>
                  <a:pt x="105" y="313"/>
                </a:cubicBezTo>
                <a:cubicBezTo>
                  <a:pt x="106" y="312"/>
                  <a:pt x="107" y="315"/>
                  <a:pt x="107" y="315"/>
                </a:cubicBezTo>
                <a:cubicBezTo>
                  <a:pt x="115" y="315"/>
                  <a:pt x="122" y="303"/>
                  <a:pt x="120" y="298"/>
                </a:cubicBezTo>
                <a:cubicBezTo>
                  <a:pt x="119" y="294"/>
                  <a:pt x="116" y="293"/>
                  <a:pt x="111" y="290"/>
                </a:cubicBezTo>
                <a:cubicBezTo>
                  <a:pt x="109" y="284"/>
                  <a:pt x="110" y="278"/>
                  <a:pt x="110" y="270"/>
                </a:cubicBezTo>
                <a:cubicBezTo>
                  <a:pt x="110" y="263"/>
                  <a:pt x="107" y="254"/>
                  <a:pt x="110" y="249"/>
                </a:cubicBezTo>
                <a:cubicBezTo>
                  <a:pt x="113" y="243"/>
                  <a:pt x="121" y="240"/>
                  <a:pt x="127" y="233"/>
                </a:cubicBezTo>
                <a:cubicBezTo>
                  <a:pt x="126" y="238"/>
                  <a:pt x="128" y="244"/>
                  <a:pt x="129" y="249"/>
                </a:cubicBezTo>
                <a:cubicBezTo>
                  <a:pt x="130" y="253"/>
                  <a:pt x="129" y="264"/>
                  <a:pt x="135" y="263"/>
                </a:cubicBezTo>
                <a:cubicBezTo>
                  <a:pt x="138" y="262"/>
                  <a:pt x="136" y="257"/>
                  <a:pt x="136" y="255"/>
                </a:cubicBezTo>
                <a:cubicBezTo>
                  <a:pt x="135" y="246"/>
                  <a:pt x="131" y="236"/>
                  <a:pt x="133" y="228"/>
                </a:cubicBezTo>
                <a:cubicBezTo>
                  <a:pt x="149" y="212"/>
                  <a:pt x="162" y="199"/>
                  <a:pt x="175" y="185"/>
                </a:cubicBezTo>
                <a:cubicBezTo>
                  <a:pt x="175" y="186"/>
                  <a:pt x="175" y="187"/>
                  <a:pt x="175" y="189"/>
                </a:cubicBezTo>
                <a:cubicBezTo>
                  <a:pt x="176" y="209"/>
                  <a:pt x="177" y="227"/>
                  <a:pt x="175" y="247"/>
                </a:cubicBezTo>
                <a:cubicBezTo>
                  <a:pt x="172" y="252"/>
                  <a:pt x="166" y="255"/>
                  <a:pt x="162" y="258"/>
                </a:cubicBezTo>
                <a:cubicBezTo>
                  <a:pt x="157" y="262"/>
                  <a:pt x="150" y="264"/>
                  <a:pt x="149" y="271"/>
                </a:cubicBezTo>
                <a:cubicBezTo>
                  <a:pt x="155" y="274"/>
                  <a:pt x="158" y="267"/>
                  <a:pt x="162" y="264"/>
                </a:cubicBezTo>
                <a:cubicBezTo>
                  <a:pt x="166" y="261"/>
                  <a:pt x="171" y="259"/>
                  <a:pt x="175" y="256"/>
                </a:cubicBezTo>
                <a:cubicBezTo>
                  <a:pt x="175" y="262"/>
                  <a:pt x="175" y="268"/>
                  <a:pt x="175" y="274"/>
                </a:cubicBezTo>
                <a:cubicBezTo>
                  <a:pt x="166" y="288"/>
                  <a:pt x="154" y="298"/>
                  <a:pt x="144" y="311"/>
                </a:cubicBezTo>
                <a:cubicBezTo>
                  <a:pt x="135" y="303"/>
                  <a:pt x="123" y="321"/>
                  <a:pt x="132" y="330"/>
                </a:cubicBezTo>
                <a:cubicBezTo>
                  <a:pt x="142" y="337"/>
                  <a:pt x="152" y="325"/>
                  <a:pt x="148" y="315"/>
                </a:cubicBezTo>
                <a:cubicBezTo>
                  <a:pt x="158" y="306"/>
                  <a:pt x="163" y="293"/>
                  <a:pt x="175" y="286"/>
                </a:cubicBezTo>
                <a:cubicBezTo>
                  <a:pt x="176" y="300"/>
                  <a:pt x="175" y="312"/>
                  <a:pt x="175" y="324"/>
                </a:cubicBezTo>
                <a:cubicBezTo>
                  <a:pt x="163" y="325"/>
                  <a:pt x="160" y="341"/>
                  <a:pt x="166" y="351"/>
                </a:cubicBezTo>
                <a:cubicBezTo>
                  <a:pt x="170" y="355"/>
                  <a:pt x="181" y="355"/>
                  <a:pt x="186" y="352"/>
                </a:cubicBezTo>
                <a:cubicBezTo>
                  <a:pt x="187" y="350"/>
                  <a:pt x="189" y="347"/>
                  <a:pt x="189" y="345"/>
                </a:cubicBezTo>
                <a:cubicBezTo>
                  <a:pt x="194" y="333"/>
                  <a:pt x="186" y="330"/>
                  <a:pt x="180" y="323"/>
                </a:cubicBezTo>
                <a:cubicBezTo>
                  <a:pt x="183" y="311"/>
                  <a:pt x="180" y="296"/>
                  <a:pt x="181" y="286"/>
                </a:cubicBezTo>
                <a:cubicBezTo>
                  <a:pt x="189" y="294"/>
                  <a:pt x="198" y="302"/>
                  <a:pt x="206" y="310"/>
                </a:cubicBezTo>
                <a:cubicBezTo>
                  <a:pt x="206" y="315"/>
                  <a:pt x="206" y="320"/>
                  <a:pt x="207" y="324"/>
                </a:cubicBezTo>
                <a:cubicBezTo>
                  <a:pt x="211" y="328"/>
                  <a:pt x="218" y="329"/>
                  <a:pt x="222" y="325"/>
                </a:cubicBezTo>
                <a:cubicBezTo>
                  <a:pt x="222" y="324"/>
                  <a:pt x="225" y="325"/>
                  <a:pt x="225" y="325"/>
                </a:cubicBezTo>
                <a:cubicBezTo>
                  <a:pt x="230" y="319"/>
                  <a:pt x="227" y="306"/>
                  <a:pt x="222" y="304"/>
                </a:cubicBezTo>
                <a:cubicBezTo>
                  <a:pt x="219" y="302"/>
                  <a:pt x="215" y="303"/>
                  <a:pt x="210" y="305"/>
                </a:cubicBezTo>
                <a:cubicBezTo>
                  <a:pt x="205" y="302"/>
                  <a:pt x="201" y="296"/>
                  <a:pt x="195" y="291"/>
                </a:cubicBezTo>
                <a:cubicBezTo>
                  <a:pt x="190" y="286"/>
                  <a:pt x="182" y="282"/>
                  <a:pt x="180" y="276"/>
                </a:cubicBezTo>
                <a:cubicBezTo>
                  <a:pt x="179" y="270"/>
                  <a:pt x="182" y="262"/>
                  <a:pt x="181" y="253"/>
                </a:cubicBezTo>
                <a:cubicBezTo>
                  <a:pt x="184" y="257"/>
                  <a:pt x="189" y="260"/>
                  <a:pt x="194" y="263"/>
                </a:cubicBezTo>
                <a:cubicBezTo>
                  <a:pt x="198" y="265"/>
                  <a:pt x="205" y="273"/>
                  <a:pt x="208" y="268"/>
                </a:cubicBezTo>
                <a:cubicBezTo>
                  <a:pt x="210" y="265"/>
                  <a:pt x="205" y="263"/>
                  <a:pt x="203" y="262"/>
                </a:cubicBezTo>
                <a:cubicBezTo>
                  <a:pt x="195" y="257"/>
                  <a:pt x="186" y="253"/>
                  <a:pt x="181" y="245"/>
                </a:cubicBezTo>
                <a:cubicBezTo>
                  <a:pt x="182" y="222"/>
                  <a:pt x="181" y="204"/>
                  <a:pt x="181" y="185"/>
                </a:cubicBezTo>
                <a:cubicBezTo>
                  <a:pt x="182" y="186"/>
                  <a:pt x="183" y="187"/>
                  <a:pt x="184" y="187"/>
                </a:cubicBezTo>
                <a:cubicBezTo>
                  <a:pt x="199" y="201"/>
                  <a:pt x="212" y="214"/>
                  <a:pt x="225" y="229"/>
                </a:cubicBezTo>
                <a:cubicBezTo>
                  <a:pt x="226" y="235"/>
                  <a:pt x="224" y="240"/>
                  <a:pt x="223" y="246"/>
                </a:cubicBezTo>
                <a:cubicBezTo>
                  <a:pt x="222" y="252"/>
                  <a:pt x="220" y="259"/>
                  <a:pt x="223" y="265"/>
                </a:cubicBezTo>
                <a:cubicBezTo>
                  <a:pt x="230" y="262"/>
                  <a:pt x="227" y="255"/>
                  <a:pt x="228" y="250"/>
                </a:cubicBezTo>
                <a:cubicBezTo>
                  <a:pt x="228" y="245"/>
                  <a:pt x="230" y="240"/>
                  <a:pt x="232" y="235"/>
                </a:cubicBezTo>
                <a:cubicBezTo>
                  <a:pt x="236" y="239"/>
                  <a:pt x="240" y="243"/>
                  <a:pt x="244" y="248"/>
                </a:cubicBezTo>
                <a:cubicBezTo>
                  <a:pt x="247" y="264"/>
                  <a:pt x="246" y="280"/>
                  <a:pt x="248" y="296"/>
                </a:cubicBezTo>
                <a:cubicBezTo>
                  <a:pt x="236" y="297"/>
                  <a:pt x="240" y="318"/>
                  <a:pt x="253" y="318"/>
                </a:cubicBezTo>
                <a:cubicBezTo>
                  <a:pt x="266" y="316"/>
                  <a:pt x="264" y="301"/>
                  <a:pt x="253" y="296"/>
                </a:cubicBezTo>
                <a:cubicBezTo>
                  <a:pt x="254" y="283"/>
                  <a:pt x="249" y="269"/>
                  <a:pt x="253" y="256"/>
                </a:cubicBezTo>
                <a:cubicBezTo>
                  <a:pt x="263" y="266"/>
                  <a:pt x="271" y="275"/>
                  <a:pt x="279" y="283"/>
                </a:cubicBezTo>
                <a:cubicBezTo>
                  <a:pt x="271" y="293"/>
                  <a:pt x="281" y="306"/>
                  <a:pt x="293" y="309"/>
                </a:cubicBezTo>
                <a:cubicBezTo>
                  <a:pt x="298" y="309"/>
                  <a:pt x="306" y="301"/>
                  <a:pt x="307" y="295"/>
                </a:cubicBezTo>
                <a:cubicBezTo>
                  <a:pt x="306" y="293"/>
                  <a:pt x="306" y="290"/>
                  <a:pt x="305" y="288"/>
                </a:cubicBezTo>
                <a:cubicBezTo>
                  <a:pt x="299" y="277"/>
                  <a:pt x="292" y="279"/>
                  <a:pt x="282" y="279"/>
                </a:cubicBezTo>
                <a:cubicBezTo>
                  <a:pt x="276" y="269"/>
                  <a:pt x="263" y="261"/>
                  <a:pt x="257" y="252"/>
                </a:cubicBezTo>
                <a:cubicBezTo>
                  <a:pt x="268" y="252"/>
                  <a:pt x="280" y="251"/>
                  <a:pt x="291" y="251"/>
                </a:cubicBezTo>
                <a:cubicBezTo>
                  <a:pt x="295" y="255"/>
                  <a:pt x="298" y="258"/>
                  <a:pt x="302" y="260"/>
                </a:cubicBezTo>
                <a:cubicBezTo>
                  <a:pt x="308" y="261"/>
                  <a:pt x="313" y="256"/>
                  <a:pt x="313" y="250"/>
                </a:cubicBezTo>
                <a:cubicBezTo>
                  <a:pt x="313" y="250"/>
                  <a:pt x="315" y="249"/>
                  <a:pt x="315" y="248"/>
                </a:cubicBezTo>
                <a:cubicBezTo>
                  <a:pt x="315" y="241"/>
                  <a:pt x="303" y="234"/>
                  <a:pt x="298" y="236"/>
                </a:cubicBezTo>
                <a:cubicBezTo>
                  <a:pt x="295" y="237"/>
                  <a:pt x="293" y="240"/>
                  <a:pt x="291" y="245"/>
                </a:cubicBezTo>
                <a:cubicBezTo>
                  <a:pt x="285" y="247"/>
                  <a:pt x="278" y="245"/>
                  <a:pt x="270" y="246"/>
                </a:cubicBezTo>
                <a:cubicBezTo>
                  <a:pt x="263" y="246"/>
                  <a:pt x="255" y="249"/>
                  <a:pt x="249" y="246"/>
                </a:cubicBezTo>
                <a:cubicBezTo>
                  <a:pt x="244" y="242"/>
                  <a:pt x="240" y="235"/>
                  <a:pt x="234" y="229"/>
                </a:cubicBezTo>
                <a:cubicBezTo>
                  <a:pt x="238" y="230"/>
                  <a:pt x="244" y="228"/>
                  <a:pt x="250" y="227"/>
                </a:cubicBezTo>
                <a:cubicBezTo>
                  <a:pt x="254" y="226"/>
                  <a:pt x="264" y="227"/>
                  <a:pt x="263" y="220"/>
                </a:cubicBezTo>
                <a:cubicBezTo>
                  <a:pt x="262" y="217"/>
                  <a:pt x="258" y="219"/>
                  <a:pt x="256" y="220"/>
                </a:cubicBezTo>
                <a:cubicBezTo>
                  <a:pt x="246" y="221"/>
                  <a:pt x="237" y="225"/>
                  <a:pt x="228" y="223"/>
                </a:cubicBezTo>
                <a:cubicBezTo>
                  <a:pt x="212" y="206"/>
                  <a:pt x="199" y="194"/>
                  <a:pt x="186" y="181"/>
                </a:cubicBezTo>
                <a:cubicBezTo>
                  <a:pt x="187" y="180"/>
                  <a:pt x="188" y="180"/>
                  <a:pt x="189" y="180"/>
                </a:cubicBezTo>
                <a:cubicBezTo>
                  <a:pt x="209" y="179"/>
                  <a:pt x="227" y="179"/>
                  <a:pt x="248" y="180"/>
                </a:cubicBezTo>
                <a:cubicBezTo>
                  <a:pt x="252" y="184"/>
                  <a:pt x="255" y="189"/>
                  <a:pt x="259" y="194"/>
                </a:cubicBezTo>
                <a:cubicBezTo>
                  <a:pt x="262" y="199"/>
                  <a:pt x="265" y="206"/>
                  <a:pt x="272" y="207"/>
                </a:cubicBezTo>
                <a:cubicBezTo>
                  <a:pt x="274" y="201"/>
                  <a:pt x="267" y="198"/>
                  <a:pt x="265" y="194"/>
                </a:cubicBezTo>
                <a:cubicBezTo>
                  <a:pt x="261" y="190"/>
                  <a:pt x="259" y="185"/>
                  <a:pt x="257" y="180"/>
                </a:cubicBezTo>
                <a:cubicBezTo>
                  <a:pt x="263" y="180"/>
                  <a:pt x="269" y="180"/>
                  <a:pt x="275" y="180"/>
                </a:cubicBezTo>
                <a:cubicBezTo>
                  <a:pt x="288" y="190"/>
                  <a:pt x="299" y="202"/>
                  <a:pt x="311" y="212"/>
                </a:cubicBezTo>
                <a:cubicBezTo>
                  <a:pt x="304" y="221"/>
                  <a:pt x="321" y="233"/>
                  <a:pt x="331" y="224"/>
                </a:cubicBezTo>
                <a:cubicBezTo>
                  <a:pt x="338" y="214"/>
                  <a:pt x="326" y="204"/>
                  <a:pt x="315" y="208"/>
                </a:cubicBezTo>
                <a:cubicBezTo>
                  <a:pt x="306" y="198"/>
                  <a:pt x="293" y="193"/>
                  <a:pt x="286" y="180"/>
                </a:cubicBezTo>
                <a:cubicBezTo>
                  <a:pt x="300" y="180"/>
                  <a:pt x="312" y="181"/>
                  <a:pt x="324" y="180"/>
                </a:cubicBezTo>
                <a:cubicBezTo>
                  <a:pt x="325" y="193"/>
                  <a:pt x="342" y="195"/>
                  <a:pt x="352" y="189"/>
                </a:cubicBezTo>
                <a:cubicBezTo>
                  <a:pt x="356" y="185"/>
                  <a:pt x="356" y="175"/>
                  <a:pt x="353" y="169"/>
                </a:cubicBezTo>
                <a:close/>
                <a:moveTo>
                  <a:pt x="312" y="144"/>
                </a:moveTo>
                <a:cubicBezTo>
                  <a:pt x="312" y="140"/>
                  <a:pt x="309" y="141"/>
                  <a:pt x="308" y="139"/>
                </a:cubicBezTo>
                <a:cubicBezTo>
                  <a:pt x="314" y="125"/>
                  <a:pt x="334" y="146"/>
                  <a:pt x="312" y="144"/>
                </a:cubicBezTo>
                <a:close/>
                <a:moveTo>
                  <a:pt x="313" y="100"/>
                </a:moveTo>
                <a:cubicBezTo>
                  <a:pt x="316" y="105"/>
                  <a:pt x="305" y="114"/>
                  <a:pt x="301" y="106"/>
                </a:cubicBezTo>
                <a:cubicBezTo>
                  <a:pt x="302" y="102"/>
                  <a:pt x="309" y="97"/>
                  <a:pt x="313" y="100"/>
                </a:cubicBezTo>
                <a:close/>
                <a:moveTo>
                  <a:pt x="294" y="55"/>
                </a:moveTo>
                <a:cubicBezTo>
                  <a:pt x="299" y="54"/>
                  <a:pt x="303" y="57"/>
                  <a:pt x="304" y="62"/>
                </a:cubicBezTo>
                <a:cubicBezTo>
                  <a:pt x="301" y="70"/>
                  <a:pt x="294" y="75"/>
                  <a:pt x="287" y="73"/>
                </a:cubicBezTo>
                <a:cubicBezTo>
                  <a:pt x="284" y="69"/>
                  <a:pt x="285" y="64"/>
                  <a:pt x="284" y="60"/>
                </a:cubicBezTo>
                <a:cubicBezTo>
                  <a:pt x="287" y="61"/>
                  <a:pt x="291" y="59"/>
                  <a:pt x="294" y="55"/>
                </a:cubicBezTo>
                <a:close/>
                <a:moveTo>
                  <a:pt x="243" y="58"/>
                </a:moveTo>
                <a:cubicBezTo>
                  <a:pt x="237" y="44"/>
                  <a:pt x="266" y="45"/>
                  <a:pt x="249" y="59"/>
                </a:cubicBezTo>
                <a:cubicBezTo>
                  <a:pt x="247" y="56"/>
                  <a:pt x="245" y="59"/>
                  <a:pt x="243" y="58"/>
                </a:cubicBezTo>
                <a:close/>
                <a:moveTo>
                  <a:pt x="219" y="28"/>
                </a:moveTo>
                <a:cubicBezTo>
                  <a:pt x="224" y="29"/>
                  <a:pt x="222" y="43"/>
                  <a:pt x="215" y="41"/>
                </a:cubicBezTo>
                <a:cubicBezTo>
                  <a:pt x="212" y="36"/>
                  <a:pt x="214" y="28"/>
                  <a:pt x="219" y="28"/>
                </a:cubicBezTo>
                <a:close/>
                <a:moveTo>
                  <a:pt x="144" y="44"/>
                </a:moveTo>
                <a:cubicBezTo>
                  <a:pt x="141" y="43"/>
                  <a:pt x="141" y="47"/>
                  <a:pt x="139" y="48"/>
                </a:cubicBezTo>
                <a:cubicBezTo>
                  <a:pt x="125" y="41"/>
                  <a:pt x="147" y="22"/>
                  <a:pt x="144" y="44"/>
                </a:cubicBezTo>
                <a:close/>
                <a:moveTo>
                  <a:pt x="73" y="69"/>
                </a:moveTo>
                <a:cubicBezTo>
                  <a:pt x="69" y="72"/>
                  <a:pt x="65" y="71"/>
                  <a:pt x="61" y="72"/>
                </a:cubicBezTo>
                <a:cubicBezTo>
                  <a:pt x="62" y="69"/>
                  <a:pt x="59" y="65"/>
                  <a:pt x="55" y="62"/>
                </a:cubicBezTo>
                <a:cubicBezTo>
                  <a:pt x="55" y="57"/>
                  <a:pt x="58" y="53"/>
                  <a:pt x="63" y="51"/>
                </a:cubicBezTo>
                <a:cubicBezTo>
                  <a:pt x="71" y="55"/>
                  <a:pt x="76" y="62"/>
                  <a:pt x="73" y="69"/>
                </a:cubicBezTo>
                <a:close/>
                <a:moveTo>
                  <a:pt x="59" y="113"/>
                </a:moveTo>
                <a:cubicBezTo>
                  <a:pt x="45" y="119"/>
                  <a:pt x="46" y="89"/>
                  <a:pt x="59" y="107"/>
                </a:cubicBezTo>
                <a:cubicBezTo>
                  <a:pt x="57" y="109"/>
                  <a:pt x="60" y="111"/>
                  <a:pt x="59" y="113"/>
                </a:cubicBezTo>
                <a:close/>
                <a:moveTo>
                  <a:pt x="107" y="55"/>
                </a:moveTo>
                <a:cubicBezTo>
                  <a:pt x="102" y="53"/>
                  <a:pt x="98" y="47"/>
                  <a:pt x="101" y="43"/>
                </a:cubicBezTo>
                <a:cubicBezTo>
                  <a:pt x="106" y="40"/>
                  <a:pt x="114" y="51"/>
                  <a:pt x="107" y="55"/>
                </a:cubicBezTo>
                <a:close/>
                <a:moveTo>
                  <a:pt x="41" y="141"/>
                </a:moveTo>
                <a:cubicBezTo>
                  <a:pt x="37" y="144"/>
                  <a:pt x="29" y="142"/>
                  <a:pt x="28" y="137"/>
                </a:cubicBezTo>
                <a:cubicBezTo>
                  <a:pt x="30" y="132"/>
                  <a:pt x="44" y="133"/>
                  <a:pt x="41" y="141"/>
                </a:cubicBezTo>
                <a:close/>
                <a:moveTo>
                  <a:pt x="20" y="186"/>
                </a:moveTo>
                <a:cubicBezTo>
                  <a:pt x="19" y="183"/>
                  <a:pt x="15" y="182"/>
                  <a:pt x="9" y="183"/>
                </a:cubicBezTo>
                <a:cubicBezTo>
                  <a:pt x="6" y="180"/>
                  <a:pt x="5" y="174"/>
                  <a:pt x="7" y="170"/>
                </a:cubicBezTo>
                <a:cubicBezTo>
                  <a:pt x="15" y="167"/>
                  <a:pt x="24" y="168"/>
                  <a:pt x="27" y="175"/>
                </a:cubicBezTo>
                <a:cubicBezTo>
                  <a:pt x="26" y="180"/>
                  <a:pt x="23" y="182"/>
                  <a:pt x="20" y="186"/>
                </a:cubicBezTo>
                <a:close/>
                <a:moveTo>
                  <a:pt x="44" y="212"/>
                </a:moveTo>
                <a:cubicBezTo>
                  <a:pt x="44" y="215"/>
                  <a:pt x="47" y="214"/>
                  <a:pt x="48" y="217"/>
                </a:cubicBezTo>
                <a:cubicBezTo>
                  <a:pt x="42" y="230"/>
                  <a:pt x="22" y="209"/>
                  <a:pt x="44" y="212"/>
                </a:cubicBezTo>
                <a:close/>
                <a:moveTo>
                  <a:pt x="44" y="255"/>
                </a:moveTo>
                <a:cubicBezTo>
                  <a:pt x="41" y="250"/>
                  <a:pt x="52" y="242"/>
                  <a:pt x="56" y="249"/>
                </a:cubicBezTo>
                <a:cubicBezTo>
                  <a:pt x="54" y="253"/>
                  <a:pt x="47" y="258"/>
                  <a:pt x="44" y="255"/>
                </a:cubicBezTo>
                <a:close/>
                <a:moveTo>
                  <a:pt x="63" y="301"/>
                </a:moveTo>
                <a:cubicBezTo>
                  <a:pt x="58" y="301"/>
                  <a:pt x="53" y="298"/>
                  <a:pt x="52" y="293"/>
                </a:cubicBezTo>
                <a:cubicBezTo>
                  <a:pt x="55" y="285"/>
                  <a:pt x="63" y="280"/>
                  <a:pt x="70" y="282"/>
                </a:cubicBezTo>
                <a:cubicBezTo>
                  <a:pt x="72" y="287"/>
                  <a:pt x="71" y="291"/>
                  <a:pt x="72" y="295"/>
                </a:cubicBezTo>
                <a:cubicBezTo>
                  <a:pt x="69" y="294"/>
                  <a:pt x="66" y="297"/>
                  <a:pt x="63" y="301"/>
                </a:cubicBezTo>
                <a:close/>
                <a:moveTo>
                  <a:pt x="114" y="297"/>
                </a:moveTo>
                <a:cubicBezTo>
                  <a:pt x="119" y="311"/>
                  <a:pt x="90" y="310"/>
                  <a:pt x="107" y="296"/>
                </a:cubicBezTo>
                <a:cubicBezTo>
                  <a:pt x="109" y="299"/>
                  <a:pt x="112" y="296"/>
                  <a:pt x="114" y="297"/>
                </a:cubicBezTo>
                <a:close/>
                <a:moveTo>
                  <a:pt x="138" y="328"/>
                </a:moveTo>
                <a:cubicBezTo>
                  <a:pt x="132" y="326"/>
                  <a:pt x="134" y="312"/>
                  <a:pt x="142" y="315"/>
                </a:cubicBezTo>
                <a:cubicBezTo>
                  <a:pt x="144" y="319"/>
                  <a:pt x="143" y="327"/>
                  <a:pt x="138" y="328"/>
                </a:cubicBezTo>
                <a:close/>
                <a:moveTo>
                  <a:pt x="212" y="312"/>
                </a:moveTo>
                <a:cubicBezTo>
                  <a:pt x="215" y="312"/>
                  <a:pt x="215" y="309"/>
                  <a:pt x="217" y="308"/>
                </a:cubicBezTo>
                <a:cubicBezTo>
                  <a:pt x="231" y="314"/>
                  <a:pt x="210" y="334"/>
                  <a:pt x="212" y="312"/>
                </a:cubicBezTo>
                <a:close/>
                <a:moveTo>
                  <a:pt x="283" y="286"/>
                </a:moveTo>
                <a:cubicBezTo>
                  <a:pt x="287" y="284"/>
                  <a:pt x="291" y="284"/>
                  <a:pt x="296" y="283"/>
                </a:cubicBezTo>
                <a:cubicBezTo>
                  <a:pt x="295" y="287"/>
                  <a:pt x="297" y="290"/>
                  <a:pt x="301" y="293"/>
                </a:cubicBezTo>
                <a:cubicBezTo>
                  <a:pt x="301" y="298"/>
                  <a:pt x="299" y="303"/>
                  <a:pt x="293" y="304"/>
                </a:cubicBezTo>
                <a:cubicBezTo>
                  <a:pt x="286" y="300"/>
                  <a:pt x="281" y="293"/>
                  <a:pt x="283" y="286"/>
                </a:cubicBezTo>
                <a:close/>
                <a:moveTo>
                  <a:pt x="298" y="242"/>
                </a:moveTo>
                <a:cubicBezTo>
                  <a:pt x="312" y="237"/>
                  <a:pt x="311" y="266"/>
                  <a:pt x="297" y="248"/>
                </a:cubicBezTo>
                <a:cubicBezTo>
                  <a:pt x="299" y="246"/>
                  <a:pt x="297" y="244"/>
                  <a:pt x="298" y="242"/>
                </a:cubicBezTo>
                <a:close/>
                <a:moveTo>
                  <a:pt x="249" y="300"/>
                </a:moveTo>
                <a:cubicBezTo>
                  <a:pt x="254" y="302"/>
                  <a:pt x="259" y="308"/>
                  <a:pt x="256" y="312"/>
                </a:cubicBezTo>
                <a:cubicBezTo>
                  <a:pt x="250" y="315"/>
                  <a:pt x="242" y="304"/>
                  <a:pt x="249" y="300"/>
                </a:cubicBezTo>
                <a:close/>
                <a:moveTo>
                  <a:pt x="170" y="20"/>
                </a:moveTo>
                <a:cubicBezTo>
                  <a:pt x="173" y="18"/>
                  <a:pt x="173" y="14"/>
                  <a:pt x="173" y="9"/>
                </a:cubicBezTo>
                <a:cubicBezTo>
                  <a:pt x="176" y="5"/>
                  <a:pt x="181" y="4"/>
                  <a:pt x="186" y="7"/>
                </a:cubicBezTo>
                <a:cubicBezTo>
                  <a:pt x="189" y="15"/>
                  <a:pt x="187" y="23"/>
                  <a:pt x="181" y="27"/>
                </a:cubicBezTo>
                <a:cubicBezTo>
                  <a:pt x="176" y="26"/>
                  <a:pt x="174" y="22"/>
                  <a:pt x="170" y="20"/>
                </a:cubicBezTo>
                <a:close/>
                <a:moveTo>
                  <a:pt x="186" y="335"/>
                </a:moveTo>
                <a:cubicBezTo>
                  <a:pt x="183" y="337"/>
                  <a:pt x="183" y="341"/>
                  <a:pt x="183" y="346"/>
                </a:cubicBezTo>
                <a:cubicBezTo>
                  <a:pt x="180" y="350"/>
                  <a:pt x="175" y="351"/>
                  <a:pt x="170" y="348"/>
                </a:cubicBezTo>
                <a:cubicBezTo>
                  <a:pt x="167" y="340"/>
                  <a:pt x="169" y="332"/>
                  <a:pt x="175" y="329"/>
                </a:cubicBezTo>
                <a:cubicBezTo>
                  <a:pt x="180" y="330"/>
                  <a:pt x="183" y="333"/>
                  <a:pt x="186" y="335"/>
                </a:cubicBezTo>
                <a:close/>
                <a:moveTo>
                  <a:pt x="315" y="214"/>
                </a:moveTo>
                <a:cubicBezTo>
                  <a:pt x="320" y="212"/>
                  <a:pt x="328" y="213"/>
                  <a:pt x="328" y="218"/>
                </a:cubicBezTo>
                <a:cubicBezTo>
                  <a:pt x="326" y="224"/>
                  <a:pt x="313" y="222"/>
                  <a:pt x="315" y="214"/>
                </a:cubicBezTo>
                <a:close/>
                <a:moveTo>
                  <a:pt x="349" y="185"/>
                </a:moveTo>
                <a:cubicBezTo>
                  <a:pt x="341" y="188"/>
                  <a:pt x="332" y="187"/>
                  <a:pt x="329" y="180"/>
                </a:cubicBezTo>
                <a:cubicBezTo>
                  <a:pt x="330" y="175"/>
                  <a:pt x="334" y="173"/>
                  <a:pt x="336" y="169"/>
                </a:cubicBezTo>
                <a:cubicBezTo>
                  <a:pt x="338" y="172"/>
                  <a:pt x="342" y="173"/>
                  <a:pt x="347" y="172"/>
                </a:cubicBezTo>
                <a:cubicBezTo>
                  <a:pt x="350" y="176"/>
                  <a:pt x="352" y="181"/>
                  <a:pt x="349" y="185"/>
                </a:cubicBezTo>
                <a:close/>
              </a:path>
            </a:pathLst>
          </a:custGeom>
          <a:solidFill>
            <a:schemeClr val="bg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3" name="Group 42">
            <a:extLst>
              <a:ext uri="{FF2B5EF4-FFF2-40B4-BE49-F238E27FC236}">
                <a16:creationId xmlns:a16="http://schemas.microsoft.com/office/drawing/2014/main" id="{C5BC1755-FE36-5C1E-59BA-FED5EC4347AF}"/>
              </a:ext>
            </a:extLst>
          </p:cNvPr>
          <p:cNvGrpSpPr/>
          <p:nvPr/>
        </p:nvGrpSpPr>
        <p:grpSpPr>
          <a:xfrm>
            <a:off x="-5470" y="5445324"/>
            <a:ext cx="12202940" cy="1253221"/>
            <a:chOff x="-10940" y="5445323"/>
            <a:chExt cx="12202940" cy="1253221"/>
          </a:xfrm>
        </p:grpSpPr>
        <p:grpSp>
          <p:nvGrpSpPr>
            <p:cNvPr id="45" name="Group 44">
              <a:extLst>
                <a:ext uri="{FF2B5EF4-FFF2-40B4-BE49-F238E27FC236}">
                  <a16:creationId xmlns:a16="http://schemas.microsoft.com/office/drawing/2014/main" id="{EA4A0E1D-0148-D3E2-EC6C-F5432DFDB2B1}"/>
                </a:ext>
              </a:extLst>
            </p:cNvPr>
            <p:cNvGrpSpPr/>
            <p:nvPr/>
          </p:nvGrpSpPr>
          <p:grpSpPr>
            <a:xfrm>
              <a:off x="-10940" y="5445323"/>
              <a:ext cx="12202940" cy="1253221"/>
              <a:chOff x="-10940" y="5633051"/>
              <a:chExt cx="12202940" cy="1253221"/>
            </a:xfrm>
          </p:grpSpPr>
          <p:sp>
            <p:nvSpPr>
              <p:cNvPr id="48" name="Prostokąt 9">
                <a:extLst>
                  <a:ext uri="{FF2B5EF4-FFF2-40B4-BE49-F238E27FC236}">
                    <a16:creationId xmlns:a16="http://schemas.microsoft.com/office/drawing/2014/main" id="{7CFEB17A-7C55-673E-A5AE-16C11C26E863}"/>
                  </a:ext>
                </a:extLst>
              </p:cNvPr>
              <p:cNvSpPr/>
              <p:nvPr/>
            </p:nvSpPr>
            <p:spPr>
              <a:xfrm>
                <a:off x="-10940" y="5633051"/>
                <a:ext cx="12202940" cy="1247309"/>
              </a:xfrm>
              <a:prstGeom prst="trapezoid">
                <a:avLst>
                  <a:gd name="adj" fmla="val 0"/>
                </a:avLst>
              </a:prstGeom>
              <a:solidFill>
                <a:schemeClr val="tx1">
                  <a:lumMod val="65000"/>
                  <a:lumOff val="35000"/>
                  <a:alpha val="56863"/>
                </a:schemeClr>
              </a:solidFill>
            </p:spPr>
            <p:txBody>
              <a:bodyPr wrap="square" anchor="ctr">
                <a:noAutofit/>
              </a:bodyPr>
              <a:lstStyle/>
              <a:p>
                <a:pPr algn="ctr">
                  <a:defRPr/>
                </a:pPr>
                <a:endParaRPr lang="en-US" sz="2400" kern="0" dirty="0">
                  <a:ln w="18415" cmpd="sng">
                    <a:noFill/>
                    <a:prstDash val="solid"/>
                  </a:ln>
                  <a:solidFill>
                    <a:schemeClr val="bg1"/>
                  </a:solidFill>
                  <a:latin typeface="Century Gothic" pitchFamily="34" charset="0"/>
                </a:endParaRPr>
              </a:p>
            </p:txBody>
          </p:sp>
          <p:pic>
            <p:nvPicPr>
              <p:cNvPr id="49" name="Picture 2" descr="D:\isia\Dropbox\BigPic\marketing\logo\infodiagram_logo_work_white_side_400w.png">
                <a:extLst>
                  <a:ext uri="{FF2B5EF4-FFF2-40B4-BE49-F238E27FC236}">
                    <a16:creationId xmlns:a16="http://schemas.microsoft.com/office/drawing/2014/main" id="{E887F818-6D49-ACF8-3F7A-5B3302BF811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680245" y="6387768"/>
                <a:ext cx="399995" cy="498504"/>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Prostokąt 7">
              <a:extLst>
                <a:ext uri="{FF2B5EF4-FFF2-40B4-BE49-F238E27FC236}">
                  <a16:creationId xmlns:a16="http://schemas.microsoft.com/office/drawing/2014/main" id="{46F3D196-9AD2-D832-AC28-D5E2C2A633B1}"/>
                </a:ext>
              </a:extLst>
            </p:cNvPr>
            <p:cNvSpPr/>
            <p:nvPr/>
          </p:nvSpPr>
          <p:spPr>
            <a:xfrm>
              <a:off x="568419" y="5602750"/>
              <a:ext cx="4407710" cy="900246"/>
            </a:xfrm>
            <a:prstGeom prst="rect">
              <a:avLst/>
            </a:prstGeom>
          </p:spPr>
          <p:txBody>
            <a:bodyPr wrap="square">
              <a:spAutoFit/>
            </a:bodyPr>
            <a:lstStyle/>
            <a:p>
              <a:r>
                <a:rPr lang="en-US" sz="1050" dirty="0">
                  <a:solidFill>
                    <a:schemeClr val="bg1"/>
                  </a:solidFill>
                </a:rPr>
                <a:t>These InfoDiagram illustrations are built in Microsoft PowerPoint 2010 and provided in PPTX (Open XML) format.  The illustrations can be imported also into older PowerPoint versions (PPT files), MS Word or MS Excel,  MS Office applications for Apple, Keynote or OpenOffice Impress – in all applications able to open the standard PowerPoint file (PPTX format).</a:t>
              </a:r>
            </a:p>
          </p:txBody>
        </p:sp>
        <p:sp>
          <p:nvSpPr>
            <p:cNvPr id="47" name="Prostokąt 5">
              <a:extLst>
                <a:ext uri="{FF2B5EF4-FFF2-40B4-BE49-F238E27FC236}">
                  <a16:creationId xmlns:a16="http://schemas.microsoft.com/office/drawing/2014/main" id="{2A56EBA7-0FE5-9FB8-00D0-9DB1C3E47C52}"/>
                </a:ext>
              </a:extLst>
            </p:cNvPr>
            <p:cNvSpPr/>
            <p:nvPr/>
          </p:nvSpPr>
          <p:spPr>
            <a:xfrm>
              <a:off x="5398653" y="5602750"/>
              <a:ext cx="6529996" cy="869469"/>
            </a:xfrm>
            <a:prstGeom prst="rect">
              <a:avLst/>
            </a:prstGeom>
          </p:spPr>
          <p:txBody>
            <a:bodyPr wrap="square">
              <a:spAutoFit/>
            </a:bodyPr>
            <a:lstStyle/>
            <a:p>
              <a:r>
                <a:rPr lang="en-US" sz="1100" dirty="0">
                  <a:solidFill>
                    <a:schemeClr val="bg1"/>
                  </a:solidFill>
                </a:rPr>
                <a:t>Author: infoDiagram designer</a:t>
              </a:r>
              <a:br>
                <a:rPr lang="en-US" sz="1100" dirty="0">
                  <a:solidFill>
                    <a:schemeClr val="bg1"/>
                  </a:solidFill>
                </a:rPr>
              </a:br>
              <a:r>
                <a:rPr lang="en-US" sz="1100" dirty="0">
                  <a:solidFill>
                    <a:schemeClr val="bg1"/>
                  </a:solidFill>
                </a:rPr>
                <a:t>License: standard</a:t>
              </a:r>
              <a:br>
                <a:rPr lang="en-US" sz="1100" dirty="0">
                  <a:solidFill>
                    <a:schemeClr val="bg1"/>
                  </a:solidFill>
                </a:rPr>
              </a:br>
              <a:r>
                <a:rPr lang="en-US" sz="900" dirty="0">
                  <a:solidFill>
                    <a:schemeClr val="bg1"/>
                  </a:solidFill>
                </a:rPr>
                <a:t>(commercial use, 1 user, no reselling rights, no right to give to third person) </a:t>
              </a:r>
              <a:br>
                <a:rPr lang="en-US" sz="900" dirty="0">
                  <a:solidFill>
                    <a:schemeClr val="bg1"/>
                  </a:solidFill>
                </a:rPr>
              </a:br>
              <a:endParaRPr lang="en-US" sz="900" dirty="0">
                <a:solidFill>
                  <a:schemeClr val="bg1"/>
                </a:solidFill>
              </a:endParaRPr>
            </a:p>
            <a:p>
              <a:r>
                <a:rPr lang="en-US" sz="1050" dirty="0">
                  <a:solidFill>
                    <a:schemeClr val="bg1"/>
                  </a:solidFill>
                </a:rPr>
                <a:t>In case of questions, license extensions etc. don’t hesitate to contact us: </a:t>
              </a:r>
              <a:r>
                <a:rPr lang="en-US" sz="1050" dirty="0">
                  <a:solidFill>
                    <a:schemeClr val="bg1"/>
                  </a:solidFill>
                  <a:hlinkClick r:id="rId4">
                    <a:extLst>
                      <a:ext uri="{A12FA001-AC4F-418D-AE19-62706E023703}">
                        <ahyp:hlinkClr xmlns:ahyp="http://schemas.microsoft.com/office/drawing/2018/hyperlinkcolor" val="tx"/>
                      </a:ext>
                    </a:extLst>
                  </a:hlinkClick>
                </a:rPr>
                <a:t>hello@infoDiagram.com</a:t>
              </a:r>
              <a:r>
                <a:rPr lang="en-US" sz="1050" dirty="0">
                  <a:solidFill>
                    <a:schemeClr val="bg1"/>
                  </a:solidFill>
                </a:rPr>
                <a:t> </a:t>
              </a:r>
            </a:p>
          </p:txBody>
        </p:sp>
      </p:grpSp>
    </p:spTree>
    <p:extLst>
      <p:ext uri="{BB962C8B-B14F-4D97-AF65-F5344CB8AC3E}">
        <p14:creationId xmlns:p14="http://schemas.microsoft.com/office/powerpoint/2010/main" val="2765558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noEditPoints="1"/>
          </p:cNvSpPr>
          <p:nvPr/>
        </p:nvSpPr>
        <p:spPr bwMode="auto">
          <a:xfrm>
            <a:off x="3790835" y="2012245"/>
            <a:ext cx="718137" cy="879878"/>
          </a:xfrm>
          <a:custGeom>
            <a:avLst/>
            <a:gdLst>
              <a:gd name="T0" fmla="*/ 96 w 235"/>
              <a:gd name="T1" fmla="*/ 56 h 288"/>
              <a:gd name="T2" fmla="*/ 139 w 235"/>
              <a:gd name="T3" fmla="*/ 36 h 288"/>
              <a:gd name="T4" fmla="*/ 144 w 235"/>
              <a:gd name="T5" fmla="*/ 52 h 288"/>
              <a:gd name="T6" fmla="*/ 149 w 235"/>
              <a:gd name="T7" fmla="*/ 36 h 288"/>
              <a:gd name="T8" fmla="*/ 122 w 235"/>
              <a:gd name="T9" fmla="*/ 26 h 288"/>
              <a:gd name="T10" fmla="*/ 117 w 235"/>
              <a:gd name="T11" fmla="*/ 0 h 288"/>
              <a:gd name="T12" fmla="*/ 112 w 235"/>
              <a:gd name="T13" fmla="*/ 26 h 288"/>
              <a:gd name="T14" fmla="*/ 86 w 235"/>
              <a:gd name="T15" fmla="*/ 36 h 288"/>
              <a:gd name="T16" fmla="*/ 0 w 235"/>
              <a:gd name="T17" fmla="*/ 171 h 288"/>
              <a:gd name="T18" fmla="*/ 12 w 235"/>
              <a:gd name="T19" fmla="*/ 224 h 288"/>
              <a:gd name="T20" fmla="*/ 117 w 235"/>
              <a:gd name="T21" fmla="*/ 288 h 288"/>
              <a:gd name="T22" fmla="*/ 117 w 235"/>
              <a:gd name="T23" fmla="*/ 54 h 288"/>
              <a:gd name="T24" fmla="*/ 31 w 235"/>
              <a:gd name="T25" fmla="*/ 234 h 288"/>
              <a:gd name="T26" fmla="*/ 61 w 235"/>
              <a:gd name="T27" fmla="*/ 224 h 288"/>
              <a:gd name="T28" fmla="*/ 77 w 235"/>
              <a:gd name="T29" fmla="*/ 218 h 288"/>
              <a:gd name="T30" fmla="*/ 94 w 235"/>
              <a:gd name="T31" fmla="*/ 225 h 288"/>
              <a:gd name="T32" fmla="*/ 141 w 235"/>
              <a:gd name="T33" fmla="*/ 224 h 288"/>
              <a:gd name="T34" fmla="*/ 158 w 235"/>
              <a:gd name="T35" fmla="*/ 218 h 288"/>
              <a:gd name="T36" fmla="*/ 174 w 235"/>
              <a:gd name="T37" fmla="*/ 224 h 288"/>
              <a:gd name="T38" fmla="*/ 189 w 235"/>
              <a:gd name="T39" fmla="*/ 233 h 288"/>
              <a:gd name="T40" fmla="*/ 190 w 235"/>
              <a:gd name="T41" fmla="*/ 223 h 288"/>
              <a:gd name="T42" fmla="*/ 182 w 235"/>
              <a:gd name="T43" fmla="*/ 218 h 288"/>
              <a:gd name="T44" fmla="*/ 134 w 235"/>
              <a:gd name="T45" fmla="*/ 218 h 288"/>
              <a:gd name="T46" fmla="*/ 117 w 235"/>
              <a:gd name="T47" fmla="*/ 224 h 288"/>
              <a:gd name="T48" fmla="*/ 101 w 235"/>
              <a:gd name="T49" fmla="*/ 218 h 288"/>
              <a:gd name="T50" fmla="*/ 53 w 235"/>
              <a:gd name="T51" fmla="*/ 218 h 288"/>
              <a:gd name="T52" fmla="*/ 37 w 235"/>
              <a:gd name="T53" fmla="*/ 224 h 288"/>
              <a:gd name="T54" fmla="*/ 10 w 235"/>
              <a:gd name="T55" fmla="*/ 171 h 288"/>
              <a:gd name="T56" fmla="*/ 225 w 235"/>
              <a:gd name="T57" fmla="*/ 171 h 288"/>
              <a:gd name="T58" fmla="*/ 82 w 235"/>
              <a:gd name="T59" fmla="*/ 97 h 288"/>
              <a:gd name="T60" fmla="*/ 68 w 235"/>
              <a:gd name="T61" fmla="*/ 112 h 288"/>
              <a:gd name="T62" fmla="*/ 61 w 235"/>
              <a:gd name="T63" fmla="*/ 112 h 288"/>
              <a:gd name="T64" fmla="*/ 76 w 235"/>
              <a:gd name="T65" fmla="*/ 95 h 288"/>
              <a:gd name="T66" fmla="*/ 53 w 235"/>
              <a:gd name="T67" fmla="*/ 130 h 288"/>
              <a:gd name="T68" fmla="*/ 36 w 235"/>
              <a:gd name="T69" fmla="*/ 169 h 288"/>
              <a:gd name="T70" fmla="*/ 31 w 235"/>
              <a:gd name="T71" fmla="*/ 163 h 288"/>
              <a:gd name="T72" fmla="*/ 51 w 235"/>
              <a:gd name="T73" fmla="*/ 123 h 288"/>
              <a:gd name="T74" fmla="*/ 186 w 235"/>
              <a:gd name="T75" fmla="*/ 144 h 288"/>
              <a:gd name="T76" fmla="*/ 173 w 235"/>
              <a:gd name="T77" fmla="*/ 149 h 288"/>
              <a:gd name="T78" fmla="*/ 179 w 235"/>
              <a:gd name="T79" fmla="*/ 162 h 288"/>
              <a:gd name="T80" fmla="*/ 171 w 235"/>
              <a:gd name="T81" fmla="*/ 162 h 288"/>
              <a:gd name="T82" fmla="*/ 166 w 235"/>
              <a:gd name="T83" fmla="*/ 165 h 288"/>
              <a:gd name="T84" fmla="*/ 156 w 235"/>
              <a:gd name="T85" fmla="*/ 165 h 288"/>
              <a:gd name="T86" fmla="*/ 150 w 235"/>
              <a:gd name="T87" fmla="*/ 162 h 288"/>
              <a:gd name="T88" fmla="*/ 142 w 235"/>
              <a:gd name="T89" fmla="*/ 162 h 288"/>
              <a:gd name="T90" fmla="*/ 148 w 235"/>
              <a:gd name="T91" fmla="*/ 149 h 288"/>
              <a:gd name="T92" fmla="*/ 135 w 235"/>
              <a:gd name="T93" fmla="*/ 144 h 288"/>
              <a:gd name="T94" fmla="*/ 148 w 235"/>
              <a:gd name="T95" fmla="*/ 139 h 288"/>
              <a:gd name="T96" fmla="*/ 142 w 235"/>
              <a:gd name="T97" fmla="*/ 126 h 288"/>
              <a:gd name="T98" fmla="*/ 156 w 235"/>
              <a:gd name="T99" fmla="*/ 132 h 288"/>
              <a:gd name="T100" fmla="*/ 161 w 235"/>
              <a:gd name="T101" fmla="*/ 119 h 288"/>
              <a:gd name="T102" fmla="*/ 166 w 235"/>
              <a:gd name="T103" fmla="*/ 132 h 288"/>
              <a:gd name="T104" fmla="*/ 179 w 235"/>
              <a:gd name="T105" fmla="*/ 126 h 288"/>
              <a:gd name="T106" fmla="*/ 173 w 235"/>
              <a:gd name="T107" fmla="*/ 139 h 288"/>
              <a:gd name="T108" fmla="*/ 186 w 235"/>
              <a:gd name="T109"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 h="288">
                <a:moveTo>
                  <a:pt x="117" y="54"/>
                </a:moveTo>
                <a:cubicBezTo>
                  <a:pt x="110" y="54"/>
                  <a:pt x="103" y="55"/>
                  <a:pt x="96" y="56"/>
                </a:cubicBezTo>
                <a:cubicBezTo>
                  <a:pt x="96" y="36"/>
                  <a:pt x="96" y="36"/>
                  <a:pt x="96" y="36"/>
                </a:cubicBezTo>
                <a:cubicBezTo>
                  <a:pt x="139" y="36"/>
                  <a:pt x="139" y="36"/>
                  <a:pt x="139" y="36"/>
                </a:cubicBezTo>
                <a:cubicBezTo>
                  <a:pt x="139" y="47"/>
                  <a:pt x="139" y="47"/>
                  <a:pt x="139" y="47"/>
                </a:cubicBezTo>
                <a:cubicBezTo>
                  <a:pt x="139" y="50"/>
                  <a:pt x="141" y="52"/>
                  <a:pt x="144" y="52"/>
                </a:cubicBezTo>
                <a:cubicBezTo>
                  <a:pt x="147" y="52"/>
                  <a:pt x="149" y="50"/>
                  <a:pt x="149" y="47"/>
                </a:cubicBezTo>
                <a:cubicBezTo>
                  <a:pt x="149" y="36"/>
                  <a:pt x="149" y="36"/>
                  <a:pt x="149" y="36"/>
                </a:cubicBezTo>
                <a:cubicBezTo>
                  <a:pt x="149" y="31"/>
                  <a:pt x="145" y="26"/>
                  <a:pt x="140" y="26"/>
                </a:cubicBezTo>
                <a:cubicBezTo>
                  <a:pt x="122" y="26"/>
                  <a:pt x="122" y="26"/>
                  <a:pt x="122" y="26"/>
                </a:cubicBezTo>
                <a:cubicBezTo>
                  <a:pt x="122" y="5"/>
                  <a:pt x="122" y="5"/>
                  <a:pt x="122" y="5"/>
                </a:cubicBezTo>
                <a:cubicBezTo>
                  <a:pt x="122" y="2"/>
                  <a:pt x="120" y="0"/>
                  <a:pt x="117" y="0"/>
                </a:cubicBezTo>
                <a:cubicBezTo>
                  <a:pt x="115" y="0"/>
                  <a:pt x="112" y="2"/>
                  <a:pt x="112" y="5"/>
                </a:cubicBezTo>
                <a:cubicBezTo>
                  <a:pt x="112" y="26"/>
                  <a:pt x="112" y="26"/>
                  <a:pt x="112" y="26"/>
                </a:cubicBezTo>
                <a:cubicBezTo>
                  <a:pt x="95" y="26"/>
                  <a:pt x="95" y="26"/>
                  <a:pt x="95" y="26"/>
                </a:cubicBezTo>
                <a:cubicBezTo>
                  <a:pt x="90" y="26"/>
                  <a:pt x="86" y="31"/>
                  <a:pt x="86" y="36"/>
                </a:cubicBezTo>
                <a:cubicBezTo>
                  <a:pt x="86" y="58"/>
                  <a:pt x="86" y="58"/>
                  <a:pt x="86" y="58"/>
                </a:cubicBezTo>
                <a:cubicBezTo>
                  <a:pt x="36" y="72"/>
                  <a:pt x="0" y="118"/>
                  <a:pt x="0" y="171"/>
                </a:cubicBezTo>
                <a:cubicBezTo>
                  <a:pt x="0" y="189"/>
                  <a:pt x="4" y="206"/>
                  <a:pt x="12" y="221"/>
                </a:cubicBezTo>
                <a:cubicBezTo>
                  <a:pt x="12" y="222"/>
                  <a:pt x="12" y="223"/>
                  <a:pt x="12" y="224"/>
                </a:cubicBezTo>
                <a:cubicBezTo>
                  <a:pt x="13" y="224"/>
                  <a:pt x="13" y="225"/>
                  <a:pt x="14" y="226"/>
                </a:cubicBezTo>
                <a:cubicBezTo>
                  <a:pt x="33" y="263"/>
                  <a:pt x="72" y="288"/>
                  <a:pt x="117" y="288"/>
                </a:cubicBezTo>
                <a:cubicBezTo>
                  <a:pt x="182" y="288"/>
                  <a:pt x="235" y="236"/>
                  <a:pt x="235" y="171"/>
                </a:cubicBezTo>
                <a:cubicBezTo>
                  <a:pt x="235" y="107"/>
                  <a:pt x="182" y="54"/>
                  <a:pt x="117" y="54"/>
                </a:cubicBezTo>
                <a:close/>
                <a:moveTo>
                  <a:pt x="117" y="278"/>
                </a:moveTo>
                <a:cubicBezTo>
                  <a:pt x="82" y="278"/>
                  <a:pt x="50" y="261"/>
                  <a:pt x="31" y="234"/>
                </a:cubicBezTo>
                <a:cubicBezTo>
                  <a:pt x="33" y="234"/>
                  <a:pt x="35" y="234"/>
                  <a:pt x="37" y="234"/>
                </a:cubicBezTo>
                <a:cubicBezTo>
                  <a:pt x="47" y="234"/>
                  <a:pt x="57" y="230"/>
                  <a:pt x="61" y="224"/>
                </a:cubicBezTo>
                <a:cubicBezTo>
                  <a:pt x="61" y="224"/>
                  <a:pt x="61" y="224"/>
                  <a:pt x="61" y="224"/>
                </a:cubicBezTo>
                <a:cubicBezTo>
                  <a:pt x="63" y="221"/>
                  <a:pt x="69" y="218"/>
                  <a:pt x="77" y="218"/>
                </a:cubicBezTo>
                <a:cubicBezTo>
                  <a:pt x="85" y="218"/>
                  <a:pt x="91" y="221"/>
                  <a:pt x="93" y="224"/>
                </a:cubicBezTo>
                <a:cubicBezTo>
                  <a:pt x="93" y="224"/>
                  <a:pt x="94" y="224"/>
                  <a:pt x="94" y="225"/>
                </a:cubicBezTo>
                <a:cubicBezTo>
                  <a:pt x="98" y="231"/>
                  <a:pt x="107" y="234"/>
                  <a:pt x="117" y="234"/>
                </a:cubicBezTo>
                <a:cubicBezTo>
                  <a:pt x="128" y="234"/>
                  <a:pt x="137" y="230"/>
                  <a:pt x="141" y="224"/>
                </a:cubicBezTo>
                <a:cubicBezTo>
                  <a:pt x="142" y="224"/>
                  <a:pt x="142" y="224"/>
                  <a:pt x="142" y="224"/>
                </a:cubicBezTo>
                <a:cubicBezTo>
                  <a:pt x="144" y="221"/>
                  <a:pt x="150" y="218"/>
                  <a:pt x="158" y="218"/>
                </a:cubicBezTo>
                <a:cubicBezTo>
                  <a:pt x="166" y="218"/>
                  <a:pt x="172" y="221"/>
                  <a:pt x="174" y="224"/>
                </a:cubicBezTo>
                <a:cubicBezTo>
                  <a:pt x="174" y="224"/>
                  <a:pt x="174" y="224"/>
                  <a:pt x="174" y="224"/>
                </a:cubicBezTo>
                <a:cubicBezTo>
                  <a:pt x="177" y="228"/>
                  <a:pt x="182" y="231"/>
                  <a:pt x="188" y="233"/>
                </a:cubicBezTo>
                <a:cubicBezTo>
                  <a:pt x="188" y="233"/>
                  <a:pt x="189" y="233"/>
                  <a:pt x="189" y="233"/>
                </a:cubicBezTo>
                <a:cubicBezTo>
                  <a:pt x="191" y="233"/>
                  <a:pt x="193" y="232"/>
                  <a:pt x="194" y="229"/>
                </a:cubicBezTo>
                <a:cubicBezTo>
                  <a:pt x="195" y="227"/>
                  <a:pt x="193" y="224"/>
                  <a:pt x="190" y="223"/>
                </a:cubicBezTo>
                <a:cubicBezTo>
                  <a:pt x="186" y="222"/>
                  <a:pt x="183" y="220"/>
                  <a:pt x="182" y="218"/>
                </a:cubicBezTo>
                <a:cubicBezTo>
                  <a:pt x="182" y="218"/>
                  <a:pt x="182" y="218"/>
                  <a:pt x="182" y="218"/>
                </a:cubicBezTo>
                <a:cubicBezTo>
                  <a:pt x="178" y="212"/>
                  <a:pt x="168" y="208"/>
                  <a:pt x="158" y="208"/>
                </a:cubicBezTo>
                <a:cubicBezTo>
                  <a:pt x="147" y="208"/>
                  <a:pt x="138" y="212"/>
                  <a:pt x="134" y="218"/>
                </a:cubicBezTo>
                <a:cubicBezTo>
                  <a:pt x="134" y="218"/>
                  <a:pt x="133" y="218"/>
                  <a:pt x="133" y="218"/>
                </a:cubicBezTo>
                <a:cubicBezTo>
                  <a:pt x="132" y="221"/>
                  <a:pt x="126" y="224"/>
                  <a:pt x="117" y="224"/>
                </a:cubicBezTo>
                <a:cubicBezTo>
                  <a:pt x="109" y="224"/>
                  <a:pt x="103" y="221"/>
                  <a:pt x="102" y="218"/>
                </a:cubicBezTo>
                <a:cubicBezTo>
                  <a:pt x="101" y="218"/>
                  <a:pt x="101" y="218"/>
                  <a:pt x="101" y="218"/>
                </a:cubicBezTo>
                <a:cubicBezTo>
                  <a:pt x="97" y="212"/>
                  <a:pt x="88" y="208"/>
                  <a:pt x="77" y="208"/>
                </a:cubicBezTo>
                <a:cubicBezTo>
                  <a:pt x="66" y="208"/>
                  <a:pt x="57" y="212"/>
                  <a:pt x="53" y="218"/>
                </a:cubicBezTo>
                <a:cubicBezTo>
                  <a:pt x="53" y="218"/>
                  <a:pt x="53" y="218"/>
                  <a:pt x="53" y="218"/>
                </a:cubicBezTo>
                <a:cubicBezTo>
                  <a:pt x="51" y="221"/>
                  <a:pt x="45" y="224"/>
                  <a:pt x="37" y="224"/>
                </a:cubicBezTo>
                <a:cubicBezTo>
                  <a:pt x="30" y="224"/>
                  <a:pt x="25" y="222"/>
                  <a:pt x="22" y="220"/>
                </a:cubicBezTo>
                <a:cubicBezTo>
                  <a:pt x="15" y="205"/>
                  <a:pt x="10" y="189"/>
                  <a:pt x="10" y="171"/>
                </a:cubicBezTo>
                <a:cubicBezTo>
                  <a:pt x="10" y="112"/>
                  <a:pt x="58" y="64"/>
                  <a:pt x="117" y="64"/>
                </a:cubicBezTo>
                <a:cubicBezTo>
                  <a:pt x="176" y="64"/>
                  <a:pt x="225" y="112"/>
                  <a:pt x="225" y="171"/>
                </a:cubicBezTo>
                <a:cubicBezTo>
                  <a:pt x="225" y="230"/>
                  <a:pt x="176" y="278"/>
                  <a:pt x="117" y="278"/>
                </a:cubicBezTo>
                <a:close/>
                <a:moveTo>
                  <a:pt x="82" y="97"/>
                </a:moveTo>
                <a:cubicBezTo>
                  <a:pt x="84" y="99"/>
                  <a:pt x="83" y="102"/>
                  <a:pt x="80" y="104"/>
                </a:cubicBezTo>
                <a:cubicBezTo>
                  <a:pt x="76" y="106"/>
                  <a:pt x="72" y="109"/>
                  <a:pt x="68" y="112"/>
                </a:cubicBezTo>
                <a:cubicBezTo>
                  <a:pt x="67" y="113"/>
                  <a:pt x="66" y="114"/>
                  <a:pt x="65" y="114"/>
                </a:cubicBezTo>
                <a:cubicBezTo>
                  <a:pt x="63" y="114"/>
                  <a:pt x="62" y="113"/>
                  <a:pt x="61" y="112"/>
                </a:cubicBezTo>
                <a:cubicBezTo>
                  <a:pt x="59" y="110"/>
                  <a:pt x="59" y="106"/>
                  <a:pt x="61" y="105"/>
                </a:cubicBezTo>
                <a:cubicBezTo>
                  <a:pt x="66" y="101"/>
                  <a:pt x="71" y="98"/>
                  <a:pt x="76" y="95"/>
                </a:cubicBezTo>
                <a:cubicBezTo>
                  <a:pt x="78" y="94"/>
                  <a:pt x="81" y="94"/>
                  <a:pt x="82" y="97"/>
                </a:cubicBezTo>
                <a:close/>
                <a:moveTo>
                  <a:pt x="53" y="130"/>
                </a:moveTo>
                <a:cubicBezTo>
                  <a:pt x="46" y="140"/>
                  <a:pt x="42" y="152"/>
                  <a:pt x="41" y="164"/>
                </a:cubicBezTo>
                <a:cubicBezTo>
                  <a:pt x="41" y="167"/>
                  <a:pt x="38" y="169"/>
                  <a:pt x="36" y="169"/>
                </a:cubicBezTo>
                <a:cubicBezTo>
                  <a:pt x="36" y="169"/>
                  <a:pt x="36" y="169"/>
                  <a:pt x="35" y="169"/>
                </a:cubicBezTo>
                <a:cubicBezTo>
                  <a:pt x="33" y="168"/>
                  <a:pt x="31" y="166"/>
                  <a:pt x="31" y="163"/>
                </a:cubicBezTo>
                <a:cubicBezTo>
                  <a:pt x="32" y="149"/>
                  <a:pt x="37" y="136"/>
                  <a:pt x="44" y="124"/>
                </a:cubicBezTo>
                <a:cubicBezTo>
                  <a:pt x="46" y="122"/>
                  <a:pt x="49" y="121"/>
                  <a:pt x="51" y="123"/>
                </a:cubicBezTo>
                <a:cubicBezTo>
                  <a:pt x="53" y="124"/>
                  <a:pt x="54" y="127"/>
                  <a:pt x="53" y="130"/>
                </a:cubicBezTo>
                <a:close/>
                <a:moveTo>
                  <a:pt x="186" y="144"/>
                </a:moveTo>
                <a:cubicBezTo>
                  <a:pt x="186" y="147"/>
                  <a:pt x="184" y="149"/>
                  <a:pt x="181" y="149"/>
                </a:cubicBezTo>
                <a:cubicBezTo>
                  <a:pt x="173" y="149"/>
                  <a:pt x="173" y="149"/>
                  <a:pt x="173" y="149"/>
                </a:cubicBezTo>
                <a:cubicBezTo>
                  <a:pt x="179" y="155"/>
                  <a:pt x="179" y="155"/>
                  <a:pt x="179" y="155"/>
                </a:cubicBezTo>
                <a:cubicBezTo>
                  <a:pt x="181" y="157"/>
                  <a:pt x="181" y="161"/>
                  <a:pt x="179" y="162"/>
                </a:cubicBezTo>
                <a:cubicBezTo>
                  <a:pt x="178" y="163"/>
                  <a:pt x="176" y="164"/>
                  <a:pt x="175" y="164"/>
                </a:cubicBezTo>
                <a:cubicBezTo>
                  <a:pt x="174" y="164"/>
                  <a:pt x="172" y="163"/>
                  <a:pt x="171" y="162"/>
                </a:cubicBezTo>
                <a:cubicBezTo>
                  <a:pt x="166" y="157"/>
                  <a:pt x="166" y="157"/>
                  <a:pt x="166" y="157"/>
                </a:cubicBezTo>
                <a:cubicBezTo>
                  <a:pt x="166" y="165"/>
                  <a:pt x="166" y="165"/>
                  <a:pt x="166" y="165"/>
                </a:cubicBezTo>
                <a:cubicBezTo>
                  <a:pt x="166" y="168"/>
                  <a:pt x="163" y="170"/>
                  <a:pt x="161" y="170"/>
                </a:cubicBezTo>
                <a:cubicBezTo>
                  <a:pt x="158" y="170"/>
                  <a:pt x="156" y="168"/>
                  <a:pt x="156" y="165"/>
                </a:cubicBezTo>
                <a:cubicBezTo>
                  <a:pt x="156" y="157"/>
                  <a:pt x="156" y="157"/>
                  <a:pt x="156" y="157"/>
                </a:cubicBezTo>
                <a:cubicBezTo>
                  <a:pt x="150" y="162"/>
                  <a:pt x="150" y="162"/>
                  <a:pt x="150" y="162"/>
                </a:cubicBezTo>
                <a:cubicBezTo>
                  <a:pt x="149" y="163"/>
                  <a:pt x="147" y="164"/>
                  <a:pt x="146" y="164"/>
                </a:cubicBezTo>
                <a:cubicBezTo>
                  <a:pt x="145" y="164"/>
                  <a:pt x="143" y="163"/>
                  <a:pt x="142" y="162"/>
                </a:cubicBezTo>
                <a:cubicBezTo>
                  <a:pt x="141" y="161"/>
                  <a:pt x="141" y="157"/>
                  <a:pt x="142" y="155"/>
                </a:cubicBezTo>
                <a:cubicBezTo>
                  <a:pt x="148" y="149"/>
                  <a:pt x="148" y="149"/>
                  <a:pt x="148" y="149"/>
                </a:cubicBezTo>
                <a:cubicBezTo>
                  <a:pt x="140" y="149"/>
                  <a:pt x="140" y="149"/>
                  <a:pt x="140" y="149"/>
                </a:cubicBezTo>
                <a:cubicBezTo>
                  <a:pt x="137" y="149"/>
                  <a:pt x="135" y="147"/>
                  <a:pt x="135" y="144"/>
                </a:cubicBezTo>
                <a:cubicBezTo>
                  <a:pt x="135" y="142"/>
                  <a:pt x="137" y="139"/>
                  <a:pt x="140" y="139"/>
                </a:cubicBezTo>
                <a:cubicBezTo>
                  <a:pt x="148" y="139"/>
                  <a:pt x="148" y="139"/>
                  <a:pt x="148" y="139"/>
                </a:cubicBezTo>
                <a:cubicBezTo>
                  <a:pt x="142" y="133"/>
                  <a:pt x="142" y="133"/>
                  <a:pt x="142" y="133"/>
                </a:cubicBezTo>
                <a:cubicBezTo>
                  <a:pt x="141" y="132"/>
                  <a:pt x="141" y="128"/>
                  <a:pt x="142" y="126"/>
                </a:cubicBezTo>
                <a:cubicBezTo>
                  <a:pt x="144" y="124"/>
                  <a:pt x="148" y="124"/>
                  <a:pt x="150" y="126"/>
                </a:cubicBezTo>
                <a:cubicBezTo>
                  <a:pt x="156" y="132"/>
                  <a:pt x="156" y="132"/>
                  <a:pt x="156" y="132"/>
                </a:cubicBezTo>
                <a:cubicBezTo>
                  <a:pt x="156" y="124"/>
                  <a:pt x="156" y="124"/>
                  <a:pt x="156" y="124"/>
                </a:cubicBezTo>
                <a:cubicBezTo>
                  <a:pt x="156" y="121"/>
                  <a:pt x="158" y="119"/>
                  <a:pt x="161" y="119"/>
                </a:cubicBezTo>
                <a:cubicBezTo>
                  <a:pt x="163" y="119"/>
                  <a:pt x="166" y="121"/>
                  <a:pt x="166" y="124"/>
                </a:cubicBezTo>
                <a:cubicBezTo>
                  <a:pt x="166" y="132"/>
                  <a:pt x="166" y="132"/>
                  <a:pt x="166" y="132"/>
                </a:cubicBezTo>
                <a:cubicBezTo>
                  <a:pt x="171" y="126"/>
                  <a:pt x="171" y="126"/>
                  <a:pt x="171" y="126"/>
                </a:cubicBezTo>
                <a:cubicBezTo>
                  <a:pt x="173" y="124"/>
                  <a:pt x="177" y="124"/>
                  <a:pt x="179" y="126"/>
                </a:cubicBezTo>
                <a:cubicBezTo>
                  <a:pt x="181" y="128"/>
                  <a:pt x="181" y="132"/>
                  <a:pt x="179" y="133"/>
                </a:cubicBezTo>
                <a:cubicBezTo>
                  <a:pt x="173" y="139"/>
                  <a:pt x="173" y="139"/>
                  <a:pt x="173" y="139"/>
                </a:cubicBezTo>
                <a:cubicBezTo>
                  <a:pt x="181" y="139"/>
                  <a:pt x="181" y="139"/>
                  <a:pt x="181" y="139"/>
                </a:cubicBezTo>
                <a:cubicBezTo>
                  <a:pt x="184" y="139"/>
                  <a:pt x="186" y="142"/>
                  <a:pt x="186" y="14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7"/>
          <p:cNvSpPr>
            <a:spLocks noEditPoints="1"/>
          </p:cNvSpPr>
          <p:nvPr/>
        </p:nvSpPr>
        <p:spPr bwMode="auto">
          <a:xfrm>
            <a:off x="7729516" y="2041222"/>
            <a:ext cx="951049" cy="822945"/>
          </a:xfrm>
          <a:custGeom>
            <a:avLst/>
            <a:gdLst>
              <a:gd name="T0" fmla="*/ 88 w 311"/>
              <a:gd name="T1" fmla="*/ 166 h 269"/>
              <a:gd name="T2" fmla="*/ 139 w 311"/>
              <a:gd name="T3" fmla="*/ 66 h 269"/>
              <a:gd name="T4" fmla="*/ 150 w 311"/>
              <a:gd name="T5" fmla="*/ 65 h 269"/>
              <a:gd name="T6" fmla="*/ 159 w 311"/>
              <a:gd name="T7" fmla="*/ 66 h 269"/>
              <a:gd name="T8" fmla="*/ 212 w 311"/>
              <a:gd name="T9" fmla="*/ 191 h 269"/>
              <a:gd name="T10" fmla="*/ 216 w 311"/>
              <a:gd name="T11" fmla="*/ 165 h 269"/>
              <a:gd name="T12" fmla="*/ 167 w 311"/>
              <a:gd name="T13" fmla="*/ 53 h 269"/>
              <a:gd name="T14" fmla="*/ 128 w 311"/>
              <a:gd name="T15" fmla="*/ 58 h 269"/>
              <a:gd name="T16" fmla="*/ 48 w 311"/>
              <a:gd name="T17" fmla="*/ 217 h 269"/>
              <a:gd name="T18" fmla="*/ 41 w 311"/>
              <a:gd name="T19" fmla="*/ 225 h 269"/>
              <a:gd name="T20" fmla="*/ 107 w 311"/>
              <a:gd name="T21" fmla="*/ 252 h 269"/>
              <a:gd name="T22" fmla="*/ 50 w 311"/>
              <a:gd name="T23" fmla="*/ 228 h 269"/>
              <a:gd name="T24" fmla="*/ 142 w 311"/>
              <a:gd name="T25" fmla="*/ 212 h 269"/>
              <a:gd name="T26" fmla="*/ 147 w 311"/>
              <a:gd name="T27" fmla="*/ 269 h 269"/>
              <a:gd name="T28" fmla="*/ 152 w 311"/>
              <a:gd name="T29" fmla="*/ 212 h 269"/>
              <a:gd name="T30" fmla="*/ 182 w 311"/>
              <a:gd name="T31" fmla="*/ 248 h 269"/>
              <a:gd name="T32" fmla="*/ 147 w 311"/>
              <a:gd name="T33" fmla="*/ 202 h 269"/>
              <a:gd name="T34" fmla="*/ 157 w 311"/>
              <a:gd name="T35" fmla="*/ 53 h 269"/>
              <a:gd name="T36" fmla="*/ 137 w 311"/>
              <a:gd name="T37" fmla="*/ 53 h 269"/>
              <a:gd name="T38" fmla="*/ 133 w 311"/>
              <a:gd name="T39" fmla="*/ 245 h 269"/>
              <a:gd name="T40" fmla="*/ 51 w 311"/>
              <a:gd name="T41" fmla="*/ 124 h 269"/>
              <a:gd name="T42" fmla="*/ 2 w 311"/>
              <a:gd name="T43" fmla="*/ 138 h 269"/>
              <a:gd name="T44" fmla="*/ 0 w 311"/>
              <a:gd name="T45" fmla="*/ 90 h 269"/>
              <a:gd name="T46" fmla="*/ 18 w 311"/>
              <a:gd name="T47" fmla="*/ 58 h 269"/>
              <a:gd name="T48" fmla="*/ 60 w 311"/>
              <a:gd name="T49" fmla="*/ 44 h 269"/>
              <a:gd name="T50" fmla="*/ 56 w 311"/>
              <a:gd name="T51" fmla="*/ 27 h 269"/>
              <a:gd name="T52" fmla="*/ 110 w 311"/>
              <a:gd name="T53" fmla="*/ 41 h 269"/>
              <a:gd name="T54" fmla="*/ 74 w 311"/>
              <a:gd name="T55" fmla="*/ 52 h 269"/>
              <a:gd name="T56" fmla="*/ 47 w 311"/>
              <a:gd name="T57" fmla="*/ 66 h 269"/>
              <a:gd name="T58" fmla="*/ 17 w 311"/>
              <a:gd name="T59" fmla="*/ 89 h 269"/>
              <a:gd name="T60" fmla="*/ 34 w 311"/>
              <a:gd name="T61" fmla="*/ 102 h 269"/>
              <a:gd name="T62" fmla="*/ 54 w 311"/>
              <a:gd name="T63" fmla="*/ 109 h 269"/>
              <a:gd name="T64" fmla="*/ 68 w 311"/>
              <a:gd name="T65" fmla="*/ 122 h 269"/>
              <a:gd name="T66" fmla="*/ 63 w 311"/>
              <a:gd name="T67" fmla="*/ 144 h 269"/>
              <a:gd name="T68" fmla="*/ 54 w 311"/>
              <a:gd name="T69" fmla="*/ 139 h 269"/>
              <a:gd name="T70" fmla="*/ 308 w 311"/>
              <a:gd name="T71" fmla="*/ 68 h 269"/>
              <a:gd name="T72" fmla="*/ 275 w 311"/>
              <a:gd name="T73" fmla="*/ 103 h 269"/>
              <a:gd name="T74" fmla="*/ 240 w 311"/>
              <a:gd name="T75" fmla="*/ 112 h 269"/>
              <a:gd name="T76" fmla="*/ 233 w 311"/>
              <a:gd name="T77" fmla="*/ 119 h 269"/>
              <a:gd name="T78" fmla="*/ 218 w 311"/>
              <a:gd name="T79" fmla="*/ 96 h 269"/>
              <a:gd name="T80" fmla="*/ 228 w 311"/>
              <a:gd name="T81" fmla="*/ 83 h 269"/>
              <a:gd name="T82" fmla="*/ 257 w 311"/>
              <a:gd name="T83" fmla="*/ 77 h 269"/>
              <a:gd name="T84" fmla="*/ 293 w 311"/>
              <a:gd name="T85" fmla="*/ 63 h 269"/>
              <a:gd name="T86" fmla="*/ 251 w 311"/>
              <a:gd name="T87" fmla="*/ 46 h 269"/>
              <a:gd name="T88" fmla="*/ 228 w 311"/>
              <a:gd name="T89" fmla="*/ 41 h 269"/>
              <a:gd name="T90" fmla="*/ 208 w 311"/>
              <a:gd name="T91" fmla="*/ 33 h 269"/>
              <a:gd name="T92" fmla="*/ 201 w 311"/>
              <a:gd name="T93" fmla="*/ 15 h 269"/>
              <a:gd name="T94" fmla="*/ 172 w 311"/>
              <a:gd name="T95" fmla="*/ 19 h 269"/>
              <a:gd name="T96" fmla="*/ 214 w 311"/>
              <a:gd name="T97" fmla="*/ 10 h 269"/>
              <a:gd name="T98" fmla="*/ 246 w 311"/>
              <a:gd name="T99" fmla="*/ 12 h 269"/>
              <a:gd name="T100" fmla="*/ 269 w 311"/>
              <a:gd name="T101" fmla="*/ 20 h 269"/>
              <a:gd name="T102" fmla="*/ 263 w 311"/>
              <a:gd name="T103" fmla="*/ 4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 h="269">
                <a:moveTo>
                  <a:pt x="147" y="202"/>
                </a:moveTo>
                <a:cubicBezTo>
                  <a:pt x="125" y="202"/>
                  <a:pt x="94" y="203"/>
                  <a:pt x="71" y="208"/>
                </a:cubicBezTo>
                <a:cubicBezTo>
                  <a:pt x="79" y="198"/>
                  <a:pt x="87" y="184"/>
                  <a:pt x="88" y="166"/>
                </a:cubicBezTo>
                <a:cubicBezTo>
                  <a:pt x="90" y="118"/>
                  <a:pt x="102" y="83"/>
                  <a:pt x="118" y="73"/>
                </a:cubicBezTo>
                <a:cubicBezTo>
                  <a:pt x="123" y="70"/>
                  <a:pt x="129" y="68"/>
                  <a:pt x="135" y="66"/>
                </a:cubicBezTo>
                <a:cubicBezTo>
                  <a:pt x="136" y="66"/>
                  <a:pt x="138" y="66"/>
                  <a:pt x="139" y="66"/>
                </a:cubicBezTo>
                <a:cubicBezTo>
                  <a:pt x="140" y="66"/>
                  <a:pt x="141" y="66"/>
                  <a:pt x="142" y="66"/>
                </a:cubicBezTo>
                <a:cubicBezTo>
                  <a:pt x="143" y="65"/>
                  <a:pt x="144" y="65"/>
                  <a:pt x="144" y="65"/>
                </a:cubicBezTo>
                <a:cubicBezTo>
                  <a:pt x="146" y="65"/>
                  <a:pt x="148" y="65"/>
                  <a:pt x="150" y="65"/>
                </a:cubicBezTo>
                <a:cubicBezTo>
                  <a:pt x="150" y="65"/>
                  <a:pt x="151" y="65"/>
                  <a:pt x="152" y="66"/>
                </a:cubicBezTo>
                <a:cubicBezTo>
                  <a:pt x="153" y="66"/>
                  <a:pt x="154" y="66"/>
                  <a:pt x="155" y="66"/>
                </a:cubicBezTo>
                <a:cubicBezTo>
                  <a:pt x="156" y="66"/>
                  <a:pt x="158" y="66"/>
                  <a:pt x="159" y="66"/>
                </a:cubicBezTo>
                <a:cubicBezTo>
                  <a:pt x="165" y="68"/>
                  <a:pt x="171" y="70"/>
                  <a:pt x="176" y="73"/>
                </a:cubicBezTo>
                <a:cubicBezTo>
                  <a:pt x="193" y="83"/>
                  <a:pt x="204" y="118"/>
                  <a:pt x="206" y="166"/>
                </a:cubicBezTo>
                <a:cubicBezTo>
                  <a:pt x="207" y="174"/>
                  <a:pt x="209" y="183"/>
                  <a:pt x="212" y="191"/>
                </a:cubicBezTo>
                <a:cubicBezTo>
                  <a:pt x="213" y="193"/>
                  <a:pt x="216" y="194"/>
                  <a:pt x="219" y="193"/>
                </a:cubicBezTo>
                <a:cubicBezTo>
                  <a:pt x="221" y="192"/>
                  <a:pt x="223" y="189"/>
                  <a:pt x="222" y="187"/>
                </a:cubicBezTo>
                <a:cubicBezTo>
                  <a:pt x="219" y="180"/>
                  <a:pt x="217" y="173"/>
                  <a:pt x="216" y="165"/>
                </a:cubicBezTo>
                <a:cubicBezTo>
                  <a:pt x="215" y="135"/>
                  <a:pt x="208" y="81"/>
                  <a:pt x="181" y="64"/>
                </a:cubicBezTo>
                <a:cubicBezTo>
                  <a:pt x="177" y="61"/>
                  <a:pt x="172" y="59"/>
                  <a:pt x="167" y="58"/>
                </a:cubicBezTo>
                <a:cubicBezTo>
                  <a:pt x="167" y="56"/>
                  <a:pt x="167" y="55"/>
                  <a:pt x="167" y="53"/>
                </a:cubicBezTo>
                <a:cubicBezTo>
                  <a:pt x="167" y="35"/>
                  <a:pt x="158" y="21"/>
                  <a:pt x="147" y="21"/>
                </a:cubicBezTo>
                <a:cubicBezTo>
                  <a:pt x="136" y="21"/>
                  <a:pt x="127" y="35"/>
                  <a:pt x="127" y="53"/>
                </a:cubicBezTo>
                <a:cubicBezTo>
                  <a:pt x="127" y="55"/>
                  <a:pt x="127" y="56"/>
                  <a:pt x="128" y="58"/>
                </a:cubicBezTo>
                <a:cubicBezTo>
                  <a:pt x="122" y="59"/>
                  <a:pt x="117" y="61"/>
                  <a:pt x="113" y="64"/>
                </a:cubicBezTo>
                <a:cubicBezTo>
                  <a:pt x="86" y="81"/>
                  <a:pt x="79" y="135"/>
                  <a:pt x="78" y="165"/>
                </a:cubicBezTo>
                <a:cubicBezTo>
                  <a:pt x="76" y="192"/>
                  <a:pt x="58" y="210"/>
                  <a:pt x="48" y="217"/>
                </a:cubicBezTo>
                <a:cubicBezTo>
                  <a:pt x="47" y="217"/>
                  <a:pt x="46" y="218"/>
                  <a:pt x="45" y="219"/>
                </a:cubicBezTo>
                <a:cubicBezTo>
                  <a:pt x="44" y="220"/>
                  <a:pt x="43" y="220"/>
                  <a:pt x="43" y="220"/>
                </a:cubicBezTo>
                <a:cubicBezTo>
                  <a:pt x="41" y="221"/>
                  <a:pt x="40" y="223"/>
                  <a:pt x="41" y="225"/>
                </a:cubicBezTo>
                <a:cubicBezTo>
                  <a:pt x="40" y="226"/>
                  <a:pt x="40" y="227"/>
                  <a:pt x="40" y="228"/>
                </a:cubicBezTo>
                <a:cubicBezTo>
                  <a:pt x="40" y="243"/>
                  <a:pt x="76" y="250"/>
                  <a:pt x="106" y="252"/>
                </a:cubicBezTo>
                <a:cubicBezTo>
                  <a:pt x="106" y="252"/>
                  <a:pt x="107" y="252"/>
                  <a:pt x="107" y="252"/>
                </a:cubicBezTo>
                <a:cubicBezTo>
                  <a:pt x="109" y="252"/>
                  <a:pt x="111" y="250"/>
                  <a:pt x="112" y="248"/>
                </a:cubicBezTo>
                <a:cubicBezTo>
                  <a:pt x="112" y="245"/>
                  <a:pt x="110" y="243"/>
                  <a:pt x="107" y="242"/>
                </a:cubicBezTo>
                <a:cubicBezTo>
                  <a:pt x="67" y="239"/>
                  <a:pt x="51" y="231"/>
                  <a:pt x="50" y="228"/>
                </a:cubicBezTo>
                <a:cubicBezTo>
                  <a:pt x="50" y="228"/>
                  <a:pt x="50" y="227"/>
                  <a:pt x="51" y="227"/>
                </a:cubicBezTo>
                <a:cubicBezTo>
                  <a:pt x="52" y="226"/>
                  <a:pt x="53" y="225"/>
                  <a:pt x="55" y="224"/>
                </a:cubicBezTo>
                <a:cubicBezTo>
                  <a:pt x="67" y="218"/>
                  <a:pt x="97" y="212"/>
                  <a:pt x="142" y="212"/>
                </a:cubicBezTo>
                <a:cubicBezTo>
                  <a:pt x="142" y="222"/>
                  <a:pt x="142" y="222"/>
                  <a:pt x="142" y="222"/>
                </a:cubicBezTo>
                <a:cubicBezTo>
                  <a:pt x="131" y="224"/>
                  <a:pt x="123" y="234"/>
                  <a:pt x="123" y="245"/>
                </a:cubicBezTo>
                <a:cubicBezTo>
                  <a:pt x="123" y="258"/>
                  <a:pt x="134" y="269"/>
                  <a:pt x="147" y="269"/>
                </a:cubicBezTo>
                <a:cubicBezTo>
                  <a:pt x="160" y="269"/>
                  <a:pt x="171" y="258"/>
                  <a:pt x="171" y="245"/>
                </a:cubicBezTo>
                <a:cubicBezTo>
                  <a:pt x="171" y="234"/>
                  <a:pt x="163" y="224"/>
                  <a:pt x="152" y="222"/>
                </a:cubicBezTo>
                <a:cubicBezTo>
                  <a:pt x="152" y="212"/>
                  <a:pt x="152" y="212"/>
                  <a:pt x="152" y="212"/>
                </a:cubicBezTo>
                <a:cubicBezTo>
                  <a:pt x="209" y="212"/>
                  <a:pt x="242" y="222"/>
                  <a:pt x="243" y="228"/>
                </a:cubicBezTo>
                <a:cubicBezTo>
                  <a:pt x="243" y="231"/>
                  <a:pt x="227" y="239"/>
                  <a:pt x="187" y="242"/>
                </a:cubicBezTo>
                <a:cubicBezTo>
                  <a:pt x="184" y="243"/>
                  <a:pt x="182" y="245"/>
                  <a:pt x="182" y="248"/>
                </a:cubicBezTo>
                <a:cubicBezTo>
                  <a:pt x="182" y="251"/>
                  <a:pt x="185" y="253"/>
                  <a:pt x="187" y="252"/>
                </a:cubicBezTo>
                <a:cubicBezTo>
                  <a:pt x="218" y="250"/>
                  <a:pt x="253" y="243"/>
                  <a:pt x="253" y="228"/>
                </a:cubicBezTo>
                <a:cubicBezTo>
                  <a:pt x="253" y="207"/>
                  <a:pt x="186" y="202"/>
                  <a:pt x="147" y="202"/>
                </a:cubicBezTo>
                <a:close/>
                <a:moveTo>
                  <a:pt x="137" y="53"/>
                </a:moveTo>
                <a:cubicBezTo>
                  <a:pt x="137" y="40"/>
                  <a:pt x="143" y="31"/>
                  <a:pt x="147" y="31"/>
                </a:cubicBezTo>
                <a:cubicBezTo>
                  <a:pt x="151" y="31"/>
                  <a:pt x="157" y="40"/>
                  <a:pt x="157" y="53"/>
                </a:cubicBezTo>
                <a:cubicBezTo>
                  <a:pt x="157" y="54"/>
                  <a:pt x="157" y="55"/>
                  <a:pt x="157" y="56"/>
                </a:cubicBezTo>
                <a:cubicBezTo>
                  <a:pt x="150" y="55"/>
                  <a:pt x="144" y="55"/>
                  <a:pt x="137" y="56"/>
                </a:cubicBezTo>
                <a:cubicBezTo>
                  <a:pt x="137" y="55"/>
                  <a:pt x="137" y="54"/>
                  <a:pt x="137" y="53"/>
                </a:cubicBezTo>
                <a:close/>
                <a:moveTo>
                  <a:pt x="161" y="245"/>
                </a:moveTo>
                <a:cubicBezTo>
                  <a:pt x="161" y="253"/>
                  <a:pt x="155" y="259"/>
                  <a:pt x="147" y="259"/>
                </a:cubicBezTo>
                <a:cubicBezTo>
                  <a:pt x="139" y="259"/>
                  <a:pt x="133" y="253"/>
                  <a:pt x="133" y="245"/>
                </a:cubicBezTo>
                <a:cubicBezTo>
                  <a:pt x="133" y="238"/>
                  <a:pt x="139" y="232"/>
                  <a:pt x="147" y="232"/>
                </a:cubicBezTo>
                <a:cubicBezTo>
                  <a:pt x="155" y="232"/>
                  <a:pt x="161" y="238"/>
                  <a:pt x="161" y="245"/>
                </a:cubicBezTo>
                <a:close/>
                <a:moveTo>
                  <a:pt x="51" y="124"/>
                </a:moveTo>
                <a:cubicBezTo>
                  <a:pt x="37" y="134"/>
                  <a:pt x="11" y="143"/>
                  <a:pt x="8" y="144"/>
                </a:cubicBezTo>
                <a:cubicBezTo>
                  <a:pt x="6" y="144"/>
                  <a:pt x="4" y="144"/>
                  <a:pt x="3" y="143"/>
                </a:cubicBezTo>
                <a:cubicBezTo>
                  <a:pt x="2" y="141"/>
                  <a:pt x="1" y="139"/>
                  <a:pt x="2" y="138"/>
                </a:cubicBezTo>
                <a:cubicBezTo>
                  <a:pt x="4" y="128"/>
                  <a:pt x="16" y="110"/>
                  <a:pt x="22" y="102"/>
                </a:cubicBezTo>
                <a:cubicBezTo>
                  <a:pt x="14" y="98"/>
                  <a:pt x="3" y="94"/>
                  <a:pt x="3" y="94"/>
                </a:cubicBezTo>
                <a:cubicBezTo>
                  <a:pt x="1" y="94"/>
                  <a:pt x="0" y="92"/>
                  <a:pt x="0" y="90"/>
                </a:cubicBezTo>
                <a:cubicBezTo>
                  <a:pt x="0" y="88"/>
                  <a:pt x="1" y="86"/>
                  <a:pt x="3" y="85"/>
                </a:cubicBezTo>
                <a:cubicBezTo>
                  <a:pt x="11" y="81"/>
                  <a:pt x="26" y="73"/>
                  <a:pt x="35" y="68"/>
                </a:cubicBezTo>
                <a:cubicBezTo>
                  <a:pt x="27" y="61"/>
                  <a:pt x="19" y="58"/>
                  <a:pt x="18" y="58"/>
                </a:cubicBezTo>
                <a:cubicBezTo>
                  <a:pt x="16" y="58"/>
                  <a:pt x="15" y="56"/>
                  <a:pt x="15" y="53"/>
                </a:cubicBezTo>
                <a:cubicBezTo>
                  <a:pt x="15" y="51"/>
                  <a:pt x="17" y="49"/>
                  <a:pt x="19" y="49"/>
                </a:cubicBezTo>
                <a:cubicBezTo>
                  <a:pt x="37" y="45"/>
                  <a:pt x="48" y="44"/>
                  <a:pt x="60" y="44"/>
                </a:cubicBezTo>
                <a:cubicBezTo>
                  <a:pt x="57" y="39"/>
                  <a:pt x="54" y="36"/>
                  <a:pt x="53" y="36"/>
                </a:cubicBezTo>
                <a:cubicBezTo>
                  <a:pt x="52" y="35"/>
                  <a:pt x="52" y="32"/>
                  <a:pt x="52" y="31"/>
                </a:cubicBezTo>
                <a:cubicBezTo>
                  <a:pt x="53" y="29"/>
                  <a:pt x="55" y="28"/>
                  <a:pt x="56" y="27"/>
                </a:cubicBezTo>
                <a:cubicBezTo>
                  <a:pt x="78" y="25"/>
                  <a:pt x="97" y="26"/>
                  <a:pt x="113" y="31"/>
                </a:cubicBezTo>
                <a:cubicBezTo>
                  <a:pt x="115" y="32"/>
                  <a:pt x="117" y="34"/>
                  <a:pt x="116" y="37"/>
                </a:cubicBezTo>
                <a:cubicBezTo>
                  <a:pt x="115" y="40"/>
                  <a:pt x="113" y="41"/>
                  <a:pt x="110" y="41"/>
                </a:cubicBezTo>
                <a:cubicBezTo>
                  <a:pt x="101" y="38"/>
                  <a:pt x="87" y="36"/>
                  <a:pt x="67" y="37"/>
                </a:cubicBezTo>
                <a:cubicBezTo>
                  <a:pt x="70" y="40"/>
                  <a:pt x="73" y="44"/>
                  <a:pt x="74" y="47"/>
                </a:cubicBezTo>
                <a:cubicBezTo>
                  <a:pt x="75" y="49"/>
                  <a:pt x="75" y="51"/>
                  <a:pt x="74" y="52"/>
                </a:cubicBezTo>
                <a:cubicBezTo>
                  <a:pt x="73" y="54"/>
                  <a:pt x="71" y="55"/>
                  <a:pt x="70" y="55"/>
                </a:cubicBezTo>
                <a:cubicBezTo>
                  <a:pt x="57" y="54"/>
                  <a:pt x="48" y="54"/>
                  <a:pt x="35" y="56"/>
                </a:cubicBezTo>
                <a:cubicBezTo>
                  <a:pt x="39" y="58"/>
                  <a:pt x="43" y="62"/>
                  <a:pt x="47" y="66"/>
                </a:cubicBezTo>
                <a:cubicBezTo>
                  <a:pt x="48" y="67"/>
                  <a:pt x="48" y="69"/>
                  <a:pt x="48" y="70"/>
                </a:cubicBezTo>
                <a:cubicBezTo>
                  <a:pt x="47" y="72"/>
                  <a:pt x="46" y="73"/>
                  <a:pt x="45" y="74"/>
                </a:cubicBezTo>
                <a:cubicBezTo>
                  <a:pt x="45" y="74"/>
                  <a:pt x="30" y="82"/>
                  <a:pt x="17" y="89"/>
                </a:cubicBezTo>
                <a:cubicBezTo>
                  <a:pt x="22" y="91"/>
                  <a:pt x="28" y="93"/>
                  <a:pt x="32" y="95"/>
                </a:cubicBezTo>
                <a:cubicBezTo>
                  <a:pt x="33" y="96"/>
                  <a:pt x="34" y="97"/>
                  <a:pt x="34" y="98"/>
                </a:cubicBezTo>
                <a:cubicBezTo>
                  <a:pt x="35" y="100"/>
                  <a:pt x="34" y="101"/>
                  <a:pt x="34" y="102"/>
                </a:cubicBezTo>
                <a:cubicBezTo>
                  <a:pt x="30" y="108"/>
                  <a:pt x="21" y="120"/>
                  <a:pt x="16" y="130"/>
                </a:cubicBezTo>
                <a:cubicBezTo>
                  <a:pt x="29" y="125"/>
                  <a:pt x="45" y="118"/>
                  <a:pt x="49" y="111"/>
                </a:cubicBezTo>
                <a:cubicBezTo>
                  <a:pt x="50" y="110"/>
                  <a:pt x="52" y="109"/>
                  <a:pt x="54" y="109"/>
                </a:cubicBezTo>
                <a:cubicBezTo>
                  <a:pt x="55" y="109"/>
                  <a:pt x="57" y="111"/>
                  <a:pt x="58" y="112"/>
                </a:cubicBezTo>
                <a:cubicBezTo>
                  <a:pt x="59" y="116"/>
                  <a:pt x="61" y="123"/>
                  <a:pt x="63" y="129"/>
                </a:cubicBezTo>
                <a:cubicBezTo>
                  <a:pt x="64" y="127"/>
                  <a:pt x="66" y="124"/>
                  <a:pt x="68" y="122"/>
                </a:cubicBezTo>
                <a:cubicBezTo>
                  <a:pt x="69" y="119"/>
                  <a:pt x="72" y="119"/>
                  <a:pt x="75" y="120"/>
                </a:cubicBezTo>
                <a:cubicBezTo>
                  <a:pt x="77" y="122"/>
                  <a:pt x="78" y="125"/>
                  <a:pt x="76" y="127"/>
                </a:cubicBezTo>
                <a:cubicBezTo>
                  <a:pt x="70" y="136"/>
                  <a:pt x="63" y="143"/>
                  <a:pt x="63" y="144"/>
                </a:cubicBezTo>
                <a:cubicBezTo>
                  <a:pt x="62" y="144"/>
                  <a:pt x="61" y="145"/>
                  <a:pt x="59" y="145"/>
                </a:cubicBezTo>
                <a:cubicBezTo>
                  <a:pt x="59" y="145"/>
                  <a:pt x="58" y="145"/>
                  <a:pt x="57" y="144"/>
                </a:cubicBezTo>
                <a:cubicBezTo>
                  <a:pt x="55" y="144"/>
                  <a:pt x="54" y="142"/>
                  <a:pt x="54" y="139"/>
                </a:cubicBezTo>
                <a:cubicBezTo>
                  <a:pt x="54" y="138"/>
                  <a:pt x="53" y="131"/>
                  <a:pt x="51" y="124"/>
                </a:cubicBezTo>
                <a:close/>
                <a:moveTo>
                  <a:pt x="311" y="63"/>
                </a:moveTo>
                <a:cubicBezTo>
                  <a:pt x="311" y="65"/>
                  <a:pt x="310" y="67"/>
                  <a:pt x="308" y="68"/>
                </a:cubicBezTo>
                <a:cubicBezTo>
                  <a:pt x="299" y="73"/>
                  <a:pt x="279" y="77"/>
                  <a:pt x="268" y="79"/>
                </a:cubicBezTo>
                <a:cubicBezTo>
                  <a:pt x="271" y="87"/>
                  <a:pt x="276" y="97"/>
                  <a:pt x="276" y="97"/>
                </a:cubicBezTo>
                <a:cubicBezTo>
                  <a:pt x="277" y="99"/>
                  <a:pt x="277" y="101"/>
                  <a:pt x="275" y="103"/>
                </a:cubicBezTo>
                <a:cubicBezTo>
                  <a:pt x="274" y="104"/>
                  <a:pt x="272" y="105"/>
                  <a:pt x="270" y="104"/>
                </a:cubicBezTo>
                <a:cubicBezTo>
                  <a:pt x="261" y="101"/>
                  <a:pt x="245" y="96"/>
                  <a:pt x="236" y="94"/>
                </a:cubicBezTo>
                <a:cubicBezTo>
                  <a:pt x="236" y="105"/>
                  <a:pt x="240" y="112"/>
                  <a:pt x="240" y="112"/>
                </a:cubicBezTo>
                <a:cubicBezTo>
                  <a:pt x="241" y="114"/>
                  <a:pt x="241" y="117"/>
                  <a:pt x="239" y="118"/>
                </a:cubicBezTo>
                <a:cubicBezTo>
                  <a:pt x="238" y="119"/>
                  <a:pt x="237" y="120"/>
                  <a:pt x="236" y="120"/>
                </a:cubicBezTo>
                <a:cubicBezTo>
                  <a:pt x="235" y="120"/>
                  <a:pt x="234" y="119"/>
                  <a:pt x="233" y="119"/>
                </a:cubicBezTo>
                <a:cubicBezTo>
                  <a:pt x="224" y="113"/>
                  <a:pt x="217" y="108"/>
                  <a:pt x="212" y="103"/>
                </a:cubicBezTo>
                <a:cubicBezTo>
                  <a:pt x="210" y="101"/>
                  <a:pt x="209" y="98"/>
                  <a:pt x="211" y="96"/>
                </a:cubicBezTo>
                <a:cubicBezTo>
                  <a:pt x="213" y="94"/>
                  <a:pt x="216" y="94"/>
                  <a:pt x="218" y="96"/>
                </a:cubicBezTo>
                <a:cubicBezTo>
                  <a:pt x="221" y="98"/>
                  <a:pt x="223" y="100"/>
                  <a:pt x="226" y="102"/>
                </a:cubicBezTo>
                <a:cubicBezTo>
                  <a:pt x="226" y="97"/>
                  <a:pt x="225" y="92"/>
                  <a:pt x="226" y="87"/>
                </a:cubicBezTo>
                <a:cubicBezTo>
                  <a:pt x="226" y="85"/>
                  <a:pt x="227" y="84"/>
                  <a:pt x="228" y="83"/>
                </a:cubicBezTo>
                <a:cubicBezTo>
                  <a:pt x="229" y="82"/>
                  <a:pt x="231" y="82"/>
                  <a:pt x="232" y="82"/>
                </a:cubicBezTo>
                <a:cubicBezTo>
                  <a:pt x="232" y="82"/>
                  <a:pt x="249" y="87"/>
                  <a:pt x="263" y="91"/>
                </a:cubicBezTo>
                <a:cubicBezTo>
                  <a:pt x="260" y="86"/>
                  <a:pt x="258" y="80"/>
                  <a:pt x="257" y="77"/>
                </a:cubicBezTo>
                <a:cubicBezTo>
                  <a:pt x="256" y="75"/>
                  <a:pt x="256" y="74"/>
                  <a:pt x="257" y="72"/>
                </a:cubicBezTo>
                <a:cubicBezTo>
                  <a:pt x="258" y="71"/>
                  <a:pt x="259" y="70"/>
                  <a:pt x="261" y="70"/>
                </a:cubicBezTo>
                <a:cubicBezTo>
                  <a:pt x="267" y="69"/>
                  <a:pt x="282" y="66"/>
                  <a:pt x="293" y="63"/>
                </a:cubicBezTo>
                <a:cubicBezTo>
                  <a:pt x="280" y="57"/>
                  <a:pt x="264" y="52"/>
                  <a:pt x="256" y="53"/>
                </a:cubicBezTo>
                <a:cubicBezTo>
                  <a:pt x="254" y="54"/>
                  <a:pt x="252" y="53"/>
                  <a:pt x="251" y="51"/>
                </a:cubicBezTo>
                <a:cubicBezTo>
                  <a:pt x="250" y="50"/>
                  <a:pt x="250" y="48"/>
                  <a:pt x="251" y="46"/>
                </a:cubicBezTo>
                <a:cubicBezTo>
                  <a:pt x="252" y="43"/>
                  <a:pt x="256" y="36"/>
                  <a:pt x="259" y="31"/>
                </a:cubicBezTo>
                <a:cubicBezTo>
                  <a:pt x="249" y="32"/>
                  <a:pt x="238" y="35"/>
                  <a:pt x="234" y="40"/>
                </a:cubicBezTo>
                <a:cubicBezTo>
                  <a:pt x="232" y="42"/>
                  <a:pt x="230" y="42"/>
                  <a:pt x="228" y="41"/>
                </a:cubicBezTo>
                <a:cubicBezTo>
                  <a:pt x="226" y="40"/>
                  <a:pt x="225" y="38"/>
                  <a:pt x="225" y="36"/>
                </a:cubicBezTo>
                <a:cubicBezTo>
                  <a:pt x="225" y="35"/>
                  <a:pt x="226" y="28"/>
                  <a:pt x="230" y="20"/>
                </a:cubicBezTo>
                <a:cubicBezTo>
                  <a:pt x="223" y="21"/>
                  <a:pt x="214" y="25"/>
                  <a:pt x="208" y="33"/>
                </a:cubicBezTo>
                <a:cubicBezTo>
                  <a:pt x="207" y="35"/>
                  <a:pt x="204" y="36"/>
                  <a:pt x="202" y="35"/>
                </a:cubicBezTo>
                <a:cubicBezTo>
                  <a:pt x="200" y="34"/>
                  <a:pt x="199" y="32"/>
                  <a:pt x="199" y="30"/>
                </a:cubicBezTo>
                <a:cubicBezTo>
                  <a:pt x="199" y="26"/>
                  <a:pt x="200" y="21"/>
                  <a:pt x="201" y="15"/>
                </a:cubicBezTo>
                <a:cubicBezTo>
                  <a:pt x="194" y="18"/>
                  <a:pt x="186" y="23"/>
                  <a:pt x="177" y="28"/>
                </a:cubicBezTo>
                <a:cubicBezTo>
                  <a:pt x="175" y="29"/>
                  <a:pt x="172" y="28"/>
                  <a:pt x="171" y="26"/>
                </a:cubicBezTo>
                <a:cubicBezTo>
                  <a:pt x="169" y="23"/>
                  <a:pt x="170" y="20"/>
                  <a:pt x="172" y="19"/>
                </a:cubicBezTo>
                <a:cubicBezTo>
                  <a:pt x="189" y="9"/>
                  <a:pt x="208" y="1"/>
                  <a:pt x="209" y="1"/>
                </a:cubicBezTo>
                <a:cubicBezTo>
                  <a:pt x="211" y="0"/>
                  <a:pt x="214" y="1"/>
                  <a:pt x="215" y="3"/>
                </a:cubicBezTo>
                <a:cubicBezTo>
                  <a:pt x="216" y="6"/>
                  <a:pt x="216" y="8"/>
                  <a:pt x="214" y="10"/>
                </a:cubicBezTo>
                <a:cubicBezTo>
                  <a:pt x="213" y="11"/>
                  <a:pt x="212" y="13"/>
                  <a:pt x="211" y="17"/>
                </a:cubicBezTo>
                <a:cubicBezTo>
                  <a:pt x="225" y="8"/>
                  <a:pt x="240" y="9"/>
                  <a:pt x="241" y="9"/>
                </a:cubicBezTo>
                <a:cubicBezTo>
                  <a:pt x="243" y="9"/>
                  <a:pt x="245" y="10"/>
                  <a:pt x="246" y="12"/>
                </a:cubicBezTo>
                <a:cubicBezTo>
                  <a:pt x="246" y="14"/>
                  <a:pt x="246" y="16"/>
                  <a:pt x="244" y="17"/>
                </a:cubicBezTo>
                <a:cubicBezTo>
                  <a:pt x="242" y="19"/>
                  <a:pt x="240" y="22"/>
                  <a:pt x="239" y="25"/>
                </a:cubicBezTo>
                <a:cubicBezTo>
                  <a:pt x="251" y="20"/>
                  <a:pt x="267" y="20"/>
                  <a:pt x="269" y="20"/>
                </a:cubicBezTo>
                <a:cubicBezTo>
                  <a:pt x="271" y="20"/>
                  <a:pt x="273" y="22"/>
                  <a:pt x="274" y="24"/>
                </a:cubicBezTo>
                <a:cubicBezTo>
                  <a:pt x="274" y="26"/>
                  <a:pt x="274" y="28"/>
                  <a:pt x="272" y="29"/>
                </a:cubicBezTo>
                <a:cubicBezTo>
                  <a:pt x="271" y="30"/>
                  <a:pt x="267" y="37"/>
                  <a:pt x="263" y="43"/>
                </a:cubicBezTo>
                <a:cubicBezTo>
                  <a:pt x="281" y="45"/>
                  <a:pt x="305" y="57"/>
                  <a:pt x="308" y="59"/>
                </a:cubicBezTo>
                <a:cubicBezTo>
                  <a:pt x="310" y="60"/>
                  <a:pt x="311" y="61"/>
                  <a:pt x="311" y="6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8"/>
          <p:cNvSpPr>
            <a:spLocks/>
          </p:cNvSpPr>
          <p:nvPr/>
        </p:nvSpPr>
        <p:spPr bwMode="auto">
          <a:xfrm>
            <a:off x="1660410" y="3361274"/>
            <a:ext cx="780247" cy="877291"/>
          </a:xfrm>
          <a:custGeom>
            <a:avLst/>
            <a:gdLst>
              <a:gd name="T0" fmla="*/ 249 w 255"/>
              <a:gd name="T1" fmla="*/ 216 h 287"/>
              <a:gd name="T2" fmla="*/ 209 w 255"/>
              <a:gd name="T3" fmla="*/ 194 h 287"/>
              <a:gd name="T4" fmla="*/ 215 w 255"/>
              <a:gd name="T5" fmla="*/ 237 h 287"/>
              <a:gd name="T6" fmla="*/ 209 w 255"/>
              <a:gd name="T7" fmla="*/ 233 h 287"/>
              <a:gd name="T8" fmla="*/ 180 w 255"/>
              <a:gd name="T9" fmla="*/ 177 h 287"/>
              <a:gd name="T10" fmla="*/ 134 w 255"/>
              <a:gd name="T11" fmla="*/ 204 h 287"/>
              <a:gd name="T12" fmla="*/ 167 w 255"/>
              <a:gd name="T13" fmla="*/ 262 h 287"/>
              <a:gd name="T14" fmla="*/ 164 w 255"/>
              <a:gd name="T15" fmla="*/ 271 h 287"/>
              <a:gd name="T16" fmla="*/ 134 w 255"/>
              <a:gd name="T17" fmla="*/ 242 h 287"/>
              <a:gd name="T18" fmla="*/ 129 w 255"/>
              <a:gd name="T19" fmla="*/ 287 h 287"/>
              <a:gd name="T20" fmla="*/ 124 w 255"/>
              <a:gd name="T21" fmla="*/ 243 h 287"/>
              <a:gd name="T22" fmla="*/ 90 w 255"/>
              <a:gd name="T23" fmla="*/ 269 h 287"/>
              <a:gd name="T24" fmla="*/ 124 w 255"/>
              <a:gd name="T25" fmla="*/ 229 h 287"/>
              <a:gd name="T26" fmla="*/ 110 w 255"/>
              <a:gd name="T27" fmla="*/ 174 h 287"/>
              <a:gd name="T28" fmla="*/ 76 w 255"/>
              <a:gd name="T29" fmla="*/ 177 h 287"/>
              <a:gd name="T30" fmla="*/ 46 w 255"/>
              <a:gd name="T31" fmla="*/ 233 h 287"/>
              <a:gd name="T32" fmla="*/ 40 w 255"/>
              <a:gd name="T33" fmla="*/ 237 h 287"/>
              <a:gd name="T34" fmla="*/ 46 w 255"/>
              <a:gd name="T35" fmla="*/ 195 h 287"/>
              <a:gd name="T36" fmla="*/ 7 w 255"/>
              <a:gd name="T37" fmla="*/ 216 h 287"/>
              <a:gd name="T38" fmla="*/ 4 w 255"/>
              <a:gd name="T39" fmla="*/ 207 h 287"/>
              <a:gd name="T40" fmla="*/ 5 w 255"/>
              <a:gd name="T41" fmla="*/ 176 h 287"/>
              <a:gd name="T42" fmla="*/ 7 w 255"/>
              <a:gd name="T43" fmla="*/ 166 h 287"/>
              <a:gd name="T44" fmla="*/ 74 w 255"/>
              <a:gd name="T45" fmla="*/ 167 h 287"/>
              <a:gd name="T46" fmla="*/ 73 w 255"/>
              <a:gd name="T47" fmla="*/ 116 h 287"/>
              <a:gd name="T48" fmla="*/ 8 w 255"/>
              <a:gd name="T49" fmla="*/ 116 h 287"/>
              <a:gd name="T50" fmla="*/ 2 w 255"/>
              <a:gd name="T51" fmla="*/ 113 h 287"/>
              <a:gd name="T52" fmla="*/ 40 w 255"/>
              <a:gd name="T53" fmla="*/ 97 h 287"/>
              <a:gd name="T54" fmla="*/ 2 w 255"/>
              <a:gd name="T55" fmla="*/ 69 h 287"/>
              <a:gd name="T56" fmla="*/ 47 w 255"/>
              <a:gd name="T57" fmla="*/ 89 h 287"/>
              <a:gd name="T58" fmla="*/ 40 w 255"/>
              <a:gd name="T59" fmla="*/ 46 h 287"/>
              <a:gd name="T60" fmla="*/ 59 w 255"/>
              <a:gd name="T61" fmla="*/ 97 h 287"/>
              <a:gd name="T62" fmla="*/ 77 w 255"/>
              <a:gd name="T63" fmla="*/ 107 h 287"/>
              <a:gd name="T64" fmla="*/ 124 w 255"/>
              <a:gd name="T65" fmla="*/ 80 h 287"/>
              <a:gd name="T66" fmla="*/ 91 w 255"/>
              <a:gd name="T67" fmla="*/ 27 h 287"/>
              <a:gd name="T68" fmla="*/ 98 w 255"/>
              <a:gd name="T69" fmla="*/ 20 h 287"/>
              <a:gd name="T70" fmla="*/ 124 w 255"/>
              <a:gd name="T71" fmla="*/ 5 h 287"/>
              <a:gd name="T72" fmla="*/ 134 w 255"/>
              <a:gd name="T73" fmla="*/ 5 h 287"/>
              <a:gd name="T74" fmla="*/ 161 w 255"/>
              <a:gd name="T75" fmla="*/ 20 h 287"/>
              <a:gd name="T76" fmla="*/ 168 w 255"/>
              <a:gd name="T77" fmla="*/ 27 h 287"/>
              <a:gd name="T78" fmla="*/ 134 w 255"/>
              <a:gd name="T79" fmla="*/ 80 h 287"/>
              <a:gd name="T80" fmla="*/ 179 w 255"/>
              <a:gd name="T81" fmla="*/ 107 h 287"/>
              <a:gd name="T82" fmla="*/ 209 w 255"/>
              <a:gd name="T83" fmla="*/ 50 h 287"/>
              <a:gd name="T84" fmla="*/ 219 w 255"/>
              <a:gd name="T85" fmla="*/ 53 h 287"/>
              <a:gd name="T86" fmla="*/ 247 w 255"/>
              <a:gd name="T87" fmla="*/ 68 h 287"/>
              <a:gd name="T88" fmla="*/ 252 w 255"/>
              <a:gd name="T89" fmla="*/ 76 h 287"/>
              <a:gd name="T90" fmla="*/ 250 w 255"/>
              <a:gd name="T91" fmla="*/ 107 h 287"/>
              <a:gd name="T92" fmla="*/ 249 w 255"/>
              <a:gd name="T93" fmla="*/ 117 h 287"/>
              <a:gd name="T94" fmla="*/ 203 w 255"/>
              <a:gd name="T95" fmla="*/ 105 h 287"/>
              <a:gd name="T96" fmla="*/ 174 w 255"/>
              <a:gd name="T97" fmla="*/ 131 h 287"/>
              <a:gd name="T98" fmla="*/ 166 w 255"/>
              <a:gd name="T99" fmla="*/ 125 h 287"/>
              <a:gd name="T100" fmla="*/ 144 w 255"/>
              <a:gd name="T101" fmla="*/ 121 h 287"/>
              <a:gd name="T102" fmla="*/ 129 w 255"/>
              <a:gd name="T103" fmla="*/ 93 h 287"/>
              <a:gd name="T104" fmla="*/ 113 w 255"/>
              <a:gd name="T105" fmla="*/ 121 h 287"/>
              <a:gd name="T106" fmla="*/ 102 w 255"/>
              <a:gd name="T107" fmla="*/ 139 h 287"/>
              <a:gd name="T108" fmla="*/ 87 w 255"/>
              <a:gd name="T109" fmla="*/ 166 h 287"/>
              <a:gd name="T110" fmla="*/ 118 w 255"/>
              <a:gd name="T111" fmla="*/ 166 h 287"/>
              <a:gd name="T112" fmla="*/ 139 w 255"/>
              <a:gd name="T113" fmla="*/ 166 h 287"/>
              <a:gd name="T114" fmla="*/ 171 w 255"/>
              <a:gd name="T115" fmla="*/ 166 h 287"/>
              <a:gd name="T116" fmla="*/ 156 w 255"/>
              <a:gd name="T117" fmla="*/ 138 h 287"/>
              <a:gd name="T118" fmla="*/ 185 w 255"/>
              <a:gd name="T119" fmla="*/ 168 h 287"/>
              <a:gd name="T120" fmla="*/ 248 w 255"/>
              <a:gd name="T121" fmla="*/ 166 h 287"/>
              <a:gd name="T122" fmla="*/ 250 w 255"/>
              <a:gd name="T123" fmla="*/ 176 h 287"/>
              <a:gd name="T124" fmla="*/ 251 w 255"/>
              <a:gd name="T125" fmla="*/ 20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5" h="287">
                <a:moveTo>
                  <a:pt x="253" y="214"/>
                </a:moveTo>
                <a:cubicBezTo>
                  <a:pt x="252" y="215"/>
                  <a:pt x="251" y="216"/>
                  <a:pt x="249" y="216"/>
                </a:cubicBezTo>
                <a:cubicBezTo>
                  <a:pt x="248" y="216"/>
                  <a:pt x="247" y="216"/>
                  <a:pt x="246" y="216"/>
                </a:cubicBezTo>
                <a:cubicBezTo>
                  <a:pt x="209" y="194"/>
                  <a:pt x="209" y="194"/>
                  <a:pt x="209" y="194"/>
                </a:cubicBezTo>
                <a:cubicBezTo>
                  <a:pt x="219" y="231"/>
                  <a:pt x="219" y="231"/>
                  <a:pt x="219" y="231"/>
                </a:cubicBezTo>
                <a:cubicBezTo>
                  <a:pt x="219" y="233"/>
                  <a:pt x="218" y="236"/>
                  <a:pt x="215" y="237"/>
                </a:cubicBezTo>
                <a:cubicBezTo>
                  <a:pt x="215" y="237"/>
                  <a:pt x="214" y="237"/>
                  <a:pt x="214" y="237"/>
                </a:cubicBezTo>
                <a:cubicBezTo>
                  <a:pt x="212" y="237"/>
                  <a:pt x="210" y="235"/>
                  <a:pt x="209" y="233"/>
                </a:cubicBezTo>
                <a:cubicBezTo>
                  <a:pt x="197" y="187"/>
                  <a:pt x="197" y="187"/>
                  <a:pt x="197" y="187"/>
                </a:cubicBezTo>
                <a:cubicBezTo>
                  <a:pt x="180" y="177"/>
                  <a:pt x="180" y="177"/>
                  <a:pt x="180" y="177"/>
                </a:cubicBezTo>
                <a:cubicBezTo>
                  <a:pt x="147" y="174"/>
                  <a:pt x="147" y="174"/>
                  <a:pt x="147" y="174"/>
                </a:cubicBezTo>
                <a:cubicBezTo>
                  <a:pt x="134" y="204"/>
                  <a:pt x="134" y="204"/>
                  <a:pt x="134" y="204"/>
                </a:cubicBezTo>
                <a:cubicBezTo>
                  <a:pt x="134" y="228"/>
                  <a:pt x="134" y="228"/>
                  <a:pt x="134" y="228"/>
                </a:cubicBezTo>
                <a:cubicBezTo>
                  <a:pt x="167" y="262"/>
                  <a:pt x="167" y="262"/>
                  <a:pt x="167" y="262"/>
                </a:cubicBezTo>
                <a:cubicBezTo>
                  <a:pt x="169" y="264"/>
                  <a:pt x="169" y="267"/>
                  <a:pt x="167" y="269"/>
                </a:cubicBezTo>
                <a:cubicBezTo>
                  <a:pt x="166" y="270"/>
                  <a:pt x="165" y="271"/>
                  <a:pt x="164" y="271"/>
                </a:cubicBezTo>
                <a:cubicBezTo>
                  <a:pt x="163" y="271"/>
                  <a:pt x="161" y="270"/>
                  <a:pt x="160" y="269"/>
                </a:cubicBezTo>
                <a:cubicBezTo>
                  <a:pt x="134" y="242"/>
                  <a:pt x="134" y="242"/>
                  <a:pt x="134" y="242"/>
                </a:cubicBezTo>
                <a:cubicBezTo>
                  <a:pt x="134" y="282"/>
                  <a:pt x="134" y="282"/>
                  <a:pt x="134" y="282"/>
                </a:cubicBezTo>
                <a:cubicBezTo>
                  <a:pt x="134" y="285"/>
                  <a:pt x="131" y="287"/>
                  <a:pt x="129" y="287"/>
                </a:cubicBezTo>
                <a:cubicBezTo>
                  <a:pt x="126" y="287"/>
                  <a:pt x="124" y="285"/>
                  <a:pt x="124" y="282"/>
                </a:cubicBezTo>
                <a:cubicBezTo>
                  <a:pt x="124" y="243"/>
                  <a:pt x="124" y="243"/>
                  <a:pt x="124" y="243"/>
                </a:cubicBezTo>
                <a:cubicBezTo>
                  <a:pt x="97" y="269"/>
                  <a:pt x="97" y="269"/>
                  <a:pt x="97" y="269"/>
                </a:cubicBezTo>
                <a:cubicBezTo>
                  <a:pt x="95" y="271"/>
                  <a:pt x="92" y="271"/>
                  <a:pt x="90" y="269"/>
                </a:cubicBezTo>
                <a:cubicBezTo>
                  <a:pt x="88" y="267"/>
                  <a:pt x="88" y="264"/>
                  <a:pt x="90" y="262"/>
                </a:cubicBezTo>
                <a:cubicBezTo>
                  <a:pt x="124" y="229"/>
                  <a:pt x="124" y="229"/>
                  <a:pt x="124" y="229"/>
                </a:cubicBezTo>
                <a:cubicBezTo>
                  <a:pt x="124" y="204"/>
                  <a:pt x="124" y="204"/>
                  <a:pt x="124" y="204"/>
                </a:cubicBezTo>
                <a:cubicBezTo>
                  <a:pt x="110" y="174"/>
                  <a:pt x="110" y="174"/>
                  <a:pt x="110" y="174"/>
                </a:cubicBezTo>
                <a:cubicBezTo>
                  <a:pt x="77" y="177"/>
                  <a:pt x="77" y="177"/>
                  <a:pt x="77" y="177"/>
                </a:cubicBezTo>
                <a:cubicBezTo>
                  <a:pt x="76" y="177"/>
                  <a:pt x="76" y="177"/>
                  <a:pt x="76" y="177"/>
                </a:cubicBezTo>
                <a:cubicBezTo>
                  <a:pt x="58" y="188"/>
                  <a:pt x="58" y="188"/>
                  <a:pt x="58" y="188"/>
                </a:cubicBezTo>
                <a:cubicBezTo>
                  <a:pt x="46" y="233"/>
                  <a:pt x="46" y="233"/>
                  <a:pt x="46" y="233"/>
                </a:cubicBezTo>
                <a:cubicBezTo>
                  <a:pt x="45" y="235"/>
                  <a:pt x="43" y="237"/>
                  <a:pt x="41" y="237"/>
                </a:cubicBezTo>
                <a:cubicBezTo>
                  <a:pt x="40" y="237"/>
                  <a:pt x="40" y="237"/>
                  <a:pt x="40" y="237"/>
                </a:cubicBezTo>
                <a:cubicBezTo>
                  <a:pt x="37" y="236"/>
                  <a:pt x="35" y="233"/>
                  <a:pt x="36" y="230"/>
                </a:cubicBezTo>
                <a:cubicBezTo>
                  <a:pt x="46" y="195"/>
                  <a:pt x="46" y="195"/>
                  <a:pt x="46" y="195"/>
                </a:cubicBezTo>
                <a:cubicBezTo>
                  <a:pt x="9" y="216"/>
                  <a:pt x="9" y="216"/>
                  <a:pt x="9" y="216"/>
                </a:cubicBezTo>
                <a:cubicBezTo>
                  <a:pt x="9" y="216"/>
                  <a:pt x="8" y="216"/>
                  <a:pt x="7" y="216"/>
                </a:cubicBezTo>
                <a:cubicBezTo>
                  <a:pt x="5" y="216"/>
                  <a:pt x="3" y="215"/>
                  <a:pt x="3" y="214"/>
                </a:cubicBezTo>
                <a:cubicBezTo>
                  <a:pt x="1" y="211"/>
                  <a:pt x="2" y="208"/>
                  <a:pt x="4" y="207"/>
                </a:cubicBezTo>
                <a:cubicBezTo>
                  <a:pt x="41" y="186"/>
                  <a:pt x="41" y="186"/>
                  <a:pt x="41" y="186"/>
                </a:cubicBezTo>
                <a:cubicBezTo>
                  <a:pt x="5" y="176"/>
                  <a:pt x="5" y="176"/>
                  <a:pt x="5" y="176"/>
                </a:cubicBezTo>
                <a:cubicBezTo>
                  <a:pt x="2" y="175"/>
                  <a:pt x="0" y="173"/>
                  <a:pt x="1" y="170"/>
                </a:cubicBezTo>
                <a:cubicBezTo>
                  <a:pt x="2" y="167"/>
                  <a:pt x="4" y="166"/>
                  <a:pt x="7" y="166"/>
                </a:cubicBezTo>
                <a:cubicBezTo>
                  <a:pt x="53" y="179"/>
                  <a:pt x="53" y="179"/>
                  <a:pt x="53" y="179"/>
                </a:cubicBezTo>
                <a:cubicBezTo>
                  <a:pt x="74" y="167"/>
                  <a:pt x="74" y="167"/>
                  <a:pt x="74" y="167"/>
                </a:cubicBezTo>
                <a:cubicBezTo>
                  <a:pt x="92" y="142"/>
                  <a:pt x="92" y="142"/>
                  <a:pt x="92" y="142"/>
                </a:cubicBezTo>
                <a:cubicBezTo>
                  <a:pt x="73" y="116"/>
                  <a:pt x="73" y="116"/>
                  <a:pt x="73" y="116"/>
                </a:cubicBezTo>
                <a:cubicBezTo>
                  <a:pt x="52" y="104"/>
                  <a:pt x="52" y="104"/>
                  <a:pt x="52" y="104"/>
                </a:cubicBezTo>
                <a:cubicBezTo>
                  <a:pt x="8" y="116"/>
                  <a:pt x="8" y="116"/>
                  <a:pt x="8" y="116"/>
                </a:cubicBezTo>
                <a:cubicBezTo>
                  <a:pt x="7" y="116"/>
                  <a:pt x="7" y="116"/>
                  <a:pt x="7" y="116"/>
                </a:cubicBezTo>
                <a:cubicBezTo>
                  <a:pt x="4" y="116"/>
                  <a:pt x="2" y="115"/>
                  <a:pt x="2" y="113"/>
                </a:cubicBezTo>
                <a:cubicBezTo>
                  <a:pt x="1" y="110"/>
                  <a:pt x="3" y="107"/>
                  <a:pt x="5" y="107"/>
                </a:cubicBezTo>
                <a:cubicBezTo>
                  <a:pt x="40" y="97"/>
                  <a:pt x="40" y="97"/>
                  <a:pt x="40" y="97"/>
                </a:cubicBezTo>
                <a:cubicBezTo>
                  <a:pt x="4" y="76"/>
                  <a:pt x="4" y="76"/>
                  <a:pt x="4" y="76"/>
                </a:cubicBezTo>
                <a:cubicBezTo>
                  <a:pt x="1" y="75"/>
                  <a:pt x="0" y="72"/>
                  <a:pt x="2" y="69"/>
                </a:cubicBezTo>
                <a:cubicBezTo>
                  <a:pt x="3" y="67"/>
                  <a:pt x="6" y="66"/>
                  <a:pt x="9" y="67"/>
                </a:cubicBezTo>
                <a:cubicBezTo>
                  <a:pt x="47" y="89"/>
                  <a:pt x="47" y="89"/>
                  <a:pt x="47" y="89"/>
                </a:cubicBezTo>
                <a:cubicBezTo>
                  <a:pt x="37" y="52"/>
                  <a:pt x="37" y="52"/>
                  <a:pt x="37" y="52"/>
                </a:cubicBezTo>
                <a:cubicBezTo>
                  <a:pt x="36" y="49"/>
                  <a:pt x="38" y="47"/>
                  <a:pt x="40" y="46"/>
                </a:cubicBezTo>
                <a:cubicBezTo>
                  <a:pt x="43" y="45"/>
                  <a:pt x="46" y="47"/>
                  <a:pt x="46" y="49"/>
                </a:cubicBezTo>
                <a:cubicBezTo>
                  <a:pt x="59" y="97"/>
                  <a:pt x="59" y="97"/>
                  <a:pt x="59" y="97"/>
                </a:cubicBezTo>
                <a:cubicBezTo>
                  <a:pt x="76" y="107"/>
                  <a:pt x="76" y="107"/>
                  <a:pt x="76" y="107"/>
                </a:cubicBezTo>
                <a:cubicBezTo>
                  <a:pt x="76" y="107"/>
                  <a:pt x="76" y="107"/>
                  <a:pt x="77" y="107"/>
                </a:cubicBezTo>
                <a:cubicBezTo>
                  <a:pt x="110" y="110"/>
                  <a:pt x="110" y="110"/>
                  <a:pt x="110" y="110"/>
                </a:cubicBezTo>
                <a:cubicBezTo>
                  <a:pt x="124" y="80"/>
                  <a:pt x="124" y="80"/>
                  <a:pt x="124" y="80"/>
                </a:cubicBezTo>
                <a:cubicBezTo>
                  <a:pt x="124" y="60"/>
                  <a:pt x="124" y="60"/>
                  <a:pt x="124" y="60"/>
                </a:cubicBezTo>
                <a:cubicBezTo>
                  <a:pt x="91" y="27"/>
                  <a:pt x="91" y="27"/>
                  <a:pt x="91" y="27"/>
                </a:cubicBezTo>
                <a:cubicBezTo>
                  <a:pt x="89" y="25"/>
                  <a:pt x="89" y="22"/>
                  <a:pt x="91" y="20"/>
                </a:cubicBezTo>
                <a:cubicBezTo>
                  <a:pt x="93" y="18"/>
                  <a:pt x="96" y="18"/>
                  <a:pt x="98" y="20"/>
                </a:cubicBezTo>
                <a:cubicBezTo>
                  <a:pt x="124" y="46"/>
                  <a:pt x="124" y="46"/>
                  <a:pt x="124" y="46"/>
                </a:cubicBezTo>
                <a:cubicBezTo>
                  <a:pt x="124" y="5"/>
                  <a:pt x="124" y="5"/>
                  <a:pt x="124" y="5"/>
                </a:cubicBezTo>
                <a:cubicBezTo>
                  <a:pt x="124" y="2"/>
                  <a:pt x="126" y="0"/>
                  <a:pt x="129" y="0"/>
                </a:cubicBezTo>
                <a:cubicBezTo>
                  <a:pt x="131" y="0"/>
                  <a:pt x="134" y="2"/>
                  <a:pt x="134" y="5"/>
                </a:cubicBezTo>
                <a:cubicBezTo>
                  <a:pt x="134" y="47"/>
                  <a:pt x="134" y="47"/>
                  <a:pt x="134" y="47"/>
                </a:cubicBezTo>
                <a:cubicBezTo>
                  <a:pt x="161" y="20"/>
                  <a:pt x="161" y="20"/>
                  <a:pt x="161" y="20"/>
                </a:cubicBezTo>
                <a:cubicBezTo>
                  <a:pt x="163" y="18"/>
                  <a:pt x="166" y="18"/>
                  <a:pt x="168" y="20"/>
                </a:cubicBezTo>
                <a:cubicBezTo>
                  <a:pt x="170" y="22"/>
                  <a:pt x="170" y="25"/>
                  <a:pt x="168" y="27"/>
                </a:cubicBezTo>
                <a:cubicBezTo>
                  <a:pt x="134" y="61"/>
                  <a:pt x="134" y="61"/>
                  <a:pt x="134" y="61"/>
                </a:cubicBezTo>
                <a:cubicBezTo>
                  <a:pt x="134" y="80"/>
                  <a:pt x="134" y="80"/>
                  <a:pt x="134" y="80"/>
                </a:cubicBezTo>
                <a:cubicBezTo>
                  <a:pt x="147" y="110"/>
                  <a:pt x="147" y="110"/>
                  <a:pt x="147" y="110"/>
                </a:cubicBezTo>
                <a:cubicBezTo>
                  <a:pt x="179" y="107"/>
                  <a:pt x="179" y="107"/>
                  <a:pt x="179" y="107"/>
                </a:cubicBezTo>
                <a:cubicBezTo>
                  <a:pt x="196" y="97"/>
                  <a:pt x="196" y="97"/>
                  <a:pt x="196" y="97"/>
                </a:cubicBezTo>
                <a:cubicBezTo>
                  <a:pt x="209" y="50"/>
                  <a:pt x="209" y="50"/>
                  <a:pt x="209" y="50"/>
                </a:cubicBezTo>
                <a:cubicBezTo>
                  <a:pt x="210" y="47"/>
                  <a:pt x="212" y="46"/>
                  <a:pt x="215" y="47"/>
                </a:cubicBezTo>
                <a:cubicBezTo>
                  <a:pt x="218" y="47"/>
                  <a:pt x="219" y="50"/>
                  <a:pt x="219" y="53"/>
                </a:cubicBezTo>
                <a:cubicBezTo>
                  <a:pt x="209" y="90"/>
                  <a:pt x="209" y="90"/>
                  <a:pt x="209" y="90"/>
                </a:cubicBezTo>
                <a:cubicBezTo>
                  <a:pt x="247" y="68"/>
                  <a:pt x="247" y="68"/>
                  <a:pt x="247" y="68"/>
                </a:cubicBezTo>
                <a:cubicBezTo>
                  <a:pt x="249" y="66"/>
                  <a:pt x="252" y="67"/>
                  <a:pt x="254" y="70"/>
                </a:cubicBezTo>
                <a:cubicBezTo>
                  <a:pt x="255" y="72"/>
                  <a:pt x="254" y="75"/>
                  <a:pt x="252" y="76"/>
                </a:cubicBezTo>
                <a:cubicBezTo>
                  <a:pt x="215" y="98"/>
                  <a:pt x="215" y="98"/>
                  <a:pt x="215" y="98"/>
                </a:cubicBezTo>
                <a:cubicBezTo>
                  <a:pt x="250" y="107"/>
                  <a:pt x="250" y="107"/>
                  <a:pt x="250" y="107"/>
                </a:cubicBezTo>
                <a:cubicBezTo>
                  <a:pt x="253" y="108"/>
                  <a:pt x="254" y="111"/>
                  <a:pt x="254" y="113"/>
                </a:cubicBezTo>
                <a:cubicBezTo>
                  <a:pt x="253" y="116"/>
                  <a:pt x="251" y="117"/>
                  <a:pt x="249" y="117"/>
                </a:cubicBezTo>
                <a:cubicBezTo>
                  <a:pt x="248" y="117"/>
                  <a:pt x="248" y="117"/>
                  <a:pt x="247" y="117"/>
                </a:cubicBezTo>
                <a:cubicBezTo>
                  <a:pt x="203" y="105"/>
                  <a:pt x="203" y="105"/>
                  <a:pt x="203" y="105"/>
                </a:cubicBezTo>
                <a:cubicBezTo>
                  <a:pt x="185" y="115"/>
                  <a:pt x="185" y="115"/>
                  <a:pt x="185" y="115"/>
                </a:cubicBezTo>
                <a:cubicBezTo>
                  <a:pt x="174" y="131"/>
                  <a:pt x="174" y="131"/>
                  <a:pt x="174" y="131"/>
                </a:cubicBezTo>
                <a:cubicBezTo>
                  <a:pt x="172" y="133"/>
                  <a:pt x="169" y="133"/>
                  <a:pt x="167" y="132"/>
                </a:cubicBezTo>
                <a:cubicBezTo>
                  <a:pt x="164" y="130"/>
                  <a:pt x="164" y="127"/>
                  <a:pt x="166" y="125"/>
                </a:cubicBezTo>
                <a:cubicBezTo>
                  <a:pt x="171" y="118"/>
                  <a:pt x="171" y="118"/>
                  <a:pt x="171" y="118"/>
                </a:cubicBezTo>
                <a:cubicBezTo>
                  <a:pt x="144" y="121"/>
                  <a:pt x="144" y="121"/>
                  <a:pt x="144" y="121"/>
                </a:cubicBezTo>
                <a:cubicBezTo>
                  <a:pt x="142" y="121"/>
                  <a:pt x="140" y="120"/>
                  <a:pt x="139" y="118"/>
                </a:cubicBezTo>
                <a:cubicBezTo>
                  <a:pt x="129" y="93"/>
                  <a:pt x="129" y="93"/>
                  <a:pt x="129" y="93"/>
                </a:cubicBezTo>
                <a:cubicBezTo>
                  <a:pt x="118" y="118"/>
                  <a:pt x="118" y="118"/>
                  <a:pt x="118" y="118"/>
                </a:cubicBezTo>
                <a:cubicBezTo>
                  <a:pt x="117" y="120"/>
                  <a:pt x="115" y="121"/>
                  <a:pt x="113" y="121"/>
                </a:cubicBezTo>
                <a:cubicBezTo>
                  <a:pt x="87" y="118"/>
                  <a:pt x="87" y="118"/>
                  <a:pt x="87" y="118"/>
                </a:cubicBezTo>
                <a:cubicBezTo>
                  <a:pt x="102" y="139"/>
                  <a:pt x="102" y="139"/>
                  <a:pt x="102" y="139"/>
                </a:cubicBezTo>
                <a:cubicBezTo>
                  <a:pt x="104" y="141"/>
                  <a:pt x="104" y="143"/>
                  <a:pt x="102" y="145"/>
                </a:cubicBezTo>
                <a:cubicBezTo>
                  <a:pt x="87" y="166"/>
                  <a:pt x="87" y="166"/>
                  <a:pt x="87" y="166"/>
                </a:cubicBezTo>
                <a:cubicBezTo>
                  <a:pt x="113" y="163"/>
                  <a:pt x="113" y="163"/>
                  <a:pt x="113" y="163"/>
                </a:cubicBezTo>
                <a:cubicBezTo>
                  <a:pt x="115" y="163"/>
                  <a:pt x="117" y="164"/>
                  <a:pt x="118" y="166"/>
                </a:cubicBezTo>
                <a:cubicBezTo>
                  <a:pt x="129" y="190"/>
                  <a:pt x="129" y="190"/>
                  <a:pt x="129" y="190"/>
                </a:cubicBezTo>
                <a:cubicBezTo>
                  <a:pt x="139" y="166"/>
                  <a:pt x="139" y="166"/>
                  <a:pt x="139" y="166"/>
                </a:cubicBezTo>
                <a:cubicBezTo>
                  <a:pt x="140" y="164"/>
                  <a:pt x="142" y="163"/>
                  <a:pt x="144" y="163"/>
                </a:cubicBezTo>
                <a:cubicBezTo>
                  <a:pt x="171" y="166"/>
                  <a:pt x="171" y="166"/>
                  <a:pt x="171" y="166"/>
                </a:cubicBezTo>
                <a:cubicBezTo>
                  <a:pt x="155" y="145"/>
                  <a:pt x="155" y="145"/>
                  <a:pt x="155" y="145"/>
                </a:cubicBezTo>
                <a:cubicBezTo>
                  <a:pt x="153" y="143"/>
                  <a:pt x="154" y="140"/>
                  <a:pt x="156" y="138"/>
                </a:cubicBezTo>
                <a:cubicBezTo>
                  <a:pt x="158" y="136"/>
                  <a:pt x="162" y="137"/>
                  <a:pt x="163" y="139"/>
                </a:cubicBezTo>
                <a:cubicBezTo>
                  <a:pt x="185" y="168"/>
                  <a:pt x="185" y="168"/>
                  <a:pt x="185" y="168"/>
                </a:cubicBezTo>
                <a:cubicBezTo>
                  <a:pt x="202" y="179"/>
                  <a:pt x="202" y="179"/>
                  <a:pt x="202" y="179"/>
                </a:cubicBezTo>
                <a:cubicBezTo>
                  <a:pt x="248" y="166"/>
                  <a:pt x="248" y="166"/>
                  <a:pt x="248" y="166"/>
                </a:cubicBezTo>
                <a:cubicBezTo>
                  <a:pt x="250" y="166"/>
                  <a:pt x="253" y="167"/>
                  <a:pt x="254" y="170"/>
                </a:cubicBezTo>
                <a:cubicBezTo>
                  <a:pt x="254" y="173"/>
                  <a:pt x="253" y="175"/>
                  <a:pt x="250" y="176"/>
                </a:cubicBezTo>
                <a:cubicBezTo>
                  <a:pt x="214" y="186"/>
                  <a:pt x="214" y="186"/>
                  <a:pt x="214" y="186"/>
                </a:cubicBezTo>
                <a:cubicBezTo>
                  <a:pt x="251" y="207"/>
                  <a:pt x="251" y="207"/>
                  <a:pt x="251" y="207"/>
                </a:cubicBezTo>
                <a:cubicBezTo>
                  <a:pt x="254" y="208"/>
                  <a:pt x="255" y="211"/>
                  <a:pt x="253" y="21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noEditPoints="1"/>
          </p:cNvSpPr>
          <p:nvPr/>
        </p:nvSpPr>
        <p:spPr bwMode="auto">
          <a:xfrm>
            <a:off x="3699788" y="3365879"/>
            <a:ext cx="846235" cy="868232"/>
          </a:xfrm>
          <a:custGeom>
            <a:avLst/>
            <a:gdLst>
              <a:gd name="T0" fmla="*/ 161 w 277"/>
              <a:gd name="T1" fmla="*/ 99 h 284"/>
              <a:gd name="T2" fmla="*/ 168 w 277"/>
              <a:gd name="T3" fmla="*/ 41 h 284"/>
              <a:gd name="T4" fmla="*/ 211 w 277"/>
              <a:gd name="T5" fmla="*/ 68 h 284"/>
              <a:gd name="T6" fmla="*/ 216 w 277"/>
              <a:gd name="T7" fmla="*/ 45 h 284"/>
              <a:gd name="T8" fmla="*/ 250 w 277"/>
              <a:gd name="T9" fmla="*/ 24 h 284"/>
              <a:gd name="T10" fmla="*/ 247 w 277"/>
              <a:gd name="T11" fmla="*/ 10 h 284"/>
              <a:gd name="T12" fmla="*/ 222 w 277"/>
              <a:gd name="T13" fmla="*/ 78 h 284"/>
              <a:gd name="T14" fmla="*/ 224 w 277"/>
              <a:gd name="T15" fmla="*/ 88 h 284"/>
              <a:gd name="T16" fmla="*/ 249 w 277"/>
              <a:gd name="T17" fmla="*/ 1 h 284"/>
              <a:gd name="T18" fmla="*/ 240 w 277"/>
              <a:gd name="T19" fmla="*/ 27 h 284"/>
              <a:gd name="T20" fmla="*/ 226 w 277"/>
              <a:gd name="T21" fmla="*/ 44 h 284"/>
              <a:gd name="T22" fmla="*/ 202 w 277"/>
              <a:gd name="T23" fmla="*/ 64 h 284"/>
              <a:gd name="T24" fmla="*/ 172 w 277"/>
              <a:gd name="T25" fmla="*/ 32 h 284"/>
              <a:gd name="T26" fmla="*/ 150 w 277"/>
              <a:gd name="T27" fmla="*/ 96 h 284"/>
              <a:gd name="T28" fmla="*/ 126 w 277"/>
              <a:gd name="T29" fmla="*/ 96 h 284"/>
              <a:gd name="T30" fmla="*/ 104 w 277"/>
              <a:gd name="T31" fmla="*/ 32 h 284"/>
              <a:gd name="T32" fmla="*/ 74 w 277"/>
              <a:gd name="T33" fmla="*/ 64 h 284"/>
              <a:gd name="T34" fmla="*/ 50 w 277"/>
              <a:gd name="T35" fmla="*/ 44 h 284"/>
              <a:gd name="T36" fmla="*/ 37 w 277"/>
              <a:gd name="T37" fmla="*/ 23 h 284"/>
              <a:gd name="T38" fmla="*/ 27 w 277"/>
              <a:gd name="T39" fmla="*/ 1 h 284"/>
              <a:gd name="T40" fmla="*/ 52 w 277"/>
              <a:gd name="T41" fmla="*/ 88 h 284"/>
              <a:gd name="T42" fmla="*/ 34 w 277"/>
              <a:gd name="T43" fmla="*/ 107 h 284"/>
              <a:gd name="T44" fmla="*/ 76 w 277"/>
              <a:gd name="T45" fmla="*/ 150 h 284"/>
              <a:gd name="T46" fmla="*/ 136 w 277"/>
              <a:gd name="T47" fmla="*/ 284 h 284"/>
              <a:gd name="T48" fmla="*/ 199 w 277"/>
              <a:gd name="T49" fmla="*/ 205 h 284"/>
              <a:gd name="T50" fmla="*/ 192 w 277"/>
              <a:gd name="T51" fmla="*/ 179 h 284"/>
              <a:gd name="T52" fmla="*/ 184 w 277"/>
              <a:gd name="T53" fmla="*/ 263 h 284"/>
              <a:gd name="T54" fmla="*/ 85 w 277"/>
              <a:gd name="T55" fmla="*/ 204 h 284"/>
              <a:gd name="T56" fmla="*/ 86 w 277"/>
              <a:gd name="T57" fmla="*/ 128 h 284"/>
              <a:gd name="T58" fmla="*/ 15 w 277"/>
              <a:gd name="T59" fmla="*/ 129 h 284"/>
              <a:gd name="T60" fmla="*/ 100 w 277"/>
              <a:gd name="T61" fmla="*/ 124 h 284"/>
              <a:gd name="T62" fmla="*/ 183 w 277"/>
              <a:gd name="T63" fmla="*/ 127 h 284"/>
              <a:gd name="T64" fmla="*/ 210 w 277"/>
              <a:gd name="T65" fmla="*/ 147 h 284"/>
              <a:gd name="T66" fmla="*/ 184 w 277"/>
              <a:gd name="T67" fmla="*/ 130 h 284"/>
              <a:gd name="T68" fmla="*/ 201 w 277"/>
              <a:gd name="T69" fmla="*/ 158 h 284"/>
              <a:gd name="T70" fmla="*/ 274 w 277"/>
              <a:gd name="T71" fmla="*/ 132 h 284"/>
              <a:gd name="T72" fmla="*/ 18 w 277"/>
              <a:gd name="T73" fmla="*/ 62 h 284"/>
              <a:gd name="T74" fmla="*/ 28 w 277"/>
              <a:gd name="T75" fmla="*/ 18 h 284"/>
              <a:gd name="T76" fmla="*/ 46 w 277"/>
              <a:gd name="T77" fmla="*/ 66 h 284"/>
              <a:gd name="T78" fmla="*/ 66 w 277"/>
              <a:gd name="T79" fmla="*/ 31 h 284"/>
              <a:gd name="T80" fmla="*/ 92 w 277"/>
              <a:gd name="T81" fmla="*/ 79 h 284"/>
              <a:gd name="T82" fmla="*/ 112 w 277"/>
              <a:gd name="T83" fmla="*/ 47 h 284"/>
              <a:gd name="T84" fmla="*/ 54 w 277"/>
              <a:gd name="T85" fmla="*/ 78 h 284"/>
              <a:gd name="T86" fmla="*/ 177 w 277"/>
              <a:gd name="T87" fmla="*/ 209 h 284"/>
              <a:gd name="T88" fmla="*/ 138 w 277"/>
              <a:gd name="T89" fmla="*/ 192 h 284"/>
              <a:gd name="T90" fmla="*/ 138 w 277"/>
              <a:gd name="T91" fmla="*/ 225 h 284"/>
              <a:gd name="T92" fmla="*/ 103 w 277"/>
              <a:gd name="T93" fmla="*/ 237 h 284"/>
              <a:gd name="T94" fmla="*/ 187 w 277"/>
              <a:gd name="T95" fmla="*/ 249 h 284"/>
              <a:gd name="T96" fmla="*/ 100 w 277"/>
              <a:gd name="T97" fmla="*/ 248 h 284"/>
              <a:gd name="T98" fmla="*/ 96 w 277"/>
              <a:gd name="T99" fmla="*/ 238 h 284"/>
              <a:gd name="T100" fmla="*/ 125 w 277"/>
              <a:gd name="T101" fmla="*/ 145 h 284"/>
              <a:gd name="T102" fmla="*/ 119 w 277"/>
              <a:gd name="T103" fmla="*/ 169 h 284"/>
              <a:gd name="T104" fmla="*/ 156 w 277"/>
              <a:gd name="T105" fmla="*/ 140 h 284"/>
              <a:gd name="T106" fmla="*/ 152 w 277"/>
              <a:gd name="T107" fmla="*/ 17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84">
                <a:moveTo>
                  <a:pt x="243" y="110"/>
                </a:moveTo>
                <a:cubicBezTo>
                  <a:pt x="232" y="106"/>
                  <a:pt x="223" y="104"/>
                  <a:pt x="213" y="104"/>
                </a:cubicBezTo>
                <a:cubicBezTo>
                  <a:pt x="203" y="105"/>
                  <a:pt x="193" y="108"/>
                  <a:pt x="181" y="116"/>
                </a:cubicBezTo>
                <a:cubicBezTo>
                  <a:pt x="175" y="108"/>
                  <a:pt x="168" y="103"/>
                  <a:pt x="161" y="99"/>
                </a:cubicBezTo>
                <a:cubicBezTo>
                  <a:pt x="167" y="93"/>
                  <a:pt x="173" y="81"/>
                  <a:pt x="171" y="70"/>
                </a:cubicBezTo>
                <a:cubicBezTo>
                  <a:pt x="169" y="62"/>
                  <a:pt x="166" y="54"/>
                  <a:pt x="164" y="47"/>
                </a:cubicBezTo>
                <a:cubicBezTo>
                  <a:pt x="162" y="43"/>
                  <a:pt x="163" y="40"/>
                  <a:pt x="164" y="40"/>
                </a:cubicBezTo>
                <a:cubicBezTo>
                  <a:pt x="164" y="40"/>
                  <a:pt x="165" y="40"/>
                  <a:pt x="168" y="41"/>
                </a:cubicBezTo>
                <a:cubicBezTo>
                  <a:pt x="173" y="43"/>
                  <a:pt x="173" y="48"/>
                  <a:pt x="173" y="56"/>
                </a:cubicBezTo>
                <a:cubicBezTo>
                  <a:pt x="173" y="64"/>
                  <a:pt x="174" y="74"/>
                  <a:pt x="184" y="79"/>
                </a:cubicBezTo>
                <a:cubicBezTo>
                  <a:pt x="188" y="81"/>
                  <a:pt x="193" y="81"/>
                  <a:pt x="198" y="79"/>
                </a:cubicBezTo>
                <a:cubicBezTo>
                  <a:pt x="204" y="77"/>
                  <a:pt x="209" y="72"/>
                  <a:pt x="211" y="68"/>
                </a:cubicBezTo>
                <a:cubicBezTo>
                  <a:pt x="214" y="61"/>
                  <a:pt x="214" y="49"/>
                  <a:pt x="209" y="40"/>
                </a:cubicBezTo>
                <a:cubicBezTo>
                  <a:pt x="207" y="37"/>
                  <a:pt x="208" y="31"/>
                  <a:pt x="209" y="30"/>
                </a:cubicBezTo>
                <a:cubicBezTo>
                  <a:pt x="209" y="30"/>
                  <a:pt x="209" y="31"/>
                  <a:pt x="211" y="32"/>
                </a:cubicBezTo>
                <a:cubicBezTo>
                  <a:pt x="214" y="34"/>
                  <a:pt x="215" y="40"/>
                  <a:pt x="216" y="45"/>
                </a:cubicBezTo>
                <a:cubicBezTo>
                  <a:pt x="216" y="49"/>
                  <a:pt x="217" y="53"/>
                  <a:pt x="219" y="57"/>
                </a:cubicBezTo>
                <a:cubicBezTo>
                  <a:pt x="222" y="65"/>
                  <a:pt x="227" y="66"/>
                  <a:pt x="230" y="66"/>
                </a:cubicBezTo>
                <a:cubicBezTo>
                  <a:pt x="238" y="67"/>
                  <a:pt x="244" y="61"/>
                  <a:pt x="248" y="55"/>
                </a:cubicBezTo>
                <a:cubicBezTo>
                  <a:pt x="255" y="44"/>
                  <a:pt x="252" y="34"/>
                  <a:pt x="250" y="24"/>
                </a:cubicBezTo>
                <a:cubicBezTo>
                  <a:pt x="249" y="21"/>
                  <a:pt x="249" y="21"/>
                  <a:pt x="249" y="21"/>
                </a:cubicBezTo>
                <a:cubicBezTo>
                  <a:pt x="249" y="20"/>
                  <a:pt x="249" y="19"/>
                  <a:pt x="249" y="18"/>
                </a:cubicBezTo>
                <a:cubicBezTo>
                  <a:pt x="248" y="16"/>
                  <a:pt x="247" y="12"/>
                  <a:pt x="247" y="10"/>
                </a:cubicBezTo>
                <a:cubicBezTo>
                  <a:pt x="247" y="10"/>
                  <a:pt x="247" y="10"/>
                  <a:pt x="247" y="10"/>
                </a:cubicBezTo>
                <a:cubicBezTo>
                  <a:pt x="255" y="12"/>
                  <a:pt x="259" y="18"/>
                  <a:pt x="261" y="24"/>
                </a:cubicBezTo>
                <a:cubicBezTo>
                  <a:pt x="266" y="37"/>
                  <a:pt x="264" y="55"/>
                  <a:pt x="258" y="62"/>
                </a:cubicBezTo>
                <a:cubicBezTo>
                  <a:pt x="249" y="73"/>
                  <a:pt x="241" y="75"/>
                  <a:pt x="227" y="77"/>
                </a:cubicBezTo>
                <a:cubicBezTo>
                  <a:pt x="225" y="78"/>
                  <a:pt x="224" y="78"/>
                  <a:pt x="222" y="78"/>
                </a:cubicBezTo>
                <a:cubicBezTo>
                  <a:pt x="207" y="81"/>
                  <a:pt x="192" y="84"/>
                  <a:pt x="180" y="94"/>
                </a:cubicBezTo>
                <a:cubicBezTo>
                  <a:pt x="178" y="95"/>
                  <a:pt x="177" y="99"/>
                  <a:pt x="179" y="101"/>
                </a:cubicBezTo>
                <a:cubicBezTo>
                  <a:pt x="180" y="103"/>
                  <a:pt x="184" y="103"/>
                  <a:pt x="186" y="102"/>
                </a:cubicBezTo>
                <a:cubicBezTo>
                  <a:pt x="196" y="94"/>
                  <a:pt x="210" y="91"/>
                  <a:pt x="224" y="88"/>
                </a:cubicBezTo>
                <a:cubicBezTo>
                  <a:pt x="226" y="88"/>
                  <a:pt x="227" y="87"/>
                  <a:pt x="229" y="87"/>
                </a:cubicBezTo>
                <a:cubicBezTo>
                  <a:pt x="244" y="84"/>
                  <a:pt x="255" y="82"/>
                  <a:pt x="266" y="68"/>
                </a:cubicBezTo>
                <a:cubicBezTo>
                  <a:pt x="275" y="57"/>
                  <a:pt x="277" y="35"/>
                  <a:pt x="270" y="20"/>
                </a:cubicBezTo>
                <a:cubicBezTo>
                  <a:pt x="266" y="9"/>
                  <a:pt x="259" y="2"/>
                  <a:pt x="249" y="1"/>
                </a:cubicBezTo>
                <a:cubicBezTo>
                  <a:pt x="244" y="0"/>
                  <a:pt x="241" y="2"/>
                  <a:pt x="240" y="3"/>
                </a:cubicBezTo>
                <a:cubicBezTo>
                  <a:pt x="236" y="7"/>
                  <a:pt x="237" y="14"/>
                  <a:pt x="239" y="20"/>
                </a:cubicBezTo>
                <a:cubicBezTo>
                  <a:pt x="239" y="21"/>
                  <a:pt x="239" y="22"/>
                  <a:pt x="239" y="23"/>
                </a:cubicBezTo>
                <a:cubicBezTo>
                  <a:pt x="240" y="24"/>
                  <a:pt x="240" y="25"/>
                  <a:pt x="240" y="27"/>
                </a:cubicBezTo>
                <a:cubicBezTo>
                  <a:pt x="242" y="36"/>
                  <a:pt x="244" y="42"/>
                  <a:pt x="239" y="50"/>
                </a:cubicBezTo>
                <a:cubicBezTo>
                  <a:pt x="237" y="54"/>
                  <a:pt x="233" y="56"/>
                  <a:pt x="231" y="56"/>
                </a:cubicBezTo>
                <a:cubicBezTo>
                  <a:pt x="230" y="56"/>
                  <a:pt x="228" y="54"/>
                  <a:pt x="228" y="53"/>
                </a:cubicBezTo>
                <a:cubicBezTo>
                  <a:pt x="227" y="51"/>
                  <a:pt x="226" y="47"/>
                  <a:pt x="226" y="44"/>
                </a:cubicBezTo>
                <a:cubicBezTo>
                  <a:pt x="225" y="37"/>
                  <a:pt x="224" y="29"/>
                  <a:pt x="217" y="24"/>
                </a:cubicBezTo>
                <a:cubicBezTo>
                  <a:pt x="209" y="18"/>
                  <a:pt x="204" y="21"/>
                  <a:pt x="202" y="23"/>
                </a:cubicBezTo>
                <a:cubicBezTo>
                  <a:pt x="197" y="28"/>
                  <a:pt x="197" y="39"/>
                  <a:pt x="200" y="45"/>
                </a:cubicBezTo>
                <a:cubicBezTo>
                  <a:pt x="203" y="51"/>
                  <a:pt x="203" y="60"/>
                  <a:pt x="202" y="64"/>
                </a:cubicBezTo>
                <a:cubicBezTo>
                  <a:pt x="201" y="66"/>
                  <a:pt x="198" y="68"/>
                  <a:pt x="194" y="70"/>
                </a:cubicBezTo>
                <a:cubicBezTo>
                  <a:pt x="192" y="71"/>
                  <a:pt x="190" y="71"/>
                  <a:pt x="188" y="70"/>
                </a:cubicBezTo>
                <a:cubicBezTo>
                  <a:pt x="184" y="68"/>
                  <a:pt x="183" y="64"/>
                  <a:pt x="183" y="56"/>
                </a:cubicBezTo>
                <a:cubicBezTo>
                  <a:pt x="183" y="47"/>
                  <a:pt x="183" y="37"/>
                  <a:pt x="172" y="32"/>
                </a:cubicBezTo>
                <a:cubicBezTo>
                  <a:pt x="164" y="28"/>
                  <a:pt x="159" y="30"/>
                  <a:pt x="157" y="32"/>
                </a:cubicBezTo>
                <a:cubicBezTo>
                  <a:pt x="153" y="36"/>
                  <a:pt x="152" y="43"/>
                  <a:pt x="154" y="51"/>
                </a:cubicBezTo>
                <a:cubicBezTo>
                  <a:pt x="157" y="57"/>
                  <a:pt x="159" y="65"/>
                  <a:pt x="161" y="72"/>
                </a:cubicBezTo>
                <a:cubicBezTo>
                  <a:pt x="163" y="80"/>
                  <a:pt x="155" y="92"/>
                  <a:pt x="150" y="96"/>
                </a:cubicBezTo>
                <a:cubicBezTo>
                  <a:pt x="150" y="96"/>
                  <a:pt x="150" y="96"/>
                  <a:pt x="150" y="96"/>
                </a:cubicBezTo>
                <a:cubicBezTo>
                  <a:pt x="146" y="95"/>
                  <a:pt x="143" y="95"/>
                  <a:pt x="139" y="95"/>
                </a:cubicBezTo>
                <a:cubicBezTo>
                  <a:pt x="134" y="94"/>
                  <a:pt x="130" y="95"/>
                  <a:pt x="126" y="96"/>
                </a:cubicBezTo>
                <a:cubicBezTo>
                  <a:pt x="126" y="96"/>
                  <a:pt x="126" y="96"/>
                  <a:pt x="126" y="96"/>
                </a:cubicBezTo>
                <a:cubicBezTo>
                  <a:pt x="121" y="92"/>
                  <a:pt x="113" y="81"/>
                  <a:pt x="115" y="72"/>
                </a:cubicBezTo>
                <a:cubicBezTo>
                  <a:pt x="117" y="65"/>
                  <a:pt x="119" y="57"/>
                  <a:pt x="122" y="51"/>
                </a:cubicBezTo>
                <a:cubicBezTo>
                  <a:pt x="124" y="43"/>
                  <a:pt x="124" y="36"/>
                  <a:pt x="119" y="32"/>
                </a:cubicBezTo>
                <a:cubicBezTo>
                  <a:pt x="117" y="30"/>
                  <a:pt x="112" y="28"/>
                  <a:pt x="104" y="32"/>
                </a:cubicBezTo>
                <a:cubicBezTo>
                  <a:pt x="93" y="37"/>
                  <a:pt x="93" y="47"/>
                  <a:pt x="93" y="56"/>
                </a:cubicBezTo>
                <a:cubicBezTo>
                  <a:pt x="93" y="64"/>
                  <a:pt x="92" y="68"/>
                  <a:pt x="88" y="70"/>
                </a:cubicBezTo>
                <a:cubicBezTo>
                  <a:pt x="86" y="71"/>
                  <a:pt x="84" y="71"/>
                  <a:pt x="82" y="70"/>
                </a:cubicBezTo>
                <a:cubicBezTo>
                  <a:pt x="78" y="68"/>
                  <a:pt x="75" y="66"/>
                  <a:pt x="74" y="64"/>
                </a:cubicBezTo>
                <a:cubicBezTo>
                  <a:pt x="73" y="60"/>
                  <a:pt x="73" y="51"/>
                  <a:pt x="76" y="45"/>
                </a:cubicBezTo>
                <a:cubicBezTo>
                  <a:pt x="80" y="38"/>
                  <a:pt x="78" y="28"/>
                  <a:pt x="73" y="23"/>
                </a:cubicBezTo>
                <a:cubicBezTo>
                  <a:pt x="69" y="21"/>
                  <a:pt x="64" y="20"/>
                  <a:pt x="59" y="25"/>
                </a:cubicBezTo>
                <a:cubicBezTo>
                  <a:pt x="53" y="30"/>
                  <a:pt x="51" y="37"/>
                  <a:pt x="50" y="44"/>
                </a:cubicBezTo>
                <a:cubicBezTo>
                  <a:pt x="50" y="47"/>
                  <a:pt x="50" y="51"/>
                  <a:pt x="48" y="53"/>
                </a:cubicBezTo>
                <a:cubicBezTo>
                  <a:pt x="47" y="55"/>
                  <a:pt x="46" y="56"/>
                  <a:pt x="45" y="56"/>
                </a:cubicBezTo>
                <a:cubicBezTo>
                  <a:pt x="44" y="56"/>
                  <a:pt x="40" y="54"/>
                  <a:pt x="38" y="50"/>
                </a:cubicBezTo>
                <a:cubicBezTo>
                  <a:pt x="33" y="41"/>
                  <a:pt x="34" y="35"/>
                  <a:pt x="37" y="23"/>
                </a:cubicBezTo>
                <a:cubicBezTo>
                  <a:pt x="37" y="23"/>
                  <a:pt x="37" y="23"/>
                  <a:pt x="37" y="23"/>
                </a:cubicBezTo>
                <a:cubicBezTo>
                  <a:pt x="37" y="22"/>
                  <a:pt x="37" y="21"/>
                  <a:pt x="37" y="20"/>
                </a:cubicBezTo>
                <a:cubicBezTo>
                  <a:pt x="39" y="14"/>
                  <a:pt x="40" y="7"/>
                  <a:pt x="36" y="3"/>
                </a:cubicBezTo>
                <a:cubicBezTo>
                  <a:pt x="35" y="2"/>
                  <a:pt x="32" y="0"/>
                  <a:pt x="27" y="1"/>
                </a:cubicBezTo>
                <a:cubicBezTo>
                  <a:pt x="18" y="2"/>
                  <a:pt x="10" y="9"/>
                  <a:pt x="6" y="20"/>
                </a:cubicBezTo>
                <a:cubicBezTo>
                  <a:pt x="0" y="35"/>
                  <a:pt x="1" y="57"/>
                  <a:pt x="10" y="68"/>
                </a:cubicBezTo>
                <a:cubicBezTo>
                  <a:pt x="21" y="82"/>
                  <a:pt x="33" y="84"/>
                  <a:pt x="47" y="87"/>
                </a:cubicBezTo>
                <a:cubicBezTo>
                  <a:pt x="49" y="87"/>
                  <a:pt x="50" y="88"/>
                  <a:pt x="52" y="88"/>
                </a:cubicBezTo>
                <a:cubicBezTo>
                  <a:pt x="71" y="92"/>
                  <a:pt x="88" y="95"/>
                  <a:pt x="99" y="111"/>
                </a:cubicBezTo>
                <a:cubicBezTo>
                  <a:pt x="98" y="112"/>
                  <a:pt x="96" y="113"/>
                  <a:pt x="95" y="114"/>
                </a:cubicBezTo>
                <a:cubicBezTo>
                  <a:pt x="84" y="107"/>
                  <a:pt x="74" y="103"/>
                  <a:pt x="64" y="102"/>
                </a:cubicBezTo>
                <a:cubicBezTo>
                  <a:pt x="54" y="101"/>
                  <a:pt x="45" y="103"/>
                  <a:pt x="34" y="107"/>
                </a:cubicBezTo>
                <a:cubicBezTo>
                  <a:pt x="22" y="111"/>
                  <a:pt x="3" y="123"/>
                  <a:pt x="2" y="128"/>
                </a:cubicBezTo>
                <a:cubicBezTo>
                  <a:pt x="2" y="130"/>
                  <a:pt x="2" y="132"/>
                  <a:pt x="4" y="133"/>
                </a:cubicBezTo>
                <a:cubicBezTo>
                  <a:pt x="24" y="148"/>
                  <a:pt x="48" y="163"/>
                  <a:pt x="69" y="154"/>
                </a:cubicBezTo>
                <a:cubicBezTo>
                  <a:pt x="72" y="153"/>
                  <a:pt x="74" y="151"/>
                  <a:pt x="76" y="150"/>
                </a:cubicBezTo>
                <a:cubicBezTo>
                  <a:pt x="74" y="159"/>
                  <a:pt x="72" y="168"/>
                  <a:pt x="73" y="177"/>
                </a:cubicBezTo>
                <a:cubicBezTo>
                  <a:pt x="72" y="186"/>
                  <a:pt x="73" y="195"/>
                  <a:pt x="75" y="203"/>
                </a:cubicBezTo>
                <a:cubicBezTo>
                  <a:pt x="65" y="212"/>
                  <a:pt x="60" y="222"/>
                  <a:pt x="60" y="233"/>
                </a:cubicBezTo>
                <a:cubicBezTo>
                  <a:pt x="59" y="261"/>
                  <a:pt x="93" y="284"/>
                  <a:pt x="136" y="284"/>
                </a:cubicBezTo>
                <a:cubicBezTo>
                  <a:pt x="136" y="284"/>
                  <a:pt x="137" y="284"/>
                  <a:pt x="138" y="284"/>
                </a:cubicBezTo>
                <a:cubicBezTo>
                  <a:pt x="157" y="284"/>
                  <a:pt x="175" y="280"/>
                  <a:pt x="190" y="271"/>
                </a:cubicBezTo>
                <a:cubicBezTo>
                  <a:pt x="205" y="262"/>
                  <a:pt x="213" y="249"/>
                  <a:pt x="213" y="235"/>
                </a:cubicBezTo>
                <a:cubicBezTo>
                  <a:pt x="214" y="224"/>
                  <a:pt x="209" y="214"/>
                  <a:pt x="199" y="205"/>
                </a:cubicBezTo>
                <a:cubicBezTo>
                  <a:pt x="201" y="197"/>
                  <a:pt x="202" y="188"/>
                  <a:pt x="202" y="179"/>
                </a:cubicBezTo>
                <a:cubicBezTo>
                  <a:pt x="202" y="176"/>
                  <a:pt x="200" y="174"/>
                  <a:pt x="197" y="174"/>
                </a:cubicBezTo>
                <a:cubicBezTo>
                  <a:pt x="197" y="174"/>
                  <a:pt x="197" y="174"/>
                  <a:pt x="197" y="174"/>
                </a:cubicBezTo>
                <a:cubicBezTo>
                  <a:pt x="194" y="174"/>
                  <a:pt x="192" y="176"/>
                  <a:pt x="192" y="179"/>
                </a:cubicBezTo>
                <a:cubicBezTo>
                  <a:pt x="192" y="188"/>
                  <a:pt x="191" y="197"/>
                  <a:pt x="189" y="205"/>
                </a:cubicBezTo>
                <a:cubicBezTo>
                  <a:pt x="188" y="207"/>
                  <a:pt x="189" y="209"/>
                  <a:pt x="190" y="211"/>
                </a:cubicBezTo>
                <a:cubicBezTo>
                  <a:pt x="196" y="216"/>
                  <a:pt x="204" y="224"/>
                  <a:pt x="203" y="235"/>
                </a:cubicBezTo>
                <a:cubicBezTo>
                  <a:pt x="203" y="245"/>
                  <a:pt x="197" y="255"/>
                  <a:pt x="184" y="263"/>
                </a:cubicBezTo>
                <a:cubicBezTo>
                  <a:pt x="171" y="271"/>
                  <a:pt x="154" y="275"/>
                  <a:pt x="136" y="274"/>
                </a:cubicBezTo>
                <a:cubicBezTo>
                  <a:pt x="99" y="274"/>
                  <a:pt x="69" y="255"/>
                  <a:pt x="70" y="233"/>
                </a:cubicBezTo>
                <a:cubicBezTo>
                  <a:pt x="70" y="222"/>
                  <a:pt x="77" y="214"/>
                  <a:pt x="84" y="209"/>
                </a:cubicBezTo>
                <a:cubicBezTo>
                  <a:pt x="85" y="208"/>
                  <a:pt x="86" y="206"/>
                  <a:pt x="85" y="204"/>
                </a:cubicBezTo>
                <a:cubicBezTo>
                  <a:pt x="83" y="196"/>
                  <a:pt x="82" y="186"/>
                  <a:pt x="83" y="177"/>
                </a:cubicBezTo>
                <a:cubicBezTo>
                  <a:pt x="82" y="163"/>
                  <a:pt x="86" y="147"/>
                  <a:pt x="93" y="134"/>
                </a:cubicBezTo>
                <a:cubicBezTo>
                  <a:pt x="95" y="132"/>
                  <a:pt x="94" y="130"/>
                  <a:pt x="92" y="128"/>
                </a:cubicBezTo>
                <a:cubicBezTo>
                  <a:pt x="91" y="127"/>
                  <a:pt x="88" y="126"/>
                  <a:pt x="86" y="128"/>
                </a:cubicBezTo>
                <a:cubicBezTo>
                  <a:pt x="84" y="129"/>
                  <a:pt x="82" y="131"/>
                  <a:pt x="78" y="134"/>
                </a:cubicBezTo>
                <a:cubicBezTo>
                  <a:pt x="78" y="135"/>
                  <a:pt x="78" y="135"/>
                  <a:pt x="78" y="135"/>
                </a:cubicBezTo>
                <a:cubicBezTo>
                  <a:pt x="74" y="139"/>
                  <a:pt x="70" y="143"/>
                  <a:pt x="65" y="145"/>
                </a:cubicBezTo>
                <a:cubicBezTo>
                  <a:pt x="50" y="151"/>
                  <a:pt x="32" y="141"/>
                  <a:pt x="15" y="129"/>
                </a:cubicBezTo>
                <a:cubicBezTo>
                  <a:pt x="20" y="125"/>
                  <a:pt x="28" y="120"/>
                  <a:pt x="37" y="116"/>
                </a:cubicBezTo>
                <a:cubicBezTo>
                  <a:pt x="47" y="113"/>
                  <a:pt x="55" y="111"/>
                  <a:pt x="63" y="112"/>
                </a:cubicBezTo>
                <a:cubicBezTo>
                  <a:pt x="72" y="113"/>
                  <a:pt x="82" y="117"/>
                  <a:pt x="93" y="125"/>
                </a:cubicBezTo>
                <a:cubicBezTo>
                  <a:pt x="95" y="127"/>
                  <a:pt x="98" y="126"/>
                  <a:pt x="100" y="124"/>
                </a:cubicBezTo>
                <a:cubicBezTo>
                  <a:pt x="111" y="111"/>
                  <a:pt x="124" y="104"/>
                  <a:pt x="138" y="105"/>
                </a:cubicBezTo>
                <a:cubicBezTo>
                  <a:pt x="138" y="105"/>
                  <a:pt x="139" y="105"/>
                  <a:pt x="139" y="105"/>
                </a:cubicBezTo>
                <a:cubicBezTo>
                  <a:pt x="153" y="104"/>
                  <a:pt x="166" y="111"/>
                  <a:pt x="176" y="125"/>
                </a:cubicBezTo>
                <a:cubicBezTo>
                  <a:pt x="178" y="128"/>
                  <a:pt x="181" y="128"/>
                  <a:pt x="183" y="127"/>
                </a:cubicBezTo>
                <a:cubicBezTo>
                  <a:pt x="195" y="118"/>
                  <a:pt x="204" y="114"/>
                  <a:pt x="214" y="114"/>
                </a:cubicBezTo>
                <a:cubicBezTo>
                  <a:pt x="222" y="114"/>
                  <a:pt x="230" y="115"/>
                  <a:pt x="239" y="119"/>
                </a:cubicBezTo>
                <a:cubicBezTo>
                  <a:pt x="248" y="123"/>
                  <a:pt x="257" y="129"/>
                  <a:pt x="261" y="132"/>
                </a:cubicBezTo>
                <a:cubicBezTo>
                  <a:pt x="244" y="144"/>
                  <a:pt x="225" y="154"/>
                  <a:pt x="210" y="147"/>
                </a:cubicBezTo>
                <a:cubicBezTo>
                  <a:pt x="206" y="145"/>
                  <a:pt x="202" y="141"/>
                  <a:pt x="198" y="137"/>
                </a:cubicBezTo>
                <a:cubicBezTo>
                  <a:pt x="198" y="136"/>
                  <a:pt x="198" y="136"/>
                  <a:pt x="198" y="136"/>
                </a:cubicBezTo>
                <a:cubicBezTo>
                  <a:pt x="194" y="133"/>
                  <a:pt x="192" y="131"/>
                  <a:pt x="190" y="129"/>
                </a:cubicBezTo>
                <a:cubicBezTo>
                  <a:pt x="188" y="128"/>
                  <a:pt x="185" y="128"/>
                  <a:pt x="184" y="130"/>
                </a:cubicBezTo>
                <a:cubicBezTo>
                  <a:pt x="182" y="131"/>
                  <a:pt x="181" y="134"/>
                  <a:pt x="183" y="136"/>
                </a:cubicBezTo>
                <a:cubicBezTo>
                  <a:pt x="186" y="143"/>
                  <a:pt x="189" y="151"/>
                  <a:pt x="191" y="159"/>
                </a:cubicBezTo>
                <a:cubicBezTo>
                  <a:pt x="191" y="162"/>
                  <a:pt x="194" y="164"/>
                  <a:pt x="197" y="163"/>
                </a:cubicBezTo>
                <a:cubicBezTo>
                  <a:pt x="199" y="163"/>
                  <a:pt x="201" y="160"/>
                  <a:pt x="201" y="158"/>
                </a:cubicBezTo>
                <a:cubicBezTo>
                  <a:pt x="200" y="156"/>
                  <a:pt x="200" y="153"/>
                  <a:pt x="199" y="151"/>
                </a:cubicBezTo>
                <a:cubicBezTo>
                  <a:pt x="201" y="153"/>
                  <a:pt x="203" y="155"/>
                  <a:pt x="206" y="156"/>
                </a:cubicBezTo>
                <a:cubicBezTo>
                  <a:pt x="227" y="166"/>
                  <a:pt x="251" y="152"/>
                  <a:pt x="272" y="137"/>
                </a:cubicBezTo>
                <a:cubicBezTo>
                  <a:pt x="274" y="136"/>
                  <a:pt x="274" y="134"/>
                  <a:pt x="274" y="132"/>
                </a:cubicBezTo>
                <a:cubicBezTo>
                  <a:pt x="274" y="127"/>
                  <a:pt x="254" y="115"/>
                  <a:pt x="243" y="110"/>
                </a:cubicBezTo>
                <a:close/>
                <a:moveTo>
                  <a:pt x="54" y="78"/>
                </a:moveTo>
                <a:cubicBezTo>
                  <a:pt x="52" y="78"/>
                  <a:pt x="51" y="78"/>
                  <a:pt x="49" y="77"/>
                </a:cubicBezTo>
                <a:cubicBezTo>
                  <a:pt x="35" y="75"/>
                  <a:pt x="27" y="73"/>
                  <a:pt x="18" y="62"/>
                </a:cubicBezTo>
                <a:cubicBezTo>
                  <a:pt x="12" y="55"/>
                  <a:pt x="10" y="37"/>
                  <a:pt x="15" y="24"/>
                </a:cubicBezTo>
                <a:cubicBezTo>
                  <a:pt x="17" y="18"/>
                  <a:pt x="21" y="12"/>
                  <a:pt x="29" y="10"/>
                </a:cubicBezTo>
                <a:cubicBezTo>
                  <a:pt x="29" y="10"/>
                  <a:pt x="29" y="10"/>
                  <a:pt x="29" y="10"/>
                </a:cubicBezTo>
                <a:cubicBezTo>
                  <a:pt x="29" y="12"/>
                  <a:pt x="28" y="16"/>
                  <a:pt x="28" y="18"/>
                </a:cubicBezTo>
                <a:cubicBezTo>
                  <a:pt x="27" y="19"/>
                  <a:pt x="27" y="20"/>
                  <a:pt x="27" y="21"/>
                </a:cubicBezTo>
                <a:cubicBezTo>
                  <a:pt x="27" y="21"/>
                  <a:pt x="27" y="21"/>
                  <a:pt x="27" y="21"/>
                </a:cubicBezTo>
                <a:cubicBezTo>
                  <a:pt x="24" y="33"/>
                  <a:pt x="22" y="43"/>
                  <a:pt x="29" y="55"/>
                </a:cubicBezTo>
                <a:cubicBezTo>
                  <a:pt x="33" y="61"/>
                  <a:pt x="39" y="67"/>
                  <a:pt x="46" y="66"/>
                </a:cubicBezTo>
                <a:cubicBezTo>
                  <a:pt x="49" y="66"/>
                  <a:pt x="54" y="64"/>
                  <a:pt x="57" y="57"/>
                </a:cubicBezTo>
                <a:cubicBezTo>
                  <a:pt x="59" y="53"/>
                  <a:pt x="60" y="49"/>
                  <a:pt x="60" y="45"/>
                </a:cubicBezTo>
                <a:cubicBezTo>
                  <a:pt x="61" y="40"/>
                  <a:pt x="62" y="35"/>
                  <a:pt x="65" y="32"/>
                </a:cubicBezTo>
                <a:cubicBezTo>
                  <a:pt x="66" y="31"/>
                  <a:pt x="67" y="31"/>
                  <a:pt x="66" y="31"/>
                </a:cubicBezTo>
                <a:cubicBezTo>
                  <a:pt x="68" y="32"/>
                  <a:pt x="69" y="37"/>
                  <a:pt x="67" y="40"/>
                </a:cubicBezTo>
                <a:cubicBezTo>
                  <a:pt x="63" y="48"/>
                  <a:pt x="62" y="62"/>
                  <a:pt x="65" y="68"/>
                </a:cubicBezTo>
                <a:cubicBezTo>
                  <a:pt x="67" y="73"/>
                  <a:pt x="73" y="77"/>
                  <a:pt x="78" y="79"/>
                </a:cubicBezTo>
                <a:cubicBezTo>
                  <a:pt x="83" y="81"/>
                  <a:pt x="88" y="81"/>
                  <a:pt x="92" y="79"/>
                </a:cubicBezTo>
                <a:cubicBezTo>
                  <a:pt x="103" y="74"/>
                  <a:pt x="103" y="64"/>
                  <a:pt x="103" y="56"/>
                </a:cubicBezTo>
                <a:cubicBezTo>
                  <a:pt x="103" y="48"/>
                  <a:pt x="103" y="43"/>
                  <a:pt x="108" y="41"/>
                </a:cubicBezTo>
                <a:cubicBezTo>
                  <a:pt x="111" y="39"/>
                  <a:pt x="112" y="40"/>
                  <a:pt x="113" y="40"/>
                </a:cubicBezTo>
                <a:cubicBezTo>
                  <a:pt x="113" y="40"/>
                  <a:pt x="114" y="43"/>
                  <a:pt x="112" y="47"/>
                </a:cubicBezTo>
                <a:cubicBezTo>
                  <a:pt x="110" y="54"/>
                  <a:pt x="107" y="62"/>
                  <a:pt x="105" y="70"/>
                </a:cubicBezTo>
                <a:cubicBezTo>
                  <a:pt x="103" y="81"/>
                  <a:pt x="109" y="92"/>
                  <a:pt x="115" y="99"/>
                </a:cubicBezTo>
                <a:cubicBezTo>
                  <a:pt x="112" y="101"/>
                  <a:pt x="109" y="102"/>
                  <a:pt x="107" y="104"/>
                </a:cubicBezTo>
                <a:cubicBezTo>
                  <a:pt x="93" y="86"/>
                  <a:pt x="73" y="82"/>
                  <a:pt x="54" y="78"/>
                </a:cubicBezTo>
                <a:close/>
                <a:moveTo>
                  <a:pt x="99" y="208"/>
                </a:moveTo>
                <a:cubicBezTo>
                  <a:pt x="98" y="223"/>
                  <a:pt x="116" y="235"/>
                  <a:pt x="138" y="235"/>
                </a:cubicBezTo>
                <a:cubicBezTo>
                  <a:pt x="139" y="235"/>
                  <a:pt x="139" y="235"/>
                  <a:pt x="139" y="235"/>
                </a:cubicBezTo>
                <a:cubicBezTo>
                  <a:pt x="160" y="235"/>
                  <a:pt x="177" y="224"/>
                  <a:pt x="177" y="209"/>
                </a:cubicBezTo>
                <a:cubicBezTo>
                  <a:pt x="178" y="194"/>
                  <a:pt x="160" y="182"/>
                  <a:pt x="138" y="182"/>
                </a:cubicBezTo>
                <a:cubicBezTo>
                  <a:pt x="138" y="182"/>
                  <a:pt x="138" y="182"/>
                  <a:pt x="138" y="182"/>
                </a:cubicBezTo>
                <a:cubicBezTo>
                  <a:pt x="116" y="182"/>
                  <a:pt x="99" y="193"/>
                  <a:pt x="99" y="208"/>
                </a:cubicBezTo>
                <a:close/>
                <a:moveTo>
                  <a:pt x="138" y="192"/>
                </a:moveTo>
                <a:cubicBezTo>
                  <a:pt x="138" y="192"/>
                  <a:pt x="138" y="192"/>
                  <a:pt x="138" y="192"/>
                </a:cubicBezTo>
                <a:cubicBezTo>
                  <a:pt x="154" y="192"/>
                  <a:pt x="168" y="200"/>
                  <a:pt x="167" y="209"/>
                </a:cubicBezTo>
                <a:cubicBezTo>
                  <a:pt x="167" y="218"/>
                  <a:pt x="154" y="225"/>
                  <a:pt x="139" y="225"/>
                </a:cubicBezTo>
                <a:cubicBezTo>
                  <a:pt x="138" y="225"/>
                  <a:pt x="138" y="225"/>
                  <a:pt x="138" y="225"/>
                </a:cubicBezTo>
                <a:cubicBezTo>
                  <a:pt x="122" y="225"/>
                  <a:pt x="109" y="217"/>
                  <a:pt x="109" y="208"/>
                </a:cubicBezTo>
                <a:cubicBezTo>
                  <a:pt x="109" y="199"/>
                  <a:pt x="122" y="192"/>
                  <a:pt x="138" y="192"/>
                </a:cubicBezTo>
                <a:close/>
                <a:moveTo>
                  <a:pt x="96" y="238"/>
                </a:moveTo>
                <a:cubicBezTo>
                  <a:pt x="98" y="236"/>
                  <a:pt x="101" y="236"/>
                  <a:pt x="103" y="237"/>
                </a:cubicBezTo>
                <a:cubicBezTo>
                  <a:pt x="104" y="238"/>
                  <a:pt x="137" y="266"/>
                  <a:pt x="171" y="239"/>
                </a:cubicBezTo>
                <a:cubicBezTo>
                  <a:pt x="173" y="237"/>
                  <a:pt x="175" y="237"/>
                  <a:pt x="177" y="238"/>
                </a:cubicBezTo>
                <a:cubicBezTo>
                  <a:pt x="179" y="239"/>
                  <a:pt x="182" y="241"/>
                  <a:pt x="184" y="242"/>
                </a:cubicBezTo>
                <a:cubicBezTo>
                  <a:pt x="187" y="243"/>
                  <a:pt x="188" y="246"/>
                  <a:pt x="187" y="249"/>
                </a:cubicBezTo>
                <a:cubicBezTo>
                  <a:pt x="186" y="251"/>
                  <a:pt x="183" y="252"/>
                  <a:pt x="180" y="251"/>
                </a:cubicBezTo>
                <a:cubicBezTo>
                  <a:pt x="179" y="251"/>
                  <a:pt x="177" y="250"/>
                  <a:pt x="175" y="249"/>
                </a:cubicBezTo>
                <a:cubicBezTo>
                  <a:pt x="162" y="257"/>
                  <a:pt x="150" y="260"/>
                  <a:pt x="139" y="260"/>
                </a:cubicBezTo>
                <a:cubicBezTo>
                  <a:pt x="121" y="260"/>
                  <a:pt x="107" y="252"/>
                  <a:pt x="100" y="248"/>
                </a:cubicBezTo>
                <a:cubicBezTo>
                  <a:pt x="98" y="250"/>
                  <a:pt x="98" y="250"/>
                  <a:pt x="98" y="250"/>
                </a:cubicBezTo>
                <a:cubicBezTo>
                  <a:pt x="96" y="252"/>
                  <a:pt x="92" y="252"/>
                  <a:pt x="90" y="250"/>
                </a:cubicBezTo>
                <a:cubicBezTo>
                  <a:pt x="89" y="248"/>
                  <a:pt x="89" y="245"/>
                  <a:pt x="90" y="243"/>
                </a:cubicBezTo>
                <a:lnTo>
                  <a:pt x="96" y="238"/>
                </a:lnTo>
                <a:close/>
                <a:moveTo>
                  <a:pt x="119" y="169"/>
                </a:moveTo>
                <a:cubicBezTo>
                  <a:pt x="115" y="146"/>
                  <a:pt x="115" y="146"/>
                  <a:pt x="115" y="146"/>
                </a:cubicBezTo>
                <a:cubicBezTo>
                  <a:pt x="115" y="143"/>
                  <a:pt x="117" y="141"/>
                  <a:pt x="120" y="140"/>
                </a:cubicBezTo>
                <a:cubicBezTo>
                  <a:pt x="122" y="140"/>
                  <a:pt x="125" y="142"/>
                  <a:pt x="125" y="145"/>
                </a:cubicBezTo>
                <a:cubicBezTo>
                  <a:pt x="129" y="168"/>
                  <a:pt x="129" y="168"/>
                  <a:pt x="129" y="168"/>
                </a:cubicBezTo>
                <a:cubicBezTo>
                  <a:pt x="129" y="170"/>
                  <a:pt x="127" y="173"/>
                  <a:pt x="124" y="173"/>
                </a:cubicBezTo>
                <a:cubicBezTo>
                  <a:pt x="124" y="173"/>
                  <a:pt x="124" y="173"/>
                  <a:pt x="124" y="173"/>
                </a:cubicBezTo>
                <a:cubicBezTo>
                  <a:pt x="121" y="173"/>
                  <a:pt x="119" y="172"/>
                  <a:pt x="119" y="169"/>
                </a:cubicBezTo>
                <a:close/>
                <a:moveTo>
                  <a:pt x="152" y="173"/>
                </a:moveTo>
                <a:cubicBezTo>
                  <a:pt x="149" y="173"/>
                  <a:pt x="147" y="170"/>
                  <a:pt x="148" y="168"/>
                </a:cubicBezTo>
                <a:cubicBezTo>
                  <a:pt x="151" y="145"/>
                  <a:pt x="151" y="145"/>
                  <a:pt x="151" y="145"/>
                </a:cubicBezTo>
                <a:cubicBezTo>
                  <a:pt x="151" y="142"/>
                  <a:pt x="154" y="140"/>
                  <a:pt x="156" y="140"/>
                </a:cubicBezTo>
                <a:cubicBezTo>
                  <a:pt x="159" y="141"/>
                  <a:pt x="161" y="143"/>
                  <a:pt x="161" y="146"/>
                </a:cubicBezTo>
                <a:cubicBezTo>
                  <a:pt x="157" y="169"/>
                  <a:pt x="157" y="169"/>
                  <a:pt x="157" y="169"/>
                </a:cubicBezTo>
                <a:cubicBezTo>
                  <a:pt x="157" y="172"/>
                  <a:pt x="155" y="173"/>
                  <a:pt x="153" y="173"/>
                </a:cubicBezTo>
                <a:cubicBezTo>
                  <a:pt x="152" y="173"/>
                  <a:pt x="152" y="173"/>
                  <a:pt x="152" y="17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0"/>
          <p:cNvSpPr>
            <a:spLocks noEditPoints="1"/>
          </p:cNvSpPr>
          <p:nvPr/>
        </p:nvSpPr>
        <p:spPr bwMode="auto">
          <a:xfrm>
            <a:off x="9958942" y="2016198"/>
            <a:ext cx="678027" cy="872119"/>
          </a:xfrm>
          <a:custGeom>
            <a:avLst/>
            <a:gdLst>
              <a:gd name="T0" fmla="*/ 215 w 222"/>
              <a:gd name="T1" fmla="*/ 106 h 285"/>
              <a:gd name="T2" fmla="*/ 144 w 222"/>
              <a:gd name="T3" fmla="*/ 128 h 285"/>
              <a:gd name="T4" fmla="*/ 147 w 222"/>
              <a:gd name="T5" fmla="*/ 115 h 285"/>
              <a:gd name="T6" fmla="*/ 121 w 222"/>
              <a:gd name="T7" fmla="*/ 88 h 285"/>
              <a:gd name="T8" fmla="*/ 135 w 222"/>
              <a:gd name="T9" fmla="*/ 53 h 285"/>
              <a:gd name="T10" fmla="*/ 78 w 222"/>
              <a:gd name="T11" fmla="*/ 64 h 285"/>
              <a:gd name="T12" fmla="*/ 94 w 222"/>
              <a:gd name="T13" fmla="*/ 97 h 285"/>
              <a:gd name="T14" fmla="*/ 78 w 222"/>
              <a:gd name="T15" fmla="*/ 128 h 285"/>
              <a:gd name="T16" fmla="*/ 65 w 222"/>
              <a:gd name="T17" fmla="*/ 127 h 285"/>
              <a:gd name="T18" fmla="*/ 79 w 222"/>
              <a:gd name="T19" fmla="*/ 166 h 285"/>
              <a:gd name="T20" fmla="*/ 108 w 222"/>
              <a:gd name="T21" fmla="*/ 275 h 285"/>
              <a:gd name="T22" fmla="*/ 140 w 222"/>
              <a:gd name="T23" fmla="*/ 170 h 285"/>
              <a:gd name="T24" fmla="*/ 151 w 222"/>
              <a:gd name="T25" fmla="*/ 142 h 285"/>
              <a:gd name="T26" fmla="*/ 162 w 222"/>
              <a:gd name="T27" fmla="*/ 134 h 285"/>
              <a:gd name="T28" fmla="*/ 150 w 222"/>
              <a:gd name="T29" fmla="*/ 164 h 285"/>
              <a:gd name="T30" fmla="*/ 180 w 222"/>
              <a:gd name="T31" fmla="*/ 231 h 285"/>
              <a:gd name="T32" fmla="*/ 35 w 222"/>
              <a:gd name="T33" fmla="*/ 219 h 285"/>
              <a:gd name="T34" fmla="*/ 56 w 222"/>
              <a:gd name="T35" fmla="*/ 122 h 285"/>
              <a:gd name="T36" fmla="*/ 14 w 222"/>
              <a:gd name="T37" fmla="*/ 135 h 285"/>
              <a:gd name="T38" fmla="*/ 41 w 222"/>
              <a:gd name="T39" fmla="*/ 114 h 285"/>
              <a:gd name="T40" fmla="*/ 8 w 222"/>
              <a:gd name="T41" fmla="*/ 86 h 285"/>
              <a:gd name="T42" fmla="*/ 25 w 222"/>
              <a:gd name="T43" fmla="*/ 82 h 285"/>
              <a:gd name="T44" fmla="*/ 59 w 222"/>
              <a:gd name="T45" fmla="*/ 113 h 285"/>
              <a:gd name="T46" fmla="*/ 71 w 222"/>
              <a:gd name="T47" fmla="*/ 51 h 285"/>
              <a:gd name="T48" fmla="*/ 77 w 222"/>
              <a:gd name="T49" fmla="*/ 11 h 285"/>
              <a:gd name="T50" fmla="*/ 126 w 222"/>
              <a:gd name="T51" fmla="*/ 0 h 285"/>
              <a:gd name="T52" fmla="*/ 140 w 222"/>
              <a:gd name="T53" fmla="*/ 35 h 285"/>
              <a:gd name="T54" fmla="*/ 130 w 222"/>
              <a:gd name="T55" fmla="*/ 35 h 285"/>
              <a:gd name="T56" fmla="*/ 127 w 222"/>
              <a:gd name="T57" fmla="*/ 10 h 285"/>
              <a:gd name="T58" fmla="*/ 87 w 222"/>
              <a:gd name="T59" fmla="*/ 10 h 285"/>
              <a:gd name="T60" fmla="*/ 85 w 222"/>
              <a:gd name="T61" fmla="*/ 29 h 285"/>
              <a:gd name="T62" fmla="*/ 79 w 222"/>
              <a:gd name="T63" fmla="*/ 40 h 285"/>
              <a:gd name="T64" fmla="*/ 107 w 222"/>
              <a:gd name="T65" fmla="*/ 46 h 285"/>
              <a:gd name="T66" fmla="*/ 147 w 222"/>
              <a:gd name="T67" fmla="*/ 39 h 285"/>
              <a:gd name="T68" fmla="*/ 158 w 222"/>
              <a:gd name="T69" fmla="*/ 39 h 285"/>
              <a:gd name="T70" fmla="*/ 148 w 222"/>
              <a:gd name="T71" fmla="*/ 65 h 285"/>
              <a:gd name="T72" fmla="*/ 135 w 222"/>
              <a:gd name="T73" fmla="*/ 91 h 285"/>
              <a:gd name="T74" fmla="*/ 176 w 222"/>
              <a:gd name="T75" fmla="*/ 73 h 285"/>
              <a:gd name="T76" fmla="*/ 179 w 222"/>
              <a:gd name="T77" fmla="*/ 97 h 285"/>
              <a:gd name="T78" fmla="*/ 213 w 222"/>
              <a:gd name="T79" fmla="*/ 77 h 285"/>
              <a:gd name="T80" fmla="*/ 204 w 222"/>
              <a:gd name="T81" fmla="*/ 94 h 285"/>
              <a:gd name="T82" fmla="*/ 115 w 222"/>
              <a:gd name="T83" fmla="*/ 112 h 285"/>
              <a:gd name="T84" fmla="*/ 108 w 222"/>
              <a:gd name="T85" fmla="*/ 119 h 285"/>
              <a:gd name="T86" fmla="*/ 115 w 222"/>
              <a:gd name="T87" fmla="*/ 119 h 285"/>
              <a:gd name="T88" fmla="*/ 108 w 222"/>
              <a:gd name="T89" fmla="*/ 141 h 285"/>
              <a:gd name="T90" fmla="*/ 111 w 222"/>
              <a:gd name="T91" fmla="*/ 150 h 285"/>
              <a:gd name="T92" fmla="*/ 115 w 222"/>
              <a:gd name="T93" fmla="*/ 141 h 285"/>
              <a:gd name="T94" fmla="*/ 108 w 222"/>
              <a:gd name="T95" fmla="*/ 171 h 285"/>
              <a:gd name="T96" fmla="*/ 115 w 222"/>
              <a:gd name="T97" fmla="*/ 178 h 285"/>
              <a:gd name="T98" fmla="*/ 115 w 222"/>
              <a:gd name="T99" fmla="*/ 200 h 285"/>
              <a:gd name="T100" fmla="*/ 108 w 222"/>
              <a:gd name="T101" fmla="*/ 207 h 285"/>
              <a:gd name="T102" fmla="*/ 115 w 222"/>
              <a:gd name="T103" fmla="*/ 207 h 285"/>
              <a:gd name="T104" fmla="*/ 108 w 222"/>
              <a:gd name="T105" fmla="*/ 230 h 285"/>
              <a:gd name="T106" fmla="*/ 115 w 222"/>
              <a:gd name="T107" fmla="*/ 237 h 285"/>
              <a:gd name="T108" fmla="*/ 108 w 222"/>
              <a:gd name="T109" fmla="*/ 229 h 285"/>
              <a:gd name="T110" fmla="*/ 124 w 222"/>
              <a:gd name="T111" fmla="*/ 70 h 285"/>
              <a:gd name="T112" fmla="*/ 105 w 222"/>
              <a:gd name="T113" fmla="*/ 6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285">
                <a:moveTo>
                  <a:pt x="221" y="102"/>
                </a:moveTo>
                <a:cubicBezTo>
                  <a:pt x="220" y="105"/>
                  <a:pt x="218" y="106"/>
                  <a:pt x="216" y="106"/>
                </a:cubicBezTo>
                <a:cubicBezTo>
                  <a:pt x="216" y="106"/>
                  <a:pt x="215" y="106"/>
                  <a:pt x="215" y="106"/>
                </a:cubicBezTo>
                <a:cubicBezTo>
                  <a:pt x="203" y="104"/>
                  <a:pt x="195" y="102"/>
                  <a:pt x="191" y="101"/>
                </a:cubicBezTo>
                <a:cubicBezTo>
                  <a:pt x="147" y="127"/>
                  <a:pt x="147" y="127"/>
                  <a:pt x="147" y="127"/>
                </a:cubicBezTo>
                <a:cubicBezTo>
                  <a:pt x="146" y="127"/>
                  <a:pt x="145" y="128"/>
                  <a:pt x="144" y="128"/>
                </a:cubicBezTo>
                <a:cubicBezTo>
                  <a:pt x="142" y="128"/>
                  <a:pt x="141" y="127"/>
                  <a:pt x="140" y="125"/>
                </a:cubicBezTo>
                <a:cubicBezTo>
                  <a:pt x="139" y="123"/>
                  <a:pt x="139" y="120"/>
                  <a:pt x="142" y="118"/>
                </a:cubicBezTo>
                <a:cubicBezTo>
                  <a:pt x="147" y="115"/>
                  <a:pt x="147" y="115"/>
                  <a:pt x="147" y="115"/>
                </a:cubicBezTo>
                <a:cubicBezTo>
                  <a:pt x="141" y="107"/>
                  <a:pt x="133" y="100"/>
                  <a:pt x="122" y="97"/>
                </a:cubicBezTo>
                <a:cubicBezTo>
                  <a:pt x="120" y="96"/>
                  <a:pt x="119" y="95"/>
                  <a:pt x="118" y="93"/>
                </a:cubicBezTo>
                <a:cubicBezTo>
                  <a:pt x="118" y="90"/>
                  <a:pt x="120" y="88"/>
                  <a:pt x="121" y="88"/>
                </a:cubicBezTo>
                <a:cubicBezTo>
                  <a:pt x="129" y="84"/>
                  <a:pt x="135" y="77"/>
                  <a:pt x="137" y="70"/>
                </a:cubicBezTo>
                <a:cubicBezTo>
                  <a:pt x="138" y="64"/>
                  <a:pt x="138" y="64"/>
                  <a:pt x="138" y="64"/>
                </a:cubicBezTo>
                <a:cubicBezTo>
                  <a:pt x="138" y="60"/>
                  <a:pt x="137" y="57"/>
                  <a:pt x="135" y="53"/>
                </a:cubicBezTo>
                <a:cubicBezTo>
                  <a:pt x="123" y="56"/>
                  <a:pt x="110" y="56"/>
                  <a:pt x="107" y="56"/>
                </a:cubicBezTo>
                <a:cubicBezTo>
                  <a:pt x="105" y="56"/>
                  <a:pt x="92" y="56"/>
                  <a:pt x="81" y="54"/>
                </a:cubicBezTo>
                <a:cubicBezTo>
                  <a:pt x="79" y="57"/>
                  <a:pt x="78" y="61"/>
                  <a:pt x="78" y="64"/>
                </a:cubicBezTo>
                <a:cubicBezTo>
                  <a:pt x="78" y="74"/>
                  <a:pt x="84" y="83"/>
                  <a:pt x="94" y="88"/>
                </a:cubicBezTo>
                <a:cubicBezTo>
                  <a:pt x="96" y="89"/>
                  <a:pt x="98" y="90"/>
                  <a:pt x="97" y="93"/>
                </a:cubicBezTo>
                <a:cubicBezTo>
                  <a:pt x="97" y="95"/>
                  <a:pt x="96" y="96"/>
                  <a:pt x="94" y="97"/>
                </a:cubicBezTo>
                <a:cubicBezTo>
                  <a:pt x="82" y="101"/>
                  <a:pt x="73" y="108"/>
                  <a:pt x="68" y="117"/>
                </a:cubicBezTo>
                <a:cubicBezTo>
                  <a:pt x="76" y="121"/>
                  <a:pt x="76" y="121"/>
                  <a:pt x="76" y="121"/>
                </a:cubicBezTo>
                <a:cubicBezTo>
                  <a:pt x="78" y="122"/>
                  <a:pt x="79" y="125"/>
                  <a:pt x="78" y="128"/>
                </a:cubicBezTo>
                <a:cubicBezTo>
                  <a:pt x="77" y="130"/>
                  <a:pt x="75" y="130"/>
                  <a:pt x="73" y="130"/>
                </a:cubicBezTo>
                <a:cubicBezTo>
                  <a:pt x="73" y="130"/>
                  <a:pt x="72" y="130"/>
                  <a:pt x="71" y="130"/>
                </a:cubicBezTo>
                <a:cubicBezTo>
                  <a:pt x="65" y="127"/>
                  <a:pt x="65" y="127"/>
                  <a:pt x="65" y="127"/>
                </a:cubicBezTo>
                <a:cubicBezTo>
                  <a:pt x="64" y="129"/>
                  <a:pt x="64" y="131"/>
                  <a:pt x="64" y="134"/>
                </a:cubicBezTo>
                <a:cubicBezTo>
                  <a:pt x="64" y="144"/>
                  <a:pt x="69" y="154"/>
                  <a:pt x="78" y="162"/>
                </a:cubicBezTo>
                <a:cubicBezTo>
                  <a:pt x="79" y="163"/>
                  <a:pt x="79" y="164"/>
                  <a:pt x="79" y="166"/>
                </a:cubicBezTo>
                <a:cubicBezTo>
                  <a:pt x="79" y="168"/>
                  <a:pt x="78" y="169"/>
                  <a:pt x="77" y="170"/>
                </a:cubicBezTo>
                <a:cubicBezTo>
                  <a:pt x="57" y="180"/>
                  <a:pt x="45" y="199"/>
                  <a:pt x="45" y="219"/>
                </a:cubicBezTo>
                <a:cubicBezTo>
                  <a:pt x="45" y="250"/>
                  <a:pt x="73" y="275"/>
                  <a:pt x="108" y="275"/>
                </a:cubicBezTo>
                <a:cubicBezTo>
                  <a:pt x="138" y="275"/>
                  <a:pt x="164" y="256"/>
                  <a:pt x="170" y="230"/>
                </a:cubicBezTo>
                <a:cubicBezTo>
                  <a:pt x="172" y="218"/>
                  <a:pt x="172" y="218"/>
                  <a:pt x="172" y="218"/>
                </a:cubicBezTo>
                <a:cubicBezTo>
                  <a:pt x="172" y="198"/>
                  <a:pt x="159" y="180"/>
                  <a:pt x="140" y="170"/>
                </a:cubicBezTo>
                <a:cubicBezTo>
                  <a:pt x="138" y="169"/>
                  <a:pt x="137" y="168"/>
                  <a:pt x="137" y="166"/>
                </a:cubicBezTo>
                <a:cubicBezTo>
                  <a:pt x="137" y="164"/>
                  <a:pt x="137" y="163"/>
                  <a:pt x="139" y="161"/>
                </a:cubicBezTo>
                <a:cubicBezTo>
                  <a:pt x="145" y="156"/>
                  <a:pt x="149" y="149"/>
                  <a:pt x="151" y="142"/>
                </a:cubicBezTo>
                <a:cubicBezTo>
                  <a:pt x="152" y="133"/>
                  <a:pt x="152" y="133"/>
                  <a:pt x="152" y="133"/>
                </a:cubicBezTo>
                <a:cubicBezTo>
                  <a:pt x="152" y="130"/>
                  <a:pt x="155" y="128"/>
                  <a:pt x="158" y="129"/>
                </a:cubicBezTo>
                <a:cubicBezTo>
                  <a:pt x="160" y="129"/>
                  <a:pt x="162" y="132"/>
                  <a:pt x="162" y="134"/>
                </a:cubicBezTo>
                <a:cubicBezTo>
                  <a:pt x="161" y="143"/>
                  <a:pt x="161" y="143"/>
                  <a:pt x="161" y="143"/>
                </a:cubicBezTo>
                <a:cubicBezTo>
                  <a:pt x="161" y="143"/>
                  <a:pt x="161" y="143"/>
                  <a:pt x="161" y="144"/>
                </a:cubicBezTo>
                <a:cubicBezTo>
                  <a:pt x="159" y="151"/>
                  <a:pt x="155" y="158"/>
                  <a:pt x="150" y="164"/>
                </a:cubicBezTo>
                <a:cubicBezTo>
                  <a:pt x="170" y="177"/>
                  <a:pt x="182" y="197"/>
                  <a:pt x="182" y="219"/>
                </a:cubicBezTo>
                <a:cubicBezTo>
                  <a:pt x="182" y="219"/>
                  <a:pt x="182" y="219"/>
                  <a:pt x="182" y="219"/>
                </a:cubicBezTo>
                <a:cubicBezTo>
                  <a:pt x="180" y="231"/>
                  <a:pt x="180" y="231"/>
                  <a:pt x="180" y="231"/>
                </a:cubicBezTo>
                <a:cubicBezTo>
                  <a:pt x="180" y="232"/>
                  <a:pt x="180" y="232"/>
                  <a:pt x="180" y="232"/>
                </a:cubicBezTo>
                <a:cubicBezTo>
                  <a:pt x="173" y="263"/>
                  <a:pt x="143" y="285"/>
                  <a:pt x="108" y="285"/>
                </a:cubicBezTo>
                <a:cubicBezTo>
                  <a:pt x="68" y="285"/>
                  <a:pt x="35" y="255"/>
                  <a:pt x="35" y="219"/>
                </a:cubicBezTo>
                <a:cubicBezTo>
                  <a:pt x="35" y="197"/>
                  <a:pt x="47" y="177"/>
                  <a:pt x="66" y="164"/>
                </a:cubicBezTo>
                <a:cubicBezTo>
                  <a:pt x="58" y="156"/>
                  <a:pt x="54" y="145"/>
                  <a:pt x="54" y="134"/>
                </a:cubicBezTo>
                <a:cubicBezTo>
                  <a:pt x="54" y="130"/>
                  <a:pt x="55" y="126"/>
                  <a:pt x="56" y="122"/>
                </a:cubicBezTo>
                <a:cubicBezTo>
                  <a:pt x="52" y="120"/>
                  <a:pt x="52" y="120"/>
                  <a:pt x="52" y="120"/>
                </a:cubicBezTo>
                <a:cubicBezTo>
                  <a:pt x="15" y="135"/>
                  <a:pt x="15" y="135"/>
                  <a:pt x="15" y="135"/>
                </a:cubicBezTo>
                <a:cubicBezTo>
                  <a:pt x="15" y="135"/>
                  <a:pt x="14" y="135"/>
                  <a:pt x="14" y="135"/>
                </a:cubicBezTo>
                <a:cubicBezTo>
                  <a:pt x="12" y="135"/>
                  <a:pt x="10" y="134"/>
                  <a:pt x="9" y="132"/>
                </a:cubicBezTo>
                <a:cubicBezTo>
                  <a:pt x="8" y="129"/>
                  <a:pt x="9" y="126"/>
                  <a:pt x="12" y="125"/>
                </a:cubicBezTo>
                <a:cubicBezTo>
                  <a:pt x="41" y="114"/>
                  <a:pt x="41" y="114"/>
                  <a:pt x="41" y="114"/>
                </a:cubicBezTo>
                <a:cubicBezTo>
                  <a:pt x="3" y="95"/>
                  <a:pt x="3" y="95"/>
                  <a:pt x="3" y="95"/>
                </a:cubicBezTo>
                <a:cubicBezTo>
                  <a:pt x="1" y="93"/>
                  <a:pt x="0" y="90"/>
                  <a:pt x="1" y="88"/>
                </a:cubicBezTo>
                <a:cubicBezTo>
                  <a:pt x="3" y="85"/>
                  <a:pt x="6" y="84"/>
                  <a:pt x="8" y="86"/>
                </a:cubicBezTo>
                <a:cubicBezTo>
                  <a:pt x="26" y="95"/>
                  <a:pt x="26" y="95"/>
                  <a:pt x="26" y="95"/>
                </a:cubicBezTo>
                <a:cubicBezTo>
                  <a:pt x="23" y="88"/>
                  <a:pt x="23" y="88"/>
                  <a:pt x="23" y="88"/>
                </a:cubicBezTo>
                <a:cubicBezTo>
                  <a:pt x="21" y="86"/>
                  <a:pt x="22" y="83"/>
                  <a:pt x="25" y="82"/>
                </a:cubicBezTo>
                <a:cubicBezTo>
                  <a:pt x="27" y="80"/>
                  <a:pt x="30" y="81"/>
                  <a:pt x="31" y="84"/>
                </a:cubicBezTo>
                <a:cubicBezTo>
                  <a:pt x="42" y="104"/>
                  <a:pt x="42" y="104"/>
                  <a:pt x="42" y="104"/>
                </a:cubicBezTo>
                <a:cubicBezTo>
                  <a:pt x="59" y="113"/>
                  <a:pt x="59" y="113"/>
                  <a:pt x="59" y="113"/>
                </a:cubicBezTo>
                <a:cubicBezTo>
                  <a:pt x="64" y="104"/>
                  <a:pt x="72" y="96"/>
                  <a:pt x="81" y="91"/>
                </a:cubicBezTo>
                <a:cubicBezTo>
                  <a:pt x="73" y="85"/>
                  <a:pt x="68" y="75"/>
                  <a:pt x="68" y="64"/>
                </a:cubicBezTo>
                <a:cubicBezTo>
                  <a:pt x="68" y="60"/>
                  <a:pt x="69" y="55"/>
                  <a:pt x="71" y="51"/>
                </a:cubicBezTo>
                <a:cubicBezTo>
                  <a:pt x="63" y="49"/>
                  <a:pt x="57" y="45"/>
                  <a:pt x="57" y="39"/>
                </a:cubicBezTo>
                <a:cubicBezTo>
                  <a:pt x="57" y="32"/>
                  <a:pt x="63" y="27"/>
                  <a:pt x="76" y="24"/>
                </a:cubicBezTo>
                <a:cubicBezTo>
                  <a:pt x="77" y="11"/>
                  <a:pt x="77" y="11"/>
                  <a:pt x="77" y="11"/>
                </a:cubicBezTo>
                <a:cubicBezTo>
                  <a:pt x="77" y="5"/>
                  <a:pt x="82" y="0"/>
                  <a:pt x="88" y="0"/>
                </a:cubicBezTo>
                <a:cubicBezTo>
                  <a:pt x="107" y="2"/>
                  <a:pt x="107" y="2"/>
                  <a:pt x="107" y="2"/>
                </a:cubicBezTo>
                <a:cubicBezTo>
                  <a:pt x="126" y="0"/>
                  <a:pt x="126" y="0"/>
                  <a:pt x="126" y="0"/>
                </a:cubicBezTo>
                <a:cubicBezTo>
                  <a:pt x="126" y="0"/>
                  <a:pt x="126" y="0"/>
                  <a:pt x="127" y="0"/>
                </a:cubicBezTo>
                <a:cubicBezTo>
                  <a:pt x="133" y="0"/>
                  <a:pt x="138" y="5"/>
                  <a:pt x="138" y="11"/>
                </a:cubicBezTo>
                <a:cubicBezTo>
                  <a:pt x="140" y="35"/>
                  <a:pt x="140" y="35"/>
                  <a:pt x="140" y="35"/>
                </a:cubicBezTo>
                <a:cubicBezTo>
                  <a:pt x="140" y="37"/>
                  <a:pt x="138" y="40"/>
                  <a:pt x="135" y="40"/>
                </a:cubicBezTo>
                <a:cubicBezTo>
                  <a:pt x="135" y="40"/>
                  <a:pt x="135" y="40"/>
                  <a:pt x="135" y="40"/>
                </a:cubicBezTo>
                <a:cubicBezTo>
                  <a:pt x="132" y="40"/>
                  <a:pt x="130" y="38"/>
                  <a:pt x="130" y="35"/>
                </a:cubicBezTo>
                <a:cubicBezTo>
                  <a:pt x="128" y="12"/>
                  <a:pt x="128" y="12"/>
                  <a:pt x="128" y="12"/>
                </a:cubicBezTo>
                <a:cubicBezTo>
                  <a:pt x="128" y="12"/>
                  <a:pt x="128" y="11"/>
                  <a:pt x="128" y="11"/>
                </a:cubicBezTo>
                <a:cubicBezTo>
                  <a:pt x="128" y="11"/>
                  <a:pt x="127" y="10"/>
                  <a:pt x="127" y="10"/>
                </a:cubicBezTo>
                <a:cubicBezTo>
                  <a:pt x="108" y="12"/>
                  <a:pt x="108" y="12"/>
                  <a:pt x="108" y="12"/>
                </a:cubicBezTo>
                <a:cubicBezTo>
                  <a:pt x="107" y="12"/>
                  <a:pt x="107" y="12"/>
                  <a:pt x="107" y="12"/>
                </a:cubicBezTo>
                <a:cubicBezTo>
                  <a:pt x="87" y="10"/>
                  <a:pt x="87" y="10"/>
                  <a:pt x="87" y="10"/>
                </a:cubicBezTo>
                <a:cubicBezTo>
                  <a:pt x="87" y="10"/>
                  <a:pt x="87" y="11"/>
                  <a:pt x="87" y="11"/>
                </a:cubicBezTo>
                <a:cubicBezTo>
                  <a:pt x="87" y="11"/>
                  <a:pt x="87" y="12"/>
                  <a:pt x="87" y="12"/>
                </a:cubicBezTo>
                <a:cubicBezTo>
                  <a:pt x="85" y="29"/>
                  <a:pt x="85" y="29"/>
                  <a:pt x="85" y="29"/>
                </a:cubicBezTo>
                <a:cubicBezTo>
                  <a:pt x="85" y="29"/>
                  <a:pt x="85" y="29"/>
                  <a:pt x="85" y="30"/>
                </a:cubicBezTo>
                <a:cubicBezTo>
                  <a:pt x="85" y="35"/>
                  <a:pt x="85" y="35"/>
                  <a:pt x="85" y="35"/>
                </a:cubicBezTo>
                <a:cubicBezTo>
                  <a:pt x="85" y="38"/>
                  <a:pt x="82" y="40"/>
                  <a:pt x="79" y="40"/>
                </a:cubicBezTo>
                <a:cubicBezTo>
                  <a:pt x="77" y="40"/>
                  <a:pt x="75" y="38"/>
                  <a:pt x="75" y="35"/>
                </a:cubicBezTo>
                <a:cubicBezTo>
                  <a:pt x="70" y="36"/>
                  <a:pt x="68" y="38"/>
                  <a:pt x="67" y="38"/>
                </a:cubicBezTo>
                <a:cubicBezTo>
                  <a:pt x="70" y="41"/>
                  <a:pt x="85" y="46"/>
                  <a:pt x="107" y="46"/>
                </a:cubicBezTo>
                <a:cubicBezTo>
                  <a:pt x="119" y="46"/>
                  <a:pt x="129" y="44"/>
                  <a:pt x="136" y="43"/>
                </a:cubicBezTo>
                <a:cubicBezTo>
                  <a:pt x="136" y="43"/>
                  <a:pt x="136" y="43"/>
                  <a:pt x="137" y="43"/>
                </a:cubicBezTo>
                <a:cubicBezTo>
                  <a:pt x="142" y="41"/>
                  <a:pt x="146" y="40"/>
                  <a:pt x="147" y="39"/>
                </a:cubicBezTo>
                <a:cubicBezTo>
                  <a:pt x="145" y="37"/>
                  <a:pt x="145" y="34"/>
                  <a:pt x="146" y="32"/>
                </a:cubicBezTo>
                <a:cubicBezTo>
                  <a:pt x="148" y="29"/>
                  <a:pt x="151" y="29"/>
                  <a:pt x="153" y="31"/>
                </a:cubicBezTo>
                <a:cubicBezTo>
                  <a:pt x="157" y="34"/>
                  <a:pt x="158" y="37"/>
                  <a:pt x="158" y="39"/>
                </a:cubicBezTo>
                <a:cubicBezTo>
                  <a:pt x="158" y="44"/>
                  <a:pt x="152" y="48"/>
                  <a:pt x="145" y="51"/>
                </a:cubicBezTo>
                <a:cubicBezTo>
                  <a:pt x="147" y="55"/>
                  <a:pt x="148" y="60"/>
                  <a:pt x="148" y="64"/>
                </a:cubicBezTo>
                <a:cubicBezTo>
                  <a:pt x="148" y="64"/>
                  <a:pt x="148" y="65"/>
                  <a:pt x="148" y="65"/>
                </a:cubicBezTo>
                <a:cubicBezTo>
                  <a:pt x="147" y="71"/>
                  <a:pt x="147" y="71"/>
                  <a:pt x="147" y="71"/>
                </a:cubicBezTo>
                <a:cubicBezTo>
                  <a:pt x="147" y="71"/>
                  <a:pt x="147" y="71"/>
                  <a:pt x="147" y="72"/>
                </a:cubicBezTo>
                <a:cubicBezTo>
                  <a:pt x="145" y="79"/>
                  <a:pt x="141" y="86"/>
                  <a:pt x="135" y="91"/>
                </a:cubicBezTo>
                <a:cubicBezTo>
                  <a:pt x="143" y="96"/>
                  <a:pt x="151" y="102"/>
                  <a:pt x="155" y="110"/>
                </a:cubicBezTo>
                <a:cubicBezTo>
                  <a:pt x="166" y="104"/>
                  <a:pt x="166" y="104"/>
                  <a:pt x="166" y="104"/>
                </a:cubicBezTo>
                <a:cubicBezTo>
                  <a:pt x="176" y="73"/>
                  <a:pt x="176" y="73"/>
                  <a:pt x="176" y="73"/>
                </a:cubicBezTo>
                <a:cubicBezTo>
                  <a:pt x="177" y="70"/>
                  <a:pt x="179" y="69"/>
                  <a:pt x="182" y="70"/>
                </a:cubicBezTo>
                <a:cubicBezTo>
                  <a:pt x="185" y="71"/>
                  <a:pt x="186" y="73"/>
                  <a:pt x="185" y="76"/>
                </a:cubicBezTo>
                <a:cubicBezTo>
                  <a:pt x="179" y="97"/>
                  <a:pt x="179" y="97"/>
                  <a:pt x="179" y="97"/>
                </a:cubicBezTo>
                <a:cubicBezTo>
                  <a:pt x="187" y="92"/>
                  <a:pt x="187" y="92"/>
                  <a:pt x="187" y="92"/>
                </a:cubicBezTo>
                <a:cubicBezTo>
                  <a:pt x="187" y="92"/>
                  <a:pt x="188" y="92"/>
                  <a:pt x="189" y="91"/>
                </a:cubicBezTo>
                <a:cubicBezTo>
                  <a:pt x="213" y="77"/>
                  <a:pt x="213" y="77"/>
                  <a:pt x="213" y="77"/>
                </a:cubicBezTo>
                <a:cubicBezTo>
                  <a:pt x="216" y="76"/>
                  <a:pt x="219" y="76"/>
                  <a:pt x="220" y="79"/>
                </a:cubicBezTo>
                <a:cubicBezTo>
                  <a:pt x="222" y="81"/>
                  <a:pt x="221" y="84"/>
                  <a:pt x="218" y="86"/>
                </a:cubicBezTo>
                <a:cubicBezTo>
                  <a:pt x="204" y="94"/>
                  <a:pt x="204" y="94"/>
                  <a:pt x="204" y="94"/>
                </a:cubicBezTo>
                <a:cubicBezTo>
                  <a:pt x="208" y="95"/>
                  <a:pt x="212" y="96"/>
                  <a:pt x="217" y="97"/>
                </a:cubicBezTo>
                <a:cubicBezTo>
                  <a:pt x="220" y="97"/>
                  <a:pt x="221" y="100"/>
                  <a:pt x="221" y="102"/>
                </a:cubicBezTo>
                <a:close/>
                <a:moveTo>
                  <a:pt x="115" y="112"/>
                </a:moveTo>
                <a:cubicBezTo>
                  <a:pt x="113" y="110"/>
                  <a:pt x="110" y="110"/>
                  <a:pt x="108" y="112"/>
                </a:cubicBezTo>
                <a:cubicBezTo>
                  <a:pt x="108" y="112"/>
                  <a:pt x="108" y="112"/>
                  <a:pt x="108" y="112"/>
                </a:cubicBezTo>
                <a:cubicBezTo>
                  <a:pt x="106" y="114"/>
                  <a:pt x="106" y="117"/>
                  <a:pt x="108" y="119"/>
                </a:cubicBezTo>
                <a:cubicBezTo>
                  <a:pt x="109" y="120"/>
                  <a:pt x="110" y="121"/>
                  <a:pt x="111" y="121"/>
                </a:cubicBezTo>
                <a:cubicBezTo>
                  <a:pt x="113" y="121"/>
                  <a:pt x="114" y="120"/>
                  <a:pt x="115" y="119"/>
                </a:cubicBezTo>
                <a:cubicBezTo>
                  <a:pt x="115" y="119"/>
                  <a:pt x="115" y="119"/>
                  <a:pt x="115" y="119"/>
                </a:cubicBezTo>
                <a:cubicBezTo>
                  <a:pt x="117" y="117"/>
                  <a:pt x="117" y="113"/>
                  <a:pt x="115" y="112"/>
                </a:cubicBezTo>
                <a:close/>
                <a:moveTo>
                  <a:pt x="115" y="141"/>
                </a:moveTo>
                <a:cubicBezTo>
                  <a:pt x="113" y="139"/>
                  <a:pt x="110" y="139"/>
                  <a:pt x="108" y="141"/>
                </a:cubicBezTo>
                <a:cubicBezTo>
                  <a:pt x="108" y="141"/>
                  <a:pt x="108" y="141"/>
                  <a:pt x="108" y="141"/>
                </a:cubicBezTo>
                <a:cubicBezTo>
                  <a:pt x="106" y="143"/>
                  <a:pt x="106" y="147"/>
                  <a:pt x="108" y="149"/>
                </a:cubicBezTo>
                <a:cubicBezTo>
                  <a:pt x="109" y="149"/>
                  <a:pt x="110" y="150"/>
                  <a:pt x="111" y="150"/>
                </a:cubicBezTo>
                <a:cubicBezTo>
                  <a:pt x="113" y="150"/>
                  <a:pt x="114" y="149"/>
                  <a:pt x="115" y="149"/>
                </a:cubicBezTo>
                <a:cubicBezTo>
                  <a:pt x="115" y="148"/>
                  <a:pt x="115" y="148"/>
                  <a:pt x="115" y="148"/>
                </a:cubicBezTo>
                <a:cubicBezTo>
                  <a:pt x="117" y="146"/>
                  <a:pt x="117" y="143"/>
                  <a:pt x="115" y="141"/>
                </a:cubicBezTo>
                <a:close/>
                <a:moveTo>
                  <a:pt x="115" y="170"/>
                </a:moveTo>
                <a:cubicBezTo>
                  <a:pt x="113" y="168"/>
                  <a:pt x="110" y="168"/>
                  <a:pt x="108" y="170"/>
                </a:cubicBezTo>
                <a:cubicBezTo>
                  <a:pt x="108" y="171"/>
                  <a:pt x="108" y="171"/>
                  <a:pt x="108" y="171"/>
                </a:cubicBezTo>
                <a:cubicBezTo>
                  <a:pt x="106" y="173"/>
                  <a:pt x="106" y="176"/>
                  <a:pt x="108" y="178"/>
                </a:cubicBezTo>
                <a:cubicBezTo>
                  <a:pt x="109" y="179"/>
                  <a:pt x="110" y="179"/>
                  <a:pt x="111" y="179"/>
                </a:cubicBezTo>
                <a:cubicBezTo>
                  <a:pt x="113" y="179"/>
                  <a:pt x="114" y="179"/>
                  <a:pt x="115" y="178"/>
                </a:cubicBezTo>
                <a:cubicBezTo>
                  <a:pt x="115" y="177"/>
                  <a:pt x="115" y="177"/>
                  <a:pt x="115" y="177"/>
                </a:cubicBezTo>
                <a:cubicBezTo>
                  <a:pt x="117" y="175"/>
                  <a:pt x="117" y="172"/>
                  <a:pt x="115" y="170"/>
                </a:cubicBezTo>
                <a:close/>
                <a:moveTo>
                  <a:pt x="115" y="200"/>
                </a:moveTo>
                <a:cubicBezTo>
                  <a:pt x="113" y="198"/>
                  <a:pt x="110" y="198"/>
                  <a:pt x="108" y="200"/>
                </a:cubicBezTo>
                <a:cubicBezTo>
                  <a:pt x="108" y="200"/>
                  <a:pt x="108" y="200"/>
                  <a:pt x="108" y="200"/>
                </a:cubicBezTo>
                <a:cubicBezTo>
                  <a:pt x="106" y="202"/>
                  <a:pt x="106" y="205"/>
                  <a:pt x="108" y="207"/>
                </a:cubicBezTo>
                <a:cubicBezTo>
                  <a:pt x="109" y="208"/>
                  <a:pt x="110" y="209"/>
                  <a:pt x="111" y="209"/>
                </a:cubicBezTo>
                <a:cubicBezTo>
                  <a:pt x="113" y="209"/>
                  <a:pt x="114" y="208"/>
                  <a:pt x="115" y="207"/>
                </a:cubicBezTo>
                <a:cubicBezTo>
                  <a:pt x="115" y="207"/>
                  <a:pt x="115" y="207"/>
                  <a:pt x="115" y="207"/>
                </a:cubicBezTo>
                <a:cubicBezTo>
                  <a:pt x="117" y="205"/>
                  <a:pt x="117" y="202"/>
                  <a:pt x="115" y="200"/>
                </a:cubicBezTo>
                <a:close/>
                <a:moveTo>
                  <a:pt x="108" y="229"/>
                </a:moveTo>
                <a:cubicBezTo>
                  <a:pt x="108" y="230"/>
                  <a:pt x="108" y="230"/>
                  <a:pt x="108" y="230"/>
                </a:cubicBezTo>
                <a:cubicBezTo>
                  <a:pt x="106" y="232"/>
                  <a:pt x="106" y="235"/>
                  <a:pt x="108" y="237"/>
                </a:cubicBezTo>
                <a:cubicBezTo>
                  <a:pt x="109" y="238"/>
                  <a:pt x="110" y="238"/>
                  <a:pt x="111" y="238"/>
                </a:cubicBezTo>
                <a:cubicBezTo>
                  <a:pt x="113" y="238"/>
                  <a:pt x="114" y="238"/>
                  <a:pt x="115" y="237"/>
                </a:cubicBezTo>
                <a:cubicBezTo>
                  <a:pt x="115" y="236"/>
                  <a:pt x="115" y="236"/>
                  <a:pt x="115" y="236"/>
                </a:cubicBezTo>
                <a:cubicBezTo>
                  <a:pt x="117" y="234"/>
                  <a:pt x="117" y="231"/>
                  <a:pt x="115" y="229"/>
                </a:cubicBezTo>
                <a:cubicBezTo>
                  <a:pt x="113" y="227"/>
                  <a:pt x="110" y="227"/>
                  <a:pt x="108" y="229"/>
                </a:cubicBezTo>
                <a:close/>
                <a:moveTo>
                  <a:pt x="121" y="80"/>
                </a:moveTo>
                <a:cubicBezTo>
                  <a:pt x="123" y="80"/>
                  <a:pt x="124" y="79"/>
                  <a:pt x="125" y="77"/>
                </a:cubicBezTo>
                <a:cubicBezTo>
                  <a:pt x="127" y="75"/>
                  <a:pt x="126" y="72"/>
                  <a:pt x="124" y="70"/>
                </a:cubicBezTo>
                <a:cubicBezTo>
                  <a:pt x="111" y="61"/>
                  <a:pt x="111" y="61"/>
                  <a:pt x="111" y="61"/>
                </a:cubicBezTo>
                <a:cubicBezTo>
                  <a:pt x="109" y="59"/>
                  <a:pt x="106" y="60"/>
                  <a:pt x="104" y="62"/>
                </a:cubicBezTo>
                <a:cubicBezTo>
                  <a:pt x="103" y="64"/>
                  <a:pt x="103" y="68"/>
                  <a:pt x="105" y="69"/>
                </a:cubicBezTo>
                <a:cubicBezTo>
                  <a:pt x="118" y="79"/>
                  <a:pt x="118" y="79"/>
                  <a:pt x="118" y="79"/>
                </a:cubicBezTo>
                <a:cubicBezTo>
                  <a:pt x="119" y="79"/>
                  <a:pt x="120" y="80"/>
                  <a:pt x="121" y="8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11"/>
          <p:cNvSpPr>
            <a:spLocks noEditPoints="1"/>
          </p:cNvSpPr>
          <p:nvPr/>
        </p:nvSpPr>
        <p:spPr bwMode="auto">
          <a:xfrm>
            <a:off x="5805154" y="3364567"/>
            <a:ext cx="800950" cy="870821"/>
          </a:xfrm>
          <a:custGeom>
            <a:avLst/>
            <a:gdLst>
              <a:gd name="T0" fmla="*/ 169 w 262"/>
              <a:gd name="T1" fmla="*/ 65 h 285"/>
              <a:gd name="T2" fmla="*/ 194 w 262"/>
              <a:gd name="T3" fmla="*/ 40 h 285"/>
              <a:gd name="T4" fmla="*/ 176 w 262"/>
              <a:gd name="T5" fmla="*/ 17 h 285"/>
              <a:gd name="T6" fmla="*/ 138 w 262"/>
              <a:gd name="T7" fmla="*/ 43 h 285"/>
              <a:gd name="T8" fmla="*/ 156 w 262"/>
              <a:gd name="T9" fmla="*/ 3 h 285"/>
              <a:gd name="T10" fmla="*/ 131 w 262"/>
              <a:gd name="T11" fmla="*/ 31 h 285"/>
              <a:gd name="T12" fmla="*/ 106 w 262"/>
              <a:gd name="T13" fmla="*/ 3 h 285"/>
              <a:gd name="T14" fmla="*/ 123 w 262"/>
              <a:gd name="T15" fmla="*/ 41 h 285"/>
              <a:gd name="T16" fmla="*/ 87 w 262"/>
              <a:gd name="T17" fmla="*/ 17 h 285"/>
              <a:gd name="T18" fmla="*/ 69 w 262"/>
              <a:gd name="T19" fmla="*/ 40 h 285"/>
              <a:gd name="T20" fmla="*/ 93 w 262"/>
              <a:gd name="T21" fmla="*/ 65 h 285"/>
              <a:gd name="T22" fmla="*/ 0 w 262"/>
              <a:gd name="T23" fmla="*/ 70 h 285"/>
              <a:gd name="T24" fmla="*/ 5 w 262"/>
              <a:gd name="T25" fmla="*/ 121 h 285"/>
              <a:gd name="T26" fmla="*/ 20 w 262"/>
              <a:gd name="T27" fmla="*/ 280 h 285"/>
              <a:gd name="T28" fmla="*/ 237 w 262"/>
              <a:gd name="T29" fmla="*/ 285 h 285"/>
              <a:gd name="T30" fmla="*/ 242 w 262"/>
              <a:gd name="T31" fmla="*/ 145 h 285"/>
              <a:gd name="T32" fmla="*/ 232 w 262"/>
              <a:gd name="T33" fmla="*/ 145 h 285"/>
              <a:gd name="T34" fmla="*/ 136 w 262"/>
              <a:gd name="T35" fmla="*/ 275 h 285"/>
              <a:gd name="T36" fmla="*/ 237 w 262"/>
              <a:gd name="T37" fmla="*/ 121 h 285"/>
              <a:gd name="T38" fmla="*/ 262 w 262"/>
              <a:gd name="T39" fmla="*/ 116 h 285"/>
              <a:gd name="T40" fmla="*/ 257 w 262"/>
              <a:gd name="T41" fmla="*/ 65 h 285"/>
              <a:gd name="T42" fmla="*/ 176 w 262"/>
              <a:gd name="T43" fmla="*/ 27 h 285"/>
              <a:gd name="T44" fmla="*/ 185 w 262"/>
              <a:gd name="T45" fmla="*/ 38 h 285"/>
              <a:gd name="T46" fmla="*/ 142 w 262"/>
              <a:gd name="T47" fmla="*/ 59 h 285"/>
              <a:gd name="T48" fmla="*/ 78 w 262"/>
              <a:gd name="T49" fmla="*/ 38 h 285"/>
              <a:gd name="T50" fmla="*/ 87 w 262"/>
              <a:gd name="T51" fmla="*/ 27 h 285"/>
              <a:gd name="T52" fmla="*/ 120 w 262"/>
              <a:gd name="T53" fmla="*/ 59 h 285"/>
              <a:gd name="T54" fmla="*/ 94 w 262"/>
              <a:gd name="T55" fmla="*/ 55 h 285"/>
              <a:gd name="T56" fmla="*/ 10 w 262"/>
              <a:gd name="T57" fmla="*/ 75 h 285"/>
              <a:gd name="T58" fmla="*/ 126 w 262"/>
              <a:gd name="T59" fmla="*/ 75 h 285"/>
              <a:gd name="T60" fmla="*/ 25 w 262"/>
              <a:gd name="T61" fmla="*/ 111 h 285"/>
              <a:gd name="T62" fmla="*/ 10 w 262"/>
              <a:gd name="T63" fmla="*/ 75 h 285"/>
              <a:gd name="T64" fmla="*/ 30 w 262"/>
              <a:gd name="T65" fmla="*/ 275 h 285"/>
              <a:gd name="T66" fmla="*/ 126 w 262"/>
              <a:gd name="T67" fmla="*/ 121 h 285"/>
              <a:gd name="T68" fmla="*/ 252 w 262"/>
              <a:gd name="T69" fmla="*/ 111 h 285"/>
              <a:gd name="T70" fmla="*/ 136 w 262"/>
              <a:gd name="T71" fmla="*/ 111 h 285"/>
              <a:gd name="T72" fmla="*/ 136 w 262"/>
              <a:gd name="T73" fmla="*/ 75 h 285"/>
              <a:gd name="T74" fmla="*/ 252 w 262"/>
              <a:gd name="T75" fmla="*/ 11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2" h="285">
                <a:moveTo>
                  <a:pt x="257" y="65"/>
                </a:moveTo>
                <a:cubicBezTo>
                  <a:pt x="169" y="65"/>
                  <a:pt x="169" y="65"/>
                  <a:pt x="169" y="65"/>
                </a:cubicBezTo>
                <a:cubicBezTo>
                  <a:pt x="171" y="64"/>
                  <a:pt x="172" y="64"/>
                  <a:pt x="173" y="63"/>
                </a:cubicBezTo>
                <a:cubicBezTo>
                  <a:pt x="184" y="58"/>
                  <a:pt x="192" y="49"/>
                  <a:pt x="194" y="40"/>
                </a:cubicBezTo>
                <a:cubicBezTo>
                  <a:pt x="196" y="35"/>
                  <a:pt x="195" y="29"/>
                  <a:pt x="192" y="25"/>
                </a:cubicBezTo>
                <a:cubicBezTo>
                  <a:pt x="188" y="20"/>
                  <a:pt x="182" y="17"/>
                  <a:pt x="176" y="17"/>
                </a:cubicBezTo>
                <a:cubicBezTo>
                  <a:pt x="167" y="17"/>
                  <a:pt x="158" y="21"/>
                  <a:pt x="149" y="29"/>
                </a:cubicBezTo>
                <a:cubicBezTo>
                  <a:pt x="144" y="33"/>
                  <a:pt x="141" y="38"/>
                  <a:pt x="138" y="43"/>
                </a:cubicBezTo>
                <a:cubicBezTo>
                  <a:pt x="140" y="32"/>
                  <a:pt x="144" y="19"/>
                  <a:pt x="155" y="10"/>
                </a:cubicBezTo>
                <a:cubicBezTo>
                  <a:pt x="157" y="8"/>
                  <a:pt x="157" y="5"/>
                  <a:pt x="156" y="3"/>
                </a:cubicBezTo>
                <a:cubicBezTo>
                  <a:pt x="154" y="1"/>
                  <a:pt x="151" y="0"/>
                  <a:pt x="148" y="2"/>
                </a:cubicBezTo>
                <a:cubicBezTo>
                  <a:pt x="139" y="10"/>
                  <a:pt x="134" y="21"/>
                  <a:pt x="131" y="31"/>
                </a:cubicBezTo>
                <a:cubicBezTo>
                  <a:pt x="127" y="21"/>
                  <a:pt x="121" y="10"/>
                  <a:pt x="113" y="2"/>
                </a:cubicBezTo>
                <a:cubicBezTo>
                  <a:pt x="111" y="0"/>
                  <a:pt x="108" y="1"/>
                  <a:pt x="106" y="3"/>
                </a:cubicBezTo>
                <a:cubicBezTo>
                  <a:pt x="104" y="5"/>
                  <a:pt x="104" y="8"/>
                  <a:pt x="106" y="10"/>
                </a:cubicBezTo>
                <a:cubicBezTo>
                  <a:pt x="115" y="17"/>
                  <a:pt x="120" y="30"/>
                  <a:pt x="123" y="41"/>
                </a:cubicBezTo>
                <a:cubicBezTo>
                  <a:pt x="121" y="37"/>
                  <a:pt x="117" y="33"/>
                  <a:pt x="114" y="29"/>
                </a:cubicBezTo>
                <a:cubicBezTo>
                  <a:pt x="105" y="22"/>
                  <a:pt x="96" y="17"/>
                  <a:pt x="87" y="17"/>
                </a:cubicBezTo>
                <a:cubicBezTo>
                  <a:pt x="81" y="17"/>
                  <a:pt x="75" y="20"/>
                  <a:pt x="71" y="25"/>
                </a:cubicBezTo>
                <a:cubicBezTo>
                  <a:pt x="68" y="30"/>
                  <a:pt x="67" y="35"/>
                  <a:pt x="69" y="40"/>
                </a:cubicBezTo>
                <a:cubicBezTo>
                  <a:pt x="71" y="49"/>
                  <a:pt x="78" y="57"/>
                  <a:pt x="90" y="63"/>
                </a:cubicBezTo>
                <a:cubicBezTo>
                  <a:pt x="91" y="64"/>
                  <a:pt x="92" y="64"/>
                  <a:pt x="93" y="65"/>
                </a:cubicBezTo>
                <a:cubicBezTo>
                  <a:pt x="5" y="65"/>
                  <a:pt x="5" y="65"/>
                  <a:pt x="5" y="65"/>
                </a:cubicBezTo>
                <a:cubicBezTo>
                  <a:pt x="2" y="65"/>
                  <a:pt x="0" y="67"/>
                  <a:pt x="0" y="70"/>
                </a:cubicBezTo>
                <a:cubicBezTo>
                  <a:pt x="0" y="116"/>
                  <a:pt x="0" y="116"/>
                  <a:pt x="0" y="116"/>
                </a:cubicBezTo>
                <a:cubicBezTo>
                  <a:pt x="0" y="118"/>
                  <a:pt x="2" y="121"/>
                  <a:pt x="5" y="121"/>
                </a:cubicBezTo>
                <a:cubicBezTo>
                  <a:pt x="20" y="121"/>
                  <a:pt x="20" y="121"/>
                  <a:pt x="20" y="121"/>
                </a:cubicBezTo>
                <a:cubicBezTo>
                  <a:pt x="20" y="280"/>
                  <a:pt x="20" y="280"/>
                  <a:pt x="20" y="280"/>
                </a:cubicBezTo>
                <a:cubicBezTo>
                  <a:pt x="20" y="283"/>
                  <a:pt x="22" y="285"/>
                  <a:pt x="25" y="285"/>
                </a:cubicBezTo>
                <a:cubicBezTo>
                  <a:pt x="237" y="285"/>
                  <a:pt x="237" y="285"/>
                  <a:pt x="237" y="285"/>
                </a:cubicBezTo>
                <a:cubicBezTo>
                  <a:pt x="240" y="285"/>
                  <a:pt x="242" y="283"/>
                  <a:pt x="242" y="280"/>
                </a:cubicBezTo>
                <a:cubicBezTo>
                  <a:pt x="242" y="145"/>
                  <a:pt x="242" y="145"/>
                  <a:pt x="242" y="145"/>
                </a:cubicBezTo>
                <a:cubicBezTo>
                  <a:pt x="242" y="143"/>
                  <a:pt x="240" y="140"/>
                  <a:pt x="237" y="140"/>
                </a:cubicBezTo>
                <a:cubicBezTo>
                  <a:pt x="235" y="140"/>
                  <a:pt x="232" y="143"/>
                  <a:pt x="232" y="145"/>
                </a:cubicBezTo>
                <a:cubicBezTo>
                  <a:pt x="232" y="275"/>
                  <a:pt x="232" y="275"/>
                  <a:pt x="232" y="275"/>
                </a:cubicBezTo>
                <a:cubicBezTo>
                  <a:pt x="136" y="275"/>
                  <a:pt x="136" y="275"/>
                  <a:pt x="136" y="275"/>
                </a:cubicBezTo>
                <a:cubicBezTo>
                  <a:pt x="136" y="121"/>
                  <a:pt x="136" y="121"/>
                  <a:pt x="136" y="121"/>
                </a:cubicBezTo>
                <a:cubicBezTo>
                  <a:pt x="237" y="121"/>
                  <a:pt x="237" y="121"/>
                  <a:pt x="237" y="121"/>
                </a:cubicBezTo>
                <a:cubicBezTo>
                  <a:pt x="257" y="121"/>
                  <a:pt x="257" y="121"/>
                  <a:pt x="257" y="121"/>
                </a:cubicBezTo>
                <a:cubicBezTo>
                  <a:pt x="260" y="121"/>
                  <a:pt x="262" y="118"/>
                  <a:pt x="262" y="116"/>
                </a:cubicBezTo>
                <a:cubicBezTo>
                  <a:pt x="262" y="70"/>
                  <a:pt x="262" y="70"/>
                  <a:pt x="262" y="70"/>
                </a:cubicBezTo>
                <a:cubicBezTo>
                  <a:pt x="262" y="67"/>
                  <a:pt x="260" y="65"/>
                  <a:pt x="257" y="65"/>
                </a:cubicBezTo>
                <a:close/>
                <a:moveTo>
                  <a:pt x="156" y="36"/>
                </a:moveTo>
                <a:cubicBezTo>
                  <a:pt x="163" y="30"/>
                  <a:pt x="170" y="27"/>
                  <a:pt x="176" y="27"/>
                </a:cubicBezTo>
                <a:cubicBezTo>
                  <a:pt x="179" y="27"/>
                  <a:pt x="182" y="28"/>
                  <a:pt x="183" y="31"/>
                </a:cubicBezTo>
                <a:cubicBezTo>
                  <a:pt x="185" y="33"/>
                  <a:pt x="185" y="35"/>
                  <a:pt x="185" y="38"/>
                </a:cubicBezTo>
                <a:cubicBezTo>
                  <a:pt x="183" y="44"/>
                  <a:pt x="177" y="50"/>
                  <a:pt x="169" y="54"/>
                </a:cubicBezTo>
                <a:cubicBezTo>
                  <a:pt x="160" y="59"/>
                  <a:pt x="149" y="59"/>
                  <a:pt x="142" y="59"/>
                </a:cubicBezTo>
                <a:cubicBezTo>
                  <a:pt x="144" y="53"/>
                  <a:pt x="148" y="43"/>
                  <a:pt x="156" y="36"/>
                </a:cubicBezTo>
                <a:close/>
                <a:moveTo>
                  <a:pt x="78" y="38"/>
                </a:moveTo>
                <a:cubicBezTo>
                  <a:pt x="78" y="35"/>
                  <a:pt x="78" y="33"/>
                  <a:pt x="79" y="31"/>
                </a:cubicBezTo>
                <a:cubicBezTo>
                  <a:pt x="81" y="28"/>
                  <a:pt x="84" y="27"/>
                  <a:pt x="87" y="27"/>
                </a:cubicBezTo>
                <a:cubicBezTo>
                  <a:pt x="93" y="27"/>
                  <a:pt x="101" y="31"/>
                  <a:pt x="107" y="36"/>
                </a:cubicBezTo>
                <a:cubicBezTo>
                  <a:pt x="114" y="43"/>
                  <a:pt x="118" y="53"/>
                  <a:pt x="120" y="59"/>
                </a:cubicBezTo>
                <a:cubicBezTo>
                  <a:pt x="119" y="59"/>
                  <a:pt x="118" y="60"/>
                  <a:pt x="117" y="60"/>
                </a:cubicBezTo>
                <a:cubicBezTo>
                  <a:pt x="111" y="60"/>
                  <a:pt x="102" y="59"/>
                  <a:pt x="94" y="55"/>
                </a:cubicBezTo>
                <a:cubicBezTo>
                  <a:pt x="86" y="50"/>
                  <a:pt x="80" y="44"/>
                  <a:pt x="78" y="38"/>
                </a:cubicBezTo>
                <a:close/>
                <a:moveTo>
                  <a:pt x="10" y="75"/>
                </a:moveTo>
                <a:cubicBezTo>
                  <a:pt x="126" y="75"/>
                  <a:pt x="126" y="75"/>
                  <a:pt x="126" y="75"/>
                </a:cubicBezTo>
                <a:cubicBezTo>
                  <a:pt x="126" y="75"/>
                  <a:pt x="126" y="75"/>
                  <a:pt x="126" y="75"/>
                </a:cubicBezTo>
                <a:cubicBezTo>
                  <a:pt x="126" y="111"/>
                  <a:pt x="126" y="111"/>
                  <a:pt x="126" y="111"/>
                </a:cubicBezTo>
                <a:cubicBezTo>
                  <a:pt x="25" y="111"/>
                  <a:pt x="25" y="111"/>
                  <a:pt x="25" y="111"/>
                </a:cubicBezTo>
                <a:cubicBezTo>
                  <a:pt x="10" y="111"/>
                  <a:pt x="10" y="111"/>
                  <a:pt x="10" y="111"/>
                </a:cubicBezTo>
                <a:lnTo>
                  <a:pt x="10" y="75"/>
                </a:lnTo>
                <a:close/>
                <a:moveTo>
                  <a:pt x="126" y="275"/>
                </a:moveTo>
                <a:cubicBezTo>
                  <a:pt x="30" y="275"/>
                  <a:pt x="30" y="275"/>
                  <a:pt x="30" y="275"/>
                </a:cubicBezTo>
                <a:cubicBezTo>
                  <a:pt x="30" y="121"/>
                  <a:pt x="30" y="121"/>
                  <a:pt x="30" y="121"/>
                </a:cubicBezTo>
                <a:cubicBezTo>
                  <a:pt x="126" y="121"/>
                  <a:pt x="126" y="121"/>
                  <a:pt x="126" y="121"/>
                </a:cubicBezTo>
                <a:lnTo>
                  <a:pt x="126" y="275"/>
                </a:lnTo>
                <a:close/>
                <a:moveTo>
                  <a:pt x="252" y="111"/>
                </a:moveTo>
                <a:cubicBezTo>
                  <a:pt x="237" y="111"/>
                  <a:pt x="237" y="111"/>
                  <a:pt x="237" y="111"/>
                </a:cubicBezTo>
                <a:cubicBezTo>
                  <a:pt x="136" y="111"/>
                  <a:pt x="136" y="111"/>
                  <a:pt x="136" y="111"/>
                </a:cubicBezTo>
                <a:cubicBezTo>
                  <a:pt x="136" y="75"/>
                  <a:pt x="136" y="75"/>
                  <a:pt x="136" y="75"/>
                </a:cubicBezTo>
                <a:cubicBezTo>
                  <a:pt x="136" y="75"/>
                  <a:pt x="136" y="75"/>
                  <a:pt x="136" y="75"/>
                </a:cubicBezTo>
                <a:cubicBezTo>
                  <a:pt x="252" y="75"/>
                  <a:pt x="252" y="75"/>
                  <a:pt x="252" y="75"/>
                </a:cubicBezTo>
                <a:lnTo>
                  <a:pt x="252" y="111"/>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noEditPoints="1"/>
          </p:cNvSpPr>
          <p:nvPr/>
        </p:nvSpPr>
        <p:spPr bwMode="auto">
          <a:xfrm>
            <a:off x="7865235" y="3369175"/>
            <a:ext cx="742720" cy="861765"/>
          </a:xfrm>
          <a:custGeom>
            <a:avLst/>
            <a:gdLst>
              <a:gd name="T0" fmla="*/ 38 w 243"/>
              <a:gd name="T1" fmla="*/ 89 h 282"/>
              <a:gd name="T2" fmla="*/ 38 w 243"/>
              <a:gd name="T3" fmla="*/ 82 h 282"/>
              <a:gd name="T4" fmla="*/ 118 w 243"/>
              <a:gd name="T5" fmla="*/ 2 h 282"/>
              <a:gd name="T6" fmla="*/ 125 w 243"/>
              <a:gd name="T7" fmla="*/ 2 h 282"/>
              <a:gd name="T8" fmla="*/ 205 w 243"/>
              <a:gd name="T9" fmla="*/ 82 h 282"/>
              <a:gd name="T10" fmla="*/ 205 w 243"/>
              <a:gd name="T11" fmla="*/ 89 h 282"/>
              <a:gd name="T12" fmla="*/ 201 w 243"/>
              <a:gd name="T13" fmla="*/ 90 h 282"/>
              <a:gd name="T14" fmla="*/ 198 w 243"/>
              <a:gd name="T15" fmla="*/ 89 h 282"/>
              <a:gd name="T16" fmla="*/ 121 w 243"/>
              <a:gd name="T17" fmla="*/ 12 h 282"/>
              <a:gd name="T18" fmla="*/ 45 w 243"/>
              <a:gd name="T19" fmla="*/ 89 h 282"/>
              <a:gd name="T20" fmla="*/ 38 w 243"/>
              <a:gd name="T21" fmla="*/ 89 h 282"/>
              <a:gd name="T22" fmla="*/ 22 w 243"/>
              <a:gd name="T23" fmla="*/ 180 h 282"/>
              <a:gd name="T24" fmla="*/ 121 w 243"/>
              <a:gd name="T25" fmla="*/ 81 h 282"/>
              <a:gd name="T26" fmla="*/ 221 w 243"/>
              <a:gd name="T27" fmla="*/ 180 h 282"/>
              <a:gd name="T28" fmla="*/ 224 w 243"/>
              <a:gd name="T29" fmla="*/ 181 h 282"/>
              <a:gd name="T30" fmla="*/ 228 w 243"/>
              <a:gd name="T31" fmla="*/ 180 h 282"/>
              <a:gd name="T32" fmla="*/ 228 w 243"/>
              <a:gd name="T33" fmla="*/ 173 h 282"/>
              <a:gd name="T34" fmla="*/ 125 w 243"/>
              <a:gd name="T35" fmla="*/ 70 h 282"/>
              <a:gd name="T36" fmla="*/ 118 w 243"/>
              <a:gd name="T37" fmla="*/ 70 h 282"/>
              <a:gd name="T38" fmla="*/ 15 w 243"/>
              <a:gd name="T39" fmla="*/ 173 h 282"/>
              <a:gd name="T40" fmla="*/ 15 w 243"/>
              <a:gd name="T41" fmla="*/ 180 h 282"/>
              <a:gd name="T42" fmla="*/ 22 w 243"/>
              <a:gd name="T43" fmla="*/ 180 h 282"/>
              <a:gd name="T44" fmla="*/ 200 w 243"/>
              <a:gd name="T45" fmla="*/ 256 h 282"/>
              <a:gd name="T46" fmla="*/ 124 w 243"/>
              <a:gd name="T47" fmla="*/ 226 h 282"/>
              <a:gd name="T48" fmla="*/ 119 w 243"/>
              <a:gd name="T49" fmla="*/ 226 h 282"/>
              <a:gd name="T50" fmla="*/ 42 w 243"/>
              <a:gd name="T51" fmla="*/ 257 h 282"/>
              <a:gd name="T52" fmla="*/ 38 w 243"/>
              <a:gd name="T53" fmla="*/ 263 h 282"/>
              <a:gd name="T54" fmla="*/ 43 w 243"/>
              <a:gd name="T55" fmla="*/ 267 h 282"/>
              <a:gd name="T56" fmla="*/ 44 w 243"/>
              <a:gd name="T57" fmla="*/ 267 h 282"/>
              <a:gd name="T58" fmla="*/ 121 w 243"/>
              <a:gd name="T59" fmla="*/ 236 h 282"/>
              <a:gd name="T60" fmla="*/ 199 w 243"/>
              <a:gd name="T61" fmla="*/ 266 h 282"/>
              <a:gd name="T62" fmla="*/ 204 w 243"/>
              <a:gd name="T63" fmla="*/ 262 h 282"/>
              <a:gd name="T64" fmla="*/ 200 w 243"/>
              <a:gd name="T65" fmla="*/ 256 h 282"/>
              <a:gd name="T66" fmla="*/ 241 w 243"/>
              <a:gd name="T67" fmla="*/ 257 h 282"/>
              <a:gd name="T68" fmla="*/ 125 w 243"/>
              <a:gd name="T69" fmla="*/ 141 h 282"/>
              <a:gd name="T70" fmla="*/ 118 w 243"/>
              <a:gd name="T71" fmla="*/ 141 h 282"/>
              <a:gd name="T72" fmla="*/ 2 w 243"/>
              <a:gd name="T73" fmla="*/ 257 h 282"/>
              <a:gd name="T74" fmla="*/ 2 w 243"/>
              <a:gd name="T75" fmla="*/ 264 h 282"/>
              <a:gd name="T76" fmla="*/ 6 w 243"/>
              <a:gd name="T77" fmla="*/ 266 h 282"/>
              <a:gd name="T78" fmla="*/ 9 w 243"/>
              <a:gd name="T79" fmla="*/ 264 h 282"/>
              <a:gd name="T80" fmla="*/ 121 w 243"/>
              <a:gd name="T81" fmla="*/ 152 h 282"/>
              <a:gd name="T82" fmla="*/ 234 w 243"/>
              <a:gd name="T83" fmla="*/ 264 h 282"/>
              <a:gd name="T84" fmla="*/ 241 w 243"/>
              <a:gd name="T85" fmla="*/ 264 h 282"/>
              <a:gd name="T86" fmla="*/ 241 w 243"/>
              <a:gd name="T87" fmla="*/ 257 h 282"/>
              <a:gd name="T88" fmla="*/ 121 w 243"/>
              <a:gd name="T89" fmla="*/ 247 h 282"/>
              <a:gd name="T90" fmla="*/ 116 w 243"/>
              <a:gd name="T91" fmla="*/ 252 h 282"/>
              <a:gd name="T92" fmla="*/ 116 w 243"/>
              <a:gd name="T93" fmla="*/ 277 h 282"/>
              <a:gd name="T94" fmla="*/ 121 w 243"/>
              <a:gd name="T95" fmla="*/ 282 h 282"/>
              <a:gd name="T96" fmla="*/ 126 w 243"/>
              <a:gd name="T97" fmla="*/ 277 h 282"/>
              <a:gd name="T98" fmla="*/ 126 w 243"/>
              <a:gd name="T99" fmla="*/ 252 h 282"/>
              <a:gd name="T100" fmla="*/ 121 w 243"/>
              <a:gd name="T101" fmla="*/ 24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3" h="282">
                <a:moveTo>
                  <a:pt x="38" y="89"/>
                </a:moveTo>
                <a:cubicBezTo>
                  <a:pt x="36" y="87"/>
                  <a:pt x="36" y="84"/>
                  <a:pt x="38" y="82"/>
                </a:cubicBezTo>
                <a:cubicBezTo>
                  <a:pt x="118" y="2"/>
                  <a:pt x="118" y="2"/>
                  <a:pt x="118" y="2"/>
                </a:cubicBezTo>
                <a:cubicBezTo>
                  <a:pt x="120" y="0"/>
                  <a:pt x="123" y="0"/>
                  <a:pt x="125" y="2"/>
                </a:cubicBezTo>
                <a:cubicBezTo>
                  <a:pt x="205" y="82"/>
                  <a:pt x="205" y="82"/>
                  <a:pt x="205" y="82"/>
                </a:cubicBezTo>
                <a:cubicBezTo>
                  <a:pt x="207" y="84"/>
                  <a:pt x="207" y="87"/>
                  <a:pt x="205" y="89"/>
                </a:cubicBezTo>
                <a:cubicBezTo>
                  <a:pt x="204" y="90"/>
                  <a:pt x="203" y="90"/>
                  <a:pt x="201" y="90"/>
                </a:cubicBezTo>
                <a:cubicBezTo>
                  <a:pt x="200" y="90"/>
                  <a:pt x="199" y="90"/>
                  <a:pt x="198" y="89"/>
                </a:cubicBezTo>
                <a:cubicBezTo>
                  <a:pt x="121" y="12"/>
                  <a:pt x="121" y="12"/>
                  <a:pt x="121" y="12"/>
                </a:cubicBezTo>
                <a:cubicBezTo>
                  <a:pt x="45" y="89"/>
                  <a:pt x="45" y="89"/>
                  <a:pt x="45" y="89"/>
                </a:cubicBezTo>
                <a:cubicBezTo>
                  <a:pt x="43" y="91"/>
                  <a:pt x="40" y="91"/>
                  <a:pt x="38" y="89"/>
                </a:cubicBezTo>
                <a:close/>
                <a:moveTo>
                  <a:pt x="22" y="180"/>
                </a:moveTo>
                <a:cubicBezTo>
                  <a:pt x="121" y="81"/>
                  <a:pt x="121" y="81"/>
                  <a:pt x="121" y="81"/>
                </a:cubicBezTo>
                <a:cubicBezTo>
                  <a:pt x="221" y="180"/>
                  <a:pt x="221" y="180"/>
                  <a:pt x="221" y="180"/>
                </a:cubicBezTo>
                <a:cubicBezTo>
                  <a:pt x="222" y="181"/>
                  <a:pt x="223" y="181"/>
                  <a:pt x="224" y="181"/>
                </a:cubicBezTo>
                <a:cubicBezTo>
                  <a:pt x="226" y="181"/>
                  <a:pt x="227" y="181"/>
                  <a:pt x="228" y="180"/>
                </a:cubicBezTo>
                <a:cubicBezTo>
                  <a:pt x="230" y="178"/>
                  <a:pt x="230" y="175"/>
                  <a:pt x="228" y="173"/>
                </a:cubicBezTo>
                <a:cubicBezTo>
                  <a:pt x="125" y="70"/>
                  <a:pt x="125" y="70"/>
                  <a:pt x="125" y="70"/>
                </a:cubicBezTo>
                <a:cubicBezTo>
                  <a:pt x="123" y="68"/>
                  <a:pt x="120" y="68"/>
                  <a:pt x="118" y="70"/>
                </a:cubicBezTo>
                <a:cubicBezTo>
                  <a:pt x="15" y="173"/>
                  <a:pt x="15" y="173"/>
                  <a:pt x="15" y="173"/>
                </a:cubicBezTo>
                <a:cubicBezTo>
                  <a:pt x="13" y="175"/>
                  <a:pt x="13" y="178"/>
                  <a:pt x="15" y="180"/>
                </a:cubicBezTo>
                <a:cubicBezTo>
                  <a:pt x="17" y="182"/>
                  <a:pt x="20" y="182"/>
                  <a:pt x="22" y="180"/>
                </a:cubicBezTo>
                <a:close/>
                <a:moveTo>
                  <a:pt x="200" y="256"/>
                </a:moveTo>
                <a:cubicBezTo>
                  <a:pt x="159" y="250"/>
                  <a:pt x="125" y="226"/>
                  <a:pt x="124" y="226"/>
                </a:cubicBezTo>
                <a:cubicBezTo>
                  <a:pt x="123" y="225"/>
                  <a:pt x="120" y="225"/>
                  <a:pt x="119" y="226"/>
                </a:cubicBezTo>
                <a:cubicBezTo>
                  <a:pt x="92" y="243"/>
                  <a:pt x="67" y="254"/>
                  <a:pt x="42" y="257"/>
                </a:cubicBezTo>
                <a:cubicBezTo>
                  <a:pt x="40" y="258"/>
                  <a:pt x="38" y="260"/>
                  <a:pt x="38" y="263"/>
                </a:cubicBezTo>
                <a:cubicBezTo>
                  <a:pt x="38" y="265"/>
                  <a:pt x="41" y="267"/>
                  <a:pt x="43" y="267"/>
                </a:cubicBezTo>
                <a:cubicBezTo>
                  <a:pt x="43" y="267"/>
                  <a:pt x="43" y="267"/>
                  <a:pt x="44" y="267"/>
                </a:cubicBezTo>
                <a:cubicBezTo>
                  <a:pt x="69" y="264"/>
                  <a:pt x="95" y="253"/>
                  <a:pt x="121" y="236"/>
                </a:cubicBezTo>
                <a:cubicBezTo>
                  <a:pt x="131" y="242"/>
                  <a:pt x="162" y="261"/>
                  <a:pt x="199" y="266"/>
                </a:cubicBezTo>
                <a:cubicBezTo>
                  <a:pt x="201" y="266"/>
                  <a:pt x="204" y="264"/>
                  <a:pt x="204" y="262"/>
                </a:cubicBezTo>
                <a:cubicBezTo>
                  <a:pt x="205" y="259"/>
                  <a:pt x="203" y="256"/>
                  <a:pt x="200" y="256"/>
                </a:cubicBezTo>
                <a:close/>
                <a:moveTo>
                  <a:pt x="241" y="257"/>
                </a:moveTo>
                <a:cubicBezTo>
                  <a:pt x="125" y="141"/>
                  <a:pt x="125" y="141"/>
                  <a:pt x="125" y="141"/>
                </a:cubicBezTo>
                <a:cubicBezTo>
                  <a:pt x="123" y="139"/>
                  <a:pt x="120" y="139"/>
                  <a:pt x="118" y="141"/>
                </a:cubicBezTo>
                <a:cubicBezTo>
                  <a:pt x="2" y="257"/>
                  <a:pt x="2" y="257"/>
                  <a:pt x="2" y="257"/>
                </a:cubicBezTo>
                <a:cubicBezTo>
                  <a:pt x="0" y="259"/>
                  <a:pt x="0" y="262"/>
                  <a:pt x="2" y="264"/>
                </a:cubicBezTo>
                <a:cubicBezTo>
                  <a:pt x="3" y="265"/>
                  <a:pt x="4" y="266"/>
                  <a:pt x="6" y="266"/>
                </a:cubicBezTo>
                <a:cubicBezTo>
                  <a:pt x="7" y="266"/>
                  <a:pt x="8" y="265"/>
                  <a:pt x="9" y="264"/>
                </a:cubicBezTo>
                <a:cubicBezTo>
                  <a:pt x="121" y="152"/>
                  <a:pt x="121" y="152"/>
                  <a:pt x="121" y="152"/>
                </a:cubicBezTo>
                <a:cubicBezTo>
                  <a:pt x="234" y="264"/>
                  <a:pt x="234" y="264"/>
                  <a:pt x="234" y="264"/>
                </a:cubicBezTo>
                <a:cubicBezTo>
                  <a:pt x="236" y="266"/>
                  <a:pt x="239" y="266"/>
                  <a:pt x="241" y="264"/>
                </a:cubicBezTo>
                <a:cubicBezTo>
                  <a:pt x="243" y="262"/>
                  <a:pt x="243" y="259"/>
                  <a:pt x="241" y="257"/>
                </a:cubicBezTo>
                <a:close/>
                <a:moveTo>
                  <a:pt x="121" y="247"/>
                </a:moveTo>
                <a:cubicBezTo>
                  <a:pt x="119" y="247"/>
                  <a:pt x="116" y="249"/>
                  <a:pt x="116" y="252"/>
                </a:cubicBezTo>
                <a:cubicBezTo>
                  <a:pt x="116" y="277"/>
                  <a:pt x="116" y="277"/>
                  <a:pt x="116" y="277"/>
                </a:cubicBezTo>
                <a:cubicBezTo>
                  <a:pt x="116" y="280"/>
                  <a:pt x="119" y="282"/>
                  <a:pt x="121" y="282"/>
                </a:cubicBezTo>
                <a:cubicBezTo>
                  <a:pt x="124" y="282"/>
                  <a:pt x="126" y="280"/>
                  <a:pt x="126" y="277"/>
                </a:cubicBezTo>
                <a:cubicBezTo>
                  <a:pt x="126" y="252"/>
                  <a:pt x="126" y="252"/>
                  <a:pt x="126" y="252"/>
                </a:cubicBezTo>
                <a:cubicBezTo>
                  <a:pt x="126" y="249"/>
                  <a:pt x="124" y="247"/>
                  <a:pt x="121" y="24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noEditPoints="1"/>
          </p:cNvSpPr>
          <p:nvPr/>
        </p:nvSpPr>
        <p:spPr bwMode="auto">
          <a:xfrm>
            <a:off x="1586001" y="2021468"/>
            <a:ext cx="926458" cy="861763"/>
          </a:xfrm>
          <a:custGeom>
            <a:avLst/>
            <a:gdLst>
              <a:gd name="T0" fmla="*/ 287 w 303"/>
              <a:gd name="T1" fmla="*/ 19 h 282"/>
              <a:gd name="T2" fmla="*/ 286 w 303"/>
              <a:gd name="T3" fmla="*/ 17 h 282"/>
              <a:gd name="T4" fmla="*/ 164 w 303"/>
              <a:gd name="T5" fmla="*/ 28 h 282"/>
              <a:gd name="T6" fmla="*/ 20 w 303"/>
              <a:gd name="T7" fmla="*/ 16 h 282"/>
              <a:gd name="T8" fmla="*/ 18 w 303"/>
              <a:gd name="T9" fmla="*/ 17 h 282"/>
              <a:gd name="T10" fmla="*/ 17 w 303"/>
              <a:gd name="T11" fmla="*/ 19 h 282"/>
              <a:gd name="T12" fmla="*/ 56 w 303"/>
              <a:gd name="T13" fmla="*/ 141 h 282"/>
              <a:gd name="T14" fmla="*/ 42 w 303"/>
              <a:gd name="T15" fmla="*/ 282 h 282"/>
              <a:gd name="T16" fmla="*/ 78 w 303"/>
              <a:gd name="T17" fmla="*/ 249 h 282"/>
              <a:gd name="T18" fmla="*/ 117 w 303"/>
              <a:gd name="T19" fmla="*/ 275 h 282"/>
              <a:gd name="T20" fmla="*/ 156 w 303"/>
              <a:gd name="T21" fmla="*/ 118 h 282"/>
              <a:gd name="T22" fmla="*/ 194 w 303"/>
              <a:gd name="T23" fmla="*/ 280 h 282"/>
              <a:gd name="T24" fmla="*/ 259 w 303"/>
              <a:gd name="T25" fmla="*/ 282 h 282"/>
              <a:gd name="T26" fmla="*/ 200 w 303"/>
              <a:gd name="T27" fmla="*/ 109 h 282"/>
              <a:gd name="T28" fmla="*/ 190 w 303"/>
              <a:gd name="T29" fmla="*/ 112 h 282"/>
              <a:gd name="T30" fmla="*/ 229 w 303"/>
              <a:gd name="T31" fmla="*/ 238 h 282"/>
              <a:gd name="T32" fmla="*/ 197 w 303"/>
              <a:gd name="T33" fmla="*/ 265 h 282"/>
              <a:gd name="T34" fmla="*/ 179 w 303"/>
              <a:gd name="T35" fmla="*/ 88 h 282"/>
              <a:gd name="T36" fmla="*/ 227 w 303"/>
              <a:gd name="T37" fmla="*/ 92 h 282"/>
              <a:gd name="T38" fmla="*/ 179 w 303"/>
              <a:gd name="T39" fmla="*/ 73 h 282"/>
              <a:gd name="T40" fmla="*/ 212 w 303"/>
              <a:gd name="T41" fmla="*/ 59 h 282"/>
              <a:gd name="T42" fmla="*/ 179 w 303"/>
              <a:gd name="T43" fmla="*/ 51 h 282"/>
              <a:gd name="T44" fmla="*/ 281 w 303"/>
              <a:gd name="T45" fmla="*/ 31 h 282"/>
              <a:gd name="T46" fmla="*/ 279 w 303"/>
              <a:gd name="T47" fmla="*/ 122 h 282"/>
              <a:gd name="T48" fmla="*/ 240 w 303"/>
              <a:gd name="T49" fmla="*/ 137 h 282"/>
              <a:gd name="T50" fmla="*/ 284 w 303"/>
              <a:gd name="T51" fmla="*/ 75 h 282"/>
              <a:gd name="T52" fmla="*/ 99 w 303"/>
              <a:gd name="T53" fmla="*/ 39 h 282"/>
              <a:gd name="T54" fmla="*/ 129 w 303"/>
              <a:gd name="T55" fmla="*/ 38 h 282"/>
              <a:gd name="T56" fmla="*/ 31 w 303"/>
              <a:gd name="T57" fmla="*/ 78 h 282"/>
              <a:gd name="T58" fmla="*/ 94 w 303"/>
              <a:gd name="T59" fmla="*/ 49 h 282"/>
              <a:gd name="T60" fmla="*/ 126 w 303"/>
              <a:gd name="T61" fmla="*/ 51 h 282"/>
              <a:gd name="T62" fmla="*/ 86 w 303"/>
              <a:gd name="T63" fmla="*/ 62 h 282"/>
              <a:gd name="T64" fmla="*/ 126 w 303"/>
              <a:gd name="T65" fmla="*/ 77 h 282"/>
              <a:gd name="T66" fmla="*/ 80 w 303"/>
              <a:gd name="T67" fmla="*/ 87 h 282"/>
              <a:gd name="T68" fmla="*/ 78 w 303"/>
              <a:gd name="T69" fmla="*/ 89 h 282"/>
              <a:gd name="T70" fmla="*/ 77 w 303"/>
              <a:gd name="T71" fmla="*/ 91 h 282"/>
              <a:gd name="T72" fmla="*/ 77 w 303"/>
              <a:gd name="T73" fmla="*/ 93 h 282"/>
              <a:gd name="T74" fmla="*/ 79 w 303"/>
              <a:gd name="T75" fmla="*/ 95 h 282"/>
              <a:gd name="T76" fmla="*/ 81 w 303"/>
              <a:gd name="T77" fmla="*/ 96 h 282"/>
              <a:gd name="T78" fmla="*/ 83 w 303"/>
              <a:gd name="T79" fmla="*/ 96 h 282"/>
              <a:gd name="T80" fmla="*/ 85 w 303"/>
              <a:gd name="T81" fmla="*/ 125 h 282"/>
              <a:gd name="T82" fmla="*/ 82 w 303"/>
              <a:gd name="T83" fmla="*/ 239 h 282"/>
              <a:gd name="T84" fmla="*/ 49 w 303"/>
              <a:gd name="T85" fmla="*/ 265 h 282"/>
              <a:gd name="T86" fmla="*/ 107 w 303"/>
              <a:gd name="T87" fmla="*/ 265 h 282"/>
              <a:gd name="T88" fmla="*/ 136 w 303"/>
              <a:gd name="T89" fmla="*/ 93 h 282"/>
              <a:gd name="T90" fmla="*/ 169 w 303"/>
              <a:gd name="T91" fmla="*/ 51 h 282"/>
              <a:gd name="T92" fmla="*/ 206 w 303"/>
              <a:gd name="T93" fmla="*/ 39 h 282"/>
              <a:gd name="T94" fmla="*/ 274 w 303"/>
              <a:gd name="T95" fmla="*/ 2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3" h="282">
                <a:moveTo>
                  <a:pt x="284" y="75"/>
                </a:moveTo>
                <a:cubicBezTo>
                  <a:pt x="301" y="46"/>
                  <a:pt x="288" y="20"/>
                  <a:pt x="287" y="19"/>
                </a:cubicBezTo>
                <a:cubicBezTo>
                  <a:pt x="287" y="19"/>
                  <a:pt x="287" y="19"/>
                  <a:pt x="287" y="19"/>
                </a:cubicBezTo>
                <a:cubicBezTo>
                  <a:pt x="287" y="19"/>
                  <a:pt x="287" y="19"/>
                  <a:pt x="287" y="18"/>
                </a:cubicBezTo>
                <a:cubicBezTo>
                  <a:pt x="287" y="18"/>
                  <a:pt x="287" y="18"/>
                  <a:pt x="286" y="17"/>
                </a:cubicBezTo>
                <a:cubicBezTo>
                  <a:pt x="286" y="17"/>
                  <a:pt x="286" y="17"/>
                  <a:pt x="286" y="17"/>
                </a:cubicBezTo>
                <a:cubicBezTo>
                  <a:pt x="285" y="17"/>
                  <a:pt x="285" y="16"/>
                  <a:pt x="284" y="16"/>
                </a:cubicBezTo>
                <a:cubicBezTo>
                  <a:pt x="284" y="16"/>
                  <a:pt x="284" y="16"/>
                  <a:pt x="284" y="16"/>
                </a:cubicBezTo>
                <a:cubicBezTo>
                  <a:pt x="229" y="0"/>
                  <a:pt x="176" y="23"/>
                  <a:pt x="164" y="28"/>
                </a:cubicBezTo>
                <a:cubicBezTo>
                  <a:pt x="161" y="26"/>
                  <a:pt x="156" y="25"/>
                  <a:pt x="152" y="25"/>
                </a:cubicBezTo>
                <a:cubicBezTo>
                  <a:pt x="146" y="25"/>
                  <a:pt x="141" y="27"/>
                  <a:pt x="137" y="30"/>
                </a:cubicBezTo>
                <a:cubicBezTo>
                  <a:pt x="124" y="23"/>
                  <a:pt x="75" y="0"/>
                  <a:pt x="20" y="16"/>
                </a:cubicBezTo>
                <a:cubicBezTo>
                  <a:pt x="20" y="16"/>
                  <a:pt x="20" y="16"/>
                  <a:pt x="20" y="16"/>
                </a:cubicBezTo>
                <a:cubicBezTo>
                  <a:pt x="19" y="16"/>
                  <a:pt x="19" y="17"/>
                  <a:pt x="19" y="17"/>
                </a:cubicBezTo>
                <a:cubicBezTo>
                  <a:pt x="18" y="17"/>
                  <a:pt x="18" y="17"/>
                  <a:pt x="18" y="17"/>
                </a:cubicBezTo>
                <a:cubicBezTo>
                  <a:pt x="18" y="18"/>
                  <a:pt x="18" y="18"/>
                  <a:pt x="17" y="18"/>
                </a:cubicBezTo>
                <a:cubicBezTo>
                  <a:pt x="17" y="19"/>
                  <a:pt x="17" y="19"/>
                  <a:pt x="17" y="19"/>
                </a:cubicBezTo>
                <a:cubicBezTo>
                  <a:pt x="17" y="19"/>
                  <a:pt x="17" y="19"/>
                  <a:pt x="17" y="19"/>
                </a:cubicBezTo>
                <a:cubicBezTo>
                  <a:pt x="17" y="20"/>
                  <a:pt x="4" y="46"/>
                  <a:pt x="21" y="75"/>
                </a:cubicBezTo>
                <a:cubicBezTo>
                  <a:pt x="8" y="91"/>
                  <a:pt x="0" y="110"/>
                  <a:pt x="18" y="128"/>
                </a:cubicBezTo>
                <a:cubicBezTo>
                  <a:pt x="27" y="138"/>
                  <a:pt x="42" y="141"/>
                  <a:pt x="56" y="141"/>
                </a:cubicBezTo>
                <a:cubicBezTo>
                  <a:pt x="63" y="141"/>
                  <a:pt x="69" y="140"/>
                  <a:pt x="75" y="139"/>
                </a:cubicBezTo>
                <a:cubicBezTo>
                  <a:pt x="53" y="169"/>
                  <a:pt x="35" y="214"/>
                  <a:pt x="39" y="278"/>
                </a:cubicBezTo>
                <a:cubicBezTo>
                  <a:pt x="39" y="280"/>
                  <a:pt x="41" y="281"/>
                  <a:pt x="42" y="282"/>
                </a:cubicBezTo>
                <a:cubicBezTo>
                  <a:pt x="43" y="282"/>
                  <a:pt x="44" y="282"/>
                  <a:pt x="44" y="282"/>
                </a:cubicBezTo>
                <a:cubicBezTo>
                  <a:pt x="45" y="282"/>
                  <a:pt x="47" y="282"/>
                  <a:pt x="48" y="281"/>
                </a:cubicBezTo>
                <a:cubicBezTo>
                  <a:pt x="78" y="249"/>
                  <a:pt x="78" y="249"/>
                  <a:pt x="78" y="249"/>
                </a:cubicBezTo>
                <a:cubicBezTo>
                  <a:pt x="83" y="256"/>
                  <a:pt x="93" y="268"/>
                  <a:pt x="109" y="280"/>
                </a:cubicBezTo>
                <a:cubicBezTo>
                  <a:pt x="111" y="281"/>
                  <a:pt x="113" y="281"/>
                  <a:pt x="115" y="280"/>
                </a:cubicBezTo>
                <a:cubicBezTo>
                  <a:pt x="116" y="279"/>
                  <a:pt x="117" y="277"/>
                  <a:pt x="117" y="275"/>
                </a:cubicBezTo>
                <a:cubicBezTo>
                  <a:pt x="117" y="274"/>
                  <a:pt x="111" y="191"/>
                  <a:pt x="149" y="118"/>
                </a:cubicBezTo>
                <a:cubicBezTo>
                  <a:pt x="150" y="119"/>
                  <a:pt x="151" y="119"/>
                  <a:pt x="152" y="119"/>
                </a:cubicBezTo>
                <a:cubicBezTo>
                  <a:pt x="153" y="119"/>
                  <a:pt x="155" y="118"/>
                  <a:pt x="156" y="118"/>
                </a:cubicBezTo>
                <a:cubicBezTo>
                  <a:pt x="195" y="191"/>
                  <a:pt x="186" y="274"/>
                  <a:pt x="186" y="275"/>
                </a:cubicBezTo>
                <a:cubicBezTo>
                  <a:pt x="186" y="277"/>
                  <a:pt x="187" y="279"/>
                  <a:pt x="189" y="280"/>
                </a:cubicBezTo>
                <a:cubicBezTo>
                  <a:pt x="190" y="281"/>
                  <a:pt x="192" y="281"/>
                  <a:pt x="194" y="280"/>
                </a:cubicBezTo>
                <a:cubicBezTo>
                  <a:pt x="210" y="268"/>
                  <a:pt x="221" y="256"/>
                  <a:pt x="226" y="249"/>
                </a:cubicBezTo>
                <a:cubicBezTo>
                  <a:pt x="256" y="281"/>
                  <a:pt x="256" y="281"/>
                  <a:pt x="256" y="281"/>
                </a:cubicBezTo>
                <a:cubicBezTo>
                  <a:pt x="257" y="282"/>
                  <a:pt x="258" y="282"/>
                  <a:pt x="259" y="282"/>
                </a:cubicBezTo>
                <a:cubicBezTo>
                  <a:pt x="260" y="282"/>
                  <a:pt x="260" y="282"/>
                  <a:pt x="261" y="282"/>
                </a:cubicBezTo>
                <a:cubicBezTo>
                  <a:pt x="263" y="281"/>
                  <a:pt x="264" y="280"/>
                  <a:pt x="264" y="278"/>
                </a:cubicBezTo>
                <a:cubicBezTo>
                  <a:pt x="269" y="181"/>
                  <a:pt x="222" y="132"/>
                  <a:pt x="200" y="109"/>
                </a:cubicBezTo>
                <a:cubicBezTo>
                  <a:pt x="197" y="105"/>
                  <a:pt x="197" y="105"/>
                  <a:pt x="197" y="105"/>
                </a:cubicBezTo>
                <a:cubicBezTo>
                  <a:pt x="195" y="103"/>
                  <a:pt x="192" y="103"/>
                  <a:pt x="190" y="105"/>
                </a:cubicBezTo>
                <a:cubicBezTo>
                  <a:pt x="188" y="107"/>
                  <a:pt x="188" y="110"/>
                  <a:pt x="190" y="112"/>
                </a:cubicBezTo>
                <a:cubicBezTo>
                  <a:pt x="193" y="115"/>
                  <a:pt x="193" y="115"/>
                  <a:pt x="193" y="115"/>
                </a:cubicBezTo>
                <a:cubicBezTo>
                  <a:pt x="213" y="137"/>
                  <a:pt x="255" y="181"/>
                  <a:pt x="255" y="265"/>
                </a:cubicBezTo>
                <a:cubicBezTo>
                  <a:pt x="229" y="238"/>
                  <a:pt x="229" y="238"/>
                  <a:pt x="229" y="238"/>
                </a:cubicBezTo>
                <a:cubicBezTo>
                  <a:pt x="228" y="237"/>
                  <a:pt x="226" y="237"/>
                  <a:pt x="225" y="237"/>
                </a:cubicBezTo>
                <a:cubicBezTo>
                  <a:pt x="223" y="237"/>
                  <a:pt x="222" y="238"/>
                  <a:pt x="221" y="239"/>
                </a:cubicBezTo>
                <a:cubicBezTo>
                  <a:pt x="221" y="239"/>
                  <a:pt x="213" y="251"/>
                  <a:pt x="197" y="265"/>
                </a:cubicBezTo>
                <a:cubicBezTo>
                  <a:pt x="198" y="239"/>
                  <a:pt x="197" y="175"/>
                  <a:pt x="165" y="115"/>
                </a:cubicBezTo>
                <a:cubicBezTo>
                  <a:pt x="173" y="111"/>
                  <a:pt x="179" y="102"/>
                  <a:pt x="179" y="93"/>
                </a:cubicBezTo>
                <a:cubicBezTo>
                  <a:pt x="179" y="88"/>
                  <a:pt x="179" y="88"/>
                  <a:pt x="179" y="88"/>
                </a:cubicBezTo>
                <a:cubicBezTo>
                  <a:pt x="186" y="89"/>
                  <a:pt x="203" y="93"/>
                  <a:pt x="221" y="96"/>
                </a:cubicBezTo>
                <a:cubicBezTo>
                  <a:pt x="221" y="96"/>
                  <a:pt x="222" y="96"/>
                  <a:pt x="222" y="96"/>
                </a:cubicBezTo>
                <a:cubicBezTo>
                  <a:pt x="224" y="96"/>
                  <a:pt x="227" y="95"/>
                  <a:pt x="227" y="92"/>
                </a:cubicBezTo>
                <a:cubicBezTo>
                  <a:pt x="228" y="90"/>
                  <a:pt x="226" y="87"/>
                  <a:pt x="223" y="86"/>
                </a:cubicBezTo>
                <a:cubicBezTo>
                  <a:pt x="203" y="83"/>
                  <a:pt x="185" y="79"/>
                  <a:pt x="179" y="77"/>
                </a:cubicBezTo>
                <a:cubicBezTo>
                  <a:pt x="179" y="73"/>
                  <a:pt x="179" y="73"/>
                  <a:pt x="179" y="73"/>
                </a:cubicBezTo>
                <a:cubicBezTo>
                  <a:pt x="213" y="69"/>
                  <a:pt x="213" y="69"/>
                  <a:pt x="213" y="69"/>
                </a:cubicBezTo>
                <a:cubicBezTo>
                  <a:pt x="216" y="69"/>
                  <a:pt x="218" y="66"/>
                  <a:pt x="217" y="63"/>
                </a:cubicBezTo>
                <a:cubicBezTo>
                  <a:pt x="217" y="61"/>
                  <a:pt x="214" y="59"/>
                  <a:pt x="212" y="59"/>
                </a:cubicBezTo>
                <a:cubicBezTo>
                  <a:pt x="179" y="63"/>
                  <a:pt x="179" y="63"/>
                  <a:pt x="179" y="63"/>
                </a:cubicBezTo>
                <a:cubicBezTo>
                  <a:pt x="179" y="51"/>
                  <a:pt x="179" y="51"/>
                  <a:pt x="179" y="51"/>
                </a:cubicBezTo>
                <a:cubicBezTo>
                  <a:pt x="179" y="51"/>
                  <a:pt x="179" y="51"/>
                  <a:pt x="179" y="51"/>
                </a:cubicBezTo>
                <a:cubicBezTo>
                  <a:pt x="181" y="50"/>
                  <a:pt x="188" y="49"/>
                  <a:pt x="206" y="49"/>
                </a:cubicBezTo>
                <a:cubicBezTo>
                  <a:pt x="211" y="49"/>
                  <a:pt x="211" y="49"/>
                  <a:pt x="211" y="49"/>
                </a:cubicBezTo>
                <a:cubicBezTo>
                  <a:pt x="239" y="49"/>
                  <a:pt x="263" y="49"/>
                  <a:pt x="281" y="31"/>
                </a:cubicBezTo>
                <a:cubicBezTo>
                  <a:pt x="283" y="40"/>
                  <a:pt x="285" y="56"/>
                  <a:pt x="273" y="72"/>
                </a:cubicBezTo>
                <a:cubicBezTo>
                  <a:pt x="272" y="74"/>
                  <a:pt x="272" y="76"/>
                  <a:pt x="274" y="78"/>
                </a:cubicBezTo>
                <a:cubicBezTo>
                  <a:pt x="289" y="97"/>
                  <a:pt x="290" y="108"/>
                  <a:pt x="279" y="122"/>
                </a:cubicBezTo>
                <a:cubicBezTo>
                  <a:pt x="270" y="133"/>
                  <a:pt x="250" y="130"/>
                  <a:pt x="242" y="127"/>
                </a:cubicBezTo>
                <a:cubicBezTo>
                  <a:pt x="240" y="127"/>
                  <a:pt x="237" y="128"/>
                  <a:pt x="236" y="131"/>
                </a:cubicBezTo>
                <a:cubicBezTo>
                  <a:pt x="236" y="134"/>
                  <a:pt x="237" y="136"/>
                  <a:pt x="240" y="137"/>
                </a:cubicBezTo>
                <a:cubicBezTo>
                  <a:pt x="244" y="138"/>
                  <a:pt x="251" y="140"/>
                  <a:pt x="258" y="140"/>
                </a:cubicBezTo>
                <a:cubicBezTo>
                  <a:pt x="268" y="140"/>
                  <a:pt x="279" y="137"/>
                  <a:pt x="287" y="128"/>
                </a:cubicBezTo>
                <a:cubicBezTo>
                  <a:pt x="303" y="109"/>
                  <a:pt x="297" y="93"/>
                  <a:pt x="284" y="75"/>
                </a:cubicBezTo>
                <a:close/>
                <a:moveTo>
                  <a:pt x="129" y="38"/>
                </a:moveTo>
                <a:cubicBezTo>
                  <a:pt x="129" y="39"/>
                  <a:pt x="128" y="40"/>
                  <a:pt x="128" y="41"/>
                </a:cubicBezTo>
                <a:cubicBezTo>
                  <a:pt x="123" y="40"/>
                  <a:pt x="114" y="39"/>
                  <a:pt x="99" y="39"/>
                </a:cubicBezTo>
                <a:cubicBezTo>
                  <a:pt x="94" y="39"/>
                  <a:pt x="94" y="39"/>
                  <a:pt x="94" y="39"/>
                </a:cubicBezTo>
                <a:cubicBezTo>
                  <a:pt x="67" y="39"/>
                  <a:pt x="46" y="39"/>
                  <a:pt x="31" y="24"/>
                </a:cubicBezTo>
                <a:cubicBezTo>
                  <a:pt x="75" y="14"/>
                  <a:pt x="116" y="31"/>
                  <a:pt x="129" y="38"/>
                </a:cubicBezTo>
                <a:close/>
                <a:moveTo>
                  <a:pt x="85" y="125"/>
                </a:moveTo>
                <a:cubicBezTo>
                  <a:pt x="76" y="131"/>
                  <a:pt x="38" y="135"/>
                  <a:pt x="25" y="122"/>
                </a:cubicBezTo>
                <a:cubicBezTo>
                  <a:pt x="13" y="109"/>
                  <a:pt x="15" y="98"/>
                  <a:pt x="31" y="78"/>
                </a:cubicBezTo>
                <a:cubicBezTo>
                  <a:pt x="32" y="76"/>
                  <a:pt x="32" y="74"/>
                  <a:pt x="31" y="72"/>
                </a:cubicBezTo>
                <a:cubicBezTo>
                  <a:pt x="20" y="56"/>
                  <a:pt x="21" y="40"/>
                  <a:pt x="23" y="31"/>
                </a:cubicBezTo>
                <a:cubicBezTo>
                  <a:pt x="41" y="49"/>
                  <a:pt x="66" y="49"/>
                  <a:pt x="94" y="49"/>
                </a:cubicBezTo>
                <a:cubicBezTo>
                  <a:pt x="99" y="49"/>
                  <a:pt x="99" y="49"/>
                  <a:pt x="99" y="49"/>
                </a:cubicBezTo>
                <a:cubicBezTo>
                  <a:pt x="115" y="49"/>
                  <a:pt x="123" y="50"/>
                  <a:pt x="126" y="51"/>
                </a:cubicBezTo>
                <a:cubicBezTo>
                  <a:pt x="126" y="51"/>
                  <a:pt x="126" y="51"/>
                  <a:pt x="126" y="51"/>
                </a:cubicBezTo>
                <a:cubicBezTo>
                  <a:pt x="126" y="63"/>
                  <a:pt x="126" y="63"/>
                  <a:pt x="126" y="63"/>
                </a:cubicBezTo>
                <a:cubicBezTo>
                  <a:pt x="92" y="58"/>
                  <a:pt x="92" y="58"/>
                  <a:pt x="92" y="58"/>
                </a:cubicBezTo>
                <a:cubicBezTo>
                  <a:pt x="89" y="57"/>
                  <a:pt x="86" y="59"/>
                  <a:pt x="86" y="62"/>
                </a:cubicBezTo>
                <a:cubicBezTo>
                  <a:pt x="86" y="65"/>
                  <a:pt x="88" y="67"/>
                  <a:pt x="90" y="68"/>
                </a:cubicBezTo>
                <a:cubicBezTo>
                  <a:pt x="126" y="73"/>
                  <a:pt x="126" y="73"/>
                  <a:pt x="126" y="73"/>
                </a:cubicBezTo>
                <a:cubicBezTo>
                  <a:pt x="126" y="77"/>
                  <a:pt x="126" y="77"/>
                  <a:pt x="126" y="77"/>
                </a:cubicBezTo>
                <a:cubicBezTo>
                  <a:pt x="125" y="77"/>
                  <a:pt x="125" y="77"/>
                  <a:pt x="125" y="78"/>
                </a:cubicBezTo>
                <a:cubicBezTo>
                  <a:pt x="117" y="79"/>
                  <a:pt x="99" y="82"/>
                  <a:pt x="81" y="87"/>
                </a:cubicBezTo>
                <a:cubicBezTo>
                  <a:pt x="81" y="87"/>
                  <a:pt x="81" y="87"/>
                  <a:pt x="80" y="87"/>
                </a:cubicBezTo>
                <a:cubicBezTo>
                  <a:pt x="80" y="87"/>
                  <a:pt x="80" y="87"/>
                  <a:pt x="79" y="87"/>
                </a:cubicBezTo>
                <a:cubicBezTo>
                  <a:pt x="79" y="88"/>
                  <a:pt x="79" y="88"/>
                  <a:pt x="79" y="88"/>
                </a:cubicBezTo>
                <a:cubicBezTo>
                  <a:pt x="79" y="88"/>
                  <a:pt x="78" y="88"/>
                  <a:pt x="78" y="89"/>
                </a:cubicBezTo>
                <a:cubicBezTo>
                  <a:pt x="78" y="89"/>
                  <a:pt x="78" y="89"/>
                  <a:pt x="78" y="90"/>
                </a:cubicBezTo>
                <a:cubicBezTo>
                  <a:pt x="78" y="90"/>
                  <a:pt x="77" y="90"/>
                  <a:pt x="77" y="90"/>
                </a:cubicBezTo>
                <a:cubicBezTo>
                  <a:pt x="77" y="91"/>
                  <a:pt x="77" y="91"/>
                  <a:pt x="77" y="91"/>
                </a:cubicBezTo>
                <a:cubicBezTo>
                  <a:pt x="77" y="92"/>
                  <a:pt x="77" y="92"/>
                  <a:pt x="77" y="92"/>
                </a:cubicBezTo>
                <a:cubicBezTo>
                  <a:pt x="77" y="92"/>
                  <a:pt x="77" y="92"/>
                  <a:pt x="77" y="92"/>
                </a:cubicBezTo>
                <a:cubicBezTo>
                  <a:pt x="77" y="93"/>
                  <a:pt x="77" y="93"/>
                  <a:pt x="77" y="93"/>
                </a:cubicBezTo>
                <a:cubicBezTo>
                  <a:pt x="78" y="93"/>
                  <a:pt x="78" y="93"/>
                  <a:pt x="78" y="93"/>
                </a:cubicBezTo>
                <a:cubicBezTo>
                  <a:pt x="78" y="94"/>
                  <a:pt x="78" y="94"/>
                  <a:pt x="78" y="94"/>
                </a:cubicBezTo>
                <a:cubicBezTo>
                  <a:pt x="78" y="94"/>
                  <a:pt x="79" y="95"/>
                  <a:pt x="79" y="95"/>
                </a:cubicBezTo>
                <a:cubicBezTo>
                  <a:pt x="79" y="95"/>
                  <a:pt x="79" y="95"/>
                  <a:pt x="79" y="95"/>
                </a:cubicBezTo>
                <a:cubicBezTo>
                  <a:pt x="80" y="95"/>
                  <a:pt x="80" y="96"/>
                  <a:pt x="80" y="96"/>
                </a:cubicBezTo>
                <a:cubicBezTo>
                  <a:pt x="80" y="96"/>
                  <a:pt x="81" y="96"/>
                  <a:pt x="81" y="96"/>
                </a:cubicBezTo>
                <a:cubicBezTo>
                  <a:pt x="81" y="96"/>
                  <a:pt x="82" y="96"/>
                  <a:pt x="82" y="96"/>
                </a:cubicBezTo>
                <a:cubicBezTo>
                  <a:pt x="82" y="96"/>
                  <a:pt x="82" y="96"/>
                  <a:pt x="82" y="96"/>
                </a:cubicBezTo>
                <a:cubicBezTo>
                  <a:pt x="83" y="96"/>
                  <a:pt x="83" y="96"/>
                  <a:pt x="83" y="96"/>
                </a:cubicBezTo>
                <a:cubicBezTo>
                  <a:pt x="101" y="93"/>
                  <a:pt x="118" y="89"/>
                  <a:pt x="126" y="88"/>
                </a:cubicBezTo>
                <a:cubicBezTo>
                  <a:pt x="126" y="90"/>
                  <a:pt x="126" y="90"/>
                  <a:pt x="126" y="90"/>
                </a:cubicBezTo>
                <a:cubicBezTo>
                  <a:pt x="119" y="94"/>
                  <a:pt x="102" y="105"/>
                  <a:pt x="85" y="125"/>
                </a:cubicBezTo>
                <a:cubicBezTo>
                  <a:pt x="85" y="125"/>
                  <a:pt x="85" y="125"/>
                  <a:pt x="85" y="125"/>
                </a:cubicBezTo>
                <a:close/>
                <a:moveTo>
                  <a:pt x="107" y="265"/>
                </a:moveTo>
                <a:cubicBezTo>
                  <a:pt x="90" y="251"/>
                  <a:pt x="83" y="239"/>
                  <a:pt x="82" y="239"/>
                </a:cubicBezTo>
                <a:cubicBezTo>
                  <a:pt x="82" y="238"/>
                  <a:pt x="80" y="237"/>
                  <a:pt x="79" y="237"/>
                </a:cubicBezTo>
                <a:cubicBezTo>
                  <a:pt x="77" y="237"/>
                  <a:pt x="76" y="237"/>
                  <a:pt x="75" y="238"/>
                </a:cubicBezTo>
                <a:cubicBezTo>
                  <a:pt x="49" y="265"/>
                  <a:pt x="49" y="265"/>
                  <a:pt x="49" y="265"/>
                </a:cubicBezTo>
                <a:cubicBezTo>
                  <a:pt x="47" y="162"/>
                  <a:pt x="107" y="114"/>
                  <a:pt x="127" y="101"/>
                </a:cubicBezTo>
                <a:cubicBezTo>
                  <a:pt x="129" y="107"/>
                  <a:pt x="133" y="112"/>
                  <a:pt x="139" y="115"/>
                </a:cubicBezTo>
                <a:cubicBezTo>
                  <a:pt x="108" y="175"/>
                  <a:pt x="106" y="239"/>
                  <a:pt x="107" y="265"/>
                </a:cubicBezTo>
                <a:close/>
                <a:moveTo>
                  <a:pt x="169" y="93"/>
                </a:moveTo>
                <a:cubicBezTo>
                  <a:pt x="169" y="102"/>
                  <a:pt x="161" y="109"/>
                  <a:pt x="152" y="109"/>
                </a:cubicBezTo>
                <a:cubicBezTo>
                  <a:pt x="143" y="109"/>
                  <a:pt x="136" y="102"/>
                  <a:pt x="136" y="93"/>
                </a:cubicBezTo>
                <a:cubicBezTo>
                  <a:pt x="136" y="51"/>
                  <a:pt x="136" y="51"/>
                  <a:pt x="136" y="51"/>
                </a:cubicBezTo>
                <a:cubicBezTo>
                  <a:pt x="136" y="43"/>
                  <a:pt x="143" y="35"/>
                  <a:pt x="152" y="35"/>
                </a:cubicBezTo>
                <a:cubicBezTo>
                  <a:pt x="161" y="35"/>
                  <a:pt x="169" y="43"/>
                  <a:pt x="169" y="51"/>
                </a:cubicBezTo>
                <a:lnTo>
                  <a:pt x="169" y="93"/>
                </a:lnTo>
                <a:close/>
                <a:moveTo>
                  <a:pt x="211" y="39"/>
                </a:moveTo>
                <a:cubicBezTo>
                  <a:pt x="206" y="39"/>
                  <a:pt x="206" y="39"/>
                  <a:pt x="206" y="39"/>
                </a:cubicBezTo>
                <a:cubicBezTo>
                  <a:pt x="190" y="39"/>
                  <a:pt x="181" y="40"/>
                  <a:pt x="176" y="41"/>
                </a:cubicBezTo>
                <a:cubicBezTo>
                  <a:pt x="175" y="39"/>
                  <a:pt x="174" y="37"/>
                  <a:pt x="173" y="35"/>
                </a:cubicBezTo>
                <a:cubicBezTo>
                  <a:pt x="188" y="29"/>
                  <a:pt x="230" y="14"/>
                  <a:pt x="274" y="24"/>
                </a:cubicBezTo>
                <a:cubicBezTo>
                  <a:pt x="259" y="39"/>
                  <a:pt x="237" y="39"/>
                  <a:pt x="211" y="39"/>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4"/>
          <p:cNvSpPr>
            <a:spLocks noEditPoints="1"/>
          </p:cNvSpPr>
          <p:nvPr/>
        </p:nvSpPr>
        <p:spPr bwMode="auto">
          <a:xfrm>
            <a:off x="9867085" y="3361270"/>
            <a:ext cx="700021" cy="877290"/>
          </a:xfrm>
          <a:custGeom>
            <a:avLst/>
            <a:gdLst>
              <a:gd name="T0" fmla="*/ 163 w 229"/>
              <a:gd name="T1" fmla="*/ 203 h 287"/>
              <a:gd name="T2" fmla="*/ 217 w 229"/>
              <a:gd name="T3" fmla="*/ 197 h 287"/>
              <a:gd name="T4" fmla="*/ 165 w 229"/>
              <a:gd name="T5" fmla="*/ 148 h 287"/>
              <a:gd name="T6" fmla="*/ 158 w 229"/>
              <a:gd name="T7" fmla="*/ 155 h 287"/>
              <a:gd name="T8" fmla="*/ 154 w 229"/>
              <a:gd name="T9" fmla="*/ 191 h 287"/>
              <a:gd name="T10" fmla="*/ 149 w 229"/>
              <a:gd name="T11" fmla="*/ 198 h 287"/>
              <a:gd name="T12" fmla="*/ 17 w 229"/>
              <a:gd name="T13" fmla="*/ 265 h 287"/>
              <a:gd name="T14" fmla="*/ 82 w 229"/>
              <a:gd name="T15" fmla="*/ 192 h 287"/>
              <a:gd name="T16" fmla="*/ 30 w 229"/>
              <a:gd name="T17" fmla="*/ 193 h 287"/>
              <a:gd name="T18" fmla="*/ 94 w 229"/>
              <a:gd name="T19" fmla="*/ 120 h 287"/>
              <a:gd name="T20" fmla="*/ 51 w 229"/>
              <a:gd name="T21" fmla="*/ 118 h 287"/>
              <a:gd name="T22" fmla="*/ 178 w 229"/>
              <a:gd name="T23" fmla="*/ 117 h 287"/>
              <a:gd name="T24" fmla="*/ 137 w 229"/>
              <a:gd name="T25" fmla="*/ 117 h 287"/>
              <a:gd name="T26" fmla="*/ 138 w 229"/>
              <a:gd name="T27" fmla="*/ 147 h 287"/>
              <a:gd name="T28" fmla="*/ 153 w 229"/>
              <a:gd name="T29" fmla="*/ 128 h 287"/>
              <a:gd name="T30" fmla="*/ 195 w 229"/>
              <a:gd name="T31" fmla="*/ 120 h 287"/>
              <a:gd name="T32" fmla="*/ 119 w 229"/>
              <a:gd name="T33" fmla="*/ 41 h 287"/>
              <a:gd name="T34" fmla="*/ 110 w 229"/>
              <a:gd name="T35" fmla="*/ 42 h 287"/>
              <a:gd name="T36" fmla="*/ 34 w 229"/>
              <a:gd name="T37" fmla="*/ 120 h 287"/>
              <a:gd name="T38" fmla="*/ 79 w 229"/>
              <a:gd name="T39" fmla="*/ 130 h 287"/>
              <a:gd name="T40" fmla="*/ 12 w 229"/>
              <a:gd name="T41" fmla="*/ 196 h 287"/>
              <a:gd name="T42" fmla="*/ 66 w 229"/>
              <a:gd name="T43" fmla="*/ 203 h 287"/>
              <a:gd name="T44" fmla="*/ 0 w 229"/>
              <a:gd name="T45" fmla="*/ 267 h 287"/>
              <a:gd name="T46" fmla="*/ 106 w 229"/>
              <a:gd name="T47" fmla="*/ 287 h 287"/>
              <a:gd name="T48" fmla="*/ 229 w 229"/>
              <a:gd name="T49" fmla="*/ 268 h 287"/>
              <a:gd name="T50" fmla="*/ 138 w 229"/>
              <a:gd name="T51" fmla="*/ 137 h 287"/>
              <a:gd name="T52" fmla="*/ 138 w 229"/>
              <a:gd name="T53" fmla="*/ 127 h 287"/>
              <a:gd name="T54" fmla="*/ 138 w 229"/>
              <a:gd name="T55" fmla="*/ 137 h 287"/>
              <a:gd name="T56" fmla="*/ 110 w 229"/>
              <a:gd name="T57" fmla="*/ 5 h 287"/>
              <a:gd name="T58" fmla="*/ 120 w 229"/>
              <a:gd name="T59" fmla="*/ 5 h 287"/>
              <a:gd name="T60" fmla="*/ 115 w 229"/>
              <a:gd name="T61" fmla="*/ 27 h 287"/>
              <a:gd name="T62" fmla="*/ 122 w 229"/>
              <a:gd name="T63" fmla="*/ 29 h 287"/>
              <a:gd name="T64" fmla="*/ 134 w 229"/>
              <a:gd name="T65" fmla="*/ 10 h 287"/>
              <a:gd name="T66" fmla="*/ 142 w 229"/>
              <a:gd name="T67" fmla="*/ 17 h 287"/>
              <a:gd name="T68" fmla="*/ 126 w 229"/>
              <a:gd name="T69" fmla="*/ 31 h 287"/>
              <a:gd name="T70" fmla="*/ 88 w 229"/>
              <a:gd name="T71" fmla="*/ 17 h 287"/>
              <a:gd name="T72" fmla="*/ 95 w 229"/>
              <a:gd name="T73" fmla="*/ 10 h 287"/>
              <a:gd name="T74" fmla="*/ 107 w 229"/>
              <a:gd name="T75" fmla="*/ 29 h 287"/>
              <a:gd name="T76" fmla="*/ 100 w 229"/>
              <a:gd name="T77" fmla="*/ 29 h 287"/>
              <a:gd name="T78" fmla="*/ 128 w 229"/>
              <a:gd name="T79" fmla="*/ 32 h 287"/>
              <a:gd name="T80" fmla="*/ 150 w 229"/>
              <a:gd name="T81" fmla="*/ 37 h 287"/>
              <a:gd name="T82" fmla="*/ 128 w 229"/>
              <a:gd name="T83" fmla="*/ 42 h 287"/>
              <a:gd name="T84" fmla="*/ 128 w 229"/>
              <a:gd name="T85" fmla="*/ 32 h 287"/>
              <a:gd name="T86" fmla="*/ 84 w 229"/>
              <a:gd name="T87" fmla="*/ 32 h 287"/>
              <a:gd name="T88" fmla="*/ 107 w 229"/>
              <a:gd name="T89" fmla="*/ 37 h 287"/>
              <a:gd name="T90" fmla="*/ 84 w 229"/>
              <a:gd name="T91" fmla="*/ 42 h 287"/>
              <a:gd name="T92" fmla="*/ 79 w 229"/>
              <a:gd name="T93" fmla="*/ 175 h 287"/>
              <a:gd name="T94" fmla="*/ 109 w 229"/>
              <a:gd name="T95" fmla="*/ 175 h 287"/>
              <a:gd name="T96" fmla="*/ 79 w 229"/>
              <a:gd name="T97" fmla="*/ 175 h 287"/>
              <a:gd name="T98" fmla="*/ 94 w 229"/>
              <a:gd name="T99" fmla="*/ 180 h 287"/>
              <a:gd name="T100" fmla="*/ 94 w 229"/>
              <a:gd name="T101" fmla="*/ 170 h 287"/>
              <a:gd name="T102" fmla="*/ 126 w 229"/>
              <a:gd name="T103" fmla="*/ 230 h 287"/>
              <a:gd name="T104" fmla="*/ 126 w 229"/>
              <a:gd name="T105" fmla="*/ 260 h 287"/>
              <a:gd name="T106" fmla="*/ 126 w 229"/>
              <a:gd name="T107" fmla="*/ 230 h 287"/>
              <a:gd name="T108" fmla="*/ 121 w 229"/>
              <a:gd name="T109" fmla="*/ 245 h 287"/>
              <a:gd name="T110" fmla="*/ 131 w 229"/>
              <a:gd name="T111" fmla="*/ 2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9" h="287">
                <a:moveTo>
                  <a:pt x="226" y="263"/>
                </a:moveTo>
                <a:cubicBezTo>
                  <a:pt x="226" y="262"/>
                  <a:pt x="185" y="239"/>
                  <a:pt x="163" y="203"/>
                </a:cubicBezTo>
                <a:cubicBezTo>
                  <a:pt x="188" y="207"/>
                  <a:pt x="212" y="201"/>
                  <a:pt x="213" y="201"/>
                </a:cubicBezTo>
                <a:cubicBezTo>
                  <a:pt x="215" y="200"/>
                  <a:pt x="216" y="199"/>
                  <a:pt x="217" y="197"/>
                </a:cubicBezTo>
                <a:cubicBezTo>
                  <a:pt x="217" y="195"/>
                  <a:pt x="216" y="193"/>
                  <a:pt x="215" y="192"/>
                </a:cubicBezTo>
                <a:cubicBezTo>
                  <a:pt x="214" y="191"/>
                  <a:pt x="188" y="173"/>
                  <a:pt x="165" y="148"/>
                </a:cubicBezTo>
                <a:cubicBezTo>
                  <a:pt x="163" y="146"/>
                  <a:pt x="160" y="146"/>
                  <a:pt x="158" y="148"/>
                </a:cubicBezTo>
                <a:cubicBezTo>
                  <a:pt x="156" y="150"/>
                  <a:pt x="156" y="153"/>
                  <a:pt x="158" y="155"/>
                </a:cubicBezTo>
                <a:cubicBezTo>
                  <a:pt x="173" y="171"/>
                  <a:pt x="190" y="185"/>
                  <a:pt x="200" y="193"/>
                </a:cubicBezTo>
                <a:cubicBezTo>
                  <a:pt x="189" y="195"/>
                  <a:pt x="171" y="196"/>
                  <a:pt x="154" y="191"/>
                </a:cubicBezTo>
                <a:cubicBezTo>
                  <a:pt x="153" y="191"/>
                  <a:pt x="151" y="191"/>
                  <a:pt x="149" y="193"/>
                </a:cubicBezTo>
                <a:cubicBezTo>
                  <a:pt x="148" y="194"/>
                  <a:pt x="148" y="197"/>
                  <a:pt x="149" y="198"/>
                </a:cubicBezTo>
                <a:cubicBezTo>
                  <a:pt x="164" y="230"/>
                  <a:pt x="195" y="254"/>
                  <a:pt x="211" y="265"/>
                </a:cubicBezTo>
                <a:cubicBezTo>
                  <a:pt x="110" y="287"/>
                  <a:pt x="41" y="272"/>
                  <a:pt x="17" y="265"/>
                </a:cubicBezTo>
                <a:cubicBezTo>
                  <a:pt x="30" y="255"/>
                  <a:pt x="58" y="233"/>
                  <a:pt x="82" y="197"/>
                </a:cubicBezTo>
                <a:cubicBezTo>
                  <a:pt x="83" y="196"/>
                  <a:pt x="83" y="193"/>
                  <a:pt x="82" y="192"/>
                </a:cubicBezTo>
                <a:cubicBezTo>
                  <a:pt x="80" y="190"/>
                  <a:pt x="78" y="189"/>
                  <a:pt x="76" y="190"/>
                </a:cubicBezTo>
                <a:cubicBezTo>
                  <a:pt x="58" y="195"/>
                  <a:pt x="40" y="195"/>
                  <a:pt x="30" y="193"/>
                </a:cubicBezTo>
                <a:cubicBezTo>
                  <a:pt x="43" y="183"/>
                  <a:pt x="69" y="162"/>
                  <a:pt x="94" y="126"/>
                </a:cubicBezTo>
                <a:cubicBezTo>
                  <a:pt x="95" y="124"/>
                  <a:pt x="95" y="122"/>
                  <a:pt x="94" y="120"/>
                </a:cubicBezTo>
                <a:cubicBezTo>
                  <a:pt x="93" y="118"/>
                  <a:pt x="91" y="118"/>
                  <a:pt x="89" y="118"/>
                </a:cubicBezTo>
                <a:cubicBezTo>
                  <a:pt x="74" y="122"/>
                  <a:pt x="60" y="120"/>
                  <a:pt x="51" y="118"/>
                </a:cubicBezTo>
                <a:cubicBezTo>
                  <a:pt x="66" y="108"/>
                  <a:pt x="95" y="85"/>
                  <a:pt x="115" y="54"/>
                </a:cubicBezTo>
                <a:cubicBezTo>
                  <a:pt x="135" y="83"/>
                  <a:pt x="163" y="107"/>
                  <a:pt x="178" y="117"/>
                </a:cubicBezTo>
                <a:cubicBezTo>
                  <a:pt x="170" y="119"/>
                  <a:pt x="156" y="120"/>
                  <a:pt x="139" y="117"/>
                </a:cubicBezTo>
                <a:cubicBezTo>
                  <a:pt x="138" y="117"/>
                  <a:pt x="137" y="117"/>
                  <a:pt x="137" y="117"/>
                </a:cubicBezTo>
                <a:cubicBezTo>
                  <a:pt x="129" y="118"/>
                  <a:pt x="123" y="124"/>
                  <a:pt x="123" y="132"/>
                </a:cubicBezTo>
                <a:cubicBezTo>
                  <a:pt x="123" y="140"/>
                  <a:pt x="130" y="147"/>
                  <a:pt x="138" y="147"/>
                </a:cubicBezTo>
                <a:cubicBezTo>
                  <a:pt x="147" y="147"/>
                  <a:pt x="153" y="140"/>
                  <a:pt x="153" y="132"/>
                </a:cubicBezTo>
                <a:cubicBezTo>
                  <a:pt x="153" y="131"/>
                  <a:pt x="153" y="130"/>
                  <a:pt x="153" y="128"/>
                </a:cubicBezTo>
                <a:cubicBezTo>
                  <a:pt x="177" y="130"/>
                  <a:pt x="191" y="125"/>
                  <a:pt x="192" y="124"/>
                </a:cubicBezTo>
                <a:cubicBezTo>
                  <a:pt x="194" y="124"/>
                  <a:pt x="195" y="122"/>
                  <a:pt x="195" y="120"/>
                </a:cubicBezTo>
                <a:cubicBezTo>
                  <a:pt x="195" y="118"/>
                  <a:pt x="194" y="116"/>
                  <a:pt x="193" y="115"/>
                </a:cubicBezTo>
                <a:cubicBezTo>
                  <a:pt x="192" y="115"/>
                  <a:pt x="144" y="84"/>
                  <a:pt x="119" y="41"/>
                </a:cubicBezTo>
                <a:cubicBezTo>
                  <a:pt x="118" y="40"/>
                  <a:pt x="116" y="39"/>
                  <a:pt x="114" y="39"/>
                </a:cubicBezTo>
                <a:cubicBezTo>
                  <a:pt x="113" y="39"/>
                  <a:pt x="111" y="40"/>
                  <a:pt x="110" y="42"/>
                </a:cubicBezTo>
                <a:cubicBezTo>
                  <a:pt x="86" y="86"/>
                  <a:pt x="37" y="115"/>
                  <a:pt x="36" y="115"/>
                </a:cubicBezTo>
                <a:cubicBezTo>
                  <a:pt x="35" y="116"/>
                  <a:pt x="34" y="118"/>
                  <a:pt x="34" y="120"/>
                </a:cubicBezTo>
                <a:cubicBezTo>
                  <a:pt x="34" y="122"/>
                  <a:pt x="35" y="124"/>
                  <a:pt x="37" y="124"/>
                </a:cubicBezTo>
                <a:cubicBezTo>
                  <a:pt x="38" y="125"/>
                  <a:pt x="57" y="132"/>
                  <a:pt x="79" y="130"/>
                </a:cubicBezTo>
                <a:cubicBezTo>
                  <a:pt x="46" y="173"/>
                  <a:pt x="15" y="191"/>
                  <a:pt x="15" y="191"/>
                </a:cubicBezTo>
                <a:cubicBezTo>
                  <a:pt x="13" y="192"/>
                  <a:pt x="12" y="194"/>
                  <a:pt x="12" y="196"/>
                </a:cubicBezTo>
                <a:cubicBezTo>
                  <a:pt x="12" y="198"/>
                  <a:pt x="14" y="200"/>
                  <a:pt x="16" y="200"/>
                </a:cubicBezTo>
                <a:cubicBezTo>
                  <a:pt x="17" y="201"/>
                  <a:pt x="38" y="207"/>
                  <a:pt x="66" y="203"/>
                </a:cubicBezTo>
                <a:cubicBezTo>
                  <a:pt x="36" y="242"/>
                  <a:pt x="3" y="262"/>
                  <a:pt x="3" y="263"/>
                </a:cubicBezTo>
                <a:cubicBezTo>
                  <a:pt x="1" y="264"/>
                  <a:pt x="0" y="265"/>
                  <a:pt x="0" y="267"/>
                </a:cubicBezTo>
                <a:cubicBezTo>
                  <a:pt x="0" y="269"/>
                  <a:pt x="2" y="271"/>
                  <a:pt x="3" y="272"/>
                </a:cubicBezTo>
                <a:cubicBezTo>
                  <a:pt x="6" y="272"/>
                  <a:pt x="42" y="287"/>
                  <a:pt x="106" y="287"/>
                </a:cubicBezTo>
                <a:cubicBezTo>
                  <a:pt x="138" y="287"/>
                  <a:pt x="178" y="283"/>
                  <a:pt x="225" y="272"/>
                </a:cubicBezTo>
                <a:cubicBezTo>
                  <a:pt x="227" y="271"/>
                  <a:pt x="229" y="270"/>
                  <a:pt x="229" y="268"/>
                </a:cubicBezTo>
                <a:cubicBezTo>
                  <a:pt x="229" y="266"/>
                  <a:pt x="228" y="264"/>
                  <a:pt x="226" y="263"/>
                </a:cubicBezTo>
                <a:close/>
                <a:moveTo>
                  <a:pt x="138" y="137"/>
                </a:moveTo>
                <a:cubicBezTo>
                  <a:pt x="136" y="137"/>
                  <a:pt x="133" y="135"/>
                  <a:pt x="133" y="132"/>
                </a:cubicBezTo>
                <a:cubicBezTo>
                  <a:pt x="133" y="129"/>
                  <a:pt x="136" y="127"/>
                  <a:pt x="138" y="127"/>
                </a:cubicBezTo>
                <a:cubicBezTo>
                  <a:pt x="141" y="127"/>
                  <a:pt x="143" y="129"/>
                  <a:pt x="143" y="132"/>
                </a:cubicBezTo>
                <a:cubicBezTo>
                  <a:pt x="143" y="135"/>
                  <a:pt x="141" y="137"/>
                  <a:pt x="138" y="137"/>
                </a:cubicBezTo>
                <a:close/>
                <a:moveTo>
                  <a:pt x="110" y="22"/>
                </a:moveTo>
                <a:cubicBezTo>
                  <a:pt x="110" y="5"/>
                  <a:pt x="110" y="5"/>
                  <a:pt x="110" y="5"/>
                </a:cubicBezTo>
                <a:cubicBezTo>
                  <a:pt x="110" y="2"/>
                  <a:pt x="112" y="0"/>
                  <a:pt x="115" y="0"/>
                </a:cubicBezTo>
                <a:cubicBezTo>
                  <a:pt x="118" y="0"/>
                  <a:pt x="120" y="2"/>
                  <a:pt x="120" y="5"/>
                </a:cubicBezTo>
                <a:cubicBezTo>
                  <a:pt x="120" y="22"/>
                  <a:pt x="120" y="22"/>
                  <a:pt x="120" y="22"/>
                </a:cubicBezTo>
                <a:cubicBezTo>
                  <a:pt x="120" y="25"/>
                  <a:pt x="118" y="27"/>
                  <a:pt x="115" y="27"/>
                </a:cubicBezTo>
                <a:cubicBezTo>
                  <a:pt x="112" y="27"/>
                  <a:pt x="110" y="25"/>
                  <a:pt x="110" y="22"/>
                </a:cubicBezTo>
                <a:close/>
                <a:moveTo>
                  <a:pt x="122" y="29"/>
                </a:moveTo>
                <a:cubicBezTo>
                  <a:pt x="120" y="27"/>
                  <a:pt x="120" y="24"/>
                  <a:pt x="122" y="22"/>
                </a:cubicBezTo>
                <a:cubicBezTo>
                  <a:pt x="134" y="10"/>
                  <a:pt x="134" y="10"/>
                  <a:pt x="134" y="10"/>
                </a:cubicBezTo>
                <a:cubicBezTo>
                  <a:pt x="136" y="8"/>
                  <a:pt x="140" y="8"/>
                  <a:pt x="142" y="10"/>
                </a:cubicBezTo>
                <a:cubicBezTo>
                  <a:pt x="144" y="12"/>
                  <a:pt x="144" y="15"/>
                  <a:pt x="142" y="17"/>
                </a:cubicBezTo>
                <a:cubicBezTo>
                  <a:pt x="129" y="29"/>
                  <a:pt x="129" y="29"/>
                  <a:pt x="129" y="29"/>
                </a:cubicBezTo>
                <a:cubicBezTo>
                  <a:pt x="128" y="30"/>
                  <a:pt x="127" y="31"/>
                  <a:pt x="126" y="31"/>
                </a:cubicBezTo>
                <a:cubicBezTo>
                  <a:pt x="124" y="31"/>
                  <a:pt x="123" y="30"/>
                  <a:pt x="122" y="29"/>
                </a:cubicBezTo>
                <a:close/>
                <a:moveTo>
                  <a:pt x="88" y="17"/>
                </a:moveTo>
                <a:cubicBezTo>
                  <a:pt x="86" y="15"/>
                  <a:pt x="86" y="12"/>
                  <a:pt x="88" y="10"/>
                </a:cubicBezTo>
                <a:cubicBezTo>
                  <a:pt x="90" y="8"/>
                  <a:pt x="93" y="8"/>
                  <a:pt x="95" y="10"/>
                </a:cubicBezTo>
                <a:cubicBezTo>
                  <a:pt x="107" y="22"/>
                  <a:pt x="107" y="22"/>
                  <a:pt x="107" y="22"/>
                </a:cubicBezTo>
                <a:cubicBezTo>
                  <a:pt x="109" y="24"/>
                  <a:pt x="109" y="27"/>
                  <a:pt x="107" y="29"/>
                </a:cubicBezTo>
                <a:cubicBezTo>
                  <a:pt x="106" y="30"/>
                  <a:pt x="105" y="31"/>
                  <a:pt x="104" y="31"/>
                </a:cubicBezTo>
                <a:cubicBezTo>
                  <a:pt x="103" y="31"/>
                  <a:pt x="101" y="30"/>
                  <a:pt x="100" y="29"/>
                </a:cubicBezTo>
                <a:lnTo>
                  <a:pt x="88" y="17"/>
                </a:lnTo>
                <a:close/>
                <a:moveTo>
                  <a:pt x="128" y="32"/>
                </a:moveTo>
                <a:cubicBezTo>
                  <a:pt x="145" y="32"/>
                  <a:pt x="145" y="32"/>
                  <a:pt x="145" y="32"/>
                </a:cubicBezTo>
                <a:cubicBezTo>
                  <a:pt x="148" y="32"/>
                  <a:pt x="150" y="34"/>
                  <a:pt x="150" y="37"/>
                </a:cubicBezTo>
                <a:cubicBezTo>
                  <a:pt x="150" y="40"/>
                  <a:pt x="148" y="42"/>
                  <a:pt x="145" y="42"/>
                </a:cubicBezTo>
                <a:cubicBezTo>
                  <a:pt x="128" y="42"/>
                  <a:pt x="128" y="42"/>
                  <a:pt x="128" y="42"/>
                </a:cubicBezTo>
                <a:cubicBezTo>
                  <a:pt x="125" y="42"/>
                  <a:pt x="123" y="40"/>
                  <a:pt x="123" y="37"/>
                </a:cubicBezTo>
                <a:cubicBezTo>
                  <a:pt x="123" y="34"/>
                  <a:pt x="125" y="32"/>
                  <a:pt x="128" y="32"/>
                </a:cubicBezTo>
                <a:close/>
                <a:moveTo>
                  <a:pt x="79" y="37"/>
                </a:moveTo>
                <a:cubicBezTo>
                  <a:pt x="79" y="34"/>
                  <a:pt x="82" y="32"/>
                  <a:pt x="84" y="32"/>
                </a:cubicBezTo>
                <a:cubicBezTo>
                  <a:pt x="102" y="32"/>
                  <a:pt x="102" y="32"/>
                  <a:pt x="102" y="32"/>
                </a:cubicBezTo>
                <a:cubicBezTo>
                  <a:pt x="105" y="32"/>
                  <a:pt x="107" y="34"/>
                  <a:pt x="107" y="37"/>
                </a:cubicBezTo>
                <a:cubicBezTo>
                  <a:pt x="107" y="40"/>
                  <a:pt x="105" y="42"/>
                  <a:pt x="102" y="42"/>
                </a:cubicBezTo>
                <a:cubicBezTo>
                  <a:pt x="84" y="42"/>
                  <a:pt x="84" y="42"/>
                  <a:pt x="84" y="42"/>
                </a:cubicBezTo>
                <a:cubicBezTo>
                  <a:pt x="82" y="42"/>
                  <a:pt x="79" y="40"/>
                  <a:pt x="79" y="37"/>
                </a:cubicBezTo>
                <a:close/>
                <a:moveTo>
                  <a:pt x="79" y="175"/>
                </a:moveTo>
                <a:cubicBezTo>
                  <a:pt x="79" y="183"/>
                  <a:pt x="86" y="190"/>
                  <a:pt x="94" y="190"/>
                </a:cubicBezTo>
                <a:cubicBezTo>
                  <a:pt x="102" y="190"/>
                  <a:pt x="109" y="183"/>
                  <a:pt x="109" y="175"/>
                </a:cubicBezTo>
                <a:cubicBezTo>
                  <a:pt x="109" y="167"/>
                  <a:pt x="102" y="160"/>
                  <a:pt x="94" y="160"/>
                </a:cubicBezTo>
                <a:cubicBezTo>
                  <a:pt x="86" y="160"/>
                  <a:pt x="79" y="167"/>
                  <a:pt x="79" y="175"/>
                </a:cubicBezTo>
                <a:close/>
                <a:moveTo>
                  <a:pt x="99" y="175"/>
                </a:moveTo>
                <a:cubicBezTo>
                  <a:pt x="99" y="178"/>
                  <a:pt x="97" y="180"/>
                  <a:pt x="94" y="180"/>
                </a:cubicBezTo>
                <a:cubicBezTo>
                  <a:pt x="91" y="180"/>
                  <a:pt x="89" y="178"/>
                  <a:pt x="89" y="175"/>
                </a:cubicBezTo>
                <a:cubicBezTo>
                  <a:pt x="89" y="172"/>
                  <a:pt x="91" y="170"/>
                  <a:pt x="94" y="170"/>
                </a:cubicBezTo>
                <a:cubicBezTo>
                  <a:pt x="97" y="170"/>
                  <a:pt x="99" y="172"/>
                  <a:pt x="99" y="175"/>
                </a:cubicBezTo>
                <a:close/>
                <a:moveTo>
                  <a:pt x="126" y="230"/>
                </a:moveTo>
                <a:cubicBezTo>
                  <a:pt x="117" y="230"/>
                  <a:pt x="111" y="237"/>
                  <a:pt x="111" y="245"/>
                </a:cubicBezTo>
                <a:cubicBezTo>
                  <a:pt x="111" y="253"/>
                  <a:pt x="117" y="260"/>
                  <a:pt x="126" y="260"/>
                </a:cubicBezTo>
                <a:cubicBezTo>
                  <a:pt x="134" y="260"/>
                  <a:pt x="141" y="253"/>
                  <a:pt x="141" y="245"/>
                </a:cubicBezTo>
                <a:cubicBezTo>
                  <a:pt x="141" y="237"/>
                  <a:pt x="134" y="230"/>
                  <a:pt x="126" y="230"/>
                </a:cubicBezTo>
                <a:close/>
                <a:moveTo>
                  <a:pt x="126" y="250"/>
                </a:moveTo>
                <a:cubicBezTo>
                  <a:pt x="123" y="250"/>
                  <a:pt x="121" y="247"/>
                  <a:pt x="121" y="245"/>
                </a:cubicBezTo>
                <a:cubicBezTo>
                  <a:pt x="121" y="242"/>
                  <a:pt x="123" y="240"/>
                  <a:pt x="126" y="240"/>
                </a:cubicBezTo>
                <a:cubicBezTo>
                  <a:pt x="128" y="240"/>
                  <a:pt x="131" y="242"/>
                  <a:pt x="131" y="245"/>
                </a:cubicBezTo>
                <a:cubicBezTo>
                  <a:pt x="131" y="247"/>
                  <a:pt x="128" y="250"/>
                  <a:pt x="126" y="25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15"/>
          <p:cNvSpPr>
            <a:spLocks noEditPoints="1"/>
          </p:cNvSpPr>
          <p:nvPr/>
        </p:nvSpPr>
        <p:spPr bwMode="auto">
          <a:xfrm>
            <a:off x="7751764" y="4587052"/>
            <a:ext cx="868236" cy="856591"/>
          </a:xfrm>
          <a:custGeom>
            <a:avLst/>
            <a:gdLst>
              <a:gd name="T0" fmla="*/ 257 w 284"/>
              <a:gd name="T1" fmla="*/ 81 h 280"/>
              <a:gd name="T2" fmla="*/ 251 w 284"/>
              <a:gd name="T3" fmla="*/ 73 h 280"/>
              <a:gd name="T4" fmla="*/ 227 w 284"/>
              <a:gd name="T5" fmla="*/ 58 h 280"/>
              <a:gd name="T6" fmla="*/ 208 w 284"/>
              <a:gd name="T7" fmla="*/ 19 h 280"/>
              <a:gd name="T8" fmla="*/ 189 w 284"/>
              <a:gd name="T9" fmla="*/ 58 h 280"/>
              <a:gd name="T10" fmla="*/ 180 w 284"/>
              <a:gd name="T11" fmla="*/ 86 h 280"/>
              <a:gd name="T12" fmla="*/ 172 w 284"/>
              <a:gd name="T13" fmla="*/ 129 h 280"/>
              <a:gd name="T14" fmla="*/ 211 w 284"/>
              <a:gd name="T15" fmla="*/ 108 h 280"/>
              <a:gd name="T16" fmla="*/ 234 w 284"/>
              <a:gd name="T17" fmla="*/ 91 h 280"/>
              <a:gd name="T18" fmla="*/ 244 w 284"/>
              <a:gd name="T19" fmla="*/ 88 h 280"/>
              <a:gd name="T20" fmla="*/ 255 w 284"/>
              <a:gd name="T21" fmla="*/ 144 h 280"/>
              <a:gd name="T22" fmla="*/ 208 w 284"/>
              <a:gd name="T23" fmla="*/ 118 h 280"/>
              <a:gd name="T24" fmla="*/ 164 w 284"/>
              <a:gd name="T25" fmla="*/ 145 h 280"/>
              <a:gd name="T26" fmla="*/ 159 w 284"/>
              <a:gd name="T27" fmla="*/ 139 h 280"/>
              <a:gd name="T28" fmla="*/ 158 w 284"/>
              <a:gd name="T29" fmla="*/ 80 h 280"/>
              <a:gd name="T30" fmla="*/ 57 w 284"/>
              <a:gd name="T31" fmla="*/ 190 h 280"/>
              <a:gd name="T32" fmla="*/ 63 w 284"/>
              <a:gd name="T33" fmla="*/ 195 h 280"/>
              <a:gd name="T34" fmla="*/ 142 w 284"/>
              <a:gd name="T35" fmla="*/ 132 h 280"/>
              <a:gd name="T36" fmla="*/ 149 w 284"/>
              <a:gd name="T37" fmla="*/ 139 h 280"/>
              <a:gd name="T38" fmla="*/ 57 w 284"/>
              <a:gd name="T39" fmla="*/ 280 h 280"/>
              <a:gd name="T40" fmla="*/ 52 w 284"/>
              <a:gd name="T41" fmla="*/ 275 h 280"/>
              <a:gd name="T42" fmla="*/ 8 w 284"/>
              <a:gd name="T43" fmla="*/ 228 h 280"/>
              <a:gd name="T44" fmla="*/ 1 w 284"/>
              <a:gd name="T45" fmla="*/ 222 h 280"/>
              <a:gd name="T46" fmla="*/ 134 w 284"/>
              <a:gd name="T47" fmla="*/ 60 h 280"/>
              <a:gd name="T48" fmla="*/ 137 w 284"/>
              <a:gd name="T49" fmla="*/ 51 h 280"/>
              <a:gd name="T50" fmla="*/ 203 w 284"/>
              <a:gd name="T51" fmla="*/ 3 h 280"/>
              <a:gd name="T52" fmla="*/ 213 w 284"/>
              <a:gd name="T53" fmla="*/ 3 h 280"/>
              <a:gd name="T54" fmla="*/ 279 w 284"/>
              <a:gd name="T55" fmla="*/ 51 h 280"/>
              <a:gd name="T56" fmla="*/ 282 w 284"/>
              <a:gd name="T57" fmla="*/ 60 h 280"/>
              <a:gd name="T58" fmla="*/ 120 w 284"/>
              <a:gd name="T59" fmla="*/ 120 h 280"/>
              <a:gd name="T60" fmla="*/ 123 w 284"/>
              <a:gd name="T61" fmla="*/ 129 h 280"/>
              <a:gd name="T62" fmla="*/ 136 w 284"/>
              <a:gd name="T63" fmla="*/ 119 h 280"/>
              <a:gd name="T64" fmla="*/ 129 w 284"/>
              <a:gd name="T65" fmla="*/ 111 h 280"/>
              <a:gd name="T66" fmla="*/ 74 w 284"/>
              <a:gd name="T67" fmla="*/ 169 h 280"/>
              <a:gd name="T68" fmla="*/ 78 w 284"/>
              <a:gd name="T69" fmla="*/ 177 h 280"/>
              <a:gd name="T70" fmla="*/ 110 w 284"/>
              <a:gd name="T71" fmla="*/ 143 h 280"/>
              <a:gd name="T72" fmla="*/ 103 w 284"/>
              <a:gd name="T73" fmla="*/ 13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280">
                <a:moveTo>
                  <a:pt x="282" y="60"/>
                </a:moveTo>
                <a:cubicBezTo>
                  <a:pt x="257" y="81"/>
                  <a:pt x="257" y="81"/>
                  <a:pt x="257" y="81"/>
                </a:cubicBezTo>
                <a:cubicBezTo>
                  <a:pt x="255" y="83"/>
                  <a:pt x="252" y="82"/>
                  <a:pt x="250" y="80"/>
                </a:cubicBezTo>
                <a:cubicBezTo>
                  <a:pt x="248" y="78"/>
                  <a:pt x="249" y="75"/>
                  <a:pt x="251" y="73"/>
                </a:cubicBezTo>
                <a:cubicBezTo>
                  <a:pt x="266" y="61"/>
                  <a:pt x="266" y="61"/>
                  <a:pt x="266" y="61"/>
                </a:cubicBezTo>
                <a:cubicBezTo>
                  <a:pt x="227" y="58"/>
                  <a:pt x="227" y="58"/>
                  <a:pt x="227" y="58"/>
                </a:cubicBezTo>
                <a:cubicBezTo>
                  <a:pt x="225" y="58"/>
                  <a:pt x="223" y="57"/>
                  <a:pt x="222" y="55"/>
                </a:cubicBezTo>
                <a:cubicBezTo>
                  <a:pt x="208" y="19"/>
                  <a:pt x="208" y="19"/>
                  <a:pt x="208" y="19"/>
                </a:cubicBezTo>
                <a:cubicBezTo>
                  <a:pt x="194" y="55"/>
                  <a:pt x="194" y="55"/>
                  <a:pt x="194" y="55"/>
                </a:cubicBezTo>
                <a:cubicBezTo>
                  <a:pt x="193" y="57"/>
                  <a:pt x="191" y="58"/>
                  <a:pt x="189" y="58"/>
                </a:cubicBezTo>
                <a:cubicBezTo>
                  <a:pt x="150" y="61"/>
                  <a:pt x="150" y="61"/>
                  <a:pt x="150" y="61"/>
                </a:cubicBezTo>
                <a:cubicBezTo>
                  <a:pt x="180" y="86"/>
                  <a:pt x="180" y="86"/>
                  <a:pt x="180" y="86"/>
                </a:cubicBezTo>
                <a:cubicBezTo>
                  <a:pt x="182" y="87"/>
                  <a:pt x="182" y="89"/>
                  <a:pt x="182" y="91"/>
                </a:cubicBezTo>
                <a:cubicBezTo>
                  <a:pt x="172" y="129"/>
                  <a:pt x="172" y="129"/>
                  <a:pt x="172" y="129"/>
                </a:cubicBezTo>
                <a:cubicBezTo>
                  <a:pt x="205" y="108"/>
                  <a:pt x="205" y="108"/>
                  <a:pt x="205" y="108"/>
                </a:cubicBezTo>
                <a:cubicBezTo>
                  <a:pt x="207" y="107"/>
                  <a:pt x="209" y="107"/>
                  <a:pt x="211" y="108"/>
                </a:cubicBezTo>
                <a:cubicBezTo>
                  <a:pt x="244" y="129"/>
                  <a:pt x="244" y="129"/>
                  <a:pt x="244" y="129"/>
                </a:cubicBezTo>
                <a:cubicBezTo>
                  <a:pt x="234" y="91"/>
                  <a:pt x="234" y="91"/>
                  <a:pt x="234" y="91"/>
                </a:cubicBezTo>
                <a:cubicBezTo>
                  <a:pt x="233" y="88"/>
                  <a:pt x="235" y="85"/>
                  <a:pt x="238" y="85"/>
                </a:cubicBezTo>
                <a:cubicBezTo>
                  <a:pt x="240" y="84"/>
                  <a:pt x="243" y="86"/>
                  <a:pt x="244" y="88"/>
                </a:cubicBezTo>
                <a:cubicBezTo>
                  <a:pt x="257" y="139"/>
                  <a:pt x="257" y="139"/>
                  <a:pt x="257" y="139"/>
                </a:cubicBezTo>
                <a:cubicBezTo>
                  <a:pt x="257" y="141"/>
                  <a:pt x="256" y="143"/>
                  <a:pt x="255" y="144"/>
                </a:cubicBezTo>
                <a:cubicBezTo>
                  <a:pt x="253" y="145"/>
                  <a:pt x="251" y="145"/>
                  <a:pt x="249" y="144"/>
                </a:cubicBezTo>
                <a:cubicBezTo>
                  <a:pt x="208" y="118"/>
                  <a:pt x="208" y="118"/>
                  <a:pt x="208" y="118"/>
                </a:cubicBezTo>
                <a:cubicBezTo>
                  <a:pt x="167" y="144"/>
                  <a:pt x="167" y="144"/>
                  <a:pt x="167" y="144"/>
                </a:cubicBezTo>
                <a:cubicBezTo>
                  <a:pt x="166" y="145"/>
                  <a:pt x="165" y="145"/>
                  <a:pt x="164" y="145"/>
                </a:cubicBezTo>
                <a:cubicBezTo>
                  <a:pt x="163" y="145"/>
                  <a:pt x="162" y="144"/>
                  <a:pt x="161" y="144"/>
                </a:cubicBezTo>
                <a:cubicBezTo>
                  <a:pt x="160" y="143"/>
                  <a:pt x="159" y="141"/>
                  <a:pt x="159" y="139"/>
                </a:cubicBezTo>
                <a:cubicBezTo>
                  <a:pt x="171" y="91"/>
                  <a:pt x="171" y="91"/>
                  <a:pt x="171" y="91"/>
                </a:cubicBezTo>
                <a:cubicBezTo>
                  <a:pt x="158" y="80"/>
                  <a:pt x="158" y="80"/>
                  <a:pt x="158" y="80"/>
                </a:cubicBezTo>
                <a:cubicBezTo>
                  <a:pt x="145" y="86"/>
                  <a:pt x="76" y="115"/>
                  <a:pt x="20" y="209"/>
                </a:cubicBezTo>
                <a:cubicBezTo>
                  <a:pt x="30" y="203"/>
                  <a:pt x="43" y="196"/>
                  <a:pt x="57" y="190"/>
                </a:cubicBezTo>
                <a:cubicBezTo>
                  <a:pt x="58" y="189"/>
                  <a:pt x="60" y="190"/>
                  <a:pt x="62" y="191"/>
                </a:cubicBezTo>
                <a:cubicBezTo>
                  <a:pt x="63" y="192"/>
                  <a:pt x="64" y="194"/>
                  <a:pt x="63" y="195"/>
                </a:cubicBezTo>
                <a:cubicBezTo>
                  <a:pt x="63" y="196"/>
                  <a:pt x="60" y="220"/>
                  <a:pt x="60" y="246"/>
                </a:cubicBezTo>
                <a:cubicBezTo>
                  <a:pt x="70" y="219"/>
                  <a:pt x="93" y="177"/>
                  <a:pt x="142" y="132"/>
                </a:cubicBezTo>
                <a:cubicBezTo>
                  <a:pt x="144" y="130"/>
                  <a:pt x="147" y="130"/>
                  <a:pt x="149" y="132"/>
                </a:cubicBezTo>
                <a:cubicBezTo>
                  <a:pt x="151" y="134"/>
                  <a:pt x="151" y="137"/>
                  <a:pt x="149" y="139"/>
                </a:cubicBezTo>
                <a:cubicBezTo>
                  <a:pt x="72" y="210"/>
                  <a:pt x="62" y="275"/>
                  <a:pt x="61" y="276"/>
                </a:cubicBezTo>
                <a:cubicBezTo>
                  <a:pt x="61" y="278"/>
                  <a:pt x="59" y="280"/>
                  <a:pt x="57" y="280"/>
                </a:cubicBezTo>
                <a:cubicBezTo>
                  <a:pt x="56" y="280"/>
                  <a:pt x="56" y="280"/>
                  <a:pt x="56" y="280"/>
                </a:cubicBezTo>
                <a:cubicBezTo>
                  <a:pt x="54" y="280"/>
                  <a:pt x="52" y="278"/>
                  <a:pt x="52" y="275"/>
                </a:cubicBezTo>
                <a:cubicBezTo>
                  <a:pt x="48" y="249"/>
                  <a:pt x="51" y="218"/>
                  <a:pt x="52" y="203"/>
                </a:cubicBezTo>
                <a:cubicBezTo>
                  <a:pt x="28" y="214"/>
                  <a:pt x="9" y="228"/>
                  <a:pt x="8" y="228"/>
                </a:cubicBezTo>
                <a:cubicBezTo>
                  <a:pt x="7" y="230"/>
                  <a:pt x="4" y="230"/>
                  <a:pt x="2" y="228"/>
                </a:cubicBezTo>
                <a:cubicBezTo>
                  <a:pt x="0" y="227"/>
                  <a:pt x="0" y="224"/>
                  <a:pt x="1" y="222"/>
                </a:cubicBezTo>
                <a:cubicBezTo>
                  <a:pt x="56" y="119"/>
                  <a:pt x="126" y="83"/>
                  <a:pt x="149" y="73"/>
                </a:cubicBezTo>
                <a:cubicBezTo>
                  <a:pt x="134" y="60"/>
                  <a:pt x="134" y="60"/>
                  <a:pt x="134" y="60"/>
                </a:cubicBezTo>
                <a:cubicBezTo>
                  <a:pt x="132" y="59"/>
                  <a:pt x="132" y="57"/>
                  <a:pt x="132" y="55"/>
                </a:cubicBezTo>
                <a:cubicBezTo>
                  <a:pt x="133" y="53"/>
                  <a:pt x="135" y="52"/>
                  <a:pt x="137" y="51"/>
                </a:cubicBezTo>
                <a:cubicBezTo>
                  <a:pt x="185" y="48"/>
                  <a:pt x="185" y="48"/>
                  <a:pt x="185" y="48"/>
                </a:cubicBezTo>
                <a:cubicBezTo>
                  <a:pt x="203" y="3"/>
                  <a:pt x="203" y="3"/>
                  <a:pt x="203" y="3"/>
                </a:cubicBezTo>
                <a:cubicBezTo>
                  <a:pt x="204" y="1"/>
                  <a:pt x="206" y="0"/>
                  <a:pt x="208" y="0"/>
                </a:cubicBezTo>
                <a:cubicBezTo>
                  <a:pt x="210" y="0"/>
                  <a:pt x="212" y="1"/>
                  <a:pt x="213" y="3"/>
                </a:cubicBezTo>
                <a:cubicBezTo>
                  <a:pt x="231" y="48"/>
                  <a:pt x="231" y="48"/>
                  <a:pt x="231" y="48"/>
                </a:cubicBezTo>
                <a:cubicBezTo>
                  <a:pt x="279" y="51"/>
                  <a:pt x="279" y="51"/>
                  <a:pt x="279" y="51"/>
                </a:cubicBezTo>
                <a:cubicBezTo>
                  <a:pt x="281" y="52"/>
                  <a:pt x="283" y="53"/>
                  <a:pt x="284" y="55"/>
                </a:cubicBezTo>
                <a:cubicBezTo>
                  <a:pt x="284" y="57"/>
                  <a:pt x="284" y="59"/>
                  <a:pt x="282" y="60"/>
                </a:cubicBezTo>
                <a:close/>
                <a:moveTo>
                  <a:pt x="129" y="111"/>
                </a:moveTo>
                <a:cubicBezTo>
                  <a:pt x="126" y="114"/>
                  <a:pt x="123" y="117"/>
                  <a:pt x="120" y="120"/>
                </a:cubicBezTo>
                <a:cubicBezTo>
                  <a:pt x="118" y="122"/>
                  <a:pt x="117" y="125"/>
                  <a:pt x="119" y="127"/>
                </a:cubicBezTo>
                <a:cubicBezTo>
                  <a:pt x="120" y="128"/>
                  <a:pt x="122" y="129"/>
                  <a:pt x="123" y="129"/>
                </a:cubicBezTo>
                <a:cubicBezTo>
                  <a:pt x="124" y="129"/>
                  <a:pt x="125" y="128"/>
                  <a:pt x="126" y="127"/>
                </a:cubicBezTo>
                <a:cubicBezTo>
                  <a:pt x="129" y="124"/>
                  <a:pt x="133" y="122"/>
                  <a:pt x="136" y="119"/>
                </a:cubicBezTo>
                <a:cubicBezTo>
                  <a:pt x="138" y="117"/>
                  <a:pt x="138" y="114"/>
                  <a:pt x="136" y="112"/>
                </a:cubicBezTo>
                <a:cubicBezTo>
                  <a:pt x="134" y="110"/>
                  <a:pt x="131" y="109"/>
                  <a:pt x="129" y="111"/>
                </a:cubicBezTo>
                <a:close/>
                <a:moveTo>
                  <a:pt x="103" y="136"/>
                </a:moveTo>
                <a:cubicBezTo>
                  <a:pt x="85" y="155"/>
                  <a:pt x="74" y="169"/>
                  <a:pt x="74" y="169"/>
                </a:cubicBezTo>
                <a:cubicBezTo>
                  <a:pt x="72" y="171"/>
                  <a:pt x="73" y="175"/>
                  <a:pt x="75" y="176"/>
                </a:cubicBezTo>
                <a:cubicBezTo>
                  <a:pt x="76" y="177"/>
                  <a:pt x="77" y="177"/>
                  <a:pt x="78" y="177"/>
                </a:cubicBezTo>
                <a:cubicBezTo>
                  <a:pt x="79" y="177"/>
                  <a:pt x="81" y="177"/>
                  <a:pt x="82" y="175"/>
                </a:cubicBezTo>
                <a:cubicBezTo>
                  <a:pt x="82" y="175"/>
                  <a:pt x="93" y="161"/>
                  <a:pt x="110" y="143"/>
                </a:cubicBezTo>
                <a:cubicBezTo>
                  <a:pt x="112" y="141"/>
                  <a:pt x="112" y="138"/>
                  <a:pt x="110" y="136"/>
                </a:cubicBezTo>
                <a:cubicBezTo>
                  <a:pt x="108" y="134"/>
                  <a:pt x="105" y="134"/>
                  <a:pt x="103" y="13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6"/>
          <p:cNvSpPr>
            <a:spLocks noEditPoints="1"/>
          </p:cNvSpPr>
          <p:nvPr/>
        </p:nvSpPr>
        <p:spPr bwMode="auto">
          <a:xfrm>
            <a:off x="9840416" y="4581128"/>
            <a:ext cx="910932" cy="868233"/>
          </a:xfrm>
          <a:custGeom>
            <a:avLst/>
            <a:gdLst>
              <a:gd name="T0" fmla="*/ 298 w 298"/>
              <a:gd name="T1" fmla="*/ 108 h 284"/>
              <a:gd name="T2" fmla="*/ 294 w 298"/>
              <a:gd name="T3" fmla="*/ 104 h 284"/>
              <a:gd name="T4" fmla="*/ 197 w 298"/>
              <a:gd name="T5" fmla="*/ 90 h 284"/>
              <a:gd name="T6" fmla="*/ 153 w 298"/>
              <a:gd name="T7" fmla="*/ 2 h 284"/>
              <a:gd name="T8" fmla="*/ 149 w 298"/>
              <a:gd name="T9" fmla="*/ 0 h 284"/>
              <a:gd name="T10" fmla="*/ 145 w 298"/>
              <a:gd name="T11" fmla="*/ 2 h 284"/>
              <a:gd name="T12" fmla="*/ 101 w 298"/>
              <a:gd name="T13" fmla="*/ 90 h 284"/>
              <a:gd name="T14" fmla="*/ 4 w 298"/>
              <a:gd name="T15" fmla="*/ 104 h 284"/>
              <a:gd name="T16" fmla="*/ 0 w 298"/>
              <a:gd name="T17" fmla="*/ 108 h 284"/>
              <a:gd name="T18" fmla="*/ 1 w 298"/>
              <a:gd name="T19" fmla="*/ 113 h 284"/>
              <a:gd name="T20" fmla="*/ 72 w 298"/>
              <a:gd name="T21" fmla="*/ 181 h 284"/>
              <a:gd name="T22" fmla="*/ 55 w 298"/>
              <a:gd name="T23" fmla="*/ 278 h 284"/>
              <a:gd name="T24" fmla="*/ 57 w 298"/>
              <a:gd name="T25" fmla="*/ 283 h 284"/>
              <a:gd name="T26" fmla="*/ 62 w 298"/>
              <a:gd name="T27" fmla="*/ 283 h 284"/>
              <a:gd name="T28" fmla="*/ 149 w 298"/>
              <a:gd name="T29" fmla="*/ 238 h 284"/>
              <a:gd name="T30" fmla="*/ 236 w 298"/>
              <a:gd name="T31" fmla="*/ 283 h 284"/>
              <a:gd name="T32" fmla="*/ 238 w 298"/>
              <a:gd name="T33" fmla="*/ 284 h 284"/>
              <a:gd name="T34" fmla="*/ 241 w 298"/>
              <a:gd name="T35" fmla="*/ 283 h 284"/>
              <a:gd name="T36" fmla="*/ 243 w 298"/>
              <a:gd name="T37" fmla="*/ 278 h 284"/>
              <a:gd name="T38" fmla="*/ 226 w 298"/>
              <a:gd name="T39" fmla="*/ 181 h 284"/>
              <a:gd name="T40" fmla="*/ 252 w 298"/>
              <a:gd name="T41" fmla="*/ 157 h 284"/>
              <a:gd name="T42" fmla="*/ 252 w 298"/>
              <a:gd name="T43" fmla="*/ 150 h 284"/>
              <a:gd name="T44" fmla="*/ 245 w 298"/>
              <a:gd name="T45" fmla="*/ 150 h 284"/>
              <a:gd name="T46" fmla="*/ 218 w 298"/>
              <a:gd name="T47" fmla="*/ 176 h 284"/>
              <a:gd name="T48" fmla="*/ 216 w 298"/>
              <a:gd name="T49" fmla="*/ 180 h 284"/>
              <a:gd name="T50" fmla="*/ 230 w 298"/>
              <a:gd name="T51" fmla="*/ 258 h 284"/>
              <a:gd name="T52" fmla="*/ 154 w 298"/>
              <a:gd name="T53" fmla="*/ 154 h 284"/>
              <a:gd name="T54" fmla="*/ 154 w 298"/>
              <a:gd name="T55" fmla="*/ 26 h 284"/>
              <a:gd name="T56" fmla="*/ 189 w 298"/>
              <a:gd name="T57" fmla="*/ 97 h 284"/>
              <a:gd name="T58" fmla="*/ 193 w 298"/>
              <a:gd name="T59" fmla="*/ 100 h 284"/>
              <a:gd name="T60" fmla="*/ 271 w 298"/>
              <a:gd name="T61" fmla="*/ 111 h 284"/>
              <a:gd name="T62" fmla="*/ 172 w 298"/>
              <a:gd name="T63" fmla="*/ 143 h 284"/>
              <a:gd name="T64" fmla="*/ 169 w 298"/>
              <a:gd name="T65" fmla="*/ 150 h 284"/>
              <a:gd name="T66" fmla="*/ 174 w 298"/>
              <a:gd name="T67" fmla="*/ 153 h 284"/>
              <a:gd name="T68" fmla="*/ 175 w 298"/>
              <a:gd name="T69" fmla="*/ 153 h 284"/>
              <a:gd name="T70" fmla="*/ 274 w 298"/>
              <a:gd name="T71" fmla="*/ 121 h 284"/>
              <a:gd name="T72" fmla="*/ 262 w 298"/>
              <a:gd name="T73" fmla="*/ 132 h 284"/>
              <a:gd name="T74" fmla="*/ 262 w 298"/>
              <a:gd name="T75" fmla="*/ 139 h 284"/>
              <a:gd name="T76" fmla="*/ 269 w 298"/>
              <a:gd name="T77" fmla="*/ 139 h 284"/>
              <a:gd name="T78" fmla="*/ 297 w 298"/>
              <a:gd name="T79" fmla="*/ 113 h 284"/>
              <a:gd name="T80" fmla="*/ 298 w 298"/>
              <a:gd name="T81" fmla="*/ 108 h 284"/>
              <a:gd name="T82" fmla="*/ 105 w 298"/>
              <a:gd name="T83" fmla="*/ 100 h 284"/>
              <a:gd name="T84" fmla="*/ 109 w 298"/>
              <a:gd name="T85" fmla="*/ 97 h 284"/>
              <a:gd name="T86" fmla="*/ 144 w 298"/>
              <a:gd name="T87" fmla="*/ 26 h 284"/>
              <a:gd name="T88" fmla="*/ 144 w 298"/>
              <a:gd name="T89" fmla="*/ 149 h 284"/>
              <a:gd name="T90" fmla="*/ 27 w 298"/>
              <a:gd name="T91" fmla="*/ 111 h 284"/>
              <a:gd name="T92" fmla="*/ 105 w 298"/>
              <a:gd name="T93" fmla="*/ 100 h 284"/>
              <a:gd name="T94" fmla="*/ 80 w 298"/>
              <a:gd name="T95" fmla="*/ 176 h 284"/>
              <a:gd name="T96" fmla="*/ 24 w 298"/>
              <a:gd name="T97" fmla="*/ 121 h 284"/>
              <a:gd name="T98" fmla="*/ 141 w 298"/>
              <a:gd name="T99" fmla="*/ 159 h 284"/>
              <a:gd name="T100" fmla="*/ 68 w 298"/>
              <a:gd name="T101" fmla="*/ 258 h 284"/>
              <a:gd name="T102" fmla="*/ 82 w 298"/>
              <a:gd name="T103" fmla="*/ 180 h 284"/>
              <a:gd name="T104" fmla="*/ 80 w 298"/>
              <a:gd name="T105" fmla="*/ 176 h 284"/>
              <a:gd name="T106" fmla="*/ 147 w 298"/>
              <a:gd name="T107" fmla="*/ 227 h 284"/>
              <a:gd name="T108" fmla="*/ 77 w 298"/>
              <a:gd name="T109" fmla="*/ 264 h 284"/>
              <a:gd name="T110" fmla="*/ 149 w 298"/>
              <a:gd name="T111" fmla="*/ 165 h 284"/>
              <a:gd name="T112" fmla="*/ 221 w 298"/>
              <a:gd name="T113" fmla="*/ 264 h 284"/>
              <a:gd name="T114" fmla="*/ 151 w 298"/>
              <a:gd name="T115" fmla="*/ 227 h 284"/>
              <a:gd name="T116" fmla="*/ 147 w 298"/>
              <a:gd name="T117" fmla="*/ 22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8" h="284">
                <a:moveTo>
                  <a:pt x="298" y="108"/>
                </a:moveTo>
                <a:cubicBezTo>
                  <a:pt x="297" y="106"/>
                  <a:pt x="296" y="105"/>
                  <a:pt x="294" y="104"/>
                </a:cubicBezTo>
                <a:cubicBezTo>
                  <a:pt x="197" y="90"/>
                  <a:pt x="197" y="90"/>
                  <a:pt x="197" y="90"/>
                </a:cubicBezTo>
                <a:cubicBezTo>
                  <a:pt x="153" y="2"/>
                  <a:pt x="153" y="2"/>
                  <a:pt x="153" y="2"/>
                </a:cubicBezTo>
                <a:cubicBezTo>
                  <a:pt x="153" y="1"/>
                  <a:pt x="151" y="0"/>
                  <a:pt x="149" y="0"/>
                </a:cubicBezTo>
                <a:cubicBezTo>
                  <a:pt x="147" y="0"/>
                  <a:pt x="145" y="1"/>
                  <a:pt x="145" y="2"/>
                </a:cubicBezTo>
                <a:cubicBezTo>
                  <a:pt x="101" y="90"/>
                  <a:pt x="101" y="90"/>
                  <a:pt x="101" y="90"/>
                </a:cubicBezTo>
                <a:cubicBezTo>
                  <a:pt x="4" y="104"/>
                  <a:pt x="4" y="104"/>
                  <a:pt x="4" y="104"/>
                </a:cubicBezTo>
                <a:cubicBezTo>
                  <a:pt x="2" y="105"/>
                  <a:pt x="1" y="106"/>
                  <a:pt x="0" y="108"/>
                </a:cubicBezTo>
                <a:cubicBezTo>
                  <a:pt x="0" y="110"/>
                  <a:pt x="0" y="112"/>
                  <a:pt x="1" y="113"/>
                </a:cubicBezTo>
                <a:cubicBezTo>
                  <a:pt x="72" y="181"/>
                  <a:pt x="72" y="181"/>
                  <a:pt x="72" y="181"/>
                </a:cubicBezTo>
                <a:cubicBezTo>
                  <a:pt x="55" y="278"/>
                  <a:pt x="55" y="278"/>
                  <a:pt x="55" y="278"/>
                </a:cubicBezTo>
                <a:cubicBezTo>
                  <a:pt x="55" y="280"/>
                  <a:pt x="55" y="282"/>
                  <a:pt x="57" y="283"/>
                </a:cubicBezTo>
                <a:cubicBezTo>
                  <a:pt x="59" y="284"/>
                  <a:pt x="61" y="284"/>
                  <a:pt x="62" y="283"/>
                </a:cubicBezTo>
                <a:cubicBezTo>
                  <a:pt x="149" y="238"/>
                  <a:pt x="149" y="238"/>
                  <a:pt x="149" y="238"/>
                </a:cubicBezTo>
                <a:cubicBezTo>
                  <a:pt x="236" y="283"/>
                  <a:pt x="236" y="283"/>
                  <a:pt x="236" y="283"/>
                </a:cubicBezTo>
                <a:cubicBezTo>
                  <a:pt x="236" y="283"/>
                  <a:pt x="237" y="284"/>
                  <a:pt x="238" y="284"/>
                </a:cubicBezTo>
                <a:cubicBezTo>
                  <a:pt x="239" y="284"/>
                  <a:pt x="240" y="283"/>
                  <a:pt x="241" y="283"/>
                </a:cubicBezTo>
                <a:cubicBezTo>
                  <a:pt x="243" y="282"/>
                  <a:pt x="243" y="280"/>
                  <a:pt x="243" y="278"/>
                </a:cubicBezTo>
                <a:cubicBezTo>
                  <a:pt x="226" y="181"/>
                  <a:pt x="226" y="181"/>
                  <a:pt x="226" y="181"/>
                </a:cubicBezTo>
                <a:cubicBezTo>
                  <a:pt x="252" y="157"/>
                  <a:pt x="252" y="157"/>
                  <a:pt x="252" y="157"/>
                </a:cubicBezTo>
                <a:cubicBezTo>
                  <a:pt x="254" y="155"/>
                  <a:pt x="254" y="152"/>
                  <a:pt x="252" y="150"/>
                </a:cubicBezTo>
                <a:cubicBezTo>
                  <a:pt x="250" y="148"/>
                  <a:pt x="247" y="148"/>
                  <a:pt x="245" y="150"/>
                </a:cubicBezTo>
                <a:cubicBezTo>
                  <a:pt x="218" y="176"/>
                  <a:pt x="218" y="176"/>
                  <a:pt x="218" y="176"/>
                </a:cubicBezTo>
                <a:cubicBezTo>
                  <a:pt x="216" y="177"/>
                  <a:pt x="216" y="179"/>
                  <a:pt x="216" y="180"/>
                </a:cubicBezTo>
                <a:cubicBezTo>
                  <a:pt x="230" y="258"/>
                  <a:pt x="230" y="258"/>
                  <a:pt x="230" y="258"/>
                </a:cubicBezTo>
                <a:cubicBezTo>
                  <a:pt x="154" y="154"/>
                  <a:pt x="154" y="154"/>
                  <a:pt x="154" y="154"/>
                </a:cubicBezTo>
                <a:cubicBezTo>
                  <a:pt x="154" y="26"/>
                  <a:pt x="154" y="26"/>
                  <a:pt x="154" y="26"/>
                </a:cubicBezTo>
                <a:cubicBezTo>
                  <a:pt x="189" y="97"/>
                  <a:pt x="189" y="97"/>
                  <a:pt x="189" y="97"/>
                </a:cubicBezTo>
                <a:cubicBezTo>
                  <a:pt x="190" y="98"/>
                  <a:pt x="191" y="99"/>
                  <a:pt x="193" y="100"/>
                </a:cubicBezTo>
                <a:cubicBezTo>
                  <a:pt x="271" y="111"/>
                  <a:pt x="271" y="111"/>
                  <a:pt x="271" y="111"/>
                </a:cubicBezTo>
                <a:cubicBezTo>
                  <a:pt x="172" y="143"/>
                  <a:pt x="172" y="143"/>
                  <a:pt x="172" y="143"/>
                </a:cubicBezTo>
                <a:cubicBezTo>
                  <a:pt x="170" y="144"/>
                  <a:pt x="168" y="147"/>
                  <a:pt x="169" y="150"/>
                </a:cubicBezTo>
                <a:cubicBezTo>
                  <a:pt x="170" y="152"/>
                  <a:pt x="172" y="153"/>
                  <a:pt x="174" y="153"/>
                </a:cubicBezTo>
                <a:cubicBezTo>
                  <a:pt x="174" y="153"/>
                  <a:pt x="175" y="153"/>
                  <a:pt x="175" y="153"/>
                </a:cubicBezTo>
                <a:cubicBezTo>
                  <a:pt x="274" y="121"/>
                  <a:pt x="274" y="121"/>
                  <a:pt x="274" y="121"/>
                </a:cubicBezTo>
                <a:cubicBezTo>
                  <a:pt x="262" y="132"/>
                  <a:pt x="262" y="132"/>
                  <a:pt x="262" y="132"/>
                </a:cubicBezTo>
                <a:cubicBezTo>
                  <a:pt x="260" y="134"/>
                  <a:pt x="260" y="137"/>
                  <a:pt x="262" y="139"/>
                </a:cubicBezTo>
                <a:cubicBezTo>
                  <a:pt x="264" y="141"/>
                  <a:pt x="267" y="141"/>
                  <a:pt x="269" y="139"/>
                </a:cubicBezTo>
                <a:cubicBezTo>
                  <a:pt x="297" y="113"/>
                  <a:pt x="297" y="113"/>
                  <a:pt x="297" y="113"/>
                </a:cubicBezTo>
                <a:cubicBezTo>
                  <a:pt x="298" y="112"/>
                  <a:pt x="298" y="110"/>
                  <a:pt x="298" y="108"/>
                </a:cubicBezTo>
                <a:close/>
                <a:moveTo>
                  <a:pt x="105" y="100"/>
                </a:moveTo>
                <a:cubicBezTo>
                  <a:pt x="107" y="99"/>
                  <a:pt x="108" y="98"/>
                  <a:pt x="109" y="97"/>
                </a:cubicBezTo>
                <a:cubicBezTo>
                  <a:pt x="144" y="26"/>
                  <a:pt x="144" y="26"/>
                  <a:pt x="144" y="26"/>
                </a:cubicBezTo>
                <a:cubicBezTo>
                  <a:pt x="144" y="149"/>
                  <a:pt x="144" y="149"/>
                  <a:pt x="144" y="149"/>
                </a:cubicBezTo>
                <a:cubicBezTo>
                  <a:pt x="27" y="111"/>
                  <a:pt x="27" y="111"/>
                  <a:pt x="27" y="111"/>
                </a:cubicBezTo>
                <a:lnTo>
                  <a:pt x="105" y="100"/>
                </a:lnTo>
                <a:close/>
                <a:moveTo>
                  <a:pt x="80" y="176"/>
                </a:moveTo>
                <a:cubicBezTo>
                  <a:pt x="24" y="121"/>
                  <a:pt x="24" y="121"/>
                  <a:pt x="24" y="121"/>
                </a:cubicBezTo>
                <a:cubicBezTo>
                  <a:pt x="141" y="159"/>
                  <a:pt x="141" y="159"/>
                  <a:pt x="141" y="159"/>
                </a:cubicBezTo>
                <a:cubicBezTo>
                  <a:pt x="68" y="258"/>
                  <a:pt x="68" y="258"/>
                  <a:pt x="68" y="258"/>
                </a:cubicBezTo>
                <a:cubicBezTo>
                  <a:pt x="82" y="180"/>
                  <a:pt x="82" y="180"/>
                  <a:pt x="82" y="180"/>
                </a:cubicBezTo>
                <a:cubicBezTo>
                  <a:pt x="82" y="179"/>
                  <a:pt x="82" y="177"/>
                  <a:pt x="80" y="176"/>
                </a:cubicBezTo>
                <a:close/>
                <a:moveTo>
                  <a:pt x="147" y="227"/>
                </a:moveTo>
                <a:cubicBezTo>
                  <a:pt x="77" y="264"/>
                  <a:pt x="77" y="264"/>
                  <a:pt x="77" y="264"/>
                </a:cubicBezTo>
                <a:cubicBezTo>
                  <a:pt x="149" y="165"/>
                  <a:pt x="149" y="165"/>
                  <a:pt x="149" y="165"/>
                </a:cubicBezTo>
                <a:cubicBezTo>
                  <a:pt x="221" y="264"/>
                  <a:pt x="221" y="264"/>
                  <a:pt x="221" y="264"/>
                </a:cubicBezTo>
                <a:cubicBezTo>
                  <a:pt x="151" y="227"/>
                  <a:pt x="151" y="227"/>
                  <a:pt x="151" y="227"/>
                </a:cubicBezTo>
                <a:cubicBezTo>
                  <a:pt x="150" y="227"/>
                  <a:pt x="148" y="227"/>
                  <a:pt x="147" y="22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17"/>
          <p:cNvSpPr>
            <a:spLocks noEditPoints="1"/>
          </p:cNvSpPr>
          <p:nvPr/>
        </p:nvSpPr>
        <p:spPr bwMode="auto">
          <a:xfrm>
            <a:off x="3659864" y="4579810"/>
            <a:ext cx="874704" cy="870823"/>
          </a:xfrm>
          <a:custGeom>
            <a:avLst/>
            <a:gdLst>
              <a:gd name="T0" fmla="*/ 126 w 286"/>
              <a:gd name="T1" fmla="*/ 113 h 285"/>
              <a:gd name="T2" fmla="*/ 99 w 286"/>
              <a:gd name="T3" fmla="*/ 111 h 285"/>
              <a:gd name="T4" fmla="*/ 105 w 286"/>
              <a:gd name="T5" fmla="*/ 103 h 285"/>
              <a:gd name="T6" fmla="*/ 128 w 286"/>
              <a:gd name="T7" fmla="*/ 106 h 285"/>
              <a:gd name="T8" fmla="*/ 159 w 286"/>
              <a:gd name="T9" fmla="*/ 103 h 285"/>
              <a:gd name="T10" fmla="*/ 153 w 286"/>
              <a:gd name="T11" fmla="*/ 111 h 285"/>
              <a:gd name="T12" fmla="*/ 179 w 286"/>
              <a:gd name="T13" fmla="*/ 113 h 285"/>
              <a:gd name="T14" fmla="*/ 175 w 286"/>
              <a:gd name="T15" fmla="*/ 104 h 285"/>
              <a:gd name="T16" fmla="*/ 162 w 286"/>
              <a:gd name="T17" fmla="*/ 175 h 285"/>
              <a:gd name="T18" fmla="*/ 156 w 286"/>
              <a:gd name="T19" fmla="*/ 167 h 285"/>
              <a:gd name="T20" fmla="*/ 116 w 286"/>
              <a:gd name="T21" fmla="*/ 167 h 285"/>
              <a:gd name="T22" fmla="*/ 139 w 286"/>
              <a:gd name="T23" fmla="*/ 183 h 285"/>
              <a:gd name="T24" fmla="*/ 134 w 286"/>
              <a:gd name="T25" fmla="*/ 5 h 285"/>
              <a:gd name="T26" fmla="*/ 204 w 286"/>
              <a:gd name="T27" fmla="*/ 22 h 285"/>
              <a:gd name="T28" fmla="*/ 136 w 286"/>
              <a:gd name="T29" fmla="*/ 15 h 285"/>
              <a:gd name="T30" fmla="*/ 196 w 286"/>
              <a:gd name="T31" fmla="*/ 85 h 285"/>
              <a:gd name="T32" fmla="*/ 191 w 286"/>
              <a:gd name="T33" fmla="*/ 61 h 285"/>
              <a:gd name="T34" fmla="*/ 234 w 286"/>
              <a:gd name="T35" fmla="*/ 131 h 285"/>
              <a:gd name="T36" fmla="*/ 219 w 286"/>
              <a:gd name="T37" fmla="*/ 43 h 285"/>
              <a:gd name="T38" fmla="*/ 227 w 286"/>
              <a:gd name="T39" fmla="*/ 36 h 285"/>
              <a:gd name="T40" fmla="*/ 252 w 286"/>
              <a:gd name="T41" fmla="*/ 166 h 285"/>
              <a:gd name="T42" fmla="*/ 215 w 286"/>
              <a:gd name="T43" fmla="*/ 166 h 285"/>
              <a:gd name="T44" fmla="*/ 224 w 286"/>
              <a:gd name="T45" fmla="*/ 132 h 285"/>
              <a:gd name="T46" fmla="*/ 207 w 286"/>
              <a:gd name="T47" fmla="*/ 93 h 285"/>
              <a:gd name="T48" fmla="*/ 199 w 286"/>
              <a:gd name="T49" fmla="*/ 98 h 285"/>
              <a:gd name="T50" fmla="*/ 75 w 286"/>
              <a:gd name="T51" fmla="*/ 96 h 285"/>
              <a:gd name="T52" fmla="*/ 242 w 286"/>
              <a:gd name="T53" fmla="*/ 166 h 285"/>
              <a:gd name="T54" fmla="*/ 225 w 286"/>
              <a:gd name="T55" fmla="*/ 166 h 285"/>
              <a:gd name="T56" fmla="*/ 242 w 286"/>
              <a:gd name="T57" fmla="*/ 166 h 285"/>
              <a:gd name="T58" fmla="*/ 244 w 286"/>
              <a:gd name="T59" fmla="*/ 192 h 285"/>
              <a:gd name="T60" fmla="*/ 276 w 286"/>
              <a:gd name="T61" fmla="*/ 280 h 285"/>
              <a:gd name="T62" fmla="*/ 281 w 286"/>
              <a:gd name="T63" fmla="*/ 285 h 285"/>
              <a:gd name="T64" fmla="*/ 251 w 286"/>
              <a:gd name="T65" fmla="*/ 192 h 285"/>
              <a:gd name="T66" fmla="*/ 248 w 286"/>
              <a:gd name="T67" fmla="*/ 285 h 285"/>
              <a:gd name="T68" fmla="*/ 0 w 286"/>
              <a:gd name="T69" fmla="*/ 280 h 285"/>
              <a:gd name="T70" fmla="*/ 78 w 286"/>
              <a:gd name="T71" fmla="*/ 130 h 285"/>
              <a:gd name="T72" fmla="*/ 86 w 286"/>
              <a:gd name="T73" fmla="*/ 128 h 285"/>
              <a:gd name="T74" fmla="*/ 139 w 286"/>
              <a:gd name="T75" fmla="*/ 141 h 285"/>
              <a:gd name="T76" fmla="*/ 140 w 286"/>
              <a:gd name="T77" fmla="*/ 141 h 285"/>
              <a:gd name="T78" fmla="*/ 140 w 286"/>
              <a:gd name="T79" fmla="*/ 141 h 285"/>
              <a:gd name="T80" fmla="*/ 193 w 286"/>
              <a:gd name="T81" fmla="*/ 128 h 285"/>
              <a:gd name="T82" fmla="*/ 202 w 286"/>
              <a:gd name="T83" fmla="*/ 130 h 285"/>
              <a:gd name="T84" fmla="*/ 140 w 286"/>
              <a:gd name="T85" fmla="*/ 264 h 285"/>
              <a:gd name="T86" fmla="*/ 139 w 286"/>
              <a:gd name="T87" fmla="*/ 264 h 285"/>
              <a:gd name="T88" fmla="*/ 74 w 286"/>
              <a:gd name="T89" fmla="*/ 177 h 285"/>
              <a:gd name="T90" fmla="*/ 248 w 286"/>
              <a:gd name="T91" fmla="*/ 275 h 285"/>
              <a:gd name="T92" fmla="*/ 97 w 286"/>
              <a:gd name="T93" fmla="*/ 219 h 285"/>
              <a:gd name="T94" fmla="*/ 140 w 286"/>
              <a:gd name="T95" fmla="*/ 254 h 285"/>
              <a:gd name="T96" fmla="*/ 180 w 286"/>
              <a:gd name="T97" fmla="*/ 219 h 285"/>
              <a:gd name="T98" fmla="*/ 176 w 286"/>
              <a:gd name="T99" fmla="*/ 157 h 285"/>
              <a:gd name="T100" fmla="*/ 140 w 286"/>
              <a:gd name="T101" fmla="*/ 151 h 285"/>
              <a:gd name="T102" fmla="*/ 140 w 286"/>
              <a:gd name="T103" fmla="*/ 151 h 285"/>
              <a:gd name="T104" fmla="*/ 109 w 286"/>
              <a:gd name="T105" fmla="*/ 158 h 285"/>
              <a:gd name="T106" fmla="*/ 85 w 286"/>
              <a:gd name="T107" fmla="*/ 14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285">
                <a:moveTo>
                  <a:pt x="128" y="106"/>
                </a:moveTo>
                <a:cubicBezTo>
                  <a:pt x="129" y="109"/>
                  <a:pt x="128" y="112"/>
                  <a:pt x="126" y="113"/>
                </a:cubicBezTo>
                <a:cubicBezTo>
                  <a:pt x="125" y="113"/>
                  <a:pt x="120" y="116"/>
                  <a:pt x="113" y="116"/>
                </a:cubicBezTo>
                <a:cubicBezTo>
                  <a:pt x="108" y="116"/>
                  <a:pt x="103" y="115"/>
                  <a:pt x="99" y="111"/>
                </a:cubicBezTo>
                <a:cubicBezTo>
                  <a:pt x="97" y="110"/>
                  <a:pt x="96" y="107"/>
                  <a:pt x="98" y="104"/>
                </a:cubicBezTo>
                <a:cubicBezTo>
                  <a:pt x="100" y="102"/>
                  <a:pt x="103" y="102"/>
                  <a:pt x="105" y="103"/>
                </a:cubicBezTo>
                <a:cubicBezTo>
                  <a:pt x="112" y="108"/>
                  <a:pt x="121" y="104"/>
                  <a:pt x="121" y="104"/>
                </a:cubicBezTo>
                <a:cubicBezTo>
                  <a:pt x="124" y="103"/>
                  <a:pt x="127" y="104"/>
                  <a:pt x="128" y="106"/>
                </a:cubicBezTo>
                <a:close/>
                <a:moveTo>
                  <a:pt x="175" y="104"/>
                </a:moveTo>
                <a:cubicBezTo>
                  <a:pt x="175" y="104"/>
                  <a:pt x="165" y="108"/>
                  <a:pt x="159" y="103"/>
                </a:cubicBezTo>
                <a:cubicBezTo>
                  <a:pt x="157" y="102"/>
                  <a:pt x="153" y="102"/>
                  <a:pt x="152" y="104"/>
                </a:cubicBezTo>
                <a:cubicBezTo>
                  <a:pt x="150" y="107"/>
                  <a:pt x="151" y="110"/>
                  <a:pt x="153" y="111"/>
                </a:cubicBezTo>
                <a:cubicBezTo>
                  <a:pt x="157" y="115"/>
                  <a:pt x="162" y="116"/>
                  <a:pt x="167" y="116"/>
                </a:cubicBezTo>
                <a:cubicBezTo>
                  <a:pt x="173" y="116"/>
                  <a:pt x="179" y="113"/>
                  <a:pt x="179" y="113"/>
                </a:cubicBezTo>
                <a:cubicBezTo>
                  <a:pt x="182" y="112"/>
                  <a:pt x="183" y="109"/>
                  <a:pt x="182" y="106"/>
                </a:cubicBezTo>
                <a:cubicBezTo>
                  <a:pt x="181" y="104"/>
                  <a:pt x="178" y="103"/>
                  <a:pt x="175" y="104"/>
                </a:cubicBezTo>
                <a:close/>
                <a:moveTo>
                  <a:pt x="139" y="183"/>
                </a:moveTo>
                <a:cubicBezTo>
                  <a:pt x="146" y="183"/>
                  <a:pt x="154" y="181"/>
                  <a:pt x="162" y="175"/>
                </a:cubicBezTo>
                <a:cubicBezTo>
                  <a:pt x="164" y="174"/>
                  <a:pt x="165" y="170"/>
                  <a:pt x="163" y="168"/>
                </a:cubicBezTo>
                <a:cubicBezTo>
                  <a:pt x="162" y="166"/>
                  <a:pt x="159" y="165"/>
                  <a:pt x="156" y="167"/>
                </a:cubicBezTo>
                <a:cubicBezTo>
                  <a:pt x="137" y="180"/>
                  <a:pt x="124" y="168"/>
                  <a:pt x="123" y="167"/>
                </a:cubicBezTo>
                <a:cubicBezTo>
                  <a:pt x="122" y="165"/>
                  <a:pt x="118" y="165"/>
                  <a:pt x="116" y="167"/>
                </a:cubicBezTo>
                <a:cubicBezTo>
                  <a:pt x="115" y="169"/>
                  <a:pt x="115" y="173"/>
                  <a:pt x="117" y="175"/>
                </a:cubicBezTo>
                <a:cubicBezTo>
                  <a:pt x="120" y="178"/>
                  <a:pt x="128" y="183"/>
                  <a:pt x="139" y="183"/>
                </a:cubicBezTo>
                <a:close/>
                <a:moveTo>
                  <a:pt x="72" y="92"/>
                </a:moveTo>
                <a:cubicBezTo>
                  <a:pt x="72" y="92"/>
                  <a:pt x="60" y="21"/>
                  <a:pt x="134" y="5"/>
                </a:cubicBezTo>
                <a:cubicBezTo>
                  <a:pt x="157" y="0"/>
                  <a:pt x="182" y="4"/>
                  <a:pt x="202" y="15"/>
                </a:cubicBezTo>
                <a:cubicBezTo>
                  <a:pt x="205" y="17"/>
                  <a:pt x="206" y="20"/>
                  <a:pt x="204" y="22"/>
                </a:cubicBezTo>
                <a:cubicBezTo>
                  <a:pt x="203" y="25"/>
                  <a:pt x="200" y="25"/>
                  <a:pt x="197" y="24"/>
                </a:cubicBezTo>
                <a:cubicBezTo>
                  <a:pt x="179" y="13"/>
                  <a:pt x="157" y="10"/>
                  <a:pt x="136" y="15"/>
                </a:cubicBezTo>
                <a:cubicBezTo>
                  <a:pt x="84" y="26"/>
                  <a:pt x="80" y="68"/>
                  <a:pt x="81" y="84"/>
                </a:cubicBezTo>
                <a:cubicBezTo>
                  <a:pt x="131" y="62"/>
                  <a:pt x="177" y="77"/>
                  <a:pt x="196" y="85"/>
                </a:cubicBezTo>
                <a:cubicBezTo>
                  <a:pt x="194" y="74"/>
                  <a:pt x="190" y="68"/>
                  <a:pt x="190" y="68"/>
                </a:cubicBezTo>
                <a:cubicBezTo>
                  <a:pt x="189" y="66"/>
                  <a:pt x="189" y="63"/>
                  <a:pt x="191" y="61"/>
                </a:cubicBezTo>
                <a:cubicBezTo>
                  <a:pt x="193" y="60"/>
                  <a:pt x="196" y="60"/>
                  <a:pt x="198" y="61"/>
                </a:cubicBezTo>
                <a:cubicBezTo>
                  <a:pt x="226" y="86"/>
                  <a:pt x="230" y="109"/>
                  <a:pt x="234" y="131"/>
                </a:cubicBezTo>
                <a:cubicBezTo>
                  <a:pt x="234" y="131"/>
                  <a:pt x="234" y="132"/>
                  <a:pt x="234" y="132"/>
                </a:cubicBezTo>
                <a:cubicBezTo>
                  <a:pt x="243" y="97"/>
                  <a:pt x="237" y="65"/>
                  <a:pt x="219" y="43"/>
                </a:cubicBezTo>
                <a:cubicBezTo>
                  <a:pt x="218" y="41"/>
                  <a:pt x="218" y="37"/>
                  <a:pt x="220" y="36"/>
                </a:cubicBezTo>
                <a:cubicBezTo>
                  <a:pt x="222" y="34"/>
                  <a:pt x="225" y="34"/>
                  <a:pt x="227" y="36"/>
                </a:cubicBezTo>
                <a:cubicBezTo>
                  <a:pt x="250" y="64"/>
                  <a:pt x="254" y="104"/>
                  <a:pt x="240" y="149"/>
                </a:cubicBezTo>
                <a:cubicBezTo>
                  <a:pt x="247" y="151"/>
                  <a:pt x="252" y="158"/>
                  <a:pt x="252" y="166"/>
                </a:cubicBezTo>
                <a:cubicBezTo>
                  <a:pt x="252" y="176"/>
                  <a:pt x="244" y="185"/>
                  <a:pt x="234" y="185"/>
                </a:cubicBezTo>
                <a:cubicBezTo>
                  <a:pt x="224" y="185"/>
                  <a:pt x="215" y="176"/>
                  <a:pt x="215" y="166"/>
                </a:cubicBezTo>
                <a:cubicBezTo>
                  <a:pt x="215" y="158"/>
                  <a:pt x="220" y="152"/>
                  <a:pt x="227" y="149"/>
                </a:cubicBezTo>
                <a:cubicBezTo>
                  <a:pt x="226" y="143"/>
                  <a:pt x="225" y="138"/>
                  <a:pt x="224" y="132"/>
                </a:cubicBezTo>
                <a:cubicBezTo>
                  <a:pt x="221" y="116"/>
                  <a:pt x="218" y="100"/>
                  <a:pt x="206" y="84"/>
                </a:cubicBezTo>
                <a:cubicBezTo>
                  <a:pt x="206" y="87"/>
                  <a:pt x="207" y="90"/>
                  <a:pt x="207" y="93"/>
                </a:cubicBezTo>
                <a:cubicBezTo>
                  <a:pt x="207" y="95"/>
                  <a:pt x="206" y="97"/>
                  <a:pt x="205" y="97"/>
                </a:cubicBezTo>
                <a:cubicBezTo>
                  <a:pt x="203" y="98"/>
                  <a:pt x="201" y="99"/>
                  <a:pt x="199" y="98"/>
                </a:cubicBezTo>
                <a:cubicBezTo>
                  <a:pt x="199" y="97"/>
                  <a:pt x="141" y="65"/>
                  <a:pt x="79" y="96"/>
                </a:cubicBezTo>
                <a:cubicBezTo>
                  <a:pt x="78" y="97"/>
                  <a:pt x="76" y="97"/>
                  <a:pt x="75" y="96"/>
                </a:cubicBezTo>
                <a:cubicBezTo>
                  <a:pt x="73" y="95"/>
                  <a:pt x="72" y="94"/>
                  <a:pt x="72" y="92"/>
                </a:cubicBezTo>
                <a:close/>
                <a:moveTo>
                  <a:pt x="242" y="166"/>
                </a:moveTo>
                <a:cubicBezTo>
                  <a:pt x="242" y="161"/>
                  <a:pt x="239" y="158"/>
                  <a:pt x="234" y="158"/>
                </a:cubicBezTo>
                <a:cubicBezTo>
                  <a:pt x="229" y="158"/>
                  <a:pt x="225" y="161"/>
                  <a:pt x="225" y="166"/>
                </a:cubicBezTo>
                <a:cubicBezTo>
                  <a:pt x="225" y="171"/>
                  <a:pt x="229" y="175"/>
                  <a:pt x="234" y="175"/>
                </a:cubicBezTo>
                <a:cubicBezTo>
                  <a:pt x="239" y="175"/>
                  <a:pt x="242" y="171"/>
                  <a:pt x="242" y="166"/>
                </a:cubicBezTo>
                <a:close/>
                <a:moveTo>
                  <a:pt x="251" y="192"/>
                </a:moveTo>
                <a:cubicBezTo>
                  <a:pt x="249" y="190"/>
                  <a:pt x="245" y="190"/>
                  <a:pt x="244" y="192"/>
                </a:cubicBezTo>
                <a:cubicBezTo>
                  <a:pt x="242" y="194"/>
                  <a:pt x="242" y="198"/>
                  <a:pt x="244" y="199"/>
                </a:cubicBezTo>
                <a:cubicBezTo>
                  <a:pt x="275" y="225"/>
                  <a:pt x="276" y="280"/>
                  <a:pt x="276" y="280"/>
                </a:cubicBezTo>
                <a:cubicBezTo>
                  <a:pt x="276" y="283"/>
                  <a:pt x="278" y="285"/>
                  <a:pt x="281" y="285"/>
                </a:cubicBezTo>
                <a:cubicBezTo>
                  <a:pt x="281" y="285"/>
                  <a:pt x="281" y="285"/>
                  <a:pt x="281" y="285"/>
                </a:cubicBezTo>
                <a:cubicBezTo>
                  <a:pt x="283" y="285"/>
                  <a:pt x="286" y="283"/>
                  <a:pt x="286" y="280"/>
                </a:cubicBezTo>
                <a:cubicBezTo>
                  <a:pt x="286" y="278"/>
                  <a:pt x="285" y="220"/>
                  <a:pt x="251" y="192"/>
                </a:cubicBezTo>
                <a:close/>
                <a:moveTo>
                  <a:pt x="253" y="280"/>
                </a:moveTo>
                <a:cubicBezTo>
                  <a:pt x="253" y="283"/>
                  <a:pt x="250" y="285"/>
                  <a:pt x="248" y="285"/>
                </a:cubicBezTo>
                <a:cubicBezTo>
                  <a:pt x="5" y="285"/>
                  <a:pt x="5" y="285"/>
                  <a:pt x="5" y="285"/>
                </a:cubicBezTo>
                <a:cubicBezTo>
                  <a:pt x="2" y="285"/>
                  <a:pt x="0" y="283"/>
                  <a:pt x="0" y="280"/>
                </a:cubicBezTo>
                <a:cubicBezTo>
                  <a:pt x="0" y="194"/>
                  <a:pt x="64" y="170"/>
                  <a:pt x="74" y="166"/>
                </a:cubicBezTo>
                <a:cubicBezTo>
                  <a:pt x="73" y="146"/>
                  <a:pt x="77" y="131"/>
                  <a:pt x="78" y="130"/>
                </a:cubicBezTo>
                <a:cubicBezTo>
                  <a:pt x="78" y="128"/>
                  <a:pt x="79" y="127"/>
                  <a:pt x="81" y="127"/>
                </a:cubicBezTo>
                <a:cubicBezTo>
                  <a:pt x="83" y="126"/>
                  <a:pt x="84" y="127"/>
                  <a:pt x="86" y="128"/>
                </a:cubicBezTo>
                <a:cubicBezTo>
                  <a:pt x="107" y="148"/>
                  <a:pt x="107" y="148"/>
                  <a:pt x="107" y="148"/>
                </a:cubicBezTo>
                <a:cubicBezTo>
                  <a:pt x="118" y="143"/>
                  <a:pt x="128" y="141"/>
                  <a:pt x="139" y="141"/>
                </a:cubicBezTo>
                <a:cubicBezTo>
                  <a:pt x="140" y="141"/>
                  <a:pt x="140" y="141"/>
                  <a:pt x="140" y="141"/>
                </a:cubicBezTo>
                <a:cubicBezTo>
                  <a:pt x="140" y="141"/>
                  <a:pt x="140" y="141"/>
                  <a:pt x="140" y="141"/>
                </a:cubicBezTo>
                <a:cubicBezTo>
                  <a:pt x="140" y="141"/>
                  <a:pt x="140" y="141"/>
                  <a:pt x="140" y="141"/>
                </a:cubicBezTo>
                <a:cubicBezTo>
                  <a:pt x="140" y="141"/>
                  <a:pt x="140" y="141"/>
                  <a:pt x="140" y="141"/>
                </a:cubicBezTo>
                <a:cubicBezTo>
                  <a:pt x="151" y="141"/>
                  <a:pt x="161" y="143"/>
                  <a:pt x="172" y="148"/>
                </a:cubicBezTo>
                <a:cubicBezTo>
                  <a:pt x="193" y="128"/>
                  <a:pt x="193" y="128"/>
                  <a:pt x="193" y="128"/>
                </a:cubicBezTo>
                <a:cubicBezTo>
                  <a:pt x="195" y="127"/>
                  <a:pt x="197" y="126"/>
                  <a:pt x="198" y="127"/>
                </a:cubicBezTo>
                <a:cubicBezTo>
                  <a:pt x="200" y="127"/>
                  <a:pt x="201" y="129"/>
                  <a:pt x="202" y="130"/>
                </a:cubicBezTo>
                <a:cubicBezTo>
                  <a:pt x="202" y="132"/>
                  <a:pt x="214" y="180"/>
                  <a:pt x="189" y="224"/>
                </a:cubicBezTo>
                <a:cubicBezTo>
                  <a:pt x="188" y="225"/>
                  <a:pt x="168" y="264"/>
                  <a:pt x="140" y="264"/>
                </a:cubicBezTo>
                <a:cubicBezTo>
                  <a:pt x="140" y="264"/>
                  <a:pt x="140" y="264"/>
                  <a:pt x="140" y="264"/>
                </a:cubicBezTo>
                <a:cubicBezTo>
                  <a:pt x="139" y="264"/>
                  <a:pt x="139" y="264"/>
                  <a:pt x="139" y="264"/>
                </a:cubicBezTo>
                <a:cubicBezTo>
                  <a:pt x="112" y="264"/>
                  <a:pt x="89" y="226"/>
                  <a:pt x="89" y="224"/>
                </a:cubicBezTo>
                <a:cubicBezTo>
                  <a:pt x="79" y="208"/>
                  <a:pt x="75" y="191"/>
                  <a:pt x="74" y="177"/>
                </a:cubicBezTo>
                <a:cubicBezTo>
                  <a:pt x="61" y="182"/>
                  <a:pt x="12" y="205"/>
                  <a:pt x="10" y="275"/>
                </a:cubicBezTo>
                <a:cubicBezTo>
                  <a:pt x="248" y="275"/>
                  <a:pt x="248" y="275"/>
                  <a:pt x="248" y="275"/>
                </a:cubicBezTo>
                <a:cubicBezTo>
                  <a:pt x="250" y="275"/>
                  <a:pt x="253" y="278"/>
                  <a:pt x="253" y="280"/>
                </a:cubicBezTo>
                <a:close/>
                <a:moveTo>
                  <a:pt x="97" y="219"/>
                </a:moveTo>
                <a:cubicBezTo>
                  <a:pt x="103" y="229"/>
                  <a:pt x="122" y="255"/>
                  <a:pt x="139" y="254"/>
                </a:cubicBezTo>
                <a:cubicBezTo>
                  <a:pt x="139" y="254"/>
                  <a:pt x="140" y="254"/>
                  <a:pt x="140" y="254"/>
                </a:cubicBezTo>
                <a:cubicBezTo>
                  <a:pt x="140" y="254"/>
                  <a:pt x="140" y="254"/>
                  <a:pt x="140" y="254"/>
                </a:cubicBezTo>
                <a:cubicBezTo>
                  <a:pt x="158" y="255"/>
                  <a:pt x="175" y="229"/>
                  <a:pt x="180" y="219"/>
                </a:cubicBezTo>
                <a:cubicBezTo>
                  <a:pt x="197" y="189"/>
                  <a:pt x="195" y="157"/>
                  <a:pt x="193" y="141"/>
                </a:cubicBezTo>
                <a:cubicBezTo>
                  <a:pt x="176" y="157"/>
                  <a:pt x="176" y="157"/>
                  <a:pt x="176" y="157"/>
                </a:cubicBezTo>
                <a:cubicBezTo>
                  <a:pt x="175" y="159"/>
                  <a:pt x="172" y="159"/>
                  <a:pt x="170" y="158"/>
                </a:cubicBezTo>
                <a:cubicBezTo>
                  <a:pt x="161" y="153"/>
                  <a:pt x="150" y="151"/>
                  <a:pt x="140" y="151"/>
                </a:cubicBezTo>
                <a:cubicBezTo>
                  <a:pt x="140" y="151"/>
                  <a:pt x="140" y="151"/>
                  <a:pt x="140" y="151"/>
                </a:cubicBezTo>
                <a:cubicBezTo>
                  <a:pt x="140" y="151"/>
                  <a:pt x="140" y="151"/>
                  <a:pt x="140" y="151"/>
                </a:cubicBezTo>
                <a:cubicBezTo>
                  <a:pt x="140" y="151"/>
                  <a:pt x="140" y="151"/>
                  <a:pt x="140" y="151"/>
                </a:cubicBezTo>
                <a:cubicBezTo>
                  <a:pt x="129" y="151"/>
                  <a:pt x="119" y="153"/>
                  <a:pt x="109" y="158"/>
                </a:cubicBezTo>
                <a:cubicBezTo>
                  <a:pt x="107" y="159"/>
                  <a:pt x="105" y="159"/>
                  <a:pt x="103" y="157"/>
                </a:cubicBezTo>
                <a:cubicBezTo>
                  <a:pt x="85" y="141"/>
                  <a:pt x="85" y="141"/>
                  <a:pt x="85" y="141"/>
                </a:cubicBezTo>
                <a:cubicBezTo>
                  <a:pt x="83" y="156"/>
                  <a:pt x="80" y="189"/>
                  <a:pt x="97" y="219"/>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18"/>
          <p:cNvSpPr>
            <a:spLocks noEditPoints="1"/>
          </p:cNvSpPr>
          <p:nvPr/>
        </p:nvSpPr>
        <p:spPr bwMode="auto">
          <a:xfrm>
            <a:off x="5787348" y="2006317"/>
            <a:ext cx="663792" cy="891526"/>
          </a:xfrm>
          <a:custGeom>
            <a:avLst/>
            <a:gdLst>
              <a:gd name="T0" fmla="*/ 108 w 217"/>
              <a:gd name="T1" fmla="*/ 50 h 292"/>
              <a:gd name="T2" fmla="*/ 89 w 217"/>
              <a:gd name="T3" fmla="*/ 52 h 292"/>
              <a:gd name="T4" fmla="*/ 89 w 217"/>
              <a:gd name="T5" fmla="*/ 34 h 292"/>
              <a:gd name="T6" fmla="*/ 128 w 217"/>
              <a:gd name="T7" fmla="*/ 34 h 292"/>
              <a:gd name="T8" fmla="*/ 128 w 217"/>
              <a:gd name="T9" fmla="*/ 43 h 292"/>
              <a:gd name="T10" fmla="*/ 133 w 217"/>
              <a:gd name="T11" fmla="*/ 48 h 292"/>
              <a:gd name="T12" fmla="*/ 138 w 217"/>
              <a:gd name="T13" fmla="*/ 43 h 292"/>
              <a:gd name="T14" fmla="*/ 138 w 217"/>
              <a:gd name="T15" fmla="*/ 33 h 292"/>
              <a:gd name="T16" fmla="*/ 129 w 217"/>
              <a:gd name="T17" fmla="*/ 24 h 292"/>
              <a:gd name="T18" fmla="*/ 113 w 217"/>
              <a:gd name="T19" fmla="*/ 24 h 292"/>
              <a:gd name="T20" fmla="*/ 113 w 217"/>
              <a:gd name="T21" fmla="*/ 5 h 292"/>
              <a:gd name="T22" fmla="*/ 108 w 217"/>
              <a:gd name="T23" fmla="*/ 0 h 292"/>
              <a:gd name="T24" fmla="*/ 103 w 217"/>
              <a:gd name="T25" fmla="*/ 5 h 292"/>
              <a:gd name="T26" fmla="*/ 103 w 217"/>
              <a:gd name="T27" fmla="*/ 24 h 292"/>
              <a:gd name="T28" fmla="*/ 88 w 217"/>
              <a:gd name="T29" fmla="*/ 24 h 292"/>
              <a:gd name="T30" fmla="*/ 79 w 217"/>
              <a:gd name="T31" fmla="*/ 33 h 292"/>
              <a:gd name="T32" fmla="*/ 79 w 217"/>
              <a:gd name="T33" fmla="*/ 54 h 292"/>
              <a:gd name="T34" fmla="*/ 23 w 217"/>
              <a:gd name="T35" fmla="*/ 91 h 292"/>
              <a:gd name="T36" fmla="*/ 21 w 217"/>
              <a:gd name="T37" fmla="*/ 95 h 292"/>
              <a:gd name="T38" fmla="*/ 0 w 217"/>
              <a:gd name="T39" fmla="*/ 158 h 292"/>
              <a:gd name="T40" fmla="*/ 76 w 217"/>
              <a:gd name="T41" fmla="*/ 262 h 292"/>
              <a:gd name="T42" fmla="*/ 87 w 217"/>
              <a:gd name="T43" fmla="*/ 274 h 292"/>
              <a:gd name="T44" fmla="*/ 108 w 217"/>
              <a:gd name="T45" fmla="*/ 292 h 292"/>
              <a:gd name="T46" fmla="*/ 128 w 217"/>
              <a:gd name="T47" fmla="*/ 275 h 292"/>
              <a:gd name="T48" fmla="*/ 138 w 217"/>
              <a:gd name="T49" fmla="*/ 262 h 292"/>
              <a:gd name="T50" fmla="*/ 217 w 217"/>
              <a:gd name="T51" fmla="*/ 158 h 292"/>
              <a:gd name="T52" fmla="*/ 108 w 217"/>
              <a:gd name="T53" fmla="*/ 50 h 292"/>
              <a:gd name="T54" fmla="*/ 108 w 217"/>
              <a:gd name="T55" fmla="*/ 60 h 292"/>
              <a:gd name="T56" fmla="*/ 201 w 217"/>
              <a:gd name="T57" fmla="*/ 124 h 292"/>
              <a:gd name="T58" fmla="*/ 16 w 217"/>
              <a:gd name="T59" fmla="*/ 124 h 292"/>
              <a:gd name="T60" fmla="*/ 29 w 217"/>
              <a:gd name="T61" fmla="*/ 101 h 292"/>
              <a:gd name="T62" fmla="*/ 155 w 217"/>
              <a:gd name="T63" fmla="*/ 101 h 292"/>
              <a:gd name="T64" fmla="*/ 160 w 217"/>
              <a:gd name="T65" fmla="*/ 96 h 292"/>
              <a:gd name="T66" fmla="*/ 155 w 217"/>
              <a:gd name="T67" fmla="*/ 91 h 292"/>
              <a:gd name="T68" fmla="*/ 37 w 217"/>
              <a:gd name="T69" fmla="*/ 91 h 292"/>
              <a:gd name="T70" fmla="*/ 108 w 217"/>
              <a:gd name="T71" fmla="*/ 60 h 292"/>
              <a:gd name="T72" fmla="*/ 135 w 217"/>
              <a:gd name="T73" fmla="*/ 253 h 292"/>
              <a:gd name="T74" fmla="*/ 119 w 217"/>
              <a:gd name="T75" fmla="*/ 269 h 292"/>
              <a:gd name="T76" fmla="*/ 108 w 217"/>
              <a:gd name="T77" fmla="*/ 282 h 292"/>
              <a:gd name="T78" fmla="*/ 96 w 217"/>
              <a:gd name="T79" fmla="*/ 269 h 292"/>
              <a:gd name="T80" fmla="*/ 79 w 217"/>
              <a:gd name="T81" fmla="*/ 252 h 292"/>
              <a:gd name="T82" fmla="*/ 29 w 217"/>
              <a:gd name="T83" fmla="*/ 217 h 292"/>
              <a:gd name="T84" fmla="*/ 187 w 217"/>
              <a:gd name="T85" fmla="*/ 217 h 292"/>
              <a:gd name="T86" fmla="*/ 135 w 217"/>
              <a:gd name="T87" fmla="*/ 253 h 292"/>
              <a:gd name="T88" fmla="*/ 193 w 217"/>
              <a:gd name="T89" fmla="*/ 207 h 292"/>
              <a:gd name="T90" fmla="*/ 192 w 217"/>
              <a:gd name="T91" fmla="*/ 207 h 292"/>
              <a:gd name="T92" fmla="*/ 23 w 217"/>
              <a:gd name="T93" fmla="*/ 207 h 292"/>
              <a:gd name="T94" fmla="*/ 14 w 217"/>
              <a:gd name="T95" fmla="*/ 187 h 292"/>
              <a:gd name="T96" fmla="*/ 176 w 217"/>
              <a:gd name="T97" fmla="*/ 187 h 292"/>
              <a:gd name="T98" fmla="*/ 181 w 217"/>
              <a:gd name="T99" fmla="*/ 182 h 292"/>
              <a:gd name="T100" fmla="*/ 176 w 217"/>
              <a:gd name="T101" fmla="*/ 177 h 292"/>
              <a:gd name="T102" fmla="*/ 12 w 217"/>
              <a:gd name="T103" fmla="*/ 177 h 292"/>
              <a:gd name="T104" fmla="*/ 10 w 217"/>
              <a:gd name="T105" fmla="*/ 158 h 292"/>
              <a:gd name="T106" fmla="*/ 13 w 217"/>
              <a:gd name="T107" fmla="*/ 134 h 292"/>
              <a:gd name="T108" fmla="*/ 204 w 217"/>
              <a:gd name="T109" fmla="*/ 134 h 292"/>
              <a:gd name="T110" fmla="*/ 207 w 217"/>
              <a:gd name="T111" fmla="*/ 158 h 292"/>
              <a:gd name="T112" fmla="*/ 193 w 217"/>
              <a:gd name="T113" fmla="*/ 20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7" h="292">
                <a:moveTo>
                  <a:pt x="108" y="50"/>
                </a:moveTo>
                <a:cubicBezTo>
                  <a:pt x="102" y="50"/>
                  <a:pt x="95" y="50"/>
                  <a:pt x="89" y="52"/>
                </a:cubicBezTo>
                <a:cubicBezTo>
                  <a:pt x="89" y="34"/>
                  <a:pt x="89" y="34"/>
                  <a:pt x="89" y="34"/>
                </a:cubicBezTo>
                <a:cubicBezTo>
                  <a:pt x="128" y="34"/>
                  <a:pt x="128" y="34"/>
                  <a:pt x="128" y="34"/>
                </a:cubicBezTo>
                <a:cubicBezTo>
                  <a:pt x="128" y="43"/>
                  <a:pt x="128" y="43"/>
                  <a:pt x="128" y="43"/>
                </a:cubicBezTo>
                <a:cubicBezTo>
                  <a:pt x="128" y="46"/>
                  <a:pt x="130" y="48"/>
                  <a:pt x="133" y="48"/>
                </a:cubicBezTo>
                <a:cubicBezTo>
                  <a:pt x="136" y="48"/>
                  <a:pt x="138" y="46"/>
                  <a:pt x="138" y="43"/>
                </a:cubicBezTo>
                <a:cubicBezTo>
                  <a:pt x="138" y="33"/>
                  <a:pt x="138" y="33"/>
                  <a:pt x="138" y="33"/>
                </a:cubicBezTo>
                <a:cubicBezTo>
                  <a:pt x="138" y="28"/>
                  <a:pt x="134" y="24"/>
                  <a:pt x="129" y="24"/>
                </a:cubicBezTo>
                <a:cubicBezTo>
                  <a:pt x="113" y="24"/>
                  <a:pt x="113" y="24"/>
                  <a:pt x="113" y="24"/>
                </a:cubicBezTo>
                <a:cubicBezTo>
                  <a:pt x="113" y="5"/>
                  <a:pt x="113" y="5"/>
                  <a:pt x="113" y="5"/>
                </a:cubicBezTo>
                <a:cubicBezTo>
                  <a:pt x="113" y="2"/>
                  <a:pt x="111" y="0"/>
                  <a:pt x="108" y="0"/>
                </a:cubicBezTo>
                <a:cubicBezTo>
                  <a:pt x="106" y="0"/>
                  <a:pt x="103" y="2"/>
                  <a:pt x="103" y="5"/>
                </a:cubicBezTo>
                <a:cubicBezTo>
                  <a:pt x="103" y="24"/>
                  <a:pt x="103" y="24"/>
                  <a:pt x="103" y="24"/>
                </a:cubicBezTo>
                <a:cubicBezTo>
                  <a:pt x="88" y="24"/>
                  <a:pt x="88" y="24"/>
                  <a:pt x="88" y="24"/>
                </a:cubicBezTo>
                <a:cubicBezTo>
                  <a:pt x="83" y="24"/>
                  <a:pt x="79" y="28"/>
                  <a:pt x="79" y="33"/>
                </a:cubicBezTo>
                <a:cubicBezTo>
                  <a:pt x="79" y="54"/>
                  <a:pt x="79" y="54"/>
                  <a:pt x="79" y="54"/>
                </a:cubicBezTo>
                <a:cubicBezTo>
                  <a:pt x="56" y="60"/>
                  <a:pt x="37" y="73"/>
                  <a:pt x="23" y="91"/>
                </a:cubicBezTo>
                <a:cubicBezTo>
                  <a:pt x="22" y="92"/>
                  <a:pt x="21" y="93"/>
                  <a:pt x="21" y="95"/>
                </a:cubicBezTo>
                <a:cubicBezTo>
                  <a:pt x="8" y="112"/>
                  <a:pt x="0" y="134"/>
                  <a:pt x="0" y="158"/>
                </a:cubicBezTo>
                <a:cubicBezTo>
                  <a:pt x="0" y="206"/>
                  <a:pt x="31" y="247"/>
                  <a:pt x="76" y="262"/>
                </a:cubicBezTo>
                <a:cubicBezTo>
                  <a:pt x="79" y="262"/>
                  <a:pt x="84" y="269"/>
                  <a:pt x="87" y="274"/>
                </a:cubicBezTo>
                <a:cubicBezTo>
                  <a:pt x="94" y="283"/>
                  <a:pt x="100" y="292"/>
                  <a:pt x="108" y="292"/>
                </a:cubicBezTo>
                <a:cubicBezTo>
                  <a:pt x="116" y="292"/>
                  <a:pt x="122" y="284"/>
                  <a:pt x="128" y="275"/>
                </a:cubicBezTo>
                <a:cubicBezTo>
                  <a:pt x="131" y="270"/>
                  <a:pt x="135" y="263"/>
                  <a:pt x="138" y="262"/>
                </a:cubicBezTo>
                <a:cubicBezTo>
                  <a:pt x="184" y="249"/>
                  <a:pt x="217" y="206"/>
                  <a:pt x="217" y="158"/>
                </a:cubicBezTo>
                <a:cubicBezTo>
                  <a:pt x="217" y="98"/>
                  <a:pt x="168" y="50"/>
                  <a:pt x="108" y="50"/>
                </a:cubicBezTo>
                <a:close/>
                <a:moveTo>
                  <a:pt x="108" y="60"/>
                </a:moveTo>
                <a:cubicBezTo>
                  <a:pt x="151" y="60"/>
                  <a:pt x="187" y="87"/>
                  <a:pt x="201" y="124"/>
                </a:cubicBezTo>
                <a:cubicBezTo>
                  <a:pt x="16" y="124"/>
                  <a:pt x="16" y="124"/>
                  <a:pt x="16" y="124"/>
                </a:cubicBezTo>
                <a:cubicBezTo>
                  <a:pt x="19" y="116"/>
                  <a:pt x="23" y="108"/>
                  <a:pt x="29" y="101"/>
                </a:cubicBezTo>
                <a:cubicBezTo>
                  <a:pt x="155" y="101"/>
                  <a:pt x="155" y="101"/>
                  <a:pt x="155" y="101"/>
                </a:cubicBezTo>
                <a:cubicBezTo>
                  <a:pt x="158" y="101"/>
                  <a:pt x="160" y="98"/>
                  <a:pt x="160" y="96"/>
                </a:cubicBezTo>
                <a:cubicBezTo>
                  <a:pt x="160" y="93"/>
                  <a:pt x="158" y="91"/>
                  <a:pt x="155" y="91"/>
                </a:cubicBezTo>
                <a:cubicBezTo>
                  <a:pt x="37" y="91"/>
                  <a:pt x="37" y="91"/>
                  <a:pt x="37" y="91"/>
                </a:cubicBezTo>
                <a:cubicBezTo>
                  <a:pt x="55" y="72"/>
                  <a:pt x="80" y="60"/>
                  <a:pt x="108" y="60"/>
                </a:cubicBezTo>
                <a:close/>
                <a:moveTo>
                  <a:pt x="135" y="253"/>
                </a:moveTo>
                <a:cubicBezTo>
                  <a:pt x="129" y="254"/>
                  <a:pt x="124" y="261"/>
                  <a:pt x="119" y="269"/>
                </a:cubicBezTo>
                <a:cubicBezTo>
                  <a:pt x="117" y="273"/>
                  <a:pt x="111" y="282"/>
                  <a:pt x="108" y="282"/>
                </a:cubicBezTo>
                <a:cubicBezTo>
                  <a:pt x="105" y="282"/>
                  <a:pt x="99" y="274"/>
                  <a:pt x="96" y="269"/>
                </a:cubicBezTo>
                <a:cubicBezTo>
                  <a:pt x="90" y="261"/>
                  <a:pt x="85" y="254"/>
                  <a:pt x="79" y="252"/>
                </a:cubicBezTo>
                <a:cubicBezTo>
                  <a:pt x="59" y="246"/>
                  <a:pt x="41" y="233"/>
                  <a:pt x="29" y="217"/>
                </a:cubicBezTo>
                <a:cubicBezTo>
                  <a:pt x="187" y="217"/>
                  <a:pt x="187" y="217"/>
                  <a:pt x="187" y="217"/>
                </a:cubicBezTo>
                <a:cubicBezTo>
                  <a:pt x="174" y="234"/>
                  <a:pt x="156" y="247"/>
                  <a:pt x="135" y="253"/>
                </a:cubicBezTo>
                <a:close/>
                <a:moveTo>
                  <a:pt x="193" y="207"/>
                </a:moveTo>
                <a:cubicBezTo>
                  <a:pt x="193" y="207"/>
                  <a:pt x="192" y="207"/>
                  <a:pt x="192" y="207"/>
                </a:cubicBezTo>
                <a:cubicBezTo>
                  <a:pt x="23" y="207"/>
                  <a:pt x="23" y="207"/>
                  <a:pt x="23" y="207"/>
                </a:cubicBezTo>
                <a:cubicBezTo>
                  <a:pt x="19" y="201"/>
                  <a:pt x="16" y="194"/>
                  <a:pt x="14" y="187"/>
                </a:cubicBezTo>
                <a:cubicBezTo>
                  <a:pt x="176" y="187"/>
                  <a:pt x="176" y="187"/>
                  <a:pt x="176" y="187"/>
                </a:cubicBezTo>
                <a:cubicBezTo>
                  <a:pt x="179" y="187"/>
                  <a:pt x="181" y="185"/>
                  <a:pt x="181" y="182"/>
                </a:cubicBezTo>
                <a:cubicBezTo>
                  <a:pt x="181" y="179"/>
                  <a:pt x="179" y="177"/>
                  <a:pt x="176" y="177"/>
                </a:cubicBezTo>
                <a:cubicBezTo>
                  <a:pt x="12" y="177"/>
                  <a:pt x="12" y="177"/>
                  <a:pt x="12" y="177"/>
                </a:cubicBezTo>
                <a:cubicBezTo>
                  <a:pt x="11" y="171"/>
                  <a:pt x="10" y="165"/>
                  <a:pt x="10" y="158"/>
                </a:cubicBezTo>
                <a:cubicBezTo>
                  <a:pt x="10" y="150"/>
                  <a:pt x="11" y="142"/>
                  <a:pt x="13" y="134"/>
                </a:cubicBezTo>
                <a:cubicBezTo>
                  <a:pt x="204" y="134"/>
                  <a:pt x="204" y="134"/>
                  <a:pt x="204" y="134"/>
                </a:cubicBezTo>
                <a:cubicBezTo>
                  <a:pt x="206" y="142"/>
                  <a:pt x="207" y="150"/>
                  <a:pt x="207" y="158"/>
                </a:cubicBezTo>
                <a:cubicBezTo>
                  <a:pt x="207" y="176"/>
                  <a:pt x="202" y="192"/>
                  <a:pt x="193" y="20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9"/>
          <p:cNvSpPr>
            <a:spLocks noEditPoints="1"/>
          </p:cNvSpPr>
          <p:nvPr/>
        </p:nvSpPr>
        <p:spPr bwMode="auto">
          <a:xfrm>
            <a:off x="1632030" y="4582445"/>
            <a:ext cx="807417" cy="865645"/>
          </a:xfrm>
          <a:custGeom>
            <a:avLst/>
            <a:gdLst>
              <a:gd name="T0" fmla="*/ 170 w 264"/>
              <a:gd name="T1" fmla="*/ 16 h 283"/>
              <a:gd name="T2" fmla="*/ 96 w 264"/>
              <a:gd name="T3" fmla="*/ 16 h 283"/>
              <a:gd name="T4" fmla="*/ 133 w 264"/>
              <a:gd name="T5" fmla="*/ 10 h 283"/>
              <a:gd name="T6" fmla="*/ 133 w 264"/>
              <a:gd name="T7" fmla="*/ 23 h 283"/>
              <a:gd name="T8" fmla="*/ 133 w 264"/>
              <a:gd name="T9" fmla="*/ 10 h 283"/>
              <a:gd name="T10" fmla="*/ 67 w 264"/>
              <a:gd name="T11" fmla="*/ 265 h 283"/>
              <a:gd name="T12" fmla="*/ 133 w 264"/>
              <a:gd name="T13" fmla="*/ 113 h 283"/>
              <a:gd name="T14" fmla="*/ 133 w 264"/>
              <a:gd name="T15" fmla="*/ 40 h 283"/>
              <a:gd name="T16" fmla="*/ 106 w 264"/>
              <a:gd name="T17" fmla="*/ 102 h 283"/>
              <a:gd name="T18" fmla="*/ 103 w 264"/>
              <a:gd name="T19" fmla="*/ 104 h 283"/>
              <a:gd name="T20" fmla="*/ 19 w 264"/>
              <a:gd name="T21" fmla="*/ 45 h 283"/>
              <a:gd name="T22" fmla="*/ 13 w 264"/>
              <a:gd name="T23" fmla="*/ 113 h 283"/>
              <a:gd name="T24" fmla="*/ 28 w 264"/>
              <a:gd name="T25" fmla="*/ 165 h 283"/>
              <a:gd name="T26" fmla="*/ 57 w 264"/>
              <a:gd name="T27" fmla="*/ 270 h 283"/>
              <a:gd name="T28" fmla="*/ 129 w 264"/>
              <a:gd name="T29" fmla="*/ 283 h 283"/>
              <a:gd name="T30" fmla="*/ 184 w 264"/>
              <a:gd name="T31" fmla="*/ 272 h 283"/>
              <a:gd name="T32" fmla="*/ 133 w 264"/>
              <a:gd name="T33" fmla="*/ 50 h 283"/>
              <a:gd name="T34" fmla="*/ 133 w 264"/>
              <a:gd name="T35" fmla="*/ 103 h 283"/>
              <a:gd name="T36" fmla="*/ 133 w 264"/>
              <a:gd name="T37" fmla="*/ 50 h 283"/>
              <a:gd name="T38" fmla="*/ 28 w 264"/>
              <a:gd name="T39" fmla="*/ 131 h 283"/>
              <a:gd name="T40" fmla="*/ 45 w 264"/>
              <a:gd name="T41" fmla="*/ 138 h 283"/>
              <a:gd name="T42" fmla="*/ 47 w 264"/>
              <a:gd name="T43" fmla="*/ 128 h 283"/>
              <a:gd name="T44" fmla="*/ 19 w 264"/>
              <a:gd name="T45" fmla="*/ 65 h 283"/>
              <a:gd name="T46" fmla="*/ 70 w 264"/>
              <a:gd name="T47" fmla="*/ 173 h 283"/>
              <a:gd name="T48" fmla="*/ 250 w 264"/>
              <a:gd name="T49" fmla="*/ 113 h 283"/>
              <a:gd name="T50" fmla="*/ 235 w 264"/>
              <a:gd name="T51" fmla="*/ 165 h 283"/>
              <a:gd name="T52" fmla="*/ 205 w 264"/>
              <a:gd name="T53" fmla="*/ 268 h 283"/>
              <a:gd name="T54" fmla="*/ 200 w 264"/>
              <a:gd name="T55" fmla="*/ 273 h 283"/>
              <a:gd name="T56" fmla="*/ 164 w 264"/>
              <a:gd name="T57" fmla="*/ 132 h 283"/>
              <a:gd name="T58" fmla="*/ 173 w 264"/>
              <a:gd name="T59" fmla="*/ 127 h 283"/>
              <a:gd name="T60" fmla="*/ 228 w 264"/>
              <a:gd name="T61" fmla="*/ 159 h 283"/>
              <a:gd name="T62" fmla="*/ 220 w 264"/>
              <a:gd name="T63" fmla="*/ 138 h 283"/>
              <a:gd name="T64" fmla="*/ 213 w 264"/>
              <a:gd name="T65" fmla="*/ 135 h 283"/>
              <a:gd name="T66" fmla="*/ 241 w 264"/>
              <a:gd name="T67" fmla="*/ 108 h 283"/>
              <a:gd name="T68" fmla="*/ 182 w 264"/>
              <a:gd name="T69" fmla="*/ 107 h 283"/>
              <a:gd name="T70" fmla="*/ 178 w 264"/>
              <a:gd name="T71" fmla="*/ 98 h 283"/>
              <a:gd name="T72" fmla="*/ 245 w 264"/>
              <a:gd name="T73" fmla="*/ 45 h 283"/>
              <a:gd name="T74" fmla="*/ 250 w 264"/>
              <a:gd name="T75" fmla="*/ 11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4" h="283">
                <a:moveTo>
                  <a:pt x="133" y="33"/>
                </a:moveTo>
                <a:cubicBezTo>
                  <a:pt x="151" y="33"/>
                  <a:pt x="170" y="28"/>
                  <a:pt x="170" y="16"/>
                </a:cubicBezTo>
                <a:cubicBezTo>
                  <a:pt x="170" y="5"/>
                  <a:pt x="151" y="0"/>
                  <a:pt x="133" y="0"/>
                </a:cubicBezTo>
                <a:cubicBezTo>
                  <a:pt x="115" y="0"/>
                  <a:pt x="96" y="5"/>
                  <a:pt x="96" y="16"/>
                </a:cubicBezTo>
                <a:cubicBezTo>
                  <a:pt x="96" y="28"/>
                  <a:pt x="115" y="33"/>
                  <a:pt x="133" y="33"/>
                </a:cubicBezTo>
                <a:close/>
                <a:moveTo>
                  <a:pt x="133" y="10"/>
                </a:moveTo>
                <a:cubicBezTo>
                  <a:pt x="149" y="10"/>
                  <a:pt x="158" y="15"/>
                  <a:pt x="159" y="16"/>
                </a:cubicBezTo>
                <a:cubicBezTo>
                  <a:pt x="158" y="18"/>
                  <a:pt x="149" y="23"/>
                  <a:pt x="133" y="23"/>
                </a:cubicBezTo>
                <a:cubicBezTo>
                  <a:pt x="117" y="23"/>
                  <a:pt x="108" y="18"/>
                  <a:pt x="107" y="16"/>
                </a:cubicBezTo>
                <a:cubicBezTo>
                  <a:pt x="108" y="15"/>
                  <a:pt x="117" y="10"/>
                  <a:pt x="133" y="10"/>
                </a:cubicBezTo>
                <a:close/>
                <a:moveTo>
                  <a:pt x="178" y="268"/>
                </a:moveTo>
                <a:cubicBezTo>
                  <a:pt x="125" y="280"/>
                  <a:pt x="79" y="269"/>
                  <a:pt x="67" y="265"/>
                </a:cubicBezTo>
                <a:cubicBezTo>
                  <a:pt x="62" y="185"/>
                  <a:pt x="103" y="123"/>
                  <a:pt x="114" y="108"/>
                </a:cubicBezTo>
                <a:cubicBezTo>
                  <a:pt x="120" y="111"/>
                  <a:pt x="126" y="113"/>
                  <a:pt x="133" y="113"/>
                </a:cubicBezTo>
                <a:cubicBezTo>
                  <a:pt x="153" y="113"/>
                  <a:pt x="170" y="97"/>
                  <a:pt x="170" y="77"/>
                </a:cubicBezTo>
                <a:cubicBezTo>
                  <a:pt x="170" y="57"/>
                  <a:pt x="153" y="40"/>
                  <a:pt x="133" y="40"/>
                </a:cubicBezTo>
                <a:cubicBezTo>
                  <a:pt x="113" y="40"/>
                  <a:pt x="96" y="57"/>
                  <a:pt x="96" y="77"/>
                </a:cubicBezTo>
                <a:cubicBezTo>
                  <a:pt x="96" y="86"/>
                  <a:pt x="100" y="95"/>
                  <a:pt x="106" y="102"/>
                </a:cubicBezTo>
                <a:cubicBezTo>
                  <a:pt x="106" y="102"/>
                  <a:pt x="105" y="103"/>
                  <a:pt x="104" y="104"/>
                </a:cubicBezTo>
                <a:cubicBezTo>
                  <a:pt x="104" y="104"/>
                  <a:pt x="103" y="104"/>
                  <a:pt x="103" y="104"/>
                </a:cubicBezTo>
                <a:cubicBezTo>
                  <a:pt x="102" y="103"/>
                  <a:pt x="32" y="85"/>
                  <a:pt x="23" y="49"/>
                </a:cubicBezTo>
                <a:cubicBezTo>
                  <a:pt x="23" y="47"/>
                  <a:pt x="21" y="45"/>
                  <a:pt x="19" y="45"/>
                </a:cubicBezTo>
                <a:cubicBezTo>
                  <a:pt x="16" y="45"/>
                  <a:pt x="14" y="46"/>
                  <a:pt x="14" y="48"/>
                </a:cubicBezTo>
                <a:cubicBezTo>
                  <a:pt x="13" y="50"/>
                  <a:pt x="0" y="85"/>
                  <a:pt x="13" y="113"/>
                </a:cubicBezTo>
                <a:cubicBezTo>
                  <a:pt x="14" y="116"/>
                  <a:pt x="17" y="119"/>
                  <a:pt x="19" y="122"/>
                </a:cubicBezTo>
                <a:cubicBezTo>
                  <a:pt x="18" y="129"/>
                  <a:pt x="16" y="150"/>
                  <a:pt x="28" y="165"/>
                </a:cubicBezTo>
                <a:cubicBezTo>
                  <a:pt x="36" y="176"/>
                  <a:pt x="49" y="182"/>
                  <a:pt x="67" y="183"/>
                </a:cubicBezTo>
                <a:cubicBezTo>
                  <a:pt x="59" y="208"/>
                  <a:pt x="55" y="237"/>
                  <a:pt x="57" y="270"/>
                </a:cubicBezTo>
                <a:cubicBezTo>
                  <a:pt x="58" y="272"/>
                  <a:pt x="59" y="273"/>
                  <a:pt x="61" y="274"/>
                </a:cubicBezTo>
                <a:cubicBezTo>
                  <a:pt x="62" y="274"/>
                  <a:pt x="90" y="283"/>
                  <a:pt x="129" y="283"/>
                </a:cubicBezTo>
                <a:cubicBezTo>
                  <a:pt x="145" y="283"/>
                  <a:pt x="162" y="282"/>
                  <a:pt x="180" y="278"/>
                </a:cubicBezTo>
                <a:cubicBezTo>
                  <a:pt x="183" y="278"/>
                  <a:pt x="185" y="275"/>
                  <a:pt x="184" y="272"/>
                </a:cubicBezTo>
                <a:cubicBezTo>
                  <a:pt x="183" y="269"/>
                  <a:pt x="181" y="268"/>
                  <a:pt x="178" y="268"/>
                </a:cubicBezTo>
                <a:close/>
                <a:moveTo>
                  <a:pt x="133" y="50"/>
                </a:moveTo>
                <a:cubicBezTo>
                  <a:pt x="148" y="50"/>
                  <a:pt x="160" y="62"/>
                  <a:pt x="160" y="77"/>
                </a:cubicBezTo>
                <a:cubicBezTo>
                  <a:pt x="160" y="91"/>
                  <a:pt x="148" y="103"/>
                  <a:pt x="133" y="103"/>
                </a:cubicBezTo>
                <a:cubicBezTo>
                  <a:pt x="118" y="103"/>
                  <a:pt x="106" y="91"/>
                  <a:pt x="106" y="77"/>
                </a:cubicBezTo>
                <a:cubicBezTo>
                  <a:pt x="106" y="62"/>
                  <a:pt x="118" y="50"/>
                  <a:pt x="133" y="50"/>
                </a:cubicBezTo>
                <a:close/>
                <a:moveTo>
                  <a:pt x="36" y="159"/>
                </a:moveTo>
                <a:cubicBezTo>
                  <a:pt x="29" y="150"/>
                  <a:pt x="28" y="138"/>
                  <a:pt x="28" y="131"/>
                </a:cubicBezTo>
                <a:cubicBezTo>
                  <a:pt x="33" y="134"/>
                  <a:pt x="38" y="136"/>
                  <a:pt x="44" y="138"/>
                </a:cubicBezTo>
                <a:cubicBezTo>
                  <a:pt x="44" y="138"/>
                  <a:pt x="45" y="138"/>
                  <a:pt x="45" y="138"/>
                </a:cubicBezTo>
                <a:cubicBezTo>
                  <a:pt x="47" y="138"/>
                  <a:pt x="49" y="137"/>
                  <a:pt x="50" y="135"/>
                </a:cubicBezTo>
                <a:cubicBezTo>
                  <a:pt x="51" y="132"/>
                  <a:pt x="49" y="129"/>
                  <a:pt x="47" y="128"/>
                </a:cubicBezTo>
                <a:cubicBezTo>
                  <a:pt x="35" y="125"/>
                  <a:pt x="26" y="118"/>
                  <a:pt x="22" y="108"/>
                </a:cubicBezTo>
                <a:cubicBezTo>
                  <a:pt x="15" y="94"/>
                  <a:pt x="17" y="77"/>
                  <a:pt x="19" y="65"/>
                </a:cubicBezTo>
                <a:cubicBezTo>
                  <a:pt x="38" y="95"/>
                  <a:pt x="89" y="110"/>
                  <a:pt x="99" y="113"/>
                </a:cubicBezTo>
                <a:cubicBezTo>
                  <a:pt x="90" y="126"/>
                  <a:pt x="79" y="146"/>
                  <a:pt x="70" y="173"/>
                </a:cubicBezTo>
                <a:cubicBezTo>
                  <a:pt x="54" y="172"/>
                  <a:pt x="42" y="168"/>
                  <a:pt x="36" y="159"/>
                </a:cubicBezTo>
                <a:close/>
                <a:moveTo>
                  <a:pt x="250" y="113"/>
                </a:moveTo>
                <a:cubicBezTo>
                  <a:pt x="249" y="116"/>
                  <a:pt x="247" y="119"/>
                  <a:pt x="244" y="122"/>
                </a:cubicBezTo>
                <a:cubicBezTo>
                  <a:pt x="245" y="129"/>
                  <a:pt x="248" y="150"/>
                  <a:pt x="235" y="165"/>
                </a:cubicBezTo>
                <a:cubicBezTo>
                  <a:pt x="227" y="176"/>
                  <a:pt x="213" y="182"/>
                  <a:pt x="194" y="183"/>
                </a:cubicBezTo>
                <a:cubicBezTo>
                  <a:pt x="207" y="229"/>
                  <a:pt x="205" y="266"/>
                  <a:pt x="205" y="268"/>
                </a:cubicBezTo>
                <a:cubicBezTo>
                  <a:pt x="205" y="271"/>
                  <a:pt x="203" y="273"/>
                  <a:pt x="200" y="273"/>
                </a:cubicBezTo>
                <a:cubicBezTo>
                  <a:pt x="200" y="273"/>
                  <a:pt x="200" y="273"/>
                  <a:pt x="200" y="273"/>
                </a:cubicBezTo>
                <a:cubicBezTo>
                  <a:pt x="197" y="273"/>
                  <a:pt x="195" y="270"/>
                  <a:pt x="195" y="267"/>
                </a:cubicBezTo>
                <a:cubicBezTo>
                  <a:pt x="195" y="267"/>
                  <a:pt x="198" y="199"/>
                  <a:pt x="164" y="132"/>
                </a:cubicBezTo>
                <a:cubicBezTo>
                  <a:pt x="163" y="129"/>
                  <a:pt x="164" y="126"/>
                  <a:pt x="166" y="125"/>
                </a:cubicBezTo>
                <a:cubicBezTo>
                  <a:pt x="169" y="124"/>
                  <a:pt x="172" y="125"/>
                  <a:pt x="173" y="127"/>
                </a:cubicBezTo>
                <a:cubicBezTo>
                  <a:pt x="181" y="143"/>
                  <a:pt x="187" y="158"/>
                  <a:pt x="191" y="173"/>
                </a:cubicBezTo>
                <a:cubicBezTo>
                  <a:pt x="208" y="173"/>
                  <a:pt x="220" y="168"/>
                  <a:pt x="228" y="159"/>
                </a:cubicBezTo>
                <a:cubicBezTo>
                  <a:pt x="235" y="150"/>
                  <a:pt x="235" y="138"/>
                  <a:pt x="235" y="131"/>
                </a:cubicBezTo>
                <a:cubicBezTo>
                  <a:pt x="230" y="134"/>
                  <a:pt x="225" y="136"/>
                  <a:pt x="220" y="138"/>
                </a:cubicBezTo>
                <a:cubicBezTo>
                  <a:pt x="219" y="138"/>
                  <a:pt x="219" y="138"/>
                  <a:pt x="218" y="138"/>
                </a:cubicBezTo>
                <a:cubicBezTo>
                  <a:pt x="216" y="138"/>
                  <a:pt x="214" y="137"/>
                  <a:pt x="213" y="135"/>
                </a:cubicBezTo>
                <a:cubicBezTo>
                  <a:pt x="212" y="132"/>
                  <a:pt x="214" y="129"/>
                  <a:pt x="217" y="128"/>
                </a:cubicBezTo>
                <a:cubicBezTo>
                  <a:pt x="228" y="125"/>
                  <a:pt x="237" y="118"/>
                  <a:pt x="241" y="108"/>
                </a:cubicBezTo>
                <a:cubicBezTo>
                  <a:pt x="248" y="94"/>
                  <a:pt x="246" y="77"/>
                  <a:pt x="244" y="65"/>
                </a:cubicBezTo>
                <a:cubicBezTo>
                  <a:pt x="231" y="85"/>
                  <a:pt x="204" y="99"/>
                  <a:pt x="182" y="107"/>
                </a:cubicBezTo>
                <a:cubicBezTo>
                  <a:pt x="179" y="108"/>
                  <a:pt x="176" y="107"/>
                  <a:pt x="176" y="104"/>
                </a:cubicBezTo>
                <a:cubicBezTo>
                  <a:pt x="175" y="102"/>
                  <a:pt x="176" y="99"/>
                  <a:pt x="178" y="98"/>
                </a:cubicBezTo>
                <a:cubicBezTo>
                  <a:pt x="199" y="90"/>
                  <a:pt x="234" y="74"/>
                  <a:pt x="240" y="49"/>
                </a:cubicBezTo>
                <a:cubicBezTo>
                  <a:pt x="241" y="47"/>
                  <a:pt x="242" y="45"/>
                  <a:pt x="245" y="45"/>
                </a:cubicBezTo>
                <a:cubicBezTo>
                  <a:pt x="247" y="45"/>
                  <a:pt x="249" y="46"/>
                  <a:pt x="250" y="48"/>
                </a:cubicBezTo>
                <a:cubicBezTo>
                  <a:pt x="250" y="50"/>
                  <a:pt x="264" y="85"/>
                  <a:pt x="250" y="11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20"/>
          <p:cNvSpPr>
            <a:spLocks noEditPoints="1"/>
          </p:cNvSpPr>
          <p:nvPr/>
        </p:nvSpPr>
        <p:spPr bwMode="auto">
          <a:xfrm>
            <a:off x="5754985" y="4567299"/>
            <a:ext cx="776362" cy="895407"/>
          </a:xfrm>
          <a:custGeom>
            <a:avLst/>
            <a:gdLst>
              <a:gd name="T0" fmla="*/ 254 w 254"/>
              <a:gd name="T1" fmla="*/ 138 h 293"/>
              <a:gd name="T2" fmla="*/ 189 w 254"/>
              <a:gd name="T3" fmla="*/ 62 h 293"/>
              <a:gd name="T4" fmla="*/ 84 w 254"/>
              <a:gd name="T5" fmla="*/ 106 h 293"/>
              <a:gd name="T6" fmla="*/ 32 w 254"/>
              <a:gd name="T7" fmla="*/ 171 h 293"/>
              <a:gd name="T8" fmla="*/ 76 w 254"/>
              <a:gd name="T9" fmla="*/ 190 h 293"/>
              <a:gd name="T10" fmla="*/ 52 w 254"/>
              <a:gd name="T11" fmla="*/ 292 h 293"/>
              <a:gd name="T12" fmla="*/ 122 w 254"/>
              <a:gd name="T13" fmla="*/ 236 h 293"/>
              <a:gd name="T14" fmla="*/ 132 w 254"/>
              <a:gd name="T15" fmla="*/ 236 h 293"/>
              <a:gd name="T16" fmla="*/ 203 w 254"/>
              <a:gd name="T17" fmla="*/ 293 h 293"/>
              <a:gd name="T18" fmla="*/ 211 w 254"/>
              <a:gd name="T19" fmla="*/ 223 h 293"/>
              <a:gd name="T20" fmla="*/ 196 w 254"/>
              <a:gd name="T21" fmla="*/ 208 h 293"/>
              <a:gd name="T22" fmla="*/ 200 w 254"/>
              <a:gd name="T23" fmla="*/ 227 h 293"/>
              <a:gd name="T24" fmla="*/ 127 w 254"/>
              <a:gd name="T25" fmla="*/ 222 h 293"/>
              <a:gd name="T26" fmla="*/ 53 w 254"/>
              <a:gd name="T27" fmla="*/ 227 h 293"/>
              <a:gd name="T28" fmla="*/ 84 w 254"/>
              <a:gd name="T29" fmla="*/ 170 h 293"/>
              <a:gd name="T30" fmla="*/ 52 w 254"/>
              <a:gd name="T31" fmla="*/ 161 h 293"/>
              <a:gd name="T32" fmla="*/ 103 w 254"/>
              <a:gd name="T33" fmla="*/ 112 h 293"/>
              <a:gd name="T34" fmla="*/ 127 w 254"/>
              <a:gd name="T35" fmla="*/ 10 h 293"/>
              <a:gd name="T36" fmla="*/ 151 w 254"/>
              <a:gd name="T37" fmla="*/ 112 h 293"/>
              <a:gd name="T38" fmla="*/ 205 w 254"/>
              <a:gd name="T39" fmla="*/ 143 h 293"/>
              <a:gd name="T40" fmla="*/ 215 w 254"/>
              <a:gd name="T41" fmla="*/ 116 h 293"/>
              <a:gd name="T42" fmla="*/ 222 w 254"/>
              <a:gd name="T43" fmla="*/ 161 h 293"/>
              <a:gd name="T44" fmla="*/ 171 w 254"/>
              <a:gd name="T45" fmla="*/ 172 h 293"/>
              <a:gd name="T46" fmla="*/ 179 w 254"/>
              <a:gd name="T47" fmla="*/ 192 h 293"/>
              <a:gd name="T48" fmla="*/ 208 w 254"/>
              <a:gd name="T49" fmla="*/ 234 h 293"/>
              <a:gd name="T50" fmla="*/ 203 w 254"/>
              <a:gd name="T51" fmla="*/ 283 h 293"/>
              <a:gd name="T52" fmla="*/ 176 w 254"/>
              <a:gd name="T53" fmla="*/ 265 h 293"/>
              <a:gd name="T54" fmla="*/ 67 w 254"/>
              <a:gd name="T55" fmla="*/ 276 h 293"/>
              <a:gd name="T56" fmla="*/ 36 w 254"/>
              <a:gd name="T57" fmla="*/ 276 h 293"/>
              <a:gd name="T58" fmla="*/ 78 w 254"/>
              <a:gd name="T59" fmla="*/ 265 h 293"/>
              <a:gd name="T60" fmla="*/ 10 w 254"/>
              <a:gd name="T61" fmla="*/ 138 h 293"/>
              <a:gd name="T62" fmla="*/ 42 w 254"/>
              <a:gd name="T63" fmla="*/ 161 h 293"/>
              <a:gd name="T64" fmla="*/ 127 w 254"/>
              <a:gd name="T65" fmla="*/ 153 h 293"/>
              <a:gd name="T66" fmla="*/ 127 w 254"/>
              <a:gd name="T67" fmla="*/ 143 h 293"/>
              <a:gd name="T68" fmla="*/ 131 w 254"/>
              <a:gd name="T69" fmla="*/ 139 h 293"/>
              <a:gd name="T70" fmla="*/ 113 w 254"/>
              <a:gd name="T71" fmla="*/ 185 h 293"/>
              <a:gd name="T72" fmla="*/ 127 w 254"/>
              <a:gd name="T73" fmla="*/ 171 h 293"/>
              <a:gd name="T74" fmla="*/ 127 w 254"/>
              <a:gd name="T75" fmla="*/ 181 h 293"/>
              <a:gd name="T76" fmla="*/ 150 w 254"/>
              <a:gd name="T77" fmla="*/ 80 h 293"/>
              <a:gd name="T78" fmla="*/ 104 w 254"/>
              <a:gd name="T79" fmla="*/ 73 h 293"/>
              <a:gd name="T80" fmla="*/ 150 w 254"/>
              <a:gd name="T81" fmla="*/ 73 h 293"/>
              <a:gd name="T82" fmla="*/ 147 w 254"/>
              <a:gd name="T83" fmla="*/ 32 h 293"/>
              <a:gd name="T84" fmla="*/ 159 w 254"/>
              <a:gd name="T85" fmla="*/ 45 h 293"/>
              <a:gd name="T86" fmla="*/ 149 w 254"/>
              <a:gd name="T87" fmla="*/ 45 h 293"/>
              <a:gd name="T88" fmla="*/ 120 w 254"/>
              <a:gd name="T89" fmla="*/ 45 h 293"/>
              <a:gd name="T90" fmla="*/ 108 w 254"/>
              <a:gd name="T91" fmla="*/ 57 h 293"/>
              <a:gd name="T92" fmla="*/ 108 w 254"/>
              <a:gd name="T93" fmla="*/ 42 h 293"/>
              <a:gd name="T94" fmla="*/ 105 w 254"/>
              <a:gd name="T95" fmla="*/ 4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4" h="293">
                <a:moveTo>
                  <a:pt x="188" y="171"/>
                </a:moveTo>
                <a:cubicBezTo>
                  <a:pt x="222" y="171"/>
                  <a:pt x="222" y="171"/>
                  <a:pt x="222" y="171"/>
                </a:cubicBezTo>
                <a:cubicBezTo>
                  <a:pt x="240" y="171"/>
                  <a:pt x="254" y="156"/>
                  <a:pt x="254" y="138"/>
                </a:cubicBezTo>
                <a:cubicBezTo>
                  <a:pt x="254" y="120"/>
                  <a:pt x="240" y="106"/>
                  <a:pt x="222" y="106"/>
                </a:cubicBezTo>
                <a:cubicBezTo>
                  <a:pt x="170" y="106"/>
                  <a:pt x="170" y="106"/>
                  <a:pt x="170" y="106"/>
                </a:cubicBezTo>
                <a:cubicBezTo>
                  <a:pt x="182" y="94"/>
                  <a:pt x="189" y="79"/>
                  <a:pt x="189" y="62"/>
                </a:cubicBezTo>
                <a:cubicBezTo>
                  <a:pt x="189" y="28"/>
                  <a:pt x="161" y="0"/>
                  <a:pt x="127" y="0"/>
                </a:cubicBezTo>
                <a:cubicBezTo>
                  <a:pt x="93" y="0"/>
                  <a:pt x="65" y="28"/>
                  <a:pt x="65" y="62"/>
                </a:cubicBezTo>
                <a:cubicBezTo>
                  <a:pt x="65" y="79"/>
                  <a:pt x="72" y="94"/>
                  <a:pt x="84" y="106"/>
                </a:cubicBezTo>
                <a:cubicBezTo>
                  <a:pt x="32" y="106"/>
                  <a:pt x="32" y="106"/>
                  <a:pt x="32" y="106"/>
                </a:cubicBezTo>
                <a:cubicBezTo>
                  <a:pt x="15" y="106"/>
                  <a:pt x="0" y="120"/>
                  <a:pt x="0" y="138"/>
                </a:cubicBezTo>
                <a:cubicBezTo>
                  <a:pt x="0" y="156"/>
                  <a:pt x="15" y="171"/>
                  <a:pt x="32" y="171"/>
                </a:cubicBezTo>
                <a:cubicBezTo>
                  <a:pt x="70" y="171"/>
                  <a:pt x="70" y="171"/>
                  <a:pt x="70" y="171"/>
                </a:cubicBezTo>
                <a:cubicBezTo>
                  <a:pt x="73" y="171"/>
                  <a:pt x="74" y="173"/>
                  <a:pt x="75" y="175"/>
                </a:cubicBezTo>
                <a:cubicBezTo>
                  <a:pt x="78" y="179"/>
                  <a:pt x="76" y="187"/>
                  <a:pt x="76" y="190"/>
                </a:cubicBezTo>
                <a:cubicBezTo>
                  <a:pt x="29" y="237"/>
                  <a:pt x="29" y="237"/>
                  <a:pt x="29" y="237"/>
                </a:cubicBezTo>
                <a:cubicBezTo>
                  <a:pt x="16" y="250"/>
                  <a:pt x="16" y="270"/>
                  <a:pt x="29" y="283"/>
                </a:cubicBezTo>
                <a:cubicBezTo>
                  <a:pt x="35" y="289"/>
                  <a:pt x="43" y="292"/>
                  <a:pt x="52" y="292"/>
                </a:cubicBezTo>
                <a:cubicBezTo>
                  <a:pt x="52" y="292"/>
                  <a:pt x="52" y="292"/>
                  <a:pt x="52" y="292"/>
                </a:cubicBezTo>
                <a:cubicBezTo>
                  <a:pt x="60" y="292"/>
                  <a:pt x="68" y="289"/>
                  <a:pt x="75" y="283"/>
                </a:cubicBezTo>
                <a:cubicBezTo>
                  <a:pt x="122" y="236"/>
                  <a:pt x="122" y="236"/>
                  <a:pt x="122" y="236"/>
                </a:cubicBezTo>
                <a:cubicBezTo>
                  <a:pt x="122" y="235"/>
                  <a:pt x="122" y="235"/>
                  <a:pt x="123" y="235"/>
                </a:cubicBezTo>
                <a:cubicBezTo>
                  <a:pt x="125" y="232"/>
                  <a:pt x="130" y="232"/>
                  <a:pt x="132" y="235"/>
                </a:cubicBezTo>
                <a:cubicBezTo>
                  <a:pt x="132" y="235"/>
                  <a:pt x="132" y="235"/>
                  <a:pt x="132" y="236"/>
                </a:cubicBezTo>
                <a:cubicBezTo>
                  <a:pt x="180" y="283"/>
                  <a:pt x="180" y="283"/>
                  <a:pt x="180" y="283"/>
                </a:cubicBezTo>
                <a:cubicBezTo>
                  <a:pt x="186" y="289"/>
                  <a:pt x="194" y="293"/>
                  <a:pt x="203" y="293"/>
                </a:cubicBezTo>
                <a:cubicBezTo>
                  <a:pt x="203" y="293"/>
                  <a:pt x="203" y="293"/>
                  <a:pt x="203" y="293"/>
                </a:cubicBezTo>
                <a:cubicBezTo>
                  <a:pt x="211" y="293"/>
                  <a:pt x="219" y="289"/>
                  <a:pt x="225" y="283"/>
                </a:cubicBezTo>
                <a:cubicBezTo>
                  <a:pt x="238" y="271"/>
                  <a:pt x="238" y="250"/>
                  <a:pt x="225" y="237"/>
                </a:cubicBezTo>
                <a:cubicBezTo>
                  <a:pt x="211" y="223"/>
                  <a:pt x="211" y="223"/>
                  <a:pt x="211" y="223"/>
                </a:cubicBezTo>
                <a:cubicBezTo>
                  <a:pt x="211" y="223"/>
                  <a:pt x="211" y="223"/>
                  <a:pt x="211" y="223"/>
                </a:cubicBezTo>
                <a:cubicBezTo>
                  <a:pt x="211" y="223"/>
                  <a:pt x="211" y="223"/>
                  <a:pt x="211" y="223"/>
                </a:cubicBezTo>
                <a:cubicBezTo>
                  <a:pt x="196" y="208"/>
                  <a:pt x="196" y="208"/>
                  <a:pt x="196" y="208"/>
                </a:cubicBezTo>
                <a:cubicBezTo>
                  <a:pt x="194" y="206"/>
                  <a:pt x="191" y="206"/>
                  <a:pt x="189" y="208"/>
                </a:cubicBezTo>
                <a:cubicBezTo>
                  <a:pt x="187" y="210"/>
                  <a:pt x="187" y="213"/>
                  <a:pt x="189" y="215"/>
                </a:cubicBezTo>
                <a:cubicBezTo>
                  <a:pt x="200" y="227"/>
                  <a:pt x="200" y="227"/>
                  <a:pt x="200" y="227"/>
                </a:cubicBezTo>
                <a:cubicBezTo>
                  <a:pt x="169" y="258"/>
                  <a:pt x="169" y="258"/>
                  <a:pt x="169" y="258"/>
                </a:cubicBezTo>
                <a:cubicBezTo>
                  <a:pt x="140" y="229"/>
                  <a:pt x="140" y="229"/>
                  <a:pt x="140" y="229"/>
                </a:cubicBezTo>
                <a:cubicBezTo>
                  <a:pt x="137" y="225"/>
                  <a:pt x="132" y="222"/>
                  <a:pt x="127" y="222"/>
                </a:cubicBezTo>
                <a:cubicBezTo>
                  <a:pt x="122" y="222"/>
                  <a:pt x="118" y="225"/>
                  <a:pt x="115" y="228"/>
                </a:cubicBezTo>
                <a:cubicBezTo>
                  <a:pt x="85" y="258"/>
                  <a:pt x="85" y="258"/>
                  <a:pt x="85" y="258"/>
                </a:cubicBezTo>
                <a:cubicBezTo>
                  <a:pt x="53" y="227"/>
                  <a:pt x="53" y="227"/>
                  <a:pt x="53" y="227"/>
                </a:cubicBezTo>
                <a:cubicBezTo>
                  <a:pt x="83" y="197"/>
                  <a:pt x="83" y="197"/>
                  <a:pt x="83" y="197"/>
                </a:cubicBezTo>
                <a:cubicBezTo>
                  <a:pt x="84" y="196"/>
                  <a:pt x="84" y="195"/>
                  <a:pt x="85" y="195"/>
                </a:cubicBezTo>
                <a:cubicBezTo>
                  <a:pt x="85" y="193"/>
                  <a:pt x="89" y="180"/>
                  <a:pt x="84" y="170"/>
                </a:cubicBezTo>
                <a:cubicBezTo>
                  <a:pt x="82" y="166"/>
                  <a:pt x="78" y="162"/>
                  <a:pt x="72" y="161"/>
                </a:cubicBezTo>
                <a:cubicBezTo>
                  <a:pt x="72" y="161"/>
                  <a:pt x="71" y="161"/>
                  <a:pt x="71" y="161"/>
                </a:cubicBezTo>
                <a:cubicBezTo>
                  <a:pt x="52" y="161"/>
                  <a:pt x="52" y="161"/>
                  <a:pt x="52" y="161"/>
                </a:cubicBezTo>
                <a:cubicBezTo>
                  <a:pt x="52" y="116"/>
                  <a:pt x="52" y="116"/>
                  <a:pt x="52" y="116"/>
                </a:cubicBezTo>
                <a:cubicBezTo>
                  <a:pt x="98" y="116"/>
                  <a:pt x="98" y="116"/>
                  <a:pt x="98" y="116"/>
                </a:cubicBezTo>
                <a:cubicBezTo>
                  <a:pt x="101" y="116"/>
                  <a:pt x="103" y="114"/>
                  <a:pt x="103" y="112"/>
                </a:cubicBezTo>
                <a:cubicBezTo>
                  <a:pt x="104" y="110"/>
                  <a:pt x="103" y="108"/>
                  <a:pt x="101" y="107"/>
                </a:cubicBezTo>
                <a:cubicBezTo>
                  <a:pt x="85" y="97"/>
                  <a:pt x="75" y="80"/>
                  <a:pt x="75" y="62"/>
                </a:cubicBezTo>
                <a:cubicBezTo>
                  <a:pt x="75" y="33"/>
                  <a:pt x="99" y="10"/>
                  <a:pt x="127" y="10"/>
                </a:cubicBezTo>
                <a:cubicBezTo>
                  <a:pt x="156" y="10"/>
                  <a:pt x="179" y="33"/>
                  <a:pt x="179" y="62"/>
                </a:cubicBezTo>
                <a:cubicBezTo>
                  <a:pt x="179" y="80"/>
                  <a:pt x="169" y="97"/>
                  <a:pt x="153" y="107"/>
                </a:cubicBezTo>
                <a:cubicBezTo>
                  <a:pt x="151" y="108"/>
                  <a:pt x="150" y="110"/>
                  <a:pt x="151" y="112"/>
                </a:cubicBezTo>
                <a:cubicBezTo>
                  <a:pt x="152" y="114"/>
                  <a:pt x="154" y="116"/>
                  <a:pt x="156" y="116"/>
                </a:cubicBezTo>
                <a:cubicBezTo>
                  <a:pt x="205" y="116"/>
                  <a:pt x="205" y="116"/>
                  <a:pt x="205" y="116"/>
                </a:cubicBezTo>
                <a:cubicBezTo>
                  <a:pt x="205" y="143"/>
                  <a:pt x="205" y="143"/>
                  <a:pt x="205" y="143"/>
                </a:cubicBezTo>
                <a:cubicBezTo>
                  <a:pt x="205" y="146"/>
                  <a:pt x="207" y="148"/>
                  <a:pt x="210" y="148"/>
                </a:cubicBezTo>
                <a:cubicBezTo>
                  <a:pt x="213" y="148"/>
                  <a:pt x="215" y="146"/>
                  <a:pt x="215" y="143"/>
                </a:cubicBezTo>
                <a:cubicBezTo>
                  <a:pt x="215" y="116"/>
                  <a:pt x="215" y="116"/>
                  <a:pt x="215" y="116"/>
                </a:cubicBezTo>
                <a:cubicBezTo>
                  <a:pt x="222" y="116"/>
                  <a:pt x="222" y="116"/>
                  <a:pt x="222" y="116"/>
                </a:cubicBezTo>
                <a:cubicBezTo>
                  <a:pt x="234" y="116"/>
                  <a:pt x="244" y="126"/>
                  <a:pt x="244" y="138"/>
                </a:cubicBezTo>
                <a:cubicBezTo>
                  <a:pt x="244" y="151"/>
                  <a:pt x="234" y="161"/>
                  <a:pt x="222" y="161"/>
                </a:cubicBezTo>
                <a:cubicBezTo>
                  <a:pt x="187" y="161"/>
                  <a:pt x="187" y="161"/>
                  <a:pt x="187" y="161"/>
                </a:cubicBezTo>
                <a:cubicBezTo>
                  <a:pt x="187" y="161"/>
                  <a:pt x="186" y="161"/>
                  <a:pt x="186" y="161"/>
                </a:cubicBezTo>
                <a:cubicBezTo>
                  <a:pt x="179" y="163"/>
                  <a:pt x="174" y="166"/>
                  <a:pt x="171" y="172"/>
                </a:cubicBezTo>
                <a:cubicBezTo>
                  <a:pt x="166" y="182"/>
                  <a:pt x="169" y="194"/>
                  <a:pt x="170" y="195"/>
                </a:cubicBezTo>
                <a:cubicBezTo>
                  <a:pt x="170" y="197"/>
                  <a:pt x="173" y="199"/>
                  <a:pt x="176" y="198"/>
                </a:cubicBezTo>
                <a:cubicBezTo>
                  <a:pt x="178" y="197"/>
                  <a:pt x="180" y="195"/>
                  <a:pt x="179" y="192"/>
                </a:cubicBezTo>
                <a:cubicBezTo>
                  <a:pt x="179" y="192"/>
                  <a:pt x="177" y="183"/>
                  <a:pt x="180" y="176"/>
                </a:cubicBezTo>
                <a:cubicBezTo>
                  <a:pt x="182" y="174"/>
                  <a:pt x="184" y="172"/>
                  <a:pt x="188" y="171"/>
                </a:cubicBezTo>
                <a:close/>
                <a:moveTo>
                  <a:pt x="208" y="234"/>
                </a:moveTo>
                <a:cubicBezTo>
                  <a:pt x="218" y="244"/>
                  <a:pt x="218" y="244"/>
                  <a:pt x="218" y="244"/>
                </a:cubicBezTo>
                <a:cubicBezTo>
                  <a:pt x="227" y="253"/>
                  <a:pt x="227" y="267"/>
                  <a:pt x="218" y="276"/>
                </a:cubicBezTo>
                <a:cubicBezTo>
                  <a:pt x="214" y="280"/>
                  <a:pt x="209" y="283"/>
                  <a:pt x="203" y="283"/>
                </a:cubicBezTo>
                <a:cubicBezTo>
                  <a:pt x="203" y="283"/>
                  <a:pt x="203" y="283"/>
                  <a:pt x="203" y="283"/>
                </a:cubicBezTo>
                <a:cubicBezTo>
                  <a:pt x="197" y="283"/>
                  <a:pt x="191" y="280"/>
                  <a:pt x="187" y="276"/>
                </a:cubicBezTo>
                <a:cubicBezTo>
                  <a:pt x="176" y="265"/>
                  <a:pt x="176" y="265"/>
                  <a:pt x="176" y="265"/>
                </a:cubicBezTo>
                <a:lnTo>
                  <a:pt x="208" y="234"/>
                </a:lnTo>
                <a:close/>
                <a:moveTo>
                  <a:pt x="78" y="265"/>
                </a:moveTo>
                <a:cubicBezTo>
                  <a:pt x="67" y="276"/>
                  <a:pt x="67" y="276"/>
                  <a:pt x="67" y="276"/>
                </a:cubicBezTo>
                <a:cubicBezTo>
                  <a:pt x="63" y="280"/>
                  <a:pt x="58" y="282"/>
                  <a:pt x="52" y="282"/>
                </a:cubicBezTo>
                <a:cubicBezTo>
                  <a:pt x="52" y="282"/>
                  <a:pt x="52" y="282"/>
                  <a:pt x="52" y="282"/>
                </a:cubicBezTo>
                <a:cubicBezTo>
                  <a:pt x="46" y="282"/>
                  <a:pt x="40" y="280"/>
                  <a:pt x="36" y="276"/>
                </a:cubicBezTo>
                <a:cubicBezTo>
                  <a:pt x="27" y="267"/>
                  <a:pt x="27" y="253"/>
                  <a:pt x="36" y="244"/>
                </a:cubicBezTo>
                <a:cubicBezTo>
                  <a:pt x="46" y="234"/>
                  <a:pt x="46" y="234"/>
                  <a:pt x="46" y="234"/>
                </a:cubicBezTo>
                <a:lnTo>
                  <a:pt x="78" y="265"/>
                </a:lnTo>
                <a:close/>
                <a:moveTo>
                  <a:pt x="42" y="161"/>
                </a:moveTo>
                <a:cubicBezTo>
                  <a:pt x="32" y="161"/>
                  <a:pt x="32" y="161"/>
                  <a:pt x="32" y="161"/>
                </a:cubicBezTo>
                <a:cubicBezTo>
                  <a:pt x="20" y="161"/>
                  <a:pt x="10" y="151"/>
                  <a:pt x="10" y="138"/>
                </a:cubicBezTo>
                <a:cubicBezTo>
                  <a:pt x="10" y="126"/>
                  <a:pt x="20" y="116"/>
                  <a:pt x="32" y="116"/>
                </a:cubicBezTo>
                <a:cubicBezTo>
                  <a:pt x="42" y="116"/>
                  <a:pt x="42" y="116"/>
                  <a:pt x="42" y="116"/>
                </a:cubicBezTo>
                <a:lnTo>
                  <a:pt x="42" y="161"/>
                </a:lnTo>
                <a:close/>
                <a:moveTo>
                  <a:pt x="127" y="124"/>
                </a:moveTo>
                <a:cubicBezTo>
                  <a:pt x="119" y="124"/>
                  <a:pt x="113" y="131"/>
                  <a:pt x="113" y="139"/>
                </a:cubicBezTo>
                <a:cubicBezTo>
                  <a:pt x="113" y="146"/>
                  <a:pt x="119" y="153"/>
                  <a:pt x="127" y="153"/>
                </a:cubicBezTo>
                <a:cubicBezTo>
                  <a:pt x="135" y="153"/>
                  <a:pt x="141" y="146"/>
                  <a:pt x="141" y="139"/>
                </a:cubicBezTo>
                <a:cubicBezTo>
                  <a:pt x="141" y="131"/>
                  <a:pt x="135" y="124"/>
                  <a:pt x="127" y="124"/>
                </a:cubicBezTo>
                <a:close/>
                <a:moveTo>
                  <a:pt x="127" y="143"/>
                </a:moveTo>
                <a:cubicBezTo>
                  <a:pt x="125" y="143"/>
                  <a:pt x="123" y="141"/>
                  <a:pt x="123" y="139"/>
                </a:cubicBezTo>
                <a:cubicBezTo>
                  <a:pt x="123" y="136"/>
                  <a:pt x="125" y="134"/>
                  <a:pt x="127" y="134"/>
                </a:cubicBezTo>
                <a:cubicBezTo>
                  <a:pt x="129" y="134"/>
                  <a:pt x="131" y="136"/>
                  <a:pt x="131" y="139"/>
                </a:cubicBezTo>
                <a:cubicBezTo>
                  <a:pt x="131" y="141"/>
                  <a:pt x="129" y="143"/>
                  <a:pt x="127" y="143"/>
                </a:cubicBezTo>
                <a:close/>
                <a:moveTo>
                  <a:pt x="127" y="171"/>
                </a:moveTo>
                <a:cubicBezTo>
                  <a:pt x="119" y="171"/>
                  <a:pt x="113" y="177"/>
                  <a:pt x="113" y="185"/>
                </a:cubicBezTo>
                <a:cubicBezTo>
                  <a:pt x="113" y="193"/>
                  <a:pt x="119" y="200"/>
                  <a:pt x="127" y="200"/>
                </a:cubicBezTo>
                <a:cubicBezTo>
                  <a:pt x="135" y="200"/>
                  <a:pt x="141" y="193"/>
                  <a:pt x="141" y="185"/>
                </a:cubicBezTo>
                <a:cubicBezTo>
                  <a:pt x="141" y="177"/>
                  <a:pt x="135" y="171"/>
                  <a:pt x="127" y="171"/>
                </a:cubicBezTo>
                <a:close/>
                <a:moveTo>
                  <a:pt x="127" y="190"/>
                </a:moveTo>
                <a:cubicBezTo>
                  <a:pt x="125" y="190"/>
                  <a:pt x="123" y="188"/>
                  <a:pt x="123" y="185"/>
                </a:cubicBezTo>
                <a:cubicBezTo>
                  <a:pt x="123" y="183"/>
                  <a:pt x="125" y="181"/>
                  <a:pt x="127" y="181"/>
                </a:cubicBezTo>
                <a:cubicBezTo>
                  <a:pt x="129" y="181"/>
                  <a:pt x="131" y="183"/>
                  <a:pt x="131" y="185"/>
                </a:cubicBezTo>
                <a:cubicBezTo>
                  <a:pt x="131" y="188"/>
                  <a:pt x="129" y="190"/>
                  <a:pt x="127" y="190"/>
                </a:cubicBezTo>
                <a:close/>
                <a:moveTo>
                  <a:pt x="150" y="80"/>
                </a:moveTo>
                <a:cubicBezTo>
                  <a:pt x="142" y="87"/>
                  <a:pt x="135" y="89"/>
                  <a:pt x="128" y="89"/>
                </a:cubicBezTo>
                <a:cubicBezTo>
                  <a:pt x="117" y="89"/>
                  <a:pt x="109" y="84"/>
                  <a:pt x="104" y="80"/>
                </a:cubicBezTo>
                <a:cubicBezTo>
                  <a:pt x="102" y="78"/>
                  <a:pt x="102" y="75"/>
                  <a:pt x="104" y="73"/>
                </a:cubicBezTo>
                <a:cubicBezTo>
                  <a:pt x="106" y="71"/>
                  <a:pt x="109" y="71"/>
                  <a:pt x="111" y="73"/>
                </a:cubicBezTo>
                <a:cubicBezTo>
                  <a:pt x="113" y="74"/>
                  <a:pt x="127" y="87"/>
                  <a:pt x="143" y="73"/>
                </a:cubicBezTo>
                <a:cubicBezTo>
                  <a:pt x="145" y="71"/>
                  <a:pt x="149" y="71"/>
                  <a:pt x="150" y="73"/>
                </a:cubicBezTo>
                <a:cubicBezTo>
                  <a:pt x="152" y="75"/>
                  <a:pt x="152" y="78"/>
                  <a:pt x="150" y="80"/>
                </a:cubicBezTo>
                <a:close/>
                <a:moveTo>
                  <a:pt x="159" y="45"/>
                </a:moveTo>
                <a:cubicBezTo>
                  <a:pt x="159" y="38"/>
                  <a:pt x="154" y="32"/>
                  <a:pt x="147" y="32"/>
                </a:cubicBezTo>
                <a:cubicBezTo>
                  <a:pt x="140" y="32"/>
                  <a:pt x="134" y="38"/>
                  <a:pt x="134" y="45"/>
                </a:cubicBezTo>
                <a:cubicBezTo>
                  <a:pt x="134" y="52"/>
                  <a:pt x="140" y="57"/>
                  <a:pt x="147" y="57"/>
                </a:cubicBezTo>
                <a:cubicBezTo>
                  <a:pt x="154" y="57"/>
                  <a:pt x="159" y="52"/>
                  <a:pt x="159" y="45"/>
                </a:cubicBezTo>
                <a:close/>
                <a:moveTo>
                  <a:pt x="144" y="45"/>
                </a:moveTo>
                <a:cubicBezTo>
                  <a:pt x="144" y="44"/>
                  <a:pt x="145" y="42"/>
                  <a:pt x="147" y="42"/>
                </a:cubicBezTo>
                <a:cubicBezTo>
                  <a:pt x="148" y="42"/>
                  <a:pt x="149" y="44"/>
                  <a:pt x="149" y="45"/>
                </a:cubicBezTo>
                <a:cubicBezTo>
                  <a:pt x="149" y="46"/>
                  <a:pt x="148" y="47"/>
                  <a:pt x="147" y="47"/>
                </a:cubicBezTo>
                <a:cubicBezTo>
                  <a:pt x="145" y="47"/>
                  <a:pt x="144" y="46"/>
                  <a:pt x="144" y="45"/>
                </a:cubicBezTo>
                <a:close/>
                <a:moveTo>
                  <a:pt x="120" y="45"/>
                </a:moveTo>
                <a:cubicBezTo>
                  <a:pt x="120" y="38"/>
                  <a:pt x="115" y="32"/>
                  <a:pt x="108" y="32"/>
                </a:cubicBezTo>
                <a:cubicBezTo>
                  <a:pt x="101" y="32"/>
                  <a:pt x="95" y="38"/>
                  <a:pt x="95" y="45"/>
                </a:cubicBezTo>
                <a:cubicBezTo>
                  <a:pt x="95" y="52"/>
                  <a:pt x="101" y="57"/>
                  <a:pt x="108" y="57"/>
                </a:cubicBezTo>
                <a:cubicBezTo>
                  <a:pt x="115" y="57"/>
                  <a:pt x="120" y="52"/>
                  <a:pt x="120" y="45"/>
                </a:cubicBezTo>
                <a:close/>
                <a:moveTo>
                  <a:pt x="105" y="45"/>
                </a:moveTo>
                <a:cubicBezTo>
                  <a:pt x="105" y="44"/>
                  <a:pt x="106" y="42"/>
                  <a:pt x="108" y="42"/>
                </a:cubicBezTo>
                <a:cubicBezTo>
                  <a:pt x="109" y="42"/>
                  <a:pt x="110" y="44"/>
                  <a:pt x="110" y="45"/>
                </a:cubicBezTo>
                <a:cubicBezTo>
                  <a:pt x="110" y="46"/>
                  <a:pt x="109" y="47"/>
                  <a:pt x="108" y="47"/>
                </a:cubicBezTo>
                <a:cubicBezTo>
                  <a:pt x="106" y="47"/>
                  <a:pt x="105" y="46"/>
                  <a:pt x="105" y="45"/>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pole tekstowe 19"/>
          <p:cNvSpPr txBox="1"/>
          <p:nvPr/>
        </p:nvSpPr>
        <p:spPr>
          <a:xfrm>
            <a:off x="4137624" y="332661"/>
            <a:ext cx="3905492" cy="769441"/>
          </a:xfrm>
          <a:prstGeom prst="rect">
            <a:avLst/>
          </a:prstGeom>
          <a:noFill/>
        </p:spPr>
        <p:txBody>
          <a:bodyPr wrap="square" rtlCol="0">
            <a:spAutoFit/>
          </a:bodyPr>
          <a:lstStyle/>
          <a:p>
            <a:pPr algn="ctr"/>
            <a:r>
              <a:rPr lang="en-US" sz="4400" dirty="0">
                <a:solidFill>
                  <a:schemeClr val="tx2"/>
                </a:solidFill>
                <a:latin typeface="Amatic" panose="02000803000000000000" pitchFamily="2" charset="0"/>
              </a:rPr>
              <a:t>Holidays  outline  icons</a:t>
            </a:r>
          </a:p>
        </p:txBody>
      </p:sp>
      <p:sp>
        <p:nvSpPr>
          <p:cNvPr id="21" name="Freeform 13"/>
          <p:cNvSpPr>
            <a:spLocks noEditPoints="1"/>
          </p:cNvSpPr>
          <p:nvPr/>
        </p:nvSpPr>
        <p:spPr bwMode="auto">
          <a:xfrm rot="5400000">
            <a:off x="8303103" y="432716"/>
            <a:ext cx="413230" cy="789187"/>
          </a:xfrm>
          <a:custGeom>
            <a:avLst/>
            <a:gdLst>
              <a:gd name="T0" fmla="*/ 65 w 108"/>
              <a:gd name="T1" fmla="*/ 4 h 206"/>
              <a:gd name="T2" fmla="*/ 56 w 108"/>
              <a:gd name="T3" fmla="*/ 32 h 206"/>
              <a:gd name="T4" fmla="*/ 56 w 108"/>
              <a:gd name="T5" fmla="*/ 69 h 206"/>
              <a:gd name="T6" fmla="*/ 83 w 108"/>
              <a:gd name="T7" fmla="*/ 41 h 206"/>
              <a:gd name="T8" fmla="*/ 99 w 108"/>
              <a:gd name="T9" fmla="*/ 25 h 206"/>
              <a:gd name="T10" fmla="*/ 87 w 108"/>
              <a:gd name="T11" fmla="*/ 45 h 206"/>
              <a:gd name="T12" fmla="*/ 56 w 108"/>
              <a:gd name="T13" fmla="*/ 81 h 206"/>
              <a:gd name="T14" fmla="*/ 56 w 108"/>
              <a:gd name="T15" fmla="*/ 99 h 206"/>
              <a:gd name="T16" fmla="*/ 69 w 108"/>
              <a:gd name="T17" fmla="*/ 91 h 206"/>
              <a:gd name="T18" fmla="*/ 82 w 108"/>
              <a:gd name="T19" fmla="*/ 84 h 206"/>
              <a:gd name="T20" fmla="*/ 69 w 108"/>
              <a:gd name="T21" fmla="*/ 97 h 206"/>
              <a:gd name="T22" fmla="*/ 56 w 108"/>
              <a:gd name="T23" fmla="*/ 108 h 206"/>
              <a:gd name="T24" fmla="*/ 56 w 108"/>
              <a:gd name="T25" fmla="*/ 166 h 206"/>
              <a:gd name="T26" fmla="*/ 54 w 108"/>
              <a:gd name="T27" fmla="*/ 206 h 206"/>
              <a:gd name="T28" fmla="*/ 50 w 108"/>
              <a:gd name="T29" fmla="*/ 190 h 206"/>
              <a:gd name="T30" fmla="*/ 50 w 108"/>
              <a:gd name="T31" fmla="*/ 110 h 206"/>
              <a:gd name="T32" fmla="*/ 28 w 108"/>
              <a:gd name="T33" fmla="*/ 93 h 206"/>
              <a:gd name="T34" fmla="*/ 23 w 108"/>
              <a:gd name="T35" fmla="*/ 87 h 206"/>
              <a:gd name="T36" fmla="*/ 37 w 108"/>
              <a:gd name="T37" fmla="*/ 92 h 206"/>
              <a:gd name="T38" fmla="*/ 50 w 108"/>
              <a:gd name="T39" fmla="*/ 102 h 206"/>
              <a:gd name="T40" fmla="*/ 51 w 108"/>
              <a:gd name="T41" fmla="*/ 79 h 206"/>
              <a:gd name="T42" fmla="*/ 36 w 108"/>
              <a:gd name="T43" fmla="*/ 64 h 206"/>
              <a:gd name="T44" fmla="*/ 21 w 108"/>
              <a:gd name="T45" fmla="*/ 50 h 206"/>
              <a:gd name="T46" fmla="*/ 9 w 108"/>
              <a:gd name="T47" fmla="*/ 51 h 206"/>
              <a:gd name="T48" fmla="*/ 6 w 108"/>
              <a:gd name="T49" fmla="*/ 31 h 206"/>
              <a:gd name="T50" fmla="*/ 9 w 108"/>
              <a:gd name="T51" fmla="*/ 31 h 206"/>
              <a:gd name="T52" fmla="*/ 24 w 108"/>
              <a:gd name="T53" fmla="*/ 32 h 206"/>
              <a:gd name="T54" fmla="*/ 25 w 108"/>
              <a:gd name="T55" fmla="*/ 46 h 206"/>
              <a:gd name="T56" fmla="*/ 50 w 108"/>
              <a:gd name="T57" fmla="*/ 69 h 206"/>
              <a:gd name="T58" fmla="*/ 51 w 108"/>
              <a:gd name="T59" fmla="*/ 33 h 206"/>
              <a:gd name="T60" fmla="*/ 42 w 108"/>
              <a:gd name="T61" fmla="*/ 10 h 206"/>
              <a:gd name="T62" fmla="*/ 45 w 108"/>
              <a:gd name="T63" fmla="*/ 3 h 206"/>
              <a:gd name="T64" fmla="*/ 65 w 108"/>
              <a:gd name="T65" fmla="*/ 4 h 206"/>
              <a:gd name="T66" fmla="*/ 48 w 108"/>
              <a:gd name="T67" fmla="*/ 9 h 206"/>
              <a:gd name="T68" fmla="*/ 45 w 108"/>
              <a:gd name="T69" fmla="*/ 20 h 206"/>
              <a:gd name="T70" fmla="*/ 56 w 108"/>
              <a:gd name="T71" fmla="*/ 27 h 206"/>
              <a:gd name="T72" fmla="*/ 61 w 108"/>
              <a:gd name="T73" fmla="*/ 7 h 206"/>
              <a:gd name="T74" fmla="*/ 48 w 108"/>
              <a:gd name="T75" fmla="*/ 9 h 206"/>
              <a:gd name="T76" fmla="*/ 89 w 108"/>
              <a:gd name="T77" fmla="*/ 41 h 206"/>
              <a:gd name="T78" fmla="*/ 93 w 108"/>
              <a:gd name="T79" fmla="*/ 28 h 206"/>
              <a:gd name="T80" fmla="*/ 89 w 108"/>
              <a:gd name="T81" fmla="*/ 41 h 206"/>
              <a:gd name="T82" fmla="*/ 19 w 108"/>
              <a:gd name="T83" fmla="*/ 44 h 206"/>
              <a:gd name="T84" fmla="*/ 14 w 108"/>
              <a:gd name="T85" fmla="*/ 48 h 206"/>
              <a:gd name="T86" fmla="*/ 19 w 108"/>
              <a:gd name="T87" fmla="*/ 4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206">
                <a:moveTo>
                  <a:pt x="65" y="4"/>
                </a:moveTo>
                <a:cubicBezTo>
                  <a:pt x="71" y="14"/>
                  <a:pt x="69" y="30"/>
                  <a:pt x="56" y="32"/>
                </a:cubicBezTo>
                <a:cubicBezTo>
                  <a:pt x="56" y="43"/>
                  <a:pt x="55" y="55"/>
                  <a:pt x="56" y="69"/>
                </a:cubicBezTo>
                <a:cubicBezTo>
                  <a:pt x="68" y="63"/>
                  <a:pt x="73" y="49"/>
                  <a:pt x="83" y="41"/>
                </a:cubicBezTo>
                <a:cubicBezTo>
                  <a:pt x="79" y="30"/>
                  <a:pt x="89" y="18"/>
                  <a:pt x="99" y="25"/>
                </a:cubicBezTo>
                <a:cubicBezTo>
                  <a:pt x="108" y="35"/>
                  <a:pt x="96" y="52"/>
                  <a:pt x="87" y="45"/>
                </a:cubicBezTo>
                <a:cubicBezTo>
                  <a:pt x="77" y="57"/>
                  <a:pt x="65" y="68"/>
                  <a:pt x="56" y="81"/>
                </a:cubicBezTo>
                <a:cubicBezTo>
                  <a:pt x="56" y="87"/>
                  <a:pt x="56" y="93"/>
                  <a:pt x="56" y="99"/>
                </a:cubicBezTo>
                <a:cubicBezTo>
                  <a:pt x="60" y="96"/>
                  <a:pt x="65" y="95"/>
                  <a:pt x="69" y="91"/>
                </a:cubicBezTo>
                <a:cubicBezTo>
                  <a:pt x="73" y="88"/>
                  <a:pt x="76" y="81"/>
                  <a:pt x="82" y="84"/>
                </a:cubicBezTo>
                <a:cubicBezTo>
                  <a:pt x="81" y="91"/>
                  <a:pt x="74" y="94"/>
                  <a:pt x="69" y="97"/>
                </a:cubicBezTo>
                <a:cubicBezTo>
                  <a:pt x="65" y="101"/>
                  <a:pt x="59" y="104"/>
                  <a:pt x="56" y="108"/>
                </a:cubicBezTo>
                <a:cubicBezTo>
                  <a:pt x="55" y="128"/>
                  <a:pt x="55" y="146"/>
                  <a:pt x="56" y="166"/>
                </a:cubicBezTo>
                <a:cubicBezTo>
                  <a:pt x="56" y="179"/>
                  <a:pt x="57" y="193"/>
                  <a:pt x="54" y="206"/>
                </a:cubicBezTo>
                <a:cubicBezTo>
                  <a:pt x="47" y="205"/>
                  <a:pt x="50" y="196"/>
                  <a:pt x="50" y="190"/>
                </a:cubicBezTo>
                <a:cubicBezTo>
                  <a:pt x="50" y="162"/>
                  <a:pt x="49" y="141"/>
                  <a:pt x="50" y="110"/>
                </a:cubicBezTo>
                <a:cubicBezTo>
                  <a:pt x="45" y="103"/>
                  <a:pt x="36" y="99"/>
                  <a:pt x="28" y="93"/>
                </a:cubicBezTo>
                <a:cubicBezTo>
                  <a:pt x="26" y="92"/>
                  <a:pt x="21" y="90"/>
                  <a:pt x="23" y="87"/>
                </a:cubicBezTo>
                <a:cubicBezTo>
                  <a:pt x="27" y="82"/>
                  <a:pt x="34" y="90"/>
                  <a:pt x="37" y="92"/>
                </a:cubicBezTo>
                <a:cubicBezTo>
                  <a:pt x="42" y="95"/>
                  <a:pt x="47" y="98"/>
                  <a:pt x="50" y="102"/>
                </a:cubicBezTo>
                <a:cubicBezTo>
                  <a:pt x="49" y="93"/>
                  <a:pt x="52" y="86"/>
                  <a:pt x="51" y="79"/>
                </a:cubicBezTo>
                <a:cubicBezTo>
                  <a:pt x="49" y="73"/>
                  <a:pt x="41" y="69"/>
                  <a:pt x="36" y="64"/>
                </a:cubicBezTo>
                <a:cubicBezTo>
                  <a:pt x="30" y="59"/>
                  <a:pt x="26" y="53"/>
                  <a:pt x="21" y="50"/>
                </a:cubicBezTo>
                <a:cubicBezTo>
                  <a:pt x="16" y="52"/>
                  <a:pt x="12" y="53"/>
                  <a:pt x="9" y="51"/>
                </a:cubicBezTo>
                <a:cubicBezTo>
                  <a:pt x="4" y="49"/>
                  <a:pt x="1" y="36"/>
                  <a:pt x="6" y="31"/>
                </a:cubicBezTo>
                <a:cubicBezTo>
                  <a:pt x="7" y="30"/>
                  <a:pt x="9" y="31"/>
                  <a:pt x="9" y="31"/>
                </a:cubicBezTo>
                <a:cubicBezTo>
                  <a:pt x="13" y="27"/>
                  <a:pt x="20" y="27"/>
                  <a:pt x="24" y="32"/>
                </a:cubicBezTo>
                <a:cubicBezTo>
                  <a:pt x="25" y="36"/>
                  <a:pt x="25" y="40"/>
                  <a:pt x="25" y="46"/>
                </a:cubicBezTo>
                <a:cubicBezTo>
                  <a:pt x="33" y="54"/>
                  <a:pt x="42" y="61"/>
                  <a:pt x="50" y="69"/>
                </a:cubicBezTo>
                <a:cubicBezTo>
                  <a:pt x="51" y="59"/>
                  <a:pt x="48" y="44"/>
                  <a:pt x="51" y="33"/>
                </a:cubicBezTo>
                <a:cubicBezTo>
                  <a:pt x="45" y="26"/>
                  <a:pt x="37" y="22"/>
                  <a:pt x="42" y="10"/>
                </a:cubicBezTo>
                <a:cubicBezTo>
                  <a:pt x="42" y="8"/>
                  <a:pt x="45" y="6"/>
                  <a:pt x="45" y="3"/>
                </a:cubicBezTo>
                <a:cubicBezTo>
                  <a:pt x="50" y="0"/>
                  <a:pt x="61" y="0"/>
                  <a:pt x="65" y="4"/>
                </a:cubicBezTo>
                <a:close/>
                <a:moveTo>
                  <a:pt x="48" y="9"/>
                </a:moveTo>
                <a:cubicBezTo>
                  <a:pt x="48" y="14"/>
                  <a:pt x="48" y="18"/>
                  <a:pt x="45" y="20"/>
                </a:cubicBezTo>
                <a:cubicBezTo>
                  <a:pt x="48" y="22"/>
                  <a:pt x="51" y="26"/>
                  <a:pt x="56" y="27"/>
                </a:cubicBezTo>
                <a:cubicBezTo>
                  <a:pt x="62" y="23"/>
                  <a:pt x="64" y="15"/>
                  <a:pt x="61" y="7"/>
                </a:cubicBezTo>
                <a:cubicBezTo>
                  <a:pt x="56" y="4"/>
                  <a:pt x="51" y="5"/>
                  <a:pt x="48" y="9"/>
                </a:cubicBezTo>
                <a:close/>
                <a:moveTo>
                  <a:pt x="89" y="41"/>
                </a:moveTo>
                <a:cubicBezTo>
                  <a:pt x="97" y="43"/>
                  <a:pt x="99" y="29"/>
                  <a:pt x="93" y="28"/>
                </a:cubicBezTo>
                <a:cubicBezTo>
                  <a:pt x="88" y="28"/>
                  <a:pt x="87" y="36"/>
                  <a:pt x="89" y="41"/>
                </a:cubicBezTo>
                <a:close/>
                <a:moveTo>
                  <a:pt x="19" y="44"/>
                </a:moveTo>
                <a:cubicBezTo>
                  <a:pt x="22" y="22"/>
                  <a:pt x="0" y="41"/>
                  <a:pt x="14" y="48"/>
                </a:cubicBezTo>
                <a:cubicBezTo>
                  <a:pt x="16" y="47"/>
                  <a:pt x="16" y="43"/>
                  <a:pt x="19" y="4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3"/>
          <p:cNvSpPr>
            <a:spLocks noEditPoints="1"/>
          </p:cNvSpPr>
          <p:nvPr/>
        </p:nvSpPr>
        <p:spPr bwMode="auto">
          <a:xfrm rot="16200000" flipH="1">
            <a:off x="3475667" y="432716"/>
            <a:ext cx="413230" cy="789187"/>
          </a:xfrm>
          <a:custGeom>
            <a:avLst/>
            <a:gdLst>
              <a:gd name="T0" fmla="*/ 65 w 108"/>
              <a:gd name="T1" fmla="*/ 4 h 206"/>
              <a:gd name="T2" fmla="*/ 56 w 108"/>
              <a:gd name="T3" fmla="*/ 32 h 206"/>
              <a:gd name="T4" fmla="*/ 56 w 108"/>
              <a:gd name="T5" fmla="*/ 69 h 206"/>
              <a:gd name="T6" fmla="*/ 83 w 108"/>
              <a:gd name="T7" fmla="*/ 41 h 206"/>
              <a:gd name="T8" fmla="*/ 99 w 108"/>
              <a:gd name="T9" fmla="*/ 25 h 206"/>
              <a:gd name="T10" fmla="*/ 87 w 108"/>
              <a:gd name="T11" fmla="*/ 45 h 206"/>
              <a:gd name="T12" fmla="*/ 56 w 108"/>
              <a:gd name="T13" fmla="*/ 81 h 206"/>
              <a:gd name="T14" fmla="*/ 56 w 108"/>
              <a:gd name="T15" fmla="*/ 99 h 206"/>
              <a:gd name="T16" fmla="*/ 69 w 108"/>
              <a:gd name="T17" fmla="*/ 91 h 206"/>
              <a:gd name="T18" fmla="*/ 82 w 108"/>
              <a:gd name="T19" fmla="*/ 84 h 206"/>
              <a:gd name="T20" fmla="*/ 69 w 108"/>
              <a:gd name="T21" fmla="*/ 97 h 206"/>
              <a:gd name="T22" fmla="*/ 56 w 108"/>
              <a:gd name="T23" fmla="*/ 108 h 206"/>
              <a:gd name="T24" fmla="*/ 56 w 108"/>
              <a:gd name="T25" fmla="*/ 166 h 206"/>
              <a:gd name="T26" fmla="*/ 54 w 108"/>
              <a:gd name="T27" fmla="*/ 206 h 206"/>
              <a:gd name="T28" fmla="*/ 50 w 108"/>
              <a:gd name="T29" fmla="*/ 190 h 206"/>
              <a:gd name="T30" fmla="*/ 50 w 108"/>
              <a:gd name="T31" fmla="*/ 110 h 206"/>
              <a:gd name="T32" fmla="*/ 28 w 108"/>
              <a:gd name="T33" fmla="*/ 93 h 206"/>
              <a:gd name="T34" fmla="*/ 23 w 108"/>
              <a:gd name="T35" fmla="*/ 87 h 206"/>
              <a:gd name="T36" fmla="*/ 37 w 108"/>
              <a:gd name="T37" fmla="*/ 92 h 206"/>
              <a:gd name="T38" fmla="*/ 50 w 108"/>
              <a:gd name="T39" fmla="*/ 102 h 206"/>
              <a:gd name="T40" fmla="*/ 51 w 108"/>
              <a:gd name="T41" fmla="*/ 79 h 206"/>
              <a:gd name="T42" fmla="*/ 36 w 108"/>
              <a:gd name="T43" fmla="*/ 64 h 206"/>
              <a:gd name="T44" fmla="*/ 21 w 108"/>
              <a:gd name="T45" fmla="*/ 50 h 206"/>
              <a:gd name="T46" fmla="*/ 9 w 108"/>
              <a:gd name="T47" fmla="*/ 51 h 206"/>
              <a:gd name="T48" fmla="*/ 6 w 108"/>
              <a:gd name="T49" fmla="*/ 31 h 206"/>
              <a:gd name="T50" fmla="*/ 9 w 108"/>
              <a:gd name="T51" fmla="*/ 31 h 206"/>
              <a:gd name="T52" fmla="*/ 24 w 108"/>
              <a:gd name="T53" fmla="*/ 32 h 206"/>
              <a:gd name="T54" fmla="*/ 25 w 108"/>
              <a:gd name="T55" fmla="*/ 46 h 206"/>
              <a:gd name="T56" fmla="*/ 50 w 108"/>
              <a:gd name="T57" fmla="*/ 69 h 206"/>
              <a:gd name="T58" fmla="*/ 51 w 108"/>
              <a:gd name="T59" fmla="*/ 33 h 206"/>
              <a:gd name="T60" fmla="*/ 42 w 108"/>
              <a:gd name="T61" fmla="*/ 10 h 206"/>
              <a:gd name="T62" fmla="*/ 45 w 108"/>
              <a:gd name="T63" fmla="*/ 3 h 206"/>
              <a:gd name="T64" fmla="*/ 65 w 108"/>
              <a:gd name="T65" fmla="*/ 4 h 206"/>
              <a:gd name="T66" fmla="*/ 48 w 108"/>
              <a:gd name="T67" fmla="*/ 9 h 206"/>
              <a:gd name="T68" fmla="*/ 45 w 108"/>
              <a:gd name="T69" fmla="*/ 20 h 206"/>
              <a:gd name="T70" fmla="*/ 56 w 108"/>
              <a:gd name="T71" fmla="*/ 27 h 206"/>
              <a:gd name="T72" fmla="*/ 61 w 108"/>
              <a:gd name="T73" fmla="*/ 7 h 206"/>
              <a:gd name="T74" fmla="*/ 48 w 108"/>
              <a:gd name="T75" fmla="*/ 9 h 206"/>
              <a:gd name="T76" fmla="*/ 89 w 108"/>
              <a:gd name="T77" fmla="*/ 41 h 206"/>
              <a:gd name="T78" fmla="*/ 93 w 108"/>
              <a:gd name="T79" fmla="*/ 28 h 206"/>
              <a:gd name="T80" fmla="*/ 89 w 108"/>
              <a:gd name="T81" fmla="*/ 41 h 206"/>
              <a:gd name="T82" fmla="*/ 19 w 108"/>
              <a:gd name="T83" fmla="*/ 44 h 206"/>
              <a:gd name="T84" fmla="*/ 14 w 108"/>
              <a:gd name="T85" fmla="*/ 48 h 206"/>
              <a:gd name="T86" fmla="*/ 19 w 108"/>
              <a:gd name="T87" fmla="*/ 4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206">
                <a:moveTo>
                  <a:pt x="65" y="4"/>
                </a:moveTo>
                <a:cubicBezTo>
                  <a:pt x="71" y="14"/>
                  <a:pt x="69" y="30"/>
                  <a:pt x="56" y="32"/>
                </a:cubicBezTo>
                <a:cubicBezTo>
                  <a:pt x="56" y="43"/>
                  <a:pt x="55" y="55"/>
                  <a:pt x="56" y="69"/>
                </a:cubicBezTo>
                <a:cubicBezTo>
                  <a:pt x="68" y="63"/>
                  <a:pt x="73" y="49"/>
                  <a:pt x="83" y="41"/>
                </a:cubicBezTo>
                <a:cubicBezTo>
                  <a:pt x="79" y="30"/>
                  <a:pt x="89" y="18"/>
                  <a:pt x="99" y="25"/>
                </a:cubicBezTo>
                <a:cubicBezTo>
                  <a:pt x="108" y="35"/>
                  <a:pt x="96" y="52"/>
                  <a:pt x="87" y="45"/>
                </a:cubicBezTo>
                <a:cubicBezTo>
                  <a:pt x="77" y="57"/>
                  <a:pt x="65" y="68"/>
                  <a:pt x="56" y="81"/>
                </a:cubicBezTo>
                <a:cubicBezTo>
                  <a:pt x="56" y="87"/>
                  <a:pt x="56" y="93"/>
                  <a:pt x="56" y="99"/>
                </a:cubicBezTo>
                <a:cubicBezTo>
                  <a:pt x="60" y="96"/>
                  <a:pt x="65" y="95"/>
                  <a:pt x="69" y="91"/>
                </a:cubicBezTo>
                <a:cubicBezTo>
                  <a:pt x="73" y="88"/>
                  <a:pt x="76" y="81"/>
                  <a:pt x="82" y="84"/>
                </a:cubicBezTo>
                <a:cubicBezTo>
                  <a:pt x="81" y="91"/>
                  <a:pt x="74" y="94"/>
                  <a:pt x="69" y="97"/>
                </a:cubicBezTo>
                <a:cubicBezTo>
                  <a:pt x="65" y="101"/>
                  <a:pt x="59" y="104"/>
                  <a:pt x="56" y="108"/>
                </a:cubicBezTo>
                <a:cubicBezTo>
                  <a:pt x="55" y="128"/>
                  <a:pt x="55" y="146"/>
                  <a:pt x="56" y="166"/>
                </a:cubicBezTo>
                <a:cubicBezTo>
                  <a:pt x="56" y="179"/>
                  <a:pt x="57" y="193"/>
                  <a:pt x="54" y="206"/>
                </a:cubicBezTo>
                <a:cubicBezTo>
                  <a:pt x="47" y="205"/>
                  <a:pt x="50" y="196"/>
                  <a:pt x="50" y="190"/>
                </a:cubicBezTo>
                <a:cubicBezTo>
                  <a:pt x="50" y="162"/>
                  <a:pt x="49" y="141"/>
                  <a:pt x="50" y="110"/>
                </a:cubicBezTo>
                <a:cubicBezTo>
                  <a:pt x="45" y="103"/>
                  <a:pt x="36" y="99"/>
                  <a:pt x="28" y="93"/>
                </a:cubicBezTo>
                <a:cubicBezTo>
                  <a:pt x="26" y="92"/>
                  <a:pt x="21" y="90"/>
                  <a:pt x="23" y="87"/>
                </a:cubicBezTo>
                <a:cubicBezTo>
                  <a:pt x="27" y="82"/>
                  <a:pt x="34" y="90"/>
                  <a:pt x="37" y="92"/>
                </a:cubicBezTo>
                <a:cubicBezTo>
                  <a:pt x="42" y="95"/>
                  <a:pt x="47" y="98"/>
                  <a:pt x="50" y="102"/>
                </a:cubicBezTo>
                <a:cubicBezTo>
                  <a:pt x="49" y="93"/>
                  <a:pt x="52" y="86"/>
                  <a:pt x="51" y="79"/>
                </a:cubicBezTo>
                <a:cubicBezTo>
                  <a:pt x="49" y="73"/>
                  <a:pt x="41" y="69"/>
                  <a:pt x="36" y="64"/>
                </a:cubicBezTo>
                <a:cubicBezTo>
                  <a:pt x="30" y="59"/>
                  <a:pt x="26" y="53"/>
                  <a:pt x="21" y="50"/>
                </a:cubicBezTo>
                <a:cubicBezTo>
                  <a:pt x="16" y="52"/>
                  <a:pt x="12" y="53"/>
                  <a:pt x="9" y="51"/>
                </a:cubicBezTo>
                <a:cubicBezTo>
                  <a:pt x="4" y="49"/>
                  <a:pt x="1" y="36"/>
                  <a:pt x="6" y="31"/>
                </a:cubicBezTo>
                <a:cubicBezTo>
                  <a:pt x="7" y="30"/>
                  <a:pt x="9" y="31"/>
                  <a:pt x="9" y="31"/>
                </a:cubicBezTo>
                <a:cubicBezTo>
                  <a:pt x="13" y="27"/>
                  <a:pt x="20" y="27"/>
                  <a:pt x="24" y="32"/>
                </a:cubicBezTo>
                <a:cubicBezTo>
                  <a:pt x="25" y="36"/>
                  <a:pt x="25" y="40"/>
                  <a:pt x="25" y="46"/>
                </a:cubicBezTo>
                <a:cubicBezTo>
                  <a:pt x="33" y="54"/>
                  <a:pt x="42" y="61"/>
                  <a:pt x="50" y="69"/>
                </a:cubicBezTo>
                <a:cubicBezTo>
                  <a:pt x="51" y="59"/>
                  <a:pt x="48" y="44"/>
                  <a:pt x="51" y="33"/>
                </a:cubicBezTo>
                <a:cubicBezTo>
                  <a:pt x="45" y="26"/>
                  <a:pt x="37" y="22"/>
                  <a:pt x="42" y="10"/>
                </a:cubicBezTo>
                <a:cubicBezTo>
                  <a:pt x="42" y="8"/>
                  <a:pt x="45" y="6"/>
                  <a:pt x="45" y="3"/>
                </a:cubicBezTo>
                <a:cubicBezTo>
                  <a:pt x="50" y="0"/>
                  <a:pt x="61" y="0"/>
                  <a:pt x="65" y="4"/>
                </a:cubicBezTo>
                <a:close/>
                <a:moveTo>
                  <a:pt x="48" y="9"/>
                </a:moveTo>
                <a:cubicBezTo>
                  <a:pt x="48" y="14"/>
                  <a:pt x="48" y="18"/>
                  <a:pt x="45" y="20"/>
                </a:cubicBezTo>
                <a:cubicBezTo>
                  <a:pt x="48" y="22"/>
                  <a:pt x="51" y="26"/>
                  <a:pt x="56" y="27"/>
                </a:cubicBezTo>
                <a:cubicBezTo>
                  <a:pt x="62" y="23"/>
                  <a:pt x="64" y="15"/>
                  <a:pt x="61" y="7"/>
                </a:cubicBezTo>
                <a:cubicBezTo>
                  <a:pt x="56" y="4"/>
                  <a:pt x="51" y="5"/>
                  <a:pt x="48" y="9"/>
                </a:cubicBezTo>
                <a:close/>
                <a:moveTo>
                  <a:pt x="89" y="41"/>
                </a:moveTo>
                <a:cubicBezTo>
                  <a:pt x="97" y="43"/>
                  <a:pt x="99" y="29"/>
                  <a:pt x="93" y="28"/>
                </a:cubicBezTo>
                <a:cubicBezTo>
                  <a:pt x="88" y="28"/>
                  <a:pt x="87" y="36"/>
                  <a:pt x="89" y="41"/>
                </a:cubicBezTo>
                <a:close/>
                <a:moveTo>
                  <a:pt x="19" y="44"/>
                </a:moveTo>
                <a:cubicBezTo>
                  <a:pt x="22" y="22"/>
                  <a:pt x="0" y="41"/>
                  <a:pt x="14" y="48"/>
                </a:cubicBezTo>
                <a:cubicBezTo>
                  <a:pt x="16" y="47"/>
                  <a:pt x="16" y="43"/>
                  <a:pt x="19" y="4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428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p:cNvSpPr>
          <p:nvPr/>
        </p:nvSpPr>
        <p:spPr bwMode="auto">
          <a:xfrm>
            <a:off x="5664272" y="4540040"/>
            <a:ext cx="360363" cy="476250"/>
          </a:xfrm>
          <a:custGeom>
            <a:avLst/>
            <a:gdLst>
              <a:gd name="T0" fmla="*/ 44 w 96"/>
              <a:gd name="T1" fmla="*/ 0 h 127"/>
              <a:gd name="T2" fmla="*/ 46 w 96"/>
              <a:gd name="T3" fmla="*/ 0 h 127"/>
              <a:gd name="T4" fmla="*/ 50 w 96"/>
              <a:gd name="T5" fmla="*/ 17 h 127"/>
              <a:gd name="T6" fmla="*/ 52 w 96"/>
              <a:gd name="T7" fmla="*/ 47 h 127"/>
              <a:gd name="T8" fmla="*/ 65 w 96"/>
              <a:gd name="T9" fmla="*/ 36 h 127"/>
              <a:gd name="T10" fmla="*/ 77 w 96"/>
              <a:gd name="T11" fmla="*/ 23 h 127"/>
              <a:gd name="T12" fmla="*/ 86 w 96"/>
              <a:gd name="T13" fmla="*/ 12 h 127"/>
              <a:gd name="T14" fmla="*/ 55 w 96"/>
              <a:gd name="T15" fmla="*/ 52 h 127"/>
              <a:gd name="T16" fmla="*/ 83 w 96"/>
              <a:gd name="T17" fmla="*/ 53 h 127"/>
              <a:gd name="T18" fmla="*/ 96 w 96"/>
              <a:gd name="T19" fmla="*/ 47 h 127"/>
              <a:gd name="T20" fmla="*/ 93 w 96"/>
              <a:gd name="T21" fmla="*/ 57 h 127"/>
              <a:gd name="T22" fmla="*/ 66 w 96"/>
              <a:gd name="T23" fmla="*/ 59 h 127"/>
              <a:gd name="T24" fmla="*/ 81 w 96"/>
              <a:gd name="T25" fmla="*/ 74 h 127"/>
              <a:gd name="T26" fmla="*/ 90 w 96"/>
              <a:gd name="T27" fmla="*/ 90 h 127"/>
              <a:gd name="T28" fmla="*/ 73 w 96"/>
              <a:gd name="T29" fmla="*/ 73 h 127"/>
              <a:gd name="T30" fmla="*/ 54 w 96"/>
              <a:gd name="T31" fmla="*/ 59 h 127"/>
              <a:gd name="T32" fmla="*/ 54 w 96"/>
              <a:gd name="T33" fmla="*/ 117 h 127"/>
              <a:gd name="T34" fmla="*/ 52 w 96"/>
              <a:gd name="T35" fmla="*/ 127 h 127"/>
              <a:gd name="T36" fmla="*/ 50 w 96"/>
              <a:gd name="T37" fmla="*/ 112 h 127"/>
              <a:gd name="T38" fmla="*/ 49 w 96"/>
              <a:gd name="T39" fmla="*/ 60 h 127"/>
              <a:gd name="T40" fmla="*/ 39 w 96"/>
              <a:gd name="T41" fmla="*/ 69 h 127"/>
              <a:gd name="T42" fmla="*/ 26 w 96"/>
              <a:gd name="T43" fmla="*/ 88 h 127"/>
              <a:gd name="T44" fmla="*/ 41 w 96"/>
              <a:gd name="T45" fmla="*/ 60 h 127"/>
              <a:gd name="T46" fmla="*/ 0 w 96"/>
              <a:gd name="T47" fmla="*/ 61 h 127"/>
              <a:gd name="T48" fmla="*/ 17 w 96"/>
              <a:gd name="T49" fmla="*/ 59 h 127"/>
              <a:gd name="T50" fmla="*/ 35 w 96"/>
              <a:gd name="T51" fmla="*/ 55 h 127"/>
              <a:gd name="T52" fmla="*/ 49 w 96"/>
              <a:gd name="T53" fmla="*/ 53 h 127"/>
              <a:gd name="T54" fmla="*/ 32 w 96"/>
              <a:gd name="T55" fmla="*/ 39 h 127"/>
              <a:gd name="T56" fmla="*/ 19 w 96"/>
              <a:gd name="T57" fmla="*/ 24 h 127"/>
              <a:gd name="T58" fmla="*/ 47 w 96"/>
              <a:gd name="T59" fmla="*/ 45 h 127"/>
              <a:gd name="T60" fmla="*/ 44 w 96"/>
              <a:gd name="T6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127">
                <a:moveTo>
                  <a:pt x="44" y="0"/>
                </a:moveTo>
                <a:cubicBezTo>
                  <a:pt x="45" y="0"/>
                  <a:pt x="45" y="0"/>
                  <a:pt x="46" y="0"/>
                </a:cubicBezTo>
                <a:cubicBezTo>
                  <a:pt x="52" y="3"/>
                  <a:pt x="50" y="11"/>
                  <a:pt x="50" y="17"/>
                </a:cubicBezTo>
                <a:cubicBezTo>
                  <a:pt x="51" y="26"/>
                  <a:pt x="53" y="36"/>
                  <a:pt x="52" y="47"/>
                </a:cubicBezTo>
                <a:cubicBezTo>
                  <a:pt x="56" y="45"/>
                  <a:pt x="61" y="40"/>
                  <a:pt x="65" y="36"/>
                </a:cubicBezTo>
                <a:cubicBezTo>
                  <a:pt x="69" y="32"/>
                  <a:pt x="74" y="28"/>
                  <a:pt x="77" y="23"/>
                </a:cubicBezTo>
                <a:cubicBezTo>
                  <a:pt x="80" y="19"/>
                  <a:pt x="80" y="13"/>
                  <a:pt x="86" y="12"/>
                </a:cubicBezTo>
                <a:cubicBezTo>
                  <a:pt x="82" y="28"/>
                  <a:pt x="65" y="39"/>
                  <a:pt x="55" y="52"/>
                </a:cubicBezTo>
                <a:cubicBezTo>
                  <a:pt x="62" y="54"/>
                  <a:pt x="74" y="55"/>
                  <a:pt x="83" y="53"/>
                </a:cubicBezTo>
                <a:cubicBezTo>
                  <a:pt x="88" y="52"/>
                  <a:pt x="92" y="48"/>
                  <a:pt x="96" y="47"/>
                </a:cubicBezTo>
                <a:cubicBezTo>
                  <a:pt x="96" y="52"/>
                  <a:pt x="93" y="53"/>
                  <a:pt x="93" y="57"/>
                </a:cubicBezTo>
                <a:cubicBezTo>
                  <a:pt x="84" y="57"/>
                  <a:pt x="76" y="60"/>
                  <a:pt x="66" y="59"/>
                </a:cubicBezTo>
                <a:cubicBezTo>
                  <a:pt x="69" y="64"/>
                  <a:pt x="76" y="68"/>
                  <a:pt x="81" y="74"/>
                </a:cubicBezTo>
                <a:cubicBezTo>
                  <a:pt x="85" y="78"/>
                  <a:pt x="93" y="84"/>
                  <a:pt x="90" y="90"/>
                </a:cubicBezTo>
                <a:cubicBezTo>
                  <a:pt x="82" y="86"/>
                  <a:pt x="78" y="78"/>
                  <a:pt x="73" y="73"/>
                </a:cubicBezTo>
                <a:cubicBezTo>
                  <a:pt x="68" y="67"/>
                  <a:pt x="62" y="62"/>
                  <a:pt x="54" y="59"/>
                </a:cubicBezTo>
                <a:cubicBezTo>
                  <a:pt x="54" y="72"/>
                  <a:pt x="54" y="101"/>
                  <a:pt x="54" y="117"/>
                </a:cubicBezTo>
                <a:cubicBezTo>
                  <a:pt x="54" y="122"/>
                  <a:pt x="57" y="126"/>
                  <a:pt x="52" y="127"/>
                </a:cubicBezTo>
                <a:cubicBezTo>
                  <a:pt x="48" y="124"/>
                  <a:pt x="50" y="117"/>
                  <a:pt x="50" y="112"/>
                </a:cubicBezTo>
                <a:cubicBezTo>
                  <a:pt x="50" y="97"/>
                  <a:pt x="50" y="76"/>
                  <a:pt x="49" y="60"/>
                </a:cubicBezTo>
                <a:cubicBezTo>
                  <a:pt x="44" y="61"/>
                  <a:pt x="44" y="67"/>
                  <a:pt x="39" y="69"/>
                </a:cubicBezTo>
                <a:cubicBezTo>
                  <a:pt x="35" y="76"/>
                  <a:pt x="34" y="84"/>
                  <a:pt x="26" y="88"/>
                </a:cubicBezTo>
                <a:cubicBezTo>
                  <a:pt x="26" y="78"/>
                  <a:pt x="36" y="68"/>
                  <a:pt x="41" y="60"/>
                </a:cubicBezTo>
                <a:cubicBezTo>
                  <a:pt x="28" y="59"/>
                  <a:pt x="8" y="71"/>
                  <a:pt x="0" y="61"/>
                </a:cubicBezTo>
                <a:cubicBezTo>
                  <a:pt x="4" y="56"/>
                  <a:pt x="11" y="59"/>
                  <a:pt x="17" y="59"/>
                </a:cubicBezTo>
                <a:cubicBezTo>
                  <a:pt x="23" y="58"/>
                  <a:pt x="29" y="56"/>
                  <a:pt x="35" y="55"/>
                </a:cubicBezTo>
                <a:cubicBezTo>
                  <a:pt x="40" y="54"/>
                  <a:pt x="46" y="57"/>
                  <a:pt x="49" y="53"/>
                </a:cubicBezTo>
                <a:cubicBezTo>
                  <a:pt x="44" y="48"/>
                  <a:pt x="38" y="44"/>
                  <a:pt x="32" y="39"/>
                </a:cubicBezTo>
                <a:cubicBezTo>
                  <a:pt x="27" y="35"/>
                  <a:pt x="19" y="31"/>
                  <a:pt x="19" y="24"/>
                </a:cubicBezTo>
                <a:cubicBezTo>
                  <a:pt x="31" y="28"/>
                  <a:pt x="38" y="38"/>
                  <a:pt x="47" y="45"/>
                </a:cubicBezTo>
                <a:cubicBezTo>
                  <a:pt x="49" y="30"/>
                  <a:pt x="44" y="12"/>
                  <a:pt x="44" y="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8"/>
          <p:cNvSpPr>
            <a:spLocks/>
          </p:cNvSpPr>
          <p:nvPr/>
        </p:nvSpPr>
        <p:spPr bwMode="auto">
          <a:xfrm>
            <a:off x="4038030" y="4585289"/>
            <a:ext cx="382588" cy="385763"/>
          </a:xfrm>
          <a:custGeom>
            <a:avLst/>
            <a:gdLst>
              <a:gd name="T0" fmla="*/ 56 w 102"/>
              <a:gd name="T1" fmla="*/ 0 h 103"/>
              <a:gd name="T2" fmla="*/ 60 w 102"/>
              <a:gd name="T3" fmla="*/ 0 h 103"/>
              <a:gd name="T4" fmla="*/ 60 w 102"/>
              <a:gd name="T5" fmla="*/ 34 h 103"/>
              <a:gd name="T6" fmla="*/ 78 w 102"/>
              <a:gd name="T7" fmla="*/ 19 h 103"/>
              <a:gd name="T8" fmla="*/ 87 w 102"/>
              <a:gd name="T9" fmla="*/ 8 h 103"/>
              <a:gd name="T10" fmla="*/ 80 w 102"/>
              <a:gd name="T11" fmla="*/ 23 h 103"/>
              <a:gd name="T12" fmla="*/ 63 w 102"/>
              <a:gd name="T13" fmla="*/ 40 h 103"/>
              <a:gd name="T14" fmla="*/ 102 w 102"/>
              <a:gd name="T15" fmla="*/ 37 h 103"/>
              <a:gd name="T16" fmla="*/ 70 w 102"/>
              <a:gd name="T17" fmla="*/ 47 h 103"/>
              <a:gd name="T18" fmla="*/ 91 w 102"/>
              <a:gd name="T19" fmla="*/ 77 h 103"/>
              <a:gd name="T20" fmla="*/ 98 w 102"/>
              <a:gd name="T21" fmla="*/ 80 h 103"/>
              <a:gd name="T22" fmla="*/ 96 w 102"/>
              <a:gd name="T23" fmla="*/ 85 h 103"/>
              <a:gd name="T24" fmla="*/ 85 w 102"/>
              <a:gd name="T25" fmla="*/ 77 h 103"/>
              <a:gd name="T26" fmla="*/ 78 w 102"/>
              <a:gd name="T27" fmla="*/ 70 h 103"/>
              <a:gd name="T28" fmla="*/ 60 w 102"/>
              <a:gd name="T29" fmla="*/ 47 h 103"/>
              <a:gd name="T30" fmla="*/ 59 w 102"/>
              <a:gd name="T31" fmla="*/ 77 h 103"/>
              <a:gd name="T32" fmla="*/ 56 w 102"/>
              <a:gd name="T33" fmla="*/ 103 h 103"/>
              <a:gd name="T34" fmla="*/ 54 w 102"/>
              <a:gd name="T35" fmla="*/ 88 h 103"/>
              <a:gd name="T36" fmla="*/ 55 w 102"/>
              <a:gd name="T37" fmla="*/ 50 h 103"/>
              <a:gd name="T38" fmla="*/ 44 w 102"/>
              <a:gd name="T39" fmla="*/ 60 h 103"/>
              <a:gd name="T40" fmla="*/ 32 w 102"/>
              <a:gd name="T41" fmla="*/ 71 h 103"/>
              <a:gd name="T42" fmla="*/ 18 w 102"/>
              <a:gd name="T43" fmla="*/ 84 h 103"/>
              <a:gd name="T44" fmla="*/ 27 w 102"/>
              <a:gd name="T45" fmla="*/ 73 h 103"/>
              <a:gd name="T46" fmla="*/ 50 w 102"/>
              <a:gd name="T47" fmla="*/ 46 h 103"/>
              <a:gd name="T48" fmla="*/ 24 w 102"/>
              <a:gd name="T49" fmla="*/ 47 h 103"/>
              <a:gd name="T50" fmla="*/ 0 w 102"/>
              <a:gd name="T51" fmla="*/ 45 h 103"/>
              <a:gd name="T52" fmla="*/ 53 w 102"/>
              <a:gd name="T53" fmla="*/ 41 h 103"/>
              <a:gd name="T54" fmla="*/ 46 w 102"/>
              <a:gd name="T55" fmla="*/ 32 h 103"/>
              <a:gd name="T56" fmla="*/ 38 w 102"/>
              <a:gd name="T57" fmla="*/ 22 h 103"/>
              <a:gd name="T58" fmla="*/ 21 w 102"/>
              <a:gd name="T59" fmla="*/ 5 h 103"/>
              <a:gd name="T60" fmla="*/ 29 w 102"/>
              <a:gd name="T61" fmla="*/ 10 h 103"/>
              <a:gd name="T62" fmla="*/ 54 w 102"/>
              <a:gd name="T63" fmla="*/ 32 h 103"/>
              <a:gd name="T64" fmla="*/ 56 w 102"/>
              <a:gd name="T6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103">
                <a:moveTo>
                  <a:pt x="56" y="0"/>
                </a:moveTo>
                <a:cubicBezTo>
                  <a:pt x="58" y="0"/>
                  <a:pt x="59" y="0"/>
                  <a:pt x="60" y="0"/>
                </a:cubicBezTo>
                <a:cubicBezTo>
                  <a:pt x="63" y="7"/>
                  <a:pt x="61" y="27"/>
                  <a:pt x="60" y="34"/>
                </a:cubicBezTo>
                <a:cubicBezTo>
                  <a:pt x="66" y="33"/>
                  <a:pt x="72" y="23"/>
                  <a:pt x="78" y="19"/>
                </a:cubicBezTo>
                <a:cubicBezTo>
                  <a:pt x="80" y="14"/>
                  <a:pt x="81" y="8"/>
                  <a:pt x="87" y="8"/>
                </a:cubicBezTo>
                <a:cubicBezTo>
                  <a:pt x="88" y="13"/>
                  <a:pt x="83" y="19"/>
                  <a:pt x="80" y="23"/>
                </a:cubicBezTo>
                <a:cubicBezTo>
                  <a:pt x="75" y="29"/>
                  <a:pt x="68" y="35"/>
                  <a:pt x="63" y="40"/>
                </a:cubicBezTo>
                <a:cubicBezTo>
                  <a:pt x="76" y="44"/>
                  <a:pt x="91" y="40"/>
                  <a:pt x="102" y="37"/>
                </a:cubicBezTo>
                <a:cubicBezTo>
                  <a:pt x="99" y="51"/>
                  <a:pt x="80" y="45"/>
                  <a:pt x="70" y="47"/>
                </a:cubicBezTo>
                <a:cubicBezTo>
                  <a:pt x="73" y="57"/>
                  <a:pt x="85" y="67"/>
                  <a:pt x="91" y="77"/>
                </a:cubicBezTo>
                <a:cubicBezTo>
                  <a:pt x="93" y="80"/>
                  <a:pt x="95" y="77"/>
                  <a:pt x="98" y="80"/>
                </a:cubicBezTo>
                <a:cubicBezTo>
                  <a:pt x="97" y="82"/>
                  <a:pt x="95" y="82"/>
                  <a:pt x="96" y="85"/>
                </a:cubicBezTo>
                <a:cubicBezTo>
                  <a:pt x="90" y="86"/>
                  <a:pt x="88" y="80"/>
                  <a:pt x="85" y="77"/>
                </a:cubicBezTo>
                <a:cubicBezTo>
                  <a:pt x="83" y="74"/>
                  <a:pt x="80" y="73"/>
                  <a:pt x="78" y="70"/>
                </a:cubicBezTo>
                <a:cubicBezTo>
                  <a:pt x="73" y="64"/>
                  <a:pt x="68" y="53"/>
                  <a:pt x="60" y="47"/>
                </a:cubicBezTo>
                <a:cubicBezTo>
                  <a:pt x="59" y="54"/>
                  <a:pt x="59" y="66"/>
                  <a:pt x="59" y="77"/>
                </a:cubicBezTo>
                <a:cubicBezTo>
                  <a:pt x="59" y="88"/>
                  <a:pt x="61" y="99"/>
                  <a:pt x="56" y="103"/>
                </a:cubicBezTo>
                <a:cubicBezTo>
                  <a:pt x="50" y="100"/>
                  <a:pt x="54" y="92"/>
                  <a:pt x="54" y="88"/>
                </a:cubicBezTo>
                <a:cubicBezTo>
                  <a:pt x="55" y="72"/>
                  <a:pt x="54" y="59"/>
                  <a:pt x="55" y="50"/>
                </a:cubicBezTo>
                <a:cubicBezTo>
                  <a:pt x="50" y="50"/>
                  <a:pt x="48" y="56"/>
                  <a:pt x="44" y="60"/>
                </a:cubicBezTo>
                <a:cubicBezTo>
                  <a:pt x="41" y="64"/>
                  <a:pt x="36" y="67"/>
                  <a:pt x="32" y="71"/>
                </a:cubicBezTo>
                <a:cubicBezTo>
                  <a:pt x="28" y="76"/>
                  <a:pt x="26" y="84"/>
                  <a:pt x="18" y="84"/>
                </a:cubicBezTo>
                <a:cubicBezTo>
                  <a:pt x="17" y="78"/>
                  <a:pt x="24" y="76"/>
                  <a:pt x="27" y="73"/>
                </a:cubicBezTo>
                <a:cubicBezTo>
                  <a:pt x="35" y="64"/>
                  <a:pt x="42" y="55"/>
                  <a:pt x="50" y="46"/>
                </a:cubicBezTo>
                <a:cubicBezTo>
                  <a:pt x="41" y="47"/>
                  <a:pt x="32" y="46"/>
                  <a:pt x="24" y="47"/>
                </a:cubicBezTo>
                <a:cubicBezTo>
                  <a:pt x="14" y="49"/>
                  <a:pt x="1" y="56"/>
                  <a:pt x="0" y="45"/>
                </a:cubicBezTo>
                <a:cubicBezTo>
                  <a:pt x="12" y="45"/>
                  <a:pt x="40" y="38"/>
                  <a:pt x="53" y="41"/>
                </a:cubicBezTo>
                <a:cubicBezTo>
                  <a:pt x="54" y="37"/>
                  <a:pt x="49" y="35"/>
                  <a:pt x="46" y="32"/>
                </a:cubicBezTo>
                <a:cubicBezTo>
                  <a:pt x="44" y="29"/>
                  <a:pt x="41" y="25"/>
                  <a:pt x="38" y="22"/>
                </a:cubicBezTo>
                <a:cubicBezTo>
                  <a:pt x="32" y="17"/>
                  <a:pt x="23" y="13"/>
                  <a:pt x="21" y="5"/>
                </a:cubicBezTo>
                <a:cubicBezTo>
                  <a:pt x="25" y="2"/>
                  <a:pt x="27" y="8"/>
                  <a:pt x="29" y="10"/>
                </a:cubicBezTo>
                <a:cubicBezTo>
                  <a:pt x="38" y="16"/>
                  <a:pt x="48" y="23"/>
                  <a:pt x="54" y="32"/>
                </a:cubicBezTo>
                <a:cubicBezTo>
                  <a:pt x="58" y="22"/>
                  <a:pt x="55" y="11"/>
                  <a:pt x="56" y="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4"/>
          <p:cNvSpPr>
            <a:spLocks noEditPoints="1"/>
          </p:cNvSpPr>
          <p:nvPr/>
        </p:nvSpPr>
        <p:spPr bwMode="auto">
          <a:xfrm>
            <a:off x="4016812" y="1913758"/>
            <a:ext cx="1541463" cy="1541463"/>
          </a:xfrm>
          <a:custGeom>
            <a:avLst/>
            <a:gdLst>
              <a:gd name="T0" fmla="*/ 379 w 411"/>
              <a:gd name="T1" fmla="*/ 179 h 411"/>
              <a:gd name="T2" fmla="*/ 332 w 411"/>
              <a:gd name="T3" fmla="*/ 206 h 411"/>
              <a:gd name="T4" fmla="*/ 221 w 411"/>
              <a:gd name="T5" fmla="*/ 205 h 411"/>
              <a:gd name="T6" fmla="*/ 299 w 411"/>
              <a:gd name="T7" fmla="*/ 138 h 411"/>
              <a:gd name="T8" fmla="*/ 305 w 411"/>
              <a:gd name="T9" fmla="*/ 113 h 411"/>
              <a:gd name="T10" fmla="*/ 300 w 411"/>
              <a:gd name="T11" fmla="*/ 109 h 411"/>
              <a:gd name="T12" fmla="*/ 293 w 411"/>
              <a:gd name="T13" fmla="*/ 75 h 411"/>
              <a:gd name="T14" fmla="*/ 268 w 411"/>
              <a:gd name="T15" fmla="*/ 110 h 411"/>
              <a:gd name="T16" fmla="*/ 222 w 411"/>
              <a:gd name="T17" fmla="*/ 97 h 411"/>
              <a:gd name="T18" fmla="*/ 252 w 411"/>
              <a:gd name="T19" fmla="*/ 25 h 411"/>
              <a:gd name="T20" fmla="*/ 194 w 411"/>
              <a:gd name="T21" fmla="*/ 10 h 411"/>
              <a:gd name="T22" fmla="*/ 158 w 411"/>
              <a:gd name="T23" fmla="*/ 31 h 411"/>
              <a:gd name="T24" fmla="*/ 189 w 411"/>
              <a:gd name="T25" fmla="*/ 92 h 411"/>
              <a:gd name="T26" fmla="*/ 181 w 411"/>
              <a:gd name="T27" fmla="*/ 176 h 411"/>
              <a:gd name="T28" fmla="*/ 121 w 411"/>
              <a:gd name="T29" fmla="*/ 116 h 411"/>
              <a:gd name="T30" fmla="*/ 72 w 411"/>
              <a:gd name="T31" fmla="*/ 55 h 411"/>
              <a:gd name="T32" fmla="*/ 63 w 411"/>
              <a:gd name="T33" fmla="*/ 103 h 411"/>
              <a:gd name="T34" fmla="*/ 116 w 411"/>
              <a:gd name="T35" fmla="*/ 118 h 411"/>
              <a:gd name="T36" fmla="*/ 194 w 411"/>
              <a:gd name="T37" fmla="*/ 197 h 411"/>
              <a:gd name="T38" fmla="*/ 91 w 411"/>
              <a:gd name="T39" fmla="*/ 189 h 411"/>
              <a:gd name="T40" fmla="*/ 69 w 411"/>
              <a:gd name="T41" fmla="*/ 203 h 411"/>
              <a:gd name="T42" fmla="*/ 69 w 411"/>
              <a:gd name="T43" fmla="*/ 209 h 411"/>
              <a:gd name="T44" fmla="*/ 51 w 411"/>
              <a:gd name="T45" fmla="*/ 238 h 411"/>
              <a:gd name="T46" fmla="*/ 93 w 411"/>
              <a:gd name="T47" fmla="*/ 231 h 411"/>
              <a:gd name="T48" fmla="*/ 116 w 411"/>
              <a:gd name="T49" fmla="*/ 271 h 411"/>
              <a:gd name="T50" fmla="*/ 44 w 411"/>
              <a:gd name="T51" fmla="*/ 301 h 411"/>
              <a:gd name="T52" fmla="*/ 74 w 411"/>
              <a:gd name="T53" fmla="*/ 353 h 411"/>
              <a:gd name="T54" fmla="*/ 114 w 411"/>
              <a:gd name="T55" fmla="*/ 363 h 411"/>
              <a:gd name="T56" fmla="*/ 136 w 411"/>
              <a:gd name="T57" fmla="*/ 298 h 411"/>
              <a:gd name="T58" fmla="*/ 201 w 411"/>
              <a:gd name="T59" fmla="*/ 244 h 411"/>
              <a:gd name="T60" fmla="*/ 201 w 411"/>
              <a:gd name="T61" fmla="*/ 330 h 411"/>
              <a:gd name="T62" fmla="*/ 192 w 411"/>
              <a:gd name="T63" fmla="*/ 407 h 411"/>
              <a:gd name="T64" fmla="*/ 233 w 411"/>
              <a:gd name="T65" fmla="*/ 379 h 411"/>
              <a:gd name="T66" fmla="*/ 206 w 411"/>
              <a:gd name="T67" fmla="*/ 332 h 411"/>
              <a:gd name="T68" fmla="*/ 207 w 411"/>
              <a:gd name="T69" fmla="*/ 221 h 411"/>
              <a:gd name="T70" fmla="*/ 275 w 411"/>
              <a:gd name="T71" fmla="*/ 299 h 411"/>
              <a:gd name="T72" fmla="*/ 300 w 411"/>
              <a:gd name="T73" fmla="*/ 305 h 411"/>
              <a:gd name="T74" fmla="*/ 304 w 411"/>
              <a:gd name="T75" fmla="*/ 301 h 411"/>
              <a:gd name="T76" fmla="*/ 338 w 411"/>
              <a:gd name="T77" fmla="*/ 294 h 411"/>
              <a:gd name="T78" fmla="*/ 303 w 411"/>
              <a:gd name="T79" fmla="*/ 268 h 411"/>
              <a:gd name="T80" fmla="*/ 314 w 411"/>
              <a:gd name="T81" fmla="*/ 225 h 411"/>
              <a:gd name="T82" fmla="*/ 386 w 411"/>
              <a:gd name="T83" fmla="*/ 254 h 411"/>
              <a:gd name="T84" fmla="*/ 367 w 411"/>
              <a:gd name="T85" fmla="*/ 174 h 411"/>
              <a:gd name="T86" fmla="*/ 342 w 411"/>
              <a:gd name="T87" fmla="*/ 65 h 411"/>
              <a:gd name="T88" fmla="*/ 297 w 411"/>
              <a:gd name="T89" fmla="*/ 69 h 411"/>
              <a:gd name="T90" fmla="*/ 166 w 411"/>
              <a:gd name="T91" fmla="*/ 48 h 411"/>
              <a:gd name="T92" fmla="*/ 82 w 411"/>
              <a:gd name="T93" fmla="*/ 77 h 411"/>
              <a:gd name="T94" fmla="*/ 116 w 411"/>
              <a:gd name="T95" fmla="*/ 63 h 411"/>
              <a:gd name="T96" fmla="*/ 7 w 411"/>
              <a:gd name="T97" fmla="*/ 198 h 411"/>
              <a:gd name="T98" fmla="*/ 50 w 411"/>
              <a:gd name="T99" fmla="*/ 304 h 411"/>
              <a:gd name="T100" fmla="*/ 79 w 411"/>
              <a:gd name="T101" fmla="*/ 344 h 411"/>
              <a:gd name="T102" fmla="*/ 168 w 411"/>
              <a:gd name="T103" fmla="*/ 370 h 411"/>
              <a:gd name="T104" fmla="*/ 343 w 411"/>
              <a:gd name="T105" fmla="*/ 332 h 411"/>
              <a:gd name="T106" fmla="*/ 345 w 411"/>
              <a:gd name="T107" fmla="*/ 291 h 411"/>
              <a:gd name="T108" fmla="*/ 213 w 411"/>
              <a:gd name="T109" fmla="*/ 7 h 411"/>
              <a:gd name="T110" fmla="*/ 201 w 411"/>
              <a:gd name="T111" fmla="*/ 384 h 411"/>
              <a:gd name="T112" fmla="*/ 384 w 411"/>
              <a:gd name="T113" fmla="*/ 2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 h="411">
                <a:moveTo>
                  <a:pt x="408" y="200"/>
                </a:moveTo>
                <a:cubicBezTo>
                  <a:pt x="405" y="200"/>
                  <a:pt x="403" y="198"/>
                  <a:pt x="401" y="197"/>
                </a:cubicBezTo>
                <a:cubicBezTo>
                  <a:pt x="389" y="193"/>
                  <a:pt x="385" y="200"/>
                  <a:pt x="378" y="206"/>
                </a:cubicBezTo>
                <a:cubicBezTo>
                  <a:pt x="367" y="203"/>
                  <a:pt x="352" y="207"/>
                  <a:pt x="342" y="205"/>
                </a:cubicBezTo>
                <a:cubicBezTo>
                  <a:pt x="350" y="197"/>
                  <a:pt x="357" y="188"/>
                  <a:pt x="365" y="180"/>
                </a:cubicBezTo>
                <a:cubicBezTo>
                  <a:pt x="371" y="180"/>
                  <a:pt x="375" y="180"/>
                  <a:pt x="379" y="179"/>
                </a:cubicBezTo>
                <a:cubicBezTo>
                  <a:pt x="384" y="175"/>
                  <a:pt x="384" y="168"/>
                  <a:pt x="380" y="164"/>
                </a:cubicBezTo>
                <a:cubicBezTo>
                  <a:pt x="380" y="164"/>
                  <a:pt x="381" y="162"/>
                  <a:pt x="380" y="161"/>
                </a:cubicBezTo>
                <a:cubicBezTo>
                  <a:pt x="375" y="156"/>
                  <a:pt x="362" y="159"/>
                  <a:pt x="359" y="164"/>
                </a:cubicBezTo>
                <a:cubicBezTo>
                  <a:pt x="358" y="167"/>
                  <a:pt x="359" y="171"/>
                  <a:pt x="360" y="176"/>
                </a:cubicBezTo>
                <a:cubicBezTo>
                  <a:pt x="358" y="181"/>
                  <a:pt x="352" y="185"/>
                  <a:pt x="346" y="191"/>
                </a:cubicBezTo>
                <a:cubicBezTo>
                  <a:pt x="342" y="196"/>
                  <a:pt x="338" y="204"/>
                  <a:pt x="332" y="206"/>
                </a:cubicBezTo>
                <a:cubicBezTo>
                  <a:pt x="325" y="207"/>
                  <a:pt x="318" y="204"/>
                  <a:pt x="309" y="205"/>
                </a:cubicBezTo>
                <a:cubicBezTo>
                  <a:pt x="313" y="202"/>
                  <a:pt x="316" y="197"/>
                  <a:pt x="319" y="192"/>
                </a:cubicBezTo>
                <a:cubicBezTo>
                  <a:pt x="321" y="189"/>
                  <a:pt x="329" y="182"/>
                  <a:pt x="324" y="178"/>
                </a:cubicBezTo>
                <a:cubicBezTo>
                  <a:pt x="321" y="177"/>
                  <a:pt x="319" y="181"/>
                  <a:pt x="318" y="183"/>
                </a:cubicBezTo>
                <a:cubicBezTo>
                  <a:pt x="312" y="191"/>
                  <a:pt x="308" y="200"/>
                  <a:pt x="301" y="205"/>
                </a:cubicBezTo>
                <a:cubicBezTo>
                  <a:pt x="270" y="204"/>
                  <a:pt x="249" y="205"/>
                  <a:pt x="221" y="205"/>
                </a:cubicBezTo>
                <a:cubicBezTo>
                  <a:pt x="218" y="205"/>
                  <a:pt x="215" y="204"/>
                  <a:pt x="213" y="204"/>
                </a:cubicBezTo>
                <a:cubicBezTo>
                  <a:pt x="221" y="198"/>
                  <a:pt x="229" y="189"/>
                  <a:pt x="236" y="182"/>
                </a:cubicBezTo>
                <a:cubicBezTo>
                  <a:pt x="249" y="167"/>
                  <a:pt x="262" y="154"/>
                  <a:pt x="277" y="141"/>
                </a:cubicBezTo>
                <a:cubicBezTo>
                  <a:pt x="283" y="140"/>
                  <a:pt x="289" y="142"/>
                  <a:pt x="295" y="143"/>
                </a:cubicBezTo>
                <a:cubicBezTo>
                  <a:pt x="300" y="144"/>
                  <a:pt x="307" y="146"/>
                  <a:pt x="313" y="143"/>
                </a:cubicBezTo>
                <a:cubicBezTo>
                  <a:pt x="311" y="136"/>
                  <a:pt x="303" y="139"/>
                  <a:pt x="299" y="138"/>
                </a:cubicBezTo>
                <a:cubicBezTo>
                  <a:pt x="293" y="138"/>
                  <a:pt x="289" y="136"/>
                  <a:pt x="283" y="134"/>
                </a:cubicBezTo>
                <a:cubicBezTo>
                  <a:pt x="288" y="130"/>
                  <a:pt x="292" y="126"/>
                  <a:pt x="296" y="122"/>
                </a:cubicBezTo>
                <a:cubicBezTo>
                  <a:pt x="312" y="118"/>
                  <a:pt x="328" y="120"/>
                  <a:pt x="344" y="118"/>
                </a:cubicBezTo>
                <a:cubicBezTo>
                  <a:pt x="345" y="130"/>
                  <a:pt x="366" y="126"/>
                  <a:pt x="367" y="112"/>
                </a:cubicBezTo>
                <a:cubicBezTo>
                  <a:pt x="364" y="100"/>
                  <a:pt x="349" y="102"/>
                  <a:pt x="344" y="112"/>
                </a:cubicBezTo>
                <a:cubicBezTo>
                  <a:pt x="331" y="112"/>
                  <a:pt x="318" y="117"/>
                  <a:pt x="305" y="113"/>
                </a:cubicBezTo>
                <a:cubicBezTo>
                  <a:pt x="314" y="103"/>
                  <a:pt x="323" y="95"/>
                  <a:pt x="331" y="87"/>
                </a:cubicBezTo>
                <a:cubicBezTo>
                  <a:pt x="341" y="95"/>
                  <a:pt x="354" y="85"/>
                  <a:pt x="357" y="73"/>
                </a:cubicBezTo>
                <a:cubicBezTo>
                  <a:pt x="357" y="68"/>
                  <a:pt x="349" y="60"/>
                  <a:pt x="344" y="59"/>
                </a:cubicBezTo>
                <a:cubicBezTo>
                  <a:pt x="342" y="60"/>
                  <a:pt x="339" y="60"/>
                  <a:pt x="337" y="61"/>
                </a:cubicBezTo>
                <a:cubicBezTo>
                  <a:pt x="325" y="67"/>
                  <a:pt x="328" y="74"/>
                  <a:pt x="327" y="84"/>
                </a:cubicBezTo>
                <a:cubicBezTo>
                  <a:pt x="317" y="90"/>
                  <a:pt x="309" y="103"/>
                  <a:pt x="300" y="109"/>
                </a:cubicBezTo>
                <a:cubicBezTo>
                  <a:pt x="301" y="98"/>
                  <a:pt x="300" y="86"/>
                  <a:pt x="300" y="75"/>
                </a:cubicBezTo>
                <a:cubicBezTo>
                  <a:pt x="303" y="71"/>
                  <a:pt x="307" y="68"/>
                  <a:pt x="309" y="64"/>
                </a:cubicBezTo>
                <a:cubicBezTo>
                  <a:pt x="309" y="58"/>
                  <a:pt x="304" y="53"/>
                  <a:pt x="299" y="53"/>
                </a:cubicBezTo>
                <a:cubicBezTo>
                  <a:pt x="298" y="53"/>
                  <a:pt x="297" y="51"/>
                  <a:pt x="297" y="51"/>
                </a:cubicBezTo>
                <a:cubicBezTo>
                  <a:pt x="289" y="51"/>
                  <a:pt x="282" y="63"/>
                  <a:pt x="284" y="68"/>
                </a:cubicBezTo>
                <a:cubicBezTo>
                  <a:pt x="285" y="71"/>
                  <a:pt x="288" y="73"/>
                  <a:pt x="293" y="75"/>
                </a:cubicBezTo>
                <a:cubicBezTo>
                  <a:pt x="295" y="81"/>
                  <a:pt x="294" y="88"/>
                  <a:pt x="294" y="96"/>
                </a:cubicBezTo>
                <a:cubicBezTo>
                  <a:pt x="294" y="103"/>
                  <a:pt x="297" y="111"/>
                  <a:pt x="294" y="117"/>
                </a:cubicBezTo>
                <a:cubicBezTo>
                  <a:pt x="291" y="122"/>
                  <a:pt x="283" y="126"/>
                  <a:pt x="277" y="132"/>
                </a:cubicBezTo>
                <a:cubicBezTo>
                  <a:pt x="278" y="128"/>
                  <a:pt x="276" y="122"/>
                  <a:pt x="275" y="116"/>
                </a:cubicBezTo>
                <a:cubicBezTo>
                  <a:pt x="274" y="112"/>
                  <a:pt x="275" y="102"/>
                  <a:pt x="269" y="103"/>
                </a:cubicBezTo>
                <a:cubicBezTo>
                  <a:pt x="266" y="104"/>
                  <a:pt x="268" y="108"/>
                  <a:pt x="268" y="110"/>
                </a:cubicBezTo>
                <a:cubicBezTo>
                  <a:pt x="270" y="120"/>
                  <a:pt x="273" y="129"/>
                  <a:pt x="272" y="138"/>
                </a:cubicBezTo>
                <a:cubicBezTo>
                  <a:pt x="249" y="159"/>
                  <a:pt x="235" y="175"/>
                  <a:pt x="215" y="195"/>
                </a:cubicBezTo>
                <a:cubicBezTo>
                  <a:pt x="213" y="197"/>
                  <a:pt x="209" y="199"/>
                  <a:pt x="207" y="202"/>
                </a:cubicBezTo>
                <a:cubicBezTo>
                  <a:pt x="209" y="190"/>
                  <a:pt x="209" y="178"/>
                  <a:pt x="208" y="166"/>
                </a:cubicBezTo>
                <a:cubicBezTo>
                  <a:pt x="207" y="146"/>
                  <a:pt x="207" y="128"/>
                  <a:pt x="208" y="108"/>
                </a:cubicBezTo>
                <a:cubicBezTo>
                  <a:pt x="212" y="104"/>
                  <a:pt x="217" y="101"/>
                  <a:pt x="222" y="97"/>
                </a:cubicBezTo>
                <a:cubicBezTo>
                  <a:pt x="227" y="94"/>
                  <a:pt x="233" y="91"/>
                  <a:pt x="235" y="84"/>
                </a:cubicBezTo>
                <a:cubicBezTo>
                  <a:pt x="229" y="81"/>
                  <a:pt x="225" y="88"/>
                  <a:pt x="222" y="91"/>
                </a:cubicBezTo>
                <a:cubicBezTo>
                  <a:pt x="217" y="95"/>
                  <a:pt x="213" y="96"/>
                  <a:pt x="208" y="99"/>
                </a:cubicBezTo>
                <a:cubicBezTo>
                  <a:pt x="208" y="93"/>
                  <a:pt x="208" y="87"/>
                  <a:pt x="208" y="81"/>
                </a:cubicBezTo>
                <a:cubicBezTo>
                  <a:pt x="217" y="68"/>
                  <a:pt x="230" y="57"/>
                  <a:pt x="240" y="45"/>
                </a:cubicBezTo>
                <a:cubicBezTo>
                  <a:pt x="248" y="52"/>
                  <a:pt x="261" y="35"/>
                  <a:pt x="252" y="25"/>
                </a:cubicBezTo>
                <a:cubicBezTo>
                  <a:pt x="241" y="18"/>
                  <a:pt x="231" y="30"/>
                  <a:pt x="236" y="41"/>
                </a:cubicBezTo>
                <a:cubicBezTo>
                  <a:pt x="226" y="49"/>
                  <a:pt x="220" y="63"/>
                  <a:pt x="208" y="69"/>
                </a:cubicBezTo>
                <a:cubicBezTo>
                  <a:pt x="208" y="55"/>
                  <a:pt x="209" y="43"/>
                  <a:pt x="208" y="32"/>
                </a:cubicBezTo>
                <a:cubicBezTo>
                  <a:pt x="221" y="30"/>
                  <a:pt x="223" y="14"/>
                  <a:pt x="217" y="4"/>
                </a:cubicBezTo>
                <a:cubicBezTo>
                  <a:pt x="213" y="0"/>
                  <a:pt x="202" y="0"/>
                  <a:pt x="197" y="3"/>
                </a:cubicBezTo>
                <a:cubicBezTo>
                  <a:pt x="197" y="6"/>
                  <a:pt x="195" y="8"/>
                  <a:pt x="194" y="10"/>
                </a:cubicBezTo>
                <a:cubicBezTo>
                  <a:pt x="190" y="22"/>
                  <a:pt x="197" y="26"/>
                  <a:pt x="203" y="33"/>
                </a:cubicBezTo>
                <a:cubicBezTo>
                  <a:pt x="201" y="44"/>
                  <a:pt x="204" y="59"/>
                  <a:pt x="202" y="69"/>
                </a:cubicBezTo>
                <a:cubicBezTo>
                  <a:pt x="194" y="61"/>
                  <a:pt x="185" y="54"/>
                  <a:pt x="177" y="46"/>
                </a:cubicBezTo>
                <a:cubicBezTo>
                  <a:pt x="177" y="40"/>
                  <a:pt x="177" y="36"/>
                  <a:pt x="176" y="32"/>
                </a:cubicBezTo>
                <a:cubicBezTo>
                  <a:pt x="172" y="27"/>
                  <a:pt x="165" y="27"/>
                  <a:pt x="161" y="31"/>
                </a:cubicBezTo>
                <a:cubicBezTo>
                  <a:pt x="161" y="31"/>
                  <a:pt x="159" y="30"/>
                  <a:pt x="158" y="31"/>
                </a:cubicBezTo>
                <a:cubicBezTo>
                  <a:pt x="153" y="36"/>
                  <a:pt x="156" y="49"/>
                  <a:pt x="161" y="51"/>
                </a:cubicBezTo>
                <a:cubicBezTo>
                  <a:pt x="165" y="53"/>
                  <a:pt x="168" y="52"/>
                  <a:pt x="173" y="50"/>
                </a:cubicBezTo>
                <a:cubicBezTo>
                  <a:pt x="179" y="53"/>
                  <a:pt x="182" y="59"/>
                  <a:pt x="188" y="64"/>
                </a:cubicBezTo>
                <a:cubicBezTo>
                  <a:pt x="193" y="69"/>
                  <a:pt x="201" y="73"/>
                  <a:pt x="203" y="79"/>
                </a:cubicBezTo>
                <a:cubicBezTo>
                  <a:pt x="205" y="86"/>
                  <a:pt x="202" y="93"/>
                  <a:pt x="202" y="102"/>
                </a:cubicBezTo>
                <a:cubicBezTo>
                  <a:pt x="199" y="98"/>
                  <a:pt x="194" y="95"/>
                  <a:pt x="189" y="92"/>
                </a:cubicBezTo>
                <a:cubicBezTo>
                  <a:pt x="186" y="90"/>
                  <a:pt x="179" y="82"/>
                  <a:pt x="175" y="87"/>
                </a:cubicBezTo>
                <a:cubicBezTo>
                  <a:pt x="174" y="90"/>
                  <a:pt x="178" y="92"/>
                  <a:pt x="180" y="93"/>
                </a:cubicBezTo>
                <a:cubicBezTo>
                  <a:pt x="188" y="99"/>
                  <a:pt x="197" y="103"/>
                  <a:pt x="202" y="110"/>
                </a:cubicBezTo>
                <a:cubicBezTo>
                  <a:pt x="201" y="141"/>
                  <a:pt x="202" y="162"/>
                  <a:pt x="202" y="190"/>
                </a:cubicBezTo>
                <a:cubicBezTo>
                  <a:pt x="202" y="192"/>
                  <a:pt x="202" y="195"/>
                  <a:pt x="202" y="197"/>
                </a:cubicBezTo>
                <a:cubicBezTo>
                  <a:pt x="195" y="189"/>
                  <a:pt x="188" y="183"/>
                  <a:pt x="181" y="176"/>
                </a:cubicBezTo>
                <a:cubicBezTo>
                  <a:pt x="166" y="163"/>
                  <a:pt x="153" y="150"/>
                  <a:pt x="140" y="135"/>
                </a:cubicBezTo>
                <a:cubicBezTo>
                  <a:pt x="139" y="129"/>
                  <a:pt x="141" y="123"/>
                  <a:pt x="142" y="117"/>
                </a:cubicBezTo>
                <a:cubicBezTo>
                  <a:pt x="143" y="112"/>
                  <a:pt x="145" y="105"/>
                  <a:pt x="142" y="99"/>
                </a:cubicBezTo>
                <a:cubicBezTo>
                  <a:pt x="135" y="101"/>
                  <a:pt x="138" y="109"/>
                  <a:pt x="138" y="113"/>
                </a:cubicBezTo>
                <a:cubicBezTo>
                  <a:pt x="137" y="119"/>
                  <a:pt x="135" y="123"/>
                  <a:pt x="133" y="129"/>
                </a:cubicBezTo>
                <a:cubicBezTo>
                  <a:pt x="129" y="124"/>
                  <a:pt x="125" y="120"/>
                  <a:pt x="121" y="116"/>
                </a:cubicBezTo>
                <a:cubicBezTo>
                  <a:pt x="118" y="100"/>
                  <a:pt x="119" y="84"/>
                  <a:pt x="117" y="68"/>
                </a:cubicBezTo>
                <a:cubicBezTo>
                  <a:pt x="129" y="67"/>
                  <a:pt x="125" y="46"/>
                  <a:pt x="112" y="45"/>
                </a:cubicBezTo>
                <a:cubicBezTo>
                  <a:pt x="99" y="48"/>
                  <a:pt x="101" y="63"/>
                  <a:pt x="112" y="68"/>
                </a:cubicBezTo>
                <a:cubicBezTo>
                  <a:pt x="111" y="81"/>
                  <a:pt x="116" y="94"/>
                  <a:pt x="112" y="108"/>
                </a:cubicBezTo>
                <a:cubicBezTo>
                  <a:pt x="102" y="98"/>
                  <a:pt x="95" y="89"/>
                  <a:pt x="86" y="81"/>
                </a:cubicBezTo>
                <a:cubicBezTo>
                  <a:pt x="94" y="71"/>
                  <a:pt x="84" y="58"/>
                  <a:pt x="72" y="55"/>
                </a:cubicBezTo>
                <a:cubicBezTo>
                  <a:pt x="67" y="55"/>
                  <a:pt x="59" y="63"/>
                  <a:pt x="58" y="68"/>
                </a:cubicBezTo>
                <a:cubicBezTo>
                  <a:pt x="59" y="70"/>
                  <a:pt x="59" y="73"/>
                  <a:pt x="60" y="75"/>
                </a:cubicBezTo>
                <a:cubicBezTo>
                  <a:pt x="66" y="87"/>
                  <a:pt x="74" y="84"/>
                  <a:pt x="83" y="85"/>
                </a:cubicBezTo>
                <a:cubicBezTo>
                  <a:pt x="89" y="95"/>
                  <a:pt x="102" y="103"/>
                  <a:pt x="108" y="112"/>
                </a:cubicBezTo>
                <a:cubicBezTo>
                  <a:pt x="97" y="112"/>
                  <a:pt x="85" y="112"/>
                  <a:pt x="74" y="112"/>
                </a:cubicBezTo>
                <a:cubicBezTo>
                  <a:pt x="70" y="109"/>
                  <a:pt x="67" y="105"/>
                  <a:pt x="63" y="103"/>
                </a:cubicBezTo>
                <a:cubicBezTo>
                  <a:pt x="57" y="103"/>
                  <a:pt x="52" y="108"/>
                  <a:pt x="52" y="113"/>
                </a:cubicBezTo>
                <a:cubicBezTo>
                  <a:pt x="52" y="114"/>
                  <a:pt x="50" y="115"/>
                  <a:pt x="50" y="115"/>
                </a:cubicBezTo>
                <a:cubicBezTo>
                  <a:pt x="50" y="123"/>
                  <a:pt x="62" y="130"/>
                  <a:pt x="67" y="128"/>
                </a:cubicBezTo>
                <a:cubicBezTo>
                  <a:pt x="70" y="127"/>
                  <a:pt x="72" y="124"/>
                  <a:pt x="74" y="119"/>
                </a:cubicBezTo>
                <a:cubicBezTo>
                  <a:pt x="80" y="117"/>
                  <a:pt x="87" y="118"/>
                  <a:pt x="95" y="118"/>
                </a:cubicBezTo>
                <a:cubicBezTo>
                  <a:pt x="102" y="118"/>
                  <a:pt x="110" y="115"/>
                  <a:pt x="116" y="118"/>
                </a:cubicBezTo>
                <a:cubicBezTo>
                  <a:pt x="122" y="121"/>
                  <a:pt x="125" y="129"/>
                  <a:pt x="131" y="135"/>
                </a:cubicBezTo>
                <a:cubicBezTo>
                  <a:pt x="127" y="134"/>
                  <a:pt x="121" y="136"/>
                  <a:pt x="115" y="137"/>
                </a:cubicBezTo>
                <a:cubicBezTo>
                  <a:pt x="111" y="138"/>
                  <a:pt x="101" y="137"/>
                  <a:pt x="102" y="143"/>
                </a:cubicBezTo>
                <a:cubicBezTo>
                  <a:pt x="103" y="146"/>
                  <a:pt x="107" y="144"/>
                  <a:pt x="109" y="144"/>
                </a:cubicBezTo>
                <a:cubicBezTo>
                  <a:pt x="119" y="142"/>
                  <a:pt x="128" y="139"/>
                  <a:pt x="137" y="140"/>
                </a:cubicBezTo>
                <a:cubicBezTo>
                  <a:pt x="158" y="163"/>
                  <a:pt x="174" y="177"/>
                  <a:pt x="194" y="197"/>
                </a:cubicBezTo>
                <a:cubicBezTo>
                  <a:pt x="195" y="199"/>
                  <a:pt x="197" y="202"/>
                  <a:pt x="199" y="204"/>
                </a:cubicBezTo>
                <a:cubicBezTo>
                  <a:pt x="189" y="202"/>
                  <a:pt x="177" y="203"/>
                  <a:pt x="167" y="203"/>
                </a:cubicBezTo>
                <a:cubicBezTo>
                  <a:pt x="147" y="204"/>
                  <a:pt x="128" y="204"/>
                  <a:pt x="108" y="203"/>
                </a:cubicBezTo>
                <a:cubicBezTo>
                  <a:pt x="104" y="199"/>
                  <a:pt x="101" y="194"/>
                  <a:pt x="97" y="189"/>
                </a:cubicBezTo>
                <a:cubicBezTo>
                  <a:pt x="94" y="185"/>
                  <a:pt x="91" y="178"/>
                  <a:pt x="84" y="176"/>
                </a:cubicBezTo>
                <a:cubicBezTo>
                  <a:pt x="81" y="182"/>
                  <a:pt x="88" y="186"/>
                  <a:pt x="91" y="189"/>
                </a:cubicBezTo>
                <a:cubicBezTo>
                  <a:pt x="95" y="194"/>
                  <a:pt x="96" y="199"/>
                  <a:pt x="99" y="203"/>
                </a:cubicBezTo>
                <a:cubicBezTo>
                  <a:pt x="93" y="203"/>
                  <a:pt x="87" y="203"/>
                  <a:pt x="81" y="203"/>
                </a:cubicBezTo>
                <a:cubicBezTo>
                  <a:pt x="68" y="194"/>
                  <a:pt x="57" y="182"/>
                  <a:pt x="45" y="172"/>
                </a:cubicBezTo>
                <a:cubicBezTo>
                  <a:pt x="52" y="163"/>
                  <a:pt x="35" y="150"/>
                  <a:pt x="25" y="160"/>
                </a:cubicBezTo>
                <a:cubicBezTo>
                  <a:pt x="18" y="170"/>
                  <a:pt x="30" y="180"/>
                  <a:pt x="41" y="175"/>
                </a:cubicBezTo>
                <a:cubicBezTo>
                  <a:pt x="49" y="185"/>
                  <a:pt x="63" y="191"/>
                  <a:pt x="69" y="203"/>
                </a:cubicBezTo>
                <a:cubicBezTo>
                  <a:pt x="55" y="204"/>
                  <a:pt x="43" y="202"/>
                  <a:pt x="32" y="203"/>
                </a:cubicBezTo>
                <a:cubicBezTo>
                  <a:pt x="30" y="190"/>
                  <a:pt x="14" y="188"/>
                  <a:pt x="4" y="194"/>
                </a:cubicBezTo>
                <a:cubicBezTo>
                  <a:pt x="0" y="198"/>
                  <a:pt x="0" y="209"/>
                  <a:pt x="3" y="214"/>
                </a:cubicBezTo>
                <a:cubicBezTo>
                  <a:pt x="6" y="214"/>
                  <a:pt x="8" y="216"/>
                  <a:pt x="10" y="217"/>
                </a:cubicBezTo>
                <a:cubicBezTo>
                  <a:pt x="22" y="221"/>
                  <a:pt x="26" y="214"/>
                  <a:pt x="33" y="208"/>
                </a:cubicBezTo>
                <a:cubicBezTo>
                  <a:pt x="44" y="211"/>
                  <a:pt x="59" y="207"/>
                  <a:pt x="69" y="209"/>
                </a:cubicBezTo>
                <a:cubicBezTo>
                  <a:pt x="61" y="217"/>
                  <a:pt x="54" y="226"/>
                  <a:pt x="46" y="234"/>
                </a:cubicBezTo>
                <a:cubicBezTo>
                  <a:pt x="40" y="234"/>
                  <a:pt x="36" y="234"/>
                  <a:pt x="32" y="235"/>
                </a:cubicBezTo>
                <a:cubicBezTo>
                  <a:pt x="27" y="239"/>
                  <a:pt x="27" y="246"/>
                  <a:pt x="31" y="250"/>
                </a:cubicBezTo>
                <a:cubicBezTo>
                  <a:pt x="31" y="250"/>
                  <a:pt x="30" y="252"/>
                  <a:pt x="31" y="253"/>
                </a:cubicBezTo>
                <a:cubicBezTo>
                  <a:pt x="36" y="258"/>
                  <a:pt x="49" y="255"/>
                  <a:pt x="51" y="250"/>
                </a:cubicBezTo>
                <a:cubicBezTo>
                  <a:pt x="53" y="247"/>
                  <a:pt x="52" y="243"/>
                  <a:pt x="51" y="238"/>
                </a:cubicBezTo>
                <a:cubicBezTo>
                  <a:pt x="53" y="233"/>
                  <a:pt x="59" y="229"/>
                  <a:pt x="64" y="223"/>
                </a:cubicBezTo>
                <a:cubicBezTo>
                  <a:pt x="69" y="218"/>
                  <a:pt x="73" y="210"/>
                  <a:pt x="79" y="208"/>
                </a:cubicBezTo>
                <a:cubicBezTo>
                  <a:pt x="86" y="206"/>
                  <a:pt x="93" y="209"/>
                  <a:pt x="102" y="209"/>
                </a:cubicBezTo>
                <a:cubicBezTo>
                  <a:pt x="98" y="212"/>
                  <a:pt x="95" y="217"/>
                  <a:pt x="92" y="222"/>
                </a:cubicBezTo>
                <a:cubicBezTo>
                  <a:pt x="90" y="225"/>
                  <a:pt x="82" y="232"/>
                  <a:pt x="87" y="236"/>
                </a:cubicBezTo>
                <a:cubicBezTo>
                  <a:pt x="90" y="237"/>
                  <a:pt x="92" y="233"/>
                  <a:pt x="93" y="231"/>
                </a:cubicBezTo>
                <a:cubicBezTo>
                  <a:pt x="99" y="223"/>
                  <a:pt x="103" y="214"/>
                  <a:pt x="110" y="209"/>
                </a:cubicBezTo>
                <a:cubicBezTo>
                  <a:pt x="141" y="210"/>
                  <a:pt x="162" y="209"/>
                  <a:pt x="190" y="209"/>
                </a:cubicBezTo>
                <a:cubicBezTo>
                  <a:pt x="193" y="209"/>
                  <a:pt x="195" y="210"/>
                  <a:pt x="198" y="210"/>
                </a:cubicBezTo>
                <a:cubicBezTo>
                  <a:pt x="189" y="216"/>
                  <a:pt x="182" y="224"/>
                  <a:pt x="175" y="232"/>
                </a:cubicBezTo>
                <a:cubicBezTo>
                  <a:pt x="161" y="247"/>
                  <a:pt x="149" y="260"/>
                  <a:pt x="133" y="273"/>
                </a:cubicBezTo>
                <a:cubicBezTo>
                  <a:pt x="128" y="274"/>
                  <a:pt x="122" y="272"/>
                  <a:pt x="116" y="271"/>
                </a:cubicBezTo>
                <a:cubicBezTo>
                  <a:pt x="110" y="270"/>
                  <a:pt x="103" y="268"/>
                  <a:pt x="98" y="271"/>
                </a:cubicBezTo>
                <a:cubicBezTo>
                  <a:pt x="100" y="278"/>
                  <a:pt x="107" y="275"/>
                  <a:pt x="112" y="276"/>
                </a:cubicBezTo>
                <a:cubicBezTo>
                  <a:pt x="117" y="276"/>
                  <a:pt x="122" y="278"/>
                  <a:pt x="127" y="280"/>
                </a:cubicBezTo>
                <a:cubicBezTo>
                  <a:pt x="123" y="284"/>
                  <a:pt x="119" y="288"/>
                  <a:pt x="114" y="292"/>
                </a:cubicBezTo>
                <a:cubicBezTo>
                  <a:pt x="98" y="295"/>
                  <a:pt x="82" y="294"/>
                  <a:pt x="66" y="296"/>
                </a:cubicBezTo>
                <a:cubicBezTo>
                  <a:pt x="65" y="284"/>
                  <a:pt x="44" y="288"/>
                  <a:pt x="44" y="301"/>
                </a:cubicBezTo>
                <a:cubicBezTo>
                  <a:pt x="46" y="314"/>
                  <a:pt x="62" y="312"/>
                  <a:pt x="66" y="301"/>
                </a:cubicBezTo>
                <a:cubicBezTo>
                  <a:pt x="79" y="302"/>
                  <a:pt x="93" y="297"/>
                  <a:pt x="106" y="301"/>
                </a:cubicBezTo>
                <a:cubicBezTo>
                  <a:pt x="97" y="311"/>
                  <a:pt x="87" y="319"/>
                  <a:pt x="79" y="327"/>
                </a:cubicBezTo>
                <a:cubicBezTo>
                  <a:pt x="69" y="319"/>
                  <a:pt x="56" y="329"/>
                  <a:pt x="53" y="341"/>
                </a:cubicBezTo>
                <a:cubicBezTo>
                  <a:pt x="54" y="346"/>
                  <a:pt x="61" y="354"/>
                  <a:pt x="67" y="355"/>
                </a:cubicBezTo>
                <a:cubicBezTo>
                  <a:pt x="69" y="354"/>
                  <a:pt x="72" y="354"/>
                  <a:pt x="74" y="353"/>
                </a:cubicBezTo>
                <a:cubicBezTo>
                  <a:pt x="85" y="347"/>
                  <a:pt x="83" y="340"/>
                  <a:pt x="84" y="330"/>
                </a:cubicBezTo>
                <a:cubicBezTo>
                  <a:pt x="93" y="324"/>
                  <a:pt x="102" y="311"/>
                  <a:pt x="110" y="305"/>
                </a:cubicBezTo>
                <a:cubicBezTo>
                  <a:pt x="110" y="316"/>
                  <a:pt x="111" y="328"/>
                  <a:pt x="111" y="339"/>
                </a:cubicBezTo>
                <a:cubicBezTo>
                  <a:pt x="107" y="343"/>
                  <a:pt x="104" y="346"/>
                  <a:pt x="102" y="350"/>
                </a:cubicBezTo>
                <a:cubicBezTo>
                  <a:pt x="101" y="356"/>
                  <a:pt x="106" y="361"/>
                  <a:pt x="112" y="361"/>
                </a:cubicBezTo>
                <a:cubicBezTo>
                  <a:pt x="112" y="361"/>
                  <a:pt x="113" y="363"/>
                  <a:pt x="114" y="363"/>
                </a:cubicBezTo>
                <a:cubicBezTo>
                  <a:pt x="122" y="363"/>
                  <a:pt x="128" y="351"/>
                  <a:pt x="126" y="346"/>
                </a:cubicBezTo>
                <a:cubicBezTo>
                  <a:pt x="125" y="343"/>
                  <a:pt x="122" y="341"/>
                  <a:pt x="117" y="339"/>
                </a:cubicBezTo>
                <a:cubicBezTo>
                  <a:pt x="115" y="333"/>
                  <a:pt x="117" y="326"/>
                  <a:pt x="117" y="318"/>
                </a:cubicBezTo>
                <a:cubicBezTo>
                  <a:pt x="116" y="311"/>
                  <a:pt x="113" y="303"/>
                  <a:pt x="117" y="297"/>
                </a:cubicBezTo>
                <a:cubicBezTo>
                  <a:pt x="120" y="292"/>
                  <a:pt x="127" y="288"/>
                  <a:pt x="133" y="282"/>
                </a:cubicBezTo>
                <a:cubicBezTo>
                  <a:pt x="133" y="286"/>
                  <a:pt x="134" y="292"/>
                  <a:pt x="136" y="298"/>
                </a:cubicBezTo>
                <a:cubicBezTo>
                  <a:pt x="136" y="302"/>
                  <a:pt x="136" y="312"/>
                  <a:pt x="142" y="311"/>
                </a:cubicBezTo>
                <a:cubicBezTo>
                  <a:pt x="145" y="310"/>
                  <a:pt x="143" y="306"/>
                  <a:pt x="143" y="304"/>
                </a:cubicBezTo>
                <a:cubicBezTo>
                  <a:pt x="141" y="294"/>
                  <a:pt x="137" y="285"/>
                  <a:pt x="139" y="276"/>
                </a:cubicBezTo>
                <a:cubicBezTo>
                  <a:pt x="161" y="255"/>
                  <a:pt x="176" y="239"/>
                  <a:pt x="196" y="219"/>
                </a:cubicBezTo>
                <a:cubicBezTo>
                  <a:pt x="197" y="218"/>
                  <a:pt x="200" y="216"/>
                  <a:pt x="202" y="215"/>
                </a:cubicBezTo>
                <a:cubicBezTo>
                  <a:pt x="200" y="224"/>
                  <a:pt x="201" y="235"/>
                  <a:pt x="201" y="244"/>
                </a:cubicBezTo>
                <a:cubicBezTo>
                  <a:pt x="202" y="264"/>
                  <a:pt x="202" y="283"/>
                  <a:pt x="201" y="303"/>
                </a:cubicBezTo>
                <a:cubicBezTo>
                  <a:pt x="198" y="307"/>
                  <a:pt x="192" y="310"/>
                  <a:pt x="187" y="314"/>
                </a:cubicBezTo>
                <a:cubicBezTo>
                  <a:pt x="183" y="317"/>
                  <a:pt x="176" y="320"/>
                  <a:pt x="175" y="327"/>
                </a:cubicBezTo>
                <a:cubicBezTo>
                  <a:pt x="180" y="330"/>
                  <a:pt x="184" y="322"/>
                  <a:pt x="187" y="320"/>
                </a:cubicBezTo>
                <a:cubicBezTo>
                  <a:pt x="192" y="316"/>
                  <a:pt x="197" y="315"/>
                  <a:pt x="201" y="312"/>
                </a:cubicBezTo>
                <a:cubicBezTo>
                  <a:pt x="201" y="318"/>
                  <a:pt x="201" y="324"/>
                  <a:pt x="201" y="330"/>
                </a:cubicBezTo>
                <a:cubicBezTo>
                  <a:pt x="192" y="343"/>
                  <a:pt x="180" y="354"/>
                  <a:pt x="170" y="366"/>
                </a:cubicBezTo>
                <a:cubicBezTo>
                  <a:pt x="161" y="359"/>
                  <a:pt x="148" y="376"/>
                  <a:pt x="158" y="386"/>
                </a:cubicBezTo>
                <a:cubicBezTo>
                  <a:pt x="168" y="393"/>
                  <a:pt x="178" y="381"/>
                  <a:pt x="174" y="370"/>
                </a:cubicBezTo>
                <a:cubicBezTo>
                  <a:pt x="183" y="361"/>
                  <a:pt x="189" y="348"/>
                  <a:pt x="201" y="342"/>
                </a:cubicBezTo>
                <a:cubicBezTo>
                  <a:pt x="202" y="355"/>
                  <a:pt x="200" y="367"/>
                  <a:pt x="201" y="379"/>
                </a:cubicBezTo>
                <a:cubicBezTo>
                  <a:pt x="188" y="381"/>
                  <a:pt x="186" y="397"/>
                  <a:pt x="192" y="407"/>
                </a:cubicBezTo>
                <a:cubicBezTo>
                  <a:pt x="196" y="411"/>
                  <a:pt x="207" y="411"/>
                  <a:pt x="212" y="408"/>
                </a:cubicBezTo>
                <a:cubicBezTo>
                  <a:pt x="212" y="405"/>
                  <a:pt x="214" y="403"/>
                  <a:pt x="215" y="401"/>
                </a:cubicBezTo>
                <a:cubicBezTo>
                  <a:pt x="219" y="389"/>
                  <a:pt x="212" y="385"/>
                  <a:pt x="206" y="378"/>
                </a:cubicBezTo>
                <a:cubicBezTo>
                  <a:pt x="209" y="367"/>
                  <a:pt x="205" y="352"/>
                  <a:pt x="207" y="342"/>
                </a:cubicBezTo>
                <a:cubicBezTo>
                  <a:pt x="215" y="350"/>
                  <a:pt x="224" y="357"/>
                  <a:pt x="232" y="365"/>
                </a:cubicBezTo>
                <a:cubicBezTo>
                  <a:pt x="232" y="371"/>
                  <a:pt x="232" y="375"/>
                  <a:pt x="233" y="379"/>
                </a:cubicBezTo>
                <a:cubicBezTo>
                  <a:pt x="237" y="384"/>
                  <a:pt x="244" y="384"/>
                  <a:pt x="248" y="380"/>
                </a:cubicBezTo>
                <a:cubicBezTo>
                  <a:pt x="248" y="380"/>
                  <a:pt x="250" y="381"/>
                  <a:pt x="251" y="380"/>
                </a:cubicBezTo>
                <a:cubicBezTo>
                  <a:pt x="256" y="375"/>
                  <a:pt x="253" y="362"/>
                  <a:pt x="248" y="359"/>
                </a:cubicBezTo>
                <a:cubicBezTo>
                  <a:pt x="245" y="358"/>
                  <a:pt x="241" y="359"/>
                  <a:pt x="236" y="360"/>
                </a:cubicBezTo>
                <a:cubicBezTo>
                  <a:pt x="231" y="358"/>
                  <a:pt x="227" y="352"/>
                  <a:pt x="221" y="347"/>
                </a:cubicBezTo>
                <a:cubicBezTo>
                  <a:pt x="216" y="342"/>
                  <a:pt x="208" y="338"/>
                  <a:pt x="206" y="332"/>
                </a:cubicBezTo>
                <a:cubicBezTo>
                  <a:pt x="204" y="325"/>
                  <a:pt x="208" y="318"/>
                  <a:pt x="207" y="309"/>
                </a:cubicBezTo>
                <a:cubicBezTo>
                  <a:pt x="210" y="313"/>
                  <a:pt x="215" y="316"/>
                  <a:pt x="220" y="319"/>
                </a:cubicBezTo>
                <a:cubicBezTo>
                  <a:pt x="223" y="321"/>
                  <a:pt x="230" y="329"/>
                  <a:pt x="234" y="324"/>
                </a:cubicBezTo>
                <a:cubicBezTo>
                  <a:pt x="235" y="321"/>
                  <a:pt x="231" y="319"/>
                  <a:pt x="229" y="318"/>
                </a:cubicBezTo>
                <a:cubicBezTo>
                  <a:pt x="221" y="312"/>
                  <a:pt x="212" y="308"/>
                  <a:pt x="207" y="301"/>
                </a:cubicBezTo>
                <a:cubicBezTo>
                  <a:pt x="208" y="270"/>
                  <a:pt x="207" y="249"/>
                  <a:pt x="207" y="221"/>
                </a:cubicBezTo>
                <a:cubicBezTo>
                  <a:pt x="207" y="218"/>
                  <a:pt x="208" y="214"/>
                  <a:pt x="208" y="211"/>
                </a:cubicBezTo>
                <a:cubicBezTo>
                  <a:pt x="214" y="221"/>
                  <a:pt x="223" y="229"/>
                  <a:pt x="231" y="236"/>
                </a:cubicBezTo>
                <a:cubicBezTo>
                  <a:pt x="246" y="250"/>
                  <a:pt x="259" y="262"/>
                  <a:pt x="273" y="278"/>
                </a:cubicBezTo>
                <a:cubicBezTo>
                  <a:pt x="273" y="283"/>
                  <a:pt x="272" y="289"/>
                  <a:pt x="271" y="295"/>
                </a:cubicBezTo>
                <a:cubicBezTo>
                  <a:pt x="270" y="301"/>
                  <a:pt x="267" y="308"/>
                  <a:pt x="271" y="313"/>
                </a:cubicBezTo>
                <a:cubicBezTo>
                  <a:pt x="277" y="311"/>
                  <a:pt x="274" y="304"/>
                  <a:pt x="275" y="299"/>
                </a:cubicBezTo>
                <a:cubicBezTo>
                  <a:pt x="276" y="294"/>
                  <a:pt x="278" y="289"/>
                  <a:pt x="279" y="284"/>
                </a:cubicBezTo>
                <a:cubicBezTo>
                  <a:pt x="283" y="288"/>
                  <a:pt x="288" y="292"/>
                  <a:pt x="292" y="296"/>
                </a:cubicBezTo>
                <a:cubicBezTo>
                  <a:pt x="295" y="313"/>
                  <a:pt x="293" y="329"/>
                  <a:pt x="295" y="345"/>
                </a:cubicBezTo>
                <a:cubicBezTo>
                  <a:pt x="284" y="346"/>
                  <a:pt x="287" y="367"/>
                  <a:pt x="301" y="367"/>
                </a:cubicBezTo>
                <a:cubicBezTo>
                  <a:pt x="313" y="365"/>
                  <a:pt x="312" y="349"/>
                  <a:pt x="301" y="345"/>
                </a:cubicBezTo>
                <a:cubicBezTo>
                  <a:pt x="302" y="332"/>
                  <a:pt x="296" y="318"/>
                  <a:pt x="300" y="305"/>
                </a:cubicBezTo>
                <a:cubicBezTo>
                  <a:pt x="310" y="314"/>
                  <a:pt x="318" y="324"/>
                  <a:pt x="327" y="332"/>
                </a:cubicBezTo>
                <a:cubicBezTo>
                  <a:pt x="319" y="342"/>
                  <a:pt x="329" y="355"/>
                  <a:pt x="340" y="357"/>
                </a:cubicBezTo>
                <a:cubicBezTo>
                  <a:pt x="346" y="357"/>
                  <a:pt x="353" y="350"/>
                  <a:pt x="355" y="344"/>
                </a:cubicBezTo>
                <a:cubicBezTo>
                  <a:pt x="353" y="342"/>
                  <a:pt x="353" y="339"/>
                  <a:pt x="352" y="337"/>
                </a:cubicBezTo>
                <a:cubicBezTo>
                  <a:pt x="346" y="326"/>
                  <a:pt x="339" y="328"/>
                  <a:pt x="330" y="327"/>
                </a:cubicBezTo>
                <a:cubicBezTo>
                  <a:pt x="323" y="318"/>
                  <a:pt x="311" y="309"/>
                  <a:pt x="304" y="301"/>
                </a:cubicBezTo>
                <a:cubicBezTo>
                  <a:pt x="316" y="301"/>
                  <a:pt x="327" y="300"/>
                  <a:pt x="339" y="300"/>
                </a:cubicBezTo>
                <a:cubicBezTo>
                  <a:pt x="342" y="304"/>
                  <a:pt x="346" y="307"/>
                  <a:pt x="349" y="309"/>
                </a:cubicBezTo>
                <a:cubicBezTo>
                  <a:pt x="356" y="310"/>
                  <a:pt x="361" y="305"/>
                  <a:pt x="360" y="299"/>
                </a:cubicBezTo>
                <a:cubicBezTo>
                  <a:pt x="360" y="299"/>
                  <a:pt x="363" y="298"/>
                  <a:pt x="363" y="297"/>
                </a:cubicBezTo>
                <a:cubicBezTo>
                  <a:pt x="363" y="289"/>
                  <a:pt x="351" y="283"/>
                  <a:pt x="346" y="285"/>
                </a:cubicBezTo>
                <a:cubicBezTo>
                  <a:pt x="342" y="286"/>
                  <a:pt x="341" y="289"/>
                  <a:pt x="338" y="294"/>
                </a:cubicBezTo>
                <a:cubicBezTo>
                  <a:pt x="332" y="296"/>
                  <a:pt x="326" y="294"/>
                  <a:pt x="318" y="294"/>
                </a:cubicBezTo>
                <a:cubicBezTo>
                  <a:pt x="311" y="295"/>
                  <a:pt x="302" y="298"/>
                  <a:pt x="297" y="294"/>
                </a:cubicBezTo>
                <a:cubicBezTo>
                  <a:pt x="291" y="291"/>
                  <a:pt x="288" y="284"/>
                  <a:pt x="281" y="278"/>
                </a:cubicBezTo>
                <a:cubicBezTo>
                  <a:pt x="286" y="278"/>
                  <a:pt x="292" y="277"/>
                  <a:pt x="297" y="275"/>
                </a:cubicBezTo>
                <a:cubicBezTo>
                  <a:pt x="301" y="275"/>
                  <a:pt x="312" y="275"/>
                  <a:pt x="311" y="269"/>
                </a:cubicBezTo>
                <a:cubicBezTo>
                  <a:pt x="310" y="266"/>
                  <a:pt x="305" y="268"/>
                  <a:pt x="303" y="268"/>
                </a:cubicBezTo>
                <a:cubicBezTo>
                  <a:pt x="294" y="270"/>
                  <a:pt x="284" y="274"/>
                  <a:pt x="276" y="272"/>
                </a:cubicBezTo>
                <a:cubicBezTo>
                  <a:pt x="255" y="250"/>
                  <a:pt x="238" y="235"/>
                  <a:pt x="219" y="215"/>
                </a:cubicBezTo>
                <a:cubicBezTo>
                  <a:pt x="218" y="214"/>
                  <a:pt x="216" y="212"/>
                  <a:pt x="215" y="210"/>
                </a:cubicBezTo>
                <a:cubicBezTo>
                  <a:pt x="225" y="212"/>
                  <a:pt x="235" y="211"/>
                  <a:pt x="244" y="211"/>
                </a:cubicBezTo>
                <a:cubicBezTo>
                  <a:pt x="264" y="210"/>
                  <a:pt x="282" y="210"/>
                  <a:pt x="303" y="211"/>
                </a:cubicBezTo>
                <a:cubicBezTo>
                  <a:pt x="307" y="214"/>
                  <a:pt x="310" y="220"/>
                  <a:pt x="314" y="225"/>
                </a:cubicBezTo>
                <a:cubicBezTo>
                  <a:pt x="317" y="229"/>
                  <a:pt x="320" y="236"/>
                  <a:pt x="327" y="237"/>
                </a:cubicBezTo>
                <a:cubicBezTo>
                  <a:pt x="330" y="232"/>
                  <a:pt x="322" y="228"/>
                  <a:pt x="320" y="225"/>
                </a:cubicBezTo>
                <a:cubicBezTo>
                  <a:pt x="316" y="220"/>
                  <a:pt x="315" y="215"/>
                  <a:pt x="312" y="211"/>
                </a:cubicBezTo>
                <a:cubicBezTo>
                  <a:pt x="318" y="211"/>
                  <a:pt x="324" y="211"/>
                  <a:pt x="330" y="211"/>
                </a:cubicBezTo>
                <a:cubicBezTo>
                  <a:pt x="343" y="220"/>
                  <a:pt x="354" y="232"/>
                  <a:pt x="366" y="242"/>
                </a:cubicBezTo>
                <a:cubicBezTo>
                  <a:pt x="359" y="251"/>
                  <a:pt x="376" y="264"/>
                  <a:pt x="386" y="254"/>
                </a:cubicBezTo>
                <a:cubicBezTo>
                  <a:pt x="393" y="244"/>
                  <a:pt x="381" y="234"/>
                  <a:pt x="370" y="238"/>
                </a:cubicBezTo>
                <a:cubicBezTo>
                  <a:pt x="361" y="229"/>
                  <a:pt x="348" y="223"/>
                  <a:pt x="342" y="211"/>
                </a:cubicBezTo>
                <a:cubicBezTo>
                  <a:pt x="355" y="210"/>
                  <a:pt x="367" y="212"/>
                  <a:pt x="379" y="211"/>
                </a:cubicBezTo>
                <a:cubicBezTo>
                  <a:pt x="381" y="224"/>
                  <a:pt x="397" y="226"/>
                  <a:pt x="407" y="220"/>
                </a:cubicBezTo>
                <a:cubicBezTo>
                  <a:pt x="411" y="216"/>
                  <a:pt x="411" y="205"/>
                  <a:pt x="408" y="200"/>
                </a:cubicBezTo>
                <a:close/>
                <a:moveTo>
                  <a:pt x="367" y="174"/>
                </a:moveTo>
                <a:cubicBezTo>
                  <a:pt x="368" y="171"/>
                  <a:pt x="364" y="171"/>
                  <a:pt x="363" y="169"/>
                </a:cubicBezTo>
                <a:cubicBezTo>
                  <a:pt x="369" y="155"/>
                  <a:pt x="389" y="177"/>
                  <a:pt x="367" y="174"/>
                </a:cubicBezTo>
                <a:close/>
                <a:moveTo>
                  <a:pt x="361" y="110"/>
                </a:moveTo>
                <a:cubicBezTo>
                  <a:pt x="363" y="116"/>
                  <a:pt x="352" y="124"/>
                  <a:pt x="349" y="117"/>
                </a:cubicBezTo>
                <a:cubicBezTo>
                  <a:pt x="350" y="112"/>
                  <a:pt x="357" y="107"/>
                  <a:pt x="361" y="110"/>
                </a:cubicBezTo>
                <a:close/>
                <a:moveTo>
                  <a:pt x="342" y="65"/>
                </a:moveTo>
                <a:cubicBezTo>
                  <a:pt x="346" y="65"/>
                  <a:pt x="351" y="67"/>
                  <a:pt x="352" y="73"/>
                </a:cubicBezTo>
                <a:cubicBezTo>
                  <a:pt x="349" y="80"/>
                  <a:pt x="342" y="85"/>
                  <a:pt x="335" y="83"/>
                </a:cubicBezTo>
                <a:cubicBezTo>
                  <a:pt x="332" y="79"/>
                  <a:pt x="333" y="75"/>
                  <a:pt x="332" y="70"/>
                </a:cubicBezTo>
                <a:cubicBezTo>
                  <a:pt x="335" y="71"/>
                  <a:pt x="338" y="69"/>
                  <a:pt x="342" y="65"/>
                </a:cubicBezTo>
                <a:close/>
                <a:moveTo>
                  <a:pt x="290" y="68"/>
                </a:moveTo>
                <a:cubicBezTo>
                  <a:pt x="285" y="54"/>
                  <a:pt x="314" y="55"/>
                  <a:pt x="297" y="69"/>
                </a:cubicBezTo>
                <a:cubicBezTo>
                  <a:pt x="295" y="67"/>
                  <a:pt x="293" y="69"/>
                  <a:pt x="290" y="68"/>
                </a:cubicBezTo>
                <a:close/>
                <a:moveTo>
                  <a:pt x="246" y="28"/>
                </a:moveTo>
                <a:cubicBezTo>
                  <a:pt x="251" y="29"/>
                  <a:pt x="249" y="43"/>
                  <a:pt x="242" y="41"/>
                </a:cubicBezTo>
                <a:cubicBezTo>
                  <a:pt x="239" y="36"/>
                  <a:pt x="241" y="28"/>
                  <a:pt x="246" y="28"/>
                </a:cubicBezTo>
                <a:close/>
                <a:moveTo>
                  <a:pt x="171" y="44"/>
                </a:moveTo>
                <a:cubicBezTo>
                  <a:pt x="168" y="43"/>
                  <a:pt x="168" y="47"/>
                  <a:pt x="166" y="48"/>
                </a:cubicBezTo>
                <a:cubicBezTo>
                  <a:pt x="153" y="41"/>
                  <a:pt x="174" y="22"/>
                  <a:pt x="171" y="44"/>
                </a:cubicBezTo>
                <a:close/>
                <a:moveTo>
                  <a:pt x="82" y="77"/>
                </a:moveTo>
                <a:cubicBezTo>
                  <a:pt x="78" y="80"/>
                  <a:pt x="74" y="79"/>
                  <a:pt x="70" y="80"/>
                </a:cubicBezTo>
                <a:cubicBezTo>
                  <a:pt x="71" y="77"/>
                  <a:pt x="68" y="74"/>
                  <a:pt x="64" y="70"/>
                </a:cubicBezTo>
                <a:cubicBezTo>
                  <a:pt x="64" y="66"/>
                  <a:pt x="67" y="61"/>
                  <a:pt x="72" y="60"/>
                </a:cubicBezTo>
                <a:cubicBezTo>
                  <a:pt x="79" y="63"/>
                  <a:pt x="84" y="70"/>
                  <a:pt x="82" y="77"/>
                </a:cubicBezTo>
                <a:close/>
                <a:moveTo>
                  <a:pt x="67" y="122"/>
                </a:moveTo>
                <a:cubicBezTo>
                  <a:pt x="53" y="127"/>
                  <a:pt x="54" y="98"/>
                  <a:pt x="68" y="115"/>
                </a:cubicBezTo>
                <a:cubicBezTo>
                  <a:pt x="66" y="117"/>
                  <a:pt x="68" y="119"/>
                  <a:pt x="67" y="122"/>
                </a:cubicBezTo>
                <a:close/>
                <a:moveTo>
                  <a:pt x="116" y="63"/>
                </a:moveTo>
                <a:cubicBezTo>
                  <a:pt x="111" y="62"/>
                  <a:pt x="106" y="55"/>
                  <a:pt x="109" y="51"/>
                </a:cubicBezTo>
                <a:cubicBezTo>
                  <a:pt x="115" y="49"/>
                  <a:pt x="123" y="60"/>
                  <a:pt x="116" y="63"/>
                </a:cubicBezTo>
                <a:close/>
                <a:moveTo>
                  <a:pt x="41" y="170"/>
                </a:moveTo>
                <a:cubicBezTo>
                  <a:pt x="36" y="172"/>
                  <a:pt x="28" y="170"/>
                  <a:pt x="28" y="166"/>
                </a:cubicBezTo>
                <a:cubicBezTo>
                  <a:pt x="29" y="160"/>
                  <a:pt x="43" y="162"/>
                  <a:pt x="41" y="170"/>
                </a:cubicBezTo>
                <a:close/>
                <a:moveTo>
                  <a:pt x="20" y="214"/>
                </a:moveTo>
                <a:cubicBezTo>
                  <a:pt x="18" y="211"/>
                  <a:pt x="14" y="211"/>
                  <a:pt x="9" y="211"/>
                </a:cubicBezTo>
                <a:cubicBezTo>
                  <a:pt x="5" y="208"/>
                  <a:pt x="4" y="203"/>
                  <a:pt x="7" y="198"/>
                </a:cubicBezTo>
                <a:cubicBezTo>
                  <a:pt x="15" y="195"/>
                  <a:pt x="23" y="197"/>
                  <a:pt x="27" y="203"/>
                </a:cubicBezTo>
                <a:cubicBezTo>
                  <a:pt x="26" y="208"/>
                  <a:pt x="22" y="211"/>
                  <a:pt x="20" y="214"/>
                </a:cubicBezTo>
                <a:close/>
                <a:moveTo>
                  <a:pt x="44" y="240"/>
                </a:moveTo>
                <a:cubicBezTo>
                  <a:pt x="43" y="243"/>
                  <a:pt x="47" y="243"/>
                  <a:pt x="48" y="245"/>
                </a:cubicBezTo>
                <a:cubicBezTo>
                  <a:pt x="41" y="259"/>
                  <a:pt x="22" y="237"/>
                  <a:pt x="44" y="240"/>
                </a:cubicBezTo>
                <a:close/>
                <a:moveTo>
                  <a:pt x="50" y="304"/>
                </a:moveTo>
                <a:cubicBezTo>
                  <a:pt x="47" y="298"/>
                  <a:pt x="58" y="290"/>
                  <a:pt x="62" y="297"/>
                </a:cubicBezTo>
                <a:cubicBezTo>
                  <a:pt x="60" y="302"/>
                  <a:pt x="54" y="307"/>
                  <a:pt x="50" y="304"/>
                </a:cubicBezTo>
                <a:close/>
                <a:moveTo>
                  <a:pt x="69" y="349"/>
                </a:moveTo>
                <a:cubicBezTo>
                  <a:pt x="64" y="349"/>
                  <a:pt x="60" y="347"/>
                  <a:pt x="58" y="341"/>
                </a:cubicBezTo>
                <a:cubicBezTo>
                  <a:pt x="62" y="334"/>
                  <a:pt x="69" y="329"/>
                  <a:pt x="76" y="331"/>
                </a:cubicBezTo>
                <a:cubicBezTo>
                  <a:pt x="79" y="335"/>
                  <a:pt x="78" y="339"/>
                  <a:pt x="79" y="344"/>
                </a:cubicBezTo>
                <a:cubicBezTo>
                  <a:pt x="75" y="343"/>
                  <a:pt x="72" y="345"/>
                  <a:pt x="69" y="349"/>
                </a:cubicBezTo>
                <a:close/>
                <a:moveTo>
                  <a:pt x="120" y="346"/>
                </a:moveTo>
                <a:cubicBezTo>
                  <a:pt x="126" y="360"/>
                  <a:pt x="96" y="359"/>
                  <a:pt x="114" y="345"/>
                </a:cubicBezTo>
                <a:cubicBezTo>
                  <a:pt x="116" y="347"/>
                  <a:pt x="118" y="345"/>
                  <a:pt x="120" y="346"/>
                </a:cubicBezTo>
                <a:close/>
                <a:moveTo>
                  <a:pt x="164" y="383"/>
                </a:moveTo>
                <a:cubicBezTo>
                  <a:pt x="158" y="382"/>
                  <a:pt x="160" y="368"/>
                  <a:pt x="168" y="370"/>
                </a:cubicBezTo>
                <a:cubicBezTo>
                  <a:pt x="170" y="375"/>
                  <a:pt x="168" y="383"/>
                  <a:pt x="164" y="383"/>
                </a:cubicBezTo>
                <a:close/>
                <a:moveTo>
                  <a:pt x="238" y="367"/>
                </a:moveTo>
                <a:cubicBezTo>
                  <a:pt x="241" y="368"/>
                  <a:pt x="241" y="364"/>
                  <a:pt x="243" y="363"/>
                </a:cubicBezTo>
                <a:cubicBezTo>
                  <a:pt x="257" y="369"/>
                  <a:pt x="235" y="389"/>
                  <a:pt x="238" y="367"/>
                </a:cubicBezTo>
                <a:close/>
                <a:moveTo>
                  <a:pt x="330" y="335"/>
                </a:moveTo>
                <a:cubicBezTo>
                  <a:pt x="335" y="332"/>
                  <a:pt x="339" y="333"/>
                  <a:pt x="343" y="332"/>
                </a:cubicBezTo>
                <a:cubicBezTo>
                  <a:pt x="342" y="336"/>
                  <a:pt x="345" y="339"/>
                  <a:pt x="349" y="342"/>
                </a:cubicBezTo>
                <a:cubicBezTo>
                  <a:pt x="349" y="347"/>
                  <a:pt x="346" y="351"/>
                  <a:pt x="341" y="353"/>
                </a:cubicBezTo>
                <a:cubicBezTo>
                  <a:pt x="333" y="349"/>
                  <a:pt x="328" y="342"/>
                  <a:pt x="330" y="335"/>
                </a:cubicBezTo>
                <a:close/>
                <a:moveTo>
                  <a:pt x="345" y="291"/>
                </a:moveTo>
                <a:cubicBezTo>
                  <a:pt x="359" y="285"/>
                  <a:pt x="358" y="315"/>
                  <a:pt x="344" y="297"/>
                </a:cubicBezTo>
                <a:cubicBezTo>
                  <a:pt x="347" y="295"/>
                  <a:pt x="344" y="293"/>
                  <a:pt x="345" y="291"/>
                </a:cubicBezTo>
                <a:close/>
                <a:moveTo>
                  <a:pt x="297" y="349"/>
                </a:moveTo>
                <a:cubicBezTo>
                  <a:pt x="301" y="351"/>
                  <a:pt x="306" y="357"/>
                  <a:pt x="303" y="361"/>
                </a:cubicBezTo>
                <a:cubicBezTo>
                  <a:pt x="298" y="364"/>
                  <a:pt x="290" y="353"/>
                  <a:pt x="297" y="349"/>
                </a:cubicBezTo>
                <a:close/>
                <a:moveTo>
                  <a:pt x="197" y="20"/>
                </a:moveTo>
                <a:cubicBezTo>
                  <a:pt x="200" y="18"/>
                  <a:pt x="201" y="14"/>
                  <a:pt x="200" y="9"/>
                </a:cubicBezTo>
                <a:cubicBezTo>
                  <a:pt x="203" y="5"/>
                  <a:pt x="209" y="4"/>
                  <a:pt x="213" y="7"/>
                </a:cubicBezTo>
                <a:cubicBezTo>
                  <a:pt x="216" y="15"/>
                  <a:pt x="215" y="23"/>
                  <a:pt x="208" y="27"/>
                </a:cubicBezTo>
                <a:cubicBezTo>
                  <a:pt x="203" y="26"/>
                  <a:pt x="201" y="22"/>
                  <a:pt x="197" y="20"/>
                </a:cubicBezTo>
                <a:close/>
                <a:moveTo>
                  <a:pt x="212" y="391"/>
                </a:moveTo>
                <a:cubicBezTo>
                  <a:pt x="209" y="393"/>
                  <a:pt x="209" y="397"/>
                  <a:pt x="209" y="402"/>
                </a:cubicBezTo>
                <a:cubicBezTo>
                  <a:pt x="206" y="405"/>
                  <a:pt x="201" y="407"/>
                  <a:pt x="196" y="404"/>
                </a:cubicBezTo>
                <a:cubicBezTo>
                  <a:pt x="193" y="396"/>
                  <a:pt x="195" y="387"/>
                  <a:pt x="201" y="384"/>
                </a:cubicBezTo>
                <a:cubicBezTo>
                  <a:pt x="206" y="385"/>
                  <a:pt x="209" y="389"/>
                  <a:pt x="212" y="391"/>
                </a:cubicBezTo>
                <a:close/>
                <a:moveTo>
                  <a:pt x="370" y="244"/>
                </a:moveTo>
                <a:cubicBezTo>
                  <a:pt x="375" y="242"/>
                  <a:pt x="383" y="243"/>
                  <a:pt x="383" y="248"/>
                </a:cubicBezTo>
                <a:cubicBezTo>
                  <a:pt x="381" y="254"/>
                  <a:pt x="368" y="252"/>
                  <a:pt x="370" y="244"/>
                </a:cubicBezTo>
                <a:close/>
                <a:moveTo>
                  <a:pt x="404" y="216"/>
                </a:moveTo>
                <a:cubicBezTo>
                  <a:pt x="396" y="219"/>
                  <a:pt x="387" y="217"/>
                  <a:pt x="384" y="211"/>
                </a:cubicBezTo>
                <a:cubicBezTo>
                  <a:pt x="385" y="206"/>
                  <a:pt x="389" y="203"/>
                  <a:pt x="391" y="200"/>
                </a:cubicBezTo>
                <a:cubicBezTo>
                  <a:pt x="393" y="203"/>
                  <a:pt x="397" y="203"/>
                  <a:pt x="402" y="203"/>
                </a:cubicBezTo>
                <a:cubicBezTo>
                  <a:pt x="405" y="206"/>
                  <a:pt x="407" y="211"/>
                  <a:pt x="404" y="216"/>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15"/>
          <p:cNvSpPr>
            <a:spLocks noEditPoints="1"/>
          </p:cNvSpPr>
          <p:nvPr/>
        </p:nvSpPr>
        <p:spPr bwMode="auto">
          <a:xfrm>
            <a:off x="1748213" y="4249444"/>
            <a:ext cx="1046163" cy="1001713"/>
          </a:xfrm>
          <a:custGeom>
            <a:avLst/>
            <a:gdLst>
              <a:gd name="T0" fmla="*/ 156 w 279"/>
              <a:gd name="T1" fmla="*/ 36 h 267"/>
              <a:gd name="T2" fmla="*/ 139 w 279"/>
              <a:gd name="T3" fmla="*/ 76 h 267"/>
              <a:gd name="T4" fmla="*/ 182 w 279"/>
              <a:gd name="T5" fmla="*/ 79 h 267"/>
              <a:gd name="T6" fmla="*/ 194 w 279"/>
              <a:gd name="T7" fmla="*/ 34 h 267"/>
              <a:gd name="T8" fmla="*/ 232 w 279"/>
              <a:gd name="T9" fmla="*/ 32 h 267"/>
              <a:gd name="T10" fmla="*/ 205 w 279"/>
              <a:gd name="T11" fmla="*/ 61 h 267"/>
              <a:gd name="T12" fmla="*/ 186 w 279"/>
              <a:gd name="T13" fmla="*/ 80 h 267"/>
              <a:gd name="T14" fmla="*/ 172 w 279"/>
              <a:gd name="T15" fmla="*/ 122 h 267"/>
              <a:gd name="T16" fmla="*/ 220 w 279"/>
              <a:gd name="T17" fmla="*/ 102 h 267"/>
              <a:gd name="T18" fmla="*/ 245 w 279"/>
              <a:gd name="T19" fmla="*/ 100 h 267"/>
              <a:gd name="T20" fmla="*/ 254 w 279"/>
              <a:gd name="T21" fmla="*/ 109 h 267"/>
              <a:gd name="T22" fmla="*/ 239 w 279"/>
              <a:gd name="T23" fmla="*/ 138 h 267"/>
              <a:gd name="T24" fmla="*/ 223 w 279"/>
              <a:gd name="T25" fmla="*/ 148 h 267"/>
              <a:gd name="T26" fmla="*/ 161 w 279"/>
              <a:gd name="T27" fmla="*/ 153 h 267"/>
              <a:gd name="T28" fmla="*/ 195 w 279"/>
              <a:gd name="T29" fmla="*/ 172 h 267"/>
              <a:gd name="T30" fmla="*/ 192 w 279"/>
              <a:gd name="T31" fmla="*/ 186 h 267"/>
              <a:gd name="T32" fmla="*/ 196 w 279"/>
              <a:gd name="T33" fmla="*/ 201 h 267"/>
              <a:gd name="T34" fmla="*/ 169 w 279"/>
              <a:gd name="T35" fmla="*/ 206 h 267"/>
              <a:gd name="T36" fmla="*/ 151 w 279"/>
              <a:gd name="T37" fmla="*/ 173 h 267"/>
              <a:gd name="T38" fmla="*/ 153 w 279"/>
              <a:gd name="T39" fmla="*/ 213 h 267"/>
              <a:gd name="T40" fmla="*/ 136 w 279"/>
              <a:gd name="T41" fmla="*/ 218 h 267"/>
              <a:gd name="T42" fmla="*/ 121 w 279"/>
              <a:gd name="T43" fmla="*/ 236 h 267"/>
              <a:gd name="T44" fmla="*/ 107 w 279"/>
              <a:gd name="T45" fmla="*/ 230 h 267"/>
              <a:gd name="T46" fmla="*/ 104 w 279"/>
              <a:gd name="T47" fmla="*/ 215 h 267"/>
              <a:gd name="T48" fmla="*/ 113 w 279"/>
              <a:gd name="T49" fmla="*/ 174 h 267"/>
              <a:gd name="T50" fmla="*/ 91 w 279"/>
              <a:gd name="T51" fmla="*/ 205 h 267"/>
              <a:gd name="T52" fmla="*/ 75 w 279"/>
              <a:gd name="T53" fmla="*/ 215 h 267"/>
              <a:gd name="T54" fmla="*/ 30 w 279"/>
              <a:gd name="T55" fmla="*/ 209 h 267"/>
              <a:gd name="T56" fmla="*/ 73 w 279"/>
              <a:gd name="T57" fmla="*/ 180 h 267"/>
              <a:gd name="T58" fmla="*/ 90 w 279"/>
              <a:gd name="T59" fmla="*/ 164 h 267"/>
              <a:gd name="T60" fmla="*/ 72 w 279"/>
              <a:gd name="T61" fmla="*/ 129 h 267"/>
              <a:gd name="T62" fmla="*/ 55 w 279"/>
              <a:gd name="T63" fmla="*/ 128 h 267"/>
              <a:gd name="T64" fmla="*/ 46 w 279"/>
              <a:gd name="T65" fmla="*/ 128 h 267"/>
              <a:gd name="T66" fmla="*/ 29 w 279"/>
              <a:gd name="T67" fmla="*/ 123 h 267"/>
              <a:gd name="T68" fmla="*/ 51 w 279"/>
              <a:gd name="T69" fmla="*/ 123 h 267"/>
              <a:gd name="T70" fmla="*/ 71 w 279"/>
              <a:gd name="T71" fmla="*/ 123 h 267"/>
              <a:gd name="T72" fmla="*/ 95 w 279"/>
              <a:gd name="T73" fmla="*/ 90 h 267"/>
              <a:gd name="T74" fmla="*/ 83 w 279"/>
              <a:gd name="T75" fmla="*/ 78 h 267"/>
              <a:gd name="T76" fmla="*/ 48 w 279"/>
              <a:gd name="T77" fmla="*/ 46 h 267"/>
              <a:gd name="T78" fmla="*/ 81 w 279"/>
              <a:gd name="T79" fmla="*/ 68 h 267"/>
              <a:gd name="T80" fmla="*/ 106 w 279"/>
              <a:gd name="T81" fmla="*/ 57 h 267"/>
              <a:gd name="T82" fmla="*/ 113 w 279"/>
              <a:gd name="T83" fmla="*/ 101 h 267"/>
              <a:gd name="T84" fmla="*/ 120 w 279"/>
              <a:gd name="T85" fmla="*/ 68 h 267"/>
              <a:gd name="T86" fmla="*/ 112 w 279"/>
              <a:gd name="T87" fmla="*/ 35 h 267"/>
              <a:gd name="T88" fmla="*/ 123 w 279"/>
              <a:gd name="T89" fmla="*/ 24 h 267"/>
              <a:gd name="T90" fmla="*/ 136 w 279"/>
              <a:gd name="T91" fmla="*/ 27 h 267"/>
              <a:gd name="T92" fmla="*/ 54 w 279"/>
              <a:gd name="T93" fmla="*/ 47 h 267"/>
              <a:gd name="T94" fmla="*/ 54 w 279"/>
              <a:gd name="T95" fmla="*/ 47 h 267"/>
              <a:gd name="T96" fmla="*/ 123 w 279"/>
              <a:gd name="T97" fmla="*/ 95 h 267"/>
              <a:gd name="T98" fmla="*/ 152 w 279"/>
              <a:gd name="T99" fmla="*/ 108 h 267"/>
              <a:gd name="T100" fmla="*/ 165 w 279"/>
              <a:gd name="T101" fmla="*/ 124 h 267"/>
              <a:gd name="T102" fmla="*/ 105 w 279"/>
              <a:gd name="T103" fmla="*/ 124 h 267"/>
              <a:gd name="T104" fmla="*/ 105 w 279"/>
              <a:gd name="T105" fmla="*/ 124 h 267"/>
              <a:gd name="T106" fmla="*/ 9 w 279"/>
              <a:gd name="T107" fmla="*/ 136 h 267"/>
              <a:gd name="T108" fmla="*/ 107 w 279"/>
              <a:gd name="T109" fmla="*/ 148 h 267"/>
              <a:gd name="T110" fmla="*/ 171 w 279"/>
              <a:gd name="T111" fmla="*/ 144 h 267"/>
              <a:gd name="T112" fmla="*/ 112 w 279"/>
              <a:gd name="T113" fmla="*/ 149 h 267"/>
              <a:gd name="T114" fmla="*/ 112 w 279"/>
              <a:gd name="T115" fmla="*/ 149 h 267"/>
              <a:gd name="T116" fmla="*/ 137 w 279"/>
              <a:gd name="T117" fmla="*/ 139 h 267"/>
              <a:gd name="T118" fmla="*/ 211 w 279"/>
              <a:gd name="T119" fmla="*/ 199 h 267"/>
              <a:gd name="T120" fmla="*/ 43 w 279"/>
              <a:gd name="T121" fmla="*/ 205 h 267"/>
              <a:gd name="T122" fmla="*/ 129 w 279"/>
              <a:gd name="T123" fmla="*/ 25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9" h="267">
                <a:moveTo>
                  <a:pt x="148" y="10"/>
                </a:moveTo>
                <a:cubicBezTo>
                  <a:pt x="150" y="21"/>
                  <a:pt x="147" y="29"/>
                  <a:pt x="137" y="32"/>
                </a:cubicBezTo>
                <a:cubicBezTo>
                  <a:pt x="137" y="40"/>
                  <a:pt x="138" y="42"/>
                  <a:pt x="138" y="49"/>
                </a:cubicBezTo>
                <a:cubicBezTo>
                  <a:pt x="144" y="49"/>
                  <a:pt x="147" y="37"/>
                  <a:pt x="156" y="36"/>
                </a:cubicBezTo>
                <a:cubicBezTo>
                  <a:pt x="157" y="50"/>
                  <a:pt x="134" y="52"/>
                  <a:pt x="139" y="69"/>
                </a:cubicBezTo>
                <a:cubicBezTo>
                  <a:pt x="144" y="64"/>
                  <a:pt x="150" y="55"/>
                  <a:pt x="159" y="57"/>
                </a:cubicBezTo>
                <a:cubicBezTo>
                  <a:pt x="160" y="63"/>
                  <a:pt x="154" y="64"/>
                  <a:pt x="151" y="66"/>
                </a:cubicBezTo>
                <a:cubicBezTo>
                  <a:pt x="147" y="69"/>
                  <a:pt x="144" y="74"/>
                  <a:pt x="139" y="76"/>
                </a:cubicBezTo>
                <a:cubicBezTo>
                  <a:pt x="139" y="82"/>
                  <a:pt x="139" y="87"/>
                  <a:pt x="139" y="93"/>
                </a:cubicBezTo>
                <a:cubicBezTo>
                  <a:pt x="142" y="93"/>
                  <a:pt x="152" y="86"/>
                  <a:pt x="157" y="87"/>
                </a:cubicBezTo>
                <a:cubicBezTo>
                  <a:pt x="161" y="90"/>
                  <a:pt x="156" y="95"/>
                  <a:pt x="157" y="101"/>
                </a:cubicBezTo>
                <a:cubicBezTo>
                  <a:pt x="164" y="96"/>
                  <a:pt x="173" y="85"/>
                  <a:pt x="182" y="79"/>
                </a:cubicBezTo>
                <a:cubicBezTo>
                  <a:pt x="184" y="68"/>
                  <a:pt x="177" y="57"/>
                  <a:pt x="181" y="46"/>
                </a:cubicBezTo>
                <a:cubicBezTo>
                  <a:pt x="188" y="51"/>
                  <a:pt x="185" y="62"/>
                  <a:pt x="186" y="72"/>
                </a:cubicBezTo>
                <a:cubicBezTo>
                  <a:pt x="190" y="71"/>
                  <a:pt x="192" y="67"/>
                  <a:pt x="195" y="65"/>
                </a:cubicBezTo>
                <a:cubicBezTo>
                  <a:pt x="195" y="54"/>
                  <a:pt x="193" y="42"/>
                  <a:pt x="194" y="34"/>
                </a:cubicBezTo>
                <a:cubicBezTo>
                  <a:pt x="196" y="34"/>
                  <a:pt x="198" y="34"/>
                  <a:pt x="199" y="34"/>
                </a:cubicBezTo>
                <a:cubicBezTo>
                  <a:pt x="202" y="42"/>
                  <a:pt x="198" y="51"/>
                  <a:pt x="200" y="59"/>
                </a:cubicBezTo>
                <a:cubicBezTo>
                  <a:pt x="205" y="57"/>
                  <a:pt x="206" y="52"/>
                  <a:pt x="211" y="50"/>
                </a:cubicBezTo>
                <a:cubicBezTo>
                  <a:pt x="204" y="37"/>
                  <a:pt x="222" y="26"/>
                  <a:pt x="232" y="32"/>
                </a:cubicBezTo>
                <a:cubicBezTo>
                  <a:pt x="233" y="36"/>
                  <a:pt x="233" y="40"/>
                  <a:pt x="236" y="42"/>
                </a:cubicBezTo>
                <a:cubicBezTo>
                  <a:pt x="234" y="51"/>
                  <a:pt x="228" y="58"/>
                  <a:pt x="218" y="57"/>
                </a:cubicBezTo>
                <a:cubicBezTo>
                  <a:pt x="216" y="57"/>
                  <a:pt x="214" y="57"/>
                  <a:pt x="214" y="54"/>
                </a:cubicBezTo>
                <a:cubicBezTo>
                  <a:pt x="210" y="55"/>
                  <a:pt x="209" y="59"/>
                  <a:pt x="205" y="61"/>
                </a:cubicBezTo>
                <a:cubicBezTo>
                  <a:pt x="211" y="65"/>
                  <a:pt x="229" y="57"/>
                  <a:pt x="229" y="67"/>
                </a:cubicBezTo>
                <a:cubicBezTo>
                  <a:pt x="214" y="71"/>
                  <a:pt x="197" y="62"/>
                  <a:pt x="191" y="75"/>
                </a:cubicBezTo>
                <a:cubicBezTo>
                  <a:pt x="200" y="78"/>
                  <a:pt x="213" y="76"/>
                  <a:pt x="216" y="83"/>
                </a:cubicBezTo>
                <a:cubicBezTo>
                  <a:pt x="209" y="87"/>
                  <a:pt x="196" y="80"/>
                  <a:pt x="186" y="80"/>
                </a:cubicBezTo>
                <a:cubicBezTo>
                  <a:pt x="183" y="83"/>
                  <a:pt x="181" y="86"/>
                  <a:pt x="180" y="90"/>
                </a:cubicBezTo>
                <a:cubicBezTo>
                  <a:pt x="170" y="91"/>
                  <a:pt x="169" y="99"/>
                  <a:pt x="163" y="104"/>
                </a:cubicBezTo>
                <a:cubicBezTo>
                  <a:pt x="167" y="109"/>
                  <a:pt x="177" y="107"/>
                  <a:pt x="181" y="113"/>
                </a:cubicBezTo>
                <a:cubicBezTo>
                  <a:pt x="179" y="117"/>
                  <a:pt x="174" y="118"/>
                  <a:pt x="172" y="122"/>
                </a:cubicBezTo>
                <a:cubicBezTo>
                  <a:pt x="182" y="124"/>
                  <a:pt x="192" y="123"/>
                  <a:pt x="202" y="122"/>
                </a:cubicBezTo>
                <a:cubicBezTo>
                  <a:pt x="207" y="118"/>
                  <a:pt x="210" y="111"/>
                  <a:pt x="213" y="105"/>
                </a:cubicBezTo>
                <a:cubicBezTo>
                  <a:pt x="216" y="99"/>
                  <a:pt x="218" y="91"/>
                  <a:pt x="225" y="92"/>
                </a:cubicBezTo>
                <a:cubicBezTo>
                  <a:pt x="226" y="98"/>
                  <a:pt x="222" y="99"/>
                  <a:pt x="220" y="102"/>
                </a:cubicBezTo>
                <a:cubicBezTo>
                  <a:pt x="218" y="109"/>
                  <a:pt x="214" y="114"/>
                  <a:pt x="211" y="121"/>
                </a:cubicBezTo>
                <a:cubicBezTo>
                  <a:pt x="213" y="123"/>
                  <a:pt x="217" y="120"/>
                  <a:pt x="220" y="120"/>
                </a:cubicBezTo>
                <a:cubicBezTo>
                  <a:pt x="227" y="111"/>
                  <a:pt x="232" y="101"/>
                  <a:pt x="243" y="97"/>
                </a:cubicBezTo>
                <a:cubicBezTo>
                  <a:pt x="243" y="98"/>
                  <a:pt x="245" y="98"/>
                  <a:pt x="245" y="100"/>
                </a:cubicBezTo>
                <a:cubicBezTo>
                  <a:pt x="245" y="105"/>
                  <a:pt x="240" y="104"/>
                  <a:pt x="238" y="107"/>
                </a:cubicBezTo>
                <a:cubicBezTo>
                  <a:pt x="235" y="111"/>
                  <a:pt x="231" y="114"/>
                  <a:pt x="228" y="118"/>
                </a:cubicBezTo>
                <a:cubicBezTo>
                  <a:pt x="231" y="120"/>
                  <a:pt x="238" y="118"/>
                  <a:pt x="242" y="119"/>
                </a:cubicBezTo>
                <a:cubicBezTo>
                  <a:pt x="245" y="114"/>
                  <a:pt x="250" y="112"/>
                  <a:pt x="254" y="109"/>
                </a:cubicBezTo>
                <a:cubicBezTo>
                  <a:pt x="279" y="111"/>
                  <a:pt x="264" y="142"/>
                  <a:pt x="246" y="134"/>
                </a:cubicBezTo>
                <a:cubicBezTo>
                  <a:pt x="244" y="132"/>
                  <a:pt x="243" y="128"/>
                  <a:pt x="242" y="125"/>
                </a:cubicBezTo>
                <a:cubicBezTo>
                  <a:pt x="238" y="125"/>
                  <a:pt x="233" y="125"/>
                  <a:pt x="229" y="125"/>
                </a:cubicBezTo>
                <a:cubicBezTo>
                  <a:pt x="231" y="129"/>
                  <a:pt x="235" y="133"/>
                  <a:pt x="239" y="138"/>
                </a:cubicBezTo>
                <a:cubicBezTo>
                  <a:pt x="242" y="141"/>
                  <a:pt x="250" y="144"/>
                  <a:pt x="244" y="149"/>
                </a:cubicBezTo>
                <a:cubicBezTo>
                  <a:pt x="234" y="144"/>
                  <a:pt x="229" y="133"/>
                  <a:pt x="221" y="126"/>
                </a:cubicBezTo>
                <a:cubicBezTo>
                  <a:pt x="218" y="125"/>
                  <a:pt x="217" y="127"/>
                  <a:pt x="213" y="127"/>
                </a:cubicBezTo>
                <a:cubicBezTo>
                  <a:pt x="215" y="135"/>
                  <a:pt x="229" y="139"/>
                  <a:pt x="223" y="148"/>
                </a:cubicBezTo>
                <a:cubicBezTo>
                  <a:pt x="215" y="143"/>
                  <a:pt x="213" y="132"/>
                  <a:pt x="204" y="128"/>
                </a:cubicBezTo>
                <a:cubicBezTo>
                  <a:pt x="193" y="128"/>
                  <a:pt x="182" y="130"/>
                  <a:pt x="172" y="129"/>
                </a:cubicBezTo>
                <a:cubicBezTo>
                  <a:pt x="172" y="138"/>
                  <a:pt x="180" y="143"/>
                  <a:pt x="178" y="151"/>
                </a:cubicBezTo>
                <a:cubicBezTo>
                  <a:pt x="171" y="153"/>
                  <a:pt x="168" y="153"/>
                  <a:pt x="161" y="153"/>
                </a:cubicBezTo>
                <a:cubicBezTo>
                  <a:pt x="165" y="162"/>
                  <a:pt x="174" y="166"/>
                  <a:pt x="179" y="174"/>
                </a:cubicBezTo>
                <a:cubicBezTo>
                  <a:pt x="181" y="174"/>
                  <a:pt x="180" y="170"/>
                  <a:pt x="182" y="170"/>
                </a:cubicBezTo>
                <a:cubicBezTo>
                  <a:pt x="188" y="171"/>
                  <a:pt x="202" y="159"/>
                  <a:pt x="207" y="167"/>
                </a:cubicBezTo>
                <a:cubicBezTo>
                  <a:pt x="206" y="171"/>
                  <a:pt x="199" y="171"/>
                  <a:pt x="195" y="172"/>
                </a:cubicBezTo>
                <a:cubicBezTo>
                  <a:pt x="191" y="174"/>
                  <a:pt x="187" y="175"/>
                  <a:pt x="183" y="176"/>
                </a:cubicBezTo>
                <a:cubicBezTo>
                  <a:pt x="187" y="188"/>
                  <a:pt x="211" y="173"/>
                  <a:pt x="219" y="178"/>
                </a:cubicBezTo>
                <a:cubicBezTo>
                  <a:pt x="220" y="182"/>
                  <a:pt x="216" y="181"/>
                  <a:pt x="215" y="183"/>
                </a:cubicBezTo>
                <a:cubicBezTo>
                  <a:pt x="205" y="182"/>
                  <a:pt x="198" y="185"/>
                  <a:pt x="192" y="186"/>
                </a:cubicBezTo>
                <a:cubicBezTo>
                  <a:pt x="192" y="189"/>
                  <a:pt x="199" y="194"/>
                  <a:pt x="202" y="197"/>
                </a:cubicBezTo>
                <a:cubicBezTo>
                  <a:pt x="207" y="196"/>
                  <a:pt x="207" y="194"/>
                  <a:pt x="212" y="194"/>
                </a:cubicBezTo>
                <a:cubicBezTo>
                  <a:pt x="228" y="196"/>
                  <a:pt x="224" y="224"/>
                  <a:pt x="209" y="225"/>
                </a:cubicBezTo>
                <a:cubicBezTo>
                  <a:pt x="199" y="226"/>
                  <a:pt x="191" y="214"/>
                  <a:pt x="196" y="201"/>
                </a:cubicBezTo>
                <a:cubicBezTo>
                  <a:pt x="195" y="197"/>
                  <a:pt x="192" y="195"/>
                  <a:pt x="188" y="192"/>
                </a:cubicBezTo>
                <a:cubicBezTo>
                  <a:pt x="187" y="200"/>
                  <a:pt x="188" y="211"/>
                  <a:pt x="184" y="217"/>
                </a:cubicBezTo>
                <a:cubicBezTo>
                  <a:pt x="173" y="214"/>
                  <a:pt x="189" y="192"/>
                  <a:pt x="181" y="184"/>
                </a:cubicBezTo>
                <a:cubicBezTo>
                  <a:pt x="177" y="192"/>
                  <a:pt x="177" y="203"/>
                  <a:pt x="169" y="206"/>
                </a:cubicBezTo>
                <a:cubicBezTo>
                  <a:pt x="169" y="205"/>
                  <a:pt x="167" y="205"/>
                  <a:pt x="167" y="205"/>
                </a:cubicBezTo>
                <a:cubicBezTo>
                  <a:pt x="169" y="195"/>
                  <a:pt x="173" y="188"/>
                  <a:pt x="177" y="180"/>
                </a:cubicBezTo>
                <a:cubicBezTo>
                  <a:pt x="170" y="172"/>
                  <a:pt x="162" y="164"/>
                  <a:pt x="155" y="156"/>
                </a:cubicBezTo>
                <a:cubicBezTo>
                  <a:pt x="155" y="163"/>
                  <a:pt x="151" y="167"/>
                  <a:pt x="151" y="173"/>
                </a:cubicBezTo>
                <a:cubicBezTo>
                  <a:pt x="143" y="174"/>
                  <a:pt x="143" y="168"/>
                  <a:pt x="138" y="166"/>
                </a:cubicBezTo>
                <a:cubicBezTo>
                  <a:pt x="132" y="174"/>
                  <a:pt x="139" y="190"/>
                  <a:pt x="136" y="196"/>
                </a:cubicBezTo>
                <a:cubicBezTo>
                  <a:pt x="145" y="202"/>
                  <a:pt x="157" y="206"/>
                  <a:pt x="162" y="217"/>
                </a:cubicBezTo>
                <a:cubicBezTo>
                  <a:pt x="158" y="219"/>
                  <a:pt x="153" y="217"/>
                  <a:pt x="153" y="213"/>
                </a:cubicBezTo>
                <a:cubicBezTo>
                  <a:pt x="147" y="210"/>
                  <a:pt x="143" y="206"/>
                  <a:pt x="137" y="203"/>
                </a:cubicBezTo>
                <a:cubicBezTo>
                  <a:pt x="135" y="204"/>
                  <a:pt x="136" y="209"/>
                  <a:pt x="136" y="211"/>
                </a:cubicBezTo>
                <a:cubicBezTo>
                  <a:pt x="145" y="218"/>
                  <a:pt x="154" y="225"/>
                  <a:pt x="159" y="236"/>
                </a:cubicBezTo>
                <a:cubicBezTo>
                  <a:pt x="147" y="238"/>
                  <a:pt x="146" y="221"/>
                  <a:pt x="136" y="218"/>
                </a:cubicBezTo>
                <a:cubicBezTo>
                  <a:pt x="134" y="220"/>
                  <a:pt x="135" y="228"/>
                  <a:pt x="135" y="235"/>
                </a:cubicBezTo>
                <a:cubicBezTo>
                  <a:pt x="138" y="236"/>
                  <a:pt x="142" y="237"/>
                  <a:pt x="144" y="240"/>
                </a:cubicBezTo>
                <a:cubicBezTo>
                  <a:pt x="150" y="248"/>
                  <a:pt x="142" y="264"/>
                  <a:pt x="132" y="265"/>
                </a:cubicBezTo>
                <a:cubicBezTo>
                  <a:pt x="118" y="267"/>
                  <a:pt x="110" y="246"/>
                  <a:pt x="121" y="236"/>
                </a:cubicBezTo>
                <a:cubicBezTo>
                  <a:pt x="125" y="235"/>
                  <a:pt x="124" y="235"/>
                  <a:pt x="129" y="235"/>
                </a:cubicBezTo>
                <a:cubicBezTo>
                  <a:pt x="128" y="230"/>
                  <a:pt x="130" y="227"/>
                  <a:pt x="130" y="223"/>
                </a:cubicBezTo>
                <a:cubicBezTo>
                  <a:pt x="121" y="225"/>
                  <a:pt x="115" y="236"/>
                  <a:pt x="106" y="236"/>
                </a:cubicBezTo>
                <a:cubicBezTo>
                  <a:pt x="104" y="234"/>
                  <a:pt x="106" y="232"/>
                  <a:pt x="107" y="230"/>
                </a:cubicBezTo>
                <a:cubicBezTo>
                  <a:pt x="111" y="224"/>
                  <a:pt x="125" y="221"/>
                  <a:pt x="130" y="215"/>
                </a:cubicBezTo>
                <a:cubicBezTo>
                  <a:pt x="130" y="212"/>
                  <a:pt x="130" y="209"/>
                  <a:pt x="130" y="206"/>
                </a:cubicBezTo>
                <a:cubicBezTo>
                  <a:pt x="123" y="206"/>
                  <a:pt x="115" y="219"/>
                  <a:pt x="105" y="217"/>
                </a:cubicBezTo>
                <a:cubicBezTo>
                  <a:pt x="105" y="216"/>
                  <a:pt x="105" y="215"/>
                  <a:pt x="104" y="215"/>
                </a:cubicBezTo>
                <a:cubicBezTo>
                  <a:pt x="105" y="211"/>
                  <a:pt x="108" y="211"/>
                  <a:pt x="111" y="210"/>
                </a:cubicBezTo>
                <a:cubicBezTo>
                  <a:pt x="117" y="206"/>
                  <a:pt x="121" y="201"/>
                  <a:pt x="130" y="200"/>
                </a:cubicBezTo>
                <a:cubicBezTo>
                  <a:pt x="132" y="187"/>
                  <a:pt x="130" y="179"/>
                  <a:pt x="130" y="166"/>
                </a:cubicBezTo>
                <a:cubicBezTo>
                  <a:pt x="122" y="167"/>
                  <a:pt x="119" y="172"/>
                  <a:pt x="113" y="174"/>
                </a:cubicBezTo>
                <a:cubicBezTo>
                  <a:pt x="110" y="169"/>
                  <a:pt x="110" y="161"/>
                  <a:pt x="108" y="155"/>
                </a:cubicBezTo>
                <a:cubicBezTo>
                  <a:pt x="102" y="158"/>
                  <a:pt x="99" y="164"/>
                  <a:pt x="95" y="168"/>
                </a:cubicBezTo>
                <a:cubicBezTo>
                  <a:pt x="96" y="177"/>
                  <a:pt x="94" y="186"/>
                  <a:pt x="93" y="194"/>
                </a:cubicBezTo>
                <a:cubicBezTo>
                  <a:pt x="93" y="198"/>
                  <a:pt x="95" y="203"/>
                  <a:pt x="91" y="205"/>
                </a:cubicBezTo>
                <a:cubicBezTo>
                  <a:pt x="84" y="205"/>
                  <a:pt x="88" y="196"/>
                  <a:pt x="88" y="190"/>
                </a:cubicBezTo>
                <a:cubicBezTo>
                  <a:pt x="89" y="184"/>
                  <a:pt x="88" y="178"/>
                  <a:pt x="89" y="174"/>
                </a:cubicBezTo>
                <a:cubicBezTo>
                  <a:pt x="86" y="174"/>
                  <a:pt x="81" y="180"/>
                  <a:pt x="78" y="183"/>
                </a:cubicBezTo>
                <a:cubicBezTo>
                  <a:pt x="81" y="189"/>
                  <a:pt x="80" y="207"/>
                  <a:pt x="75" y="215"/>
                </a:cubicBezTo>
                <a:cubicBezTo>
                  <a:pt x="67" y="211"/>
                  <a:pt x="76" y="195"/>
                  <a:pt x="74" y="188"/>
                </a:cubicBezTo>
                <a:cubicBezTo>
                  <a:pt x="68" y="190"/>
                  <a:pt x="66" y="198"/>
                  <a:pt x="60" y="200"/>
                </a:cubicBezTo>
                <a:cubicBezTo>
                  <a:pt x="64" y="207"/>
                  <a:pt x="59" y="218"/>
                  <a:pt x="54" y="221"/>
                </a:cubicBezTo>
                <a:cubicBezTo>
                  <a:pt x="42" y="221"/>
                  <a:pt x="31" y="218"/>
                  <a:pt x="30" y="209"/>
                </a:cubicBezTo>
                <a:cubicBezTo>
                  <a:pt x="29" y="198"/>
                  <a:pt x="41" y="191"/>
                  <a:pt x="54" y="198"/>
                </a:cubicBezTo>
                <a:cubicBezTo>
                  <a:pt x="58" y="195"/>
                  <a:pt x="62" y="192"/>
                  <a:pt x="66" y="187"/>
                </a:cubicBezTo>
                <a:cubicBezTo>
                  <a:pt x="58" y="184"/>
                  <a:pt x="48" y="188"/>
                  <a:pt x="43" y="184"/>
                </a:cubicBezTo>
                <a:cubicBezTo>
                  <a:pt x="45" y="174"/>
                  <a:pt x="64" y="184"/>
                  <a:pt x="73" y="180"/>
                </a:cubicBezTo>
                <a:cubicBezTo>
                  <a:pt x="76" y="178"/>
                  <a:pt x="78" y="174"/>
                  <a:pt x="81" y="172"/>
                </a:cubicBezTo>
                <a:cubicBezTo>
                  <a:pt x="80" y="172"/>
                  <a:pt x="75" y="171"/>
                  <a:pt x="71" y="171"/>
                </a:cubicBezTo>
                <a:cubicBezTo>
                  <a:pt x="67" y="171"/>
                  <a:pt x="58" y="176"/>
                  <a:pt x="58" y="168"/>
                </a:cubicBezTo>
                <a:cubicBezTo>
                  <a:pt x="67" y="164"/>
                  <a:pt x="81" y="168"/>
                  <a:pt x="90" y="164"/>
                </a:cubicBezTo>
                <a:cubicBezTo>
                  <a:pt x="97" y="162"/>
                  <a:pt x="97" y="156"/>
                  <a:pt x="102" y="153"/>
                </a:cubicBezTo>
                <a:cubicBezTo>
                  <a:pt x="99" y="148"/>
                  <a:pt x="92" y="148"/>
                  <a:pt x="85" y="146"/>
                </a:cubicBezTo>
                <a:cubicBezTo>
                  <a:pt x="87" y="138"/>
                  <a:pt x="93" y="135"/>
                  <a:pt x="98" y="131"/>
                </a:cubicBezTo>
                <a:cubicBezTo>
                  <a:pt x="90" y="128"/>
                  <a:pt x="82" y="132"/>
                  <a:pt x="72" y="129"/>
                </a:cubicBezTo>
                <a:cubicBezTo>
                  <a:pt x="68" y="132"/>
                  <a:pt x="64" y="136"/>
                  <a:pt x="61" y="141"/>
                </a:cubicBezTo>
                <a:cubicBezTo>
                  <a:pt x="58" y="144"/>
                  <a:pt x="56" y="152"/>
                  <a:pt x="50" y="152"/>
                </a:cubicBezTo>
                <a:cubicBezTo>
                  <a:pt x="48" y="143"/>
                  <a:pt x="58" y="136"/>
                  <a:pt x="63" y="130"/>
                </a:cubicBezTo>
                <a:cubicBezTo>
                  <a:pt x="61" y="128"/>
                  <a:pt x="56" y="129"/>
                  <a:pt x="55" y="128"/>
                </a:cubicBezTo>
                <a:cubicBezTo>
                  <a:pt x="50" y="132"/>
                  <a:pt x="46" y="137"/>
                  <a:pt x="41" y="141"/>
                </a:cubicBezTo>
                <a:cubicBezTo>
                  <a:pt x="39" y="146"/>
                  <a:pt x="35" y="152"/>
                  <a:pt x="28" y="149"/>
                </a:cubicBezTo>
                <a:cubicBezTo>
                  <a:pt x="27" y="144"/>
                  <a:pt x="31" y="144"/>
                  <a:pt x="34" y="142"/>
                </a:cubicBezTo>
                <a:cubicBezTo>
                  <a:pt x="37" y="137"/>
                  <a:pt x="42" y="133"/>
                  <a:pt x="46" y="128"/>
                </a:cubicBezTo>
                <a:cubicBezTo>
                  <a:pt x="39" y="127"/>
                  <a:pt x="35" y="130"/>
                  <a:pt x="30" y="128"/>
                </a:cubicBezTo>
                <a:cubicBezTo>
                  <a:pt x="26" y="139"/>
                  <a:pt x="8" y="148"/>
                  <a:pt x="0" y="134"/>
                </a:cubicBezTo>
                <a:cubicBezTo>
                  <a:pt x="1" y="131"/>
                  <a:pt x="1" y="127"/>
                  <a:pt x="1" y="123"/>
                </a:cubicBezTo>
                <a:cubicBezTo>
                  <a:pt x="7" y="113"/>
                  <a:pt x="23" y="110"/>
                  <a:pt x="29" y="123"/>
                </a:cubicBezTo>
                <a:cubicBezTo>
                  <a:pt x="33" y="123"/>
                  <a:pt x="37" y="123"/>
                  <a:pt x="41" y="123"/>
                </a:cubicBezTo>
                <a:cubicBezTo>
                  <a:pt x="39" y="114"/>
                  <a:pt x="24" y="112"/>
                  <a:pt x="29" y="103"/>
                </a:cubicBezTo>
                <a:cubicBezTo>
                  <a:pt x="34" y="102"/>
                  <a:pt x="34" y="106"/>
                  <a:pt x="36" y="109"/>
                </a:cubicBezTo>
                <a:cubicBezTo>
                  <a:pt x="41" y="113"/>
                  <a:pt x="46" y="118"/>
                  <a:pt x="51" y="123"/>
                </a:cubicBezTo>
                <a:cubicBezTo>
                  <a:pt x="54" y="121"/>
                  <a:pt x="59" y="124"/>
                  <a:pt x="65" y="124"/>
                </a:cubicBezTo>
                <a:cubicBezTo>
                  <a:pt x="63" y="116"/>
                  <a:pt x="48" y="110"/>
                  <a:pt x="50" y="99"/>
                </a:cubicBezTo>
                <a:cubicBezTo>
                  <a:pt x="56" y="99"/>
                  <a:pt x="59" y="106"/>
                  <a:pt x="62" y="110"/>
                </a:cubicBezTo>
                <a:cubicBezTo>
                  <a:pt x="65" y="114"/>
                  <a:pt x="69" y="118"/>
                  <a:pt x="71" y="123"/>
                </a:cubicBezTo>
                <a:cubicBezTo>
                  <a:pt x="79" y="126"/>
                  <a:pt x="89" y="126"/>
                  <a:pt x="98" y="124"/>
                </a:cubicBezTo>
                <a:cubicBezTo>
                  <a:pt x="97" y="118"/>
                  <a:pt x="94" y="114"/>
                  <a:pt x="90" y="111"/>
                </a:cubicBezTo>
                <a:cubicBezTo>
                  <a:pt x="92" y="103"/>
                  <a:pt x="100" y="104"/>
                  <a:pt x="108" y="105"/>
                </a:cubicBezTo>
                <a:cubicBezTo>
                  <a:pt x="104" y="100"/>
                  <a:pt x="100" y="95"/>
                  <a:pt x="95" y="90"/>
                </a:cubicBezTo>
                <a:cubicBezTo>
                  <a:pt x="85" y="90"/>
                  <a:pt x="74" y="99"/>
                  <a:pt x="66" y="94"/>
                </a:cubicBezTo>
                <a:cubicBezTo>
                  <a:pt x="64" y="89"/>
                  <a:pt x="69" y="90"/>
                  <a:pt x="72" y="89"/>
                </a:cubicBezTo>
                <a:cubicBezTo>
                  <a:pt x="78" y="88"/>
                  <a:pt x="82" y="87"/>
                  <a:pt x="89" y="86"/>
                </a:cubicBezTo>
                <a:cubicBezTo>
                  <a:pt x="90" y="81"/>
                  <a:pt x="85" y="81"/>
                  <a:pt x="83" y="78"/>
                </a:cubicBezTo>
                <a:cubicBezTo>
                  <a:pt x="75" y="81"/>
                  <a:pt x="63" y="79"/>
                  <a:pt x="52" y="76"/>
                </a:cubicBezTo>
                <a:cubicBezTo>
                  <a:pt x="54" y="65"/>
                  <a:pt x="68" y="78"/>
                  <a:pt x="77" y="73"/>
                </a:cubicBezTo>
                <a:cubicBezTo>
                  <a:pt x="77" y="67"/>
                  <a:pt x="69" y="68"/>
                  <a:pt x="69" y="61"/>
                </a:cubicBezTo>
                <a:cubicBezTo>
                  <a:pt x="61" y="66"/>
                  <a:pt x="47" y="58"/>
                  <a:pt x="48" y="46"/>
                </a:cubicBezTo>
                <a:cubicBezTo>
                  <a:pt x="48" y="39"/>
                  <a:pt x="55" y="31"/>
                  <a:pt x="66" y="33"/>
                </a:cubicBezTo>
                <a:cubicBezTo>
                  <a:pt x="69" y="38"/>
                  <a:pt x="74" y="39"/>
                  <a:pt x="75" y="44"/>
                </a:cubicBezTo>
                <a:cubicBezTo>
                  <a:pt x="76" y="48"/>
                  <a:pt x="73" y="52"/>
                  <a:pt x="73" y="56"/>
                </a:cubicBezTo>
                <a:cubicBezTo>
                  <a:pt x="74" y="63"/>
                  <a:pt x="78" y="63"/>
                  <a:pt x="81" y="68"/>
                </a:cubicBezTo>
                <a:cubicBezTo>
                  <a:pt x="85" y="61"/>
                  <a:pt x="84" y="50"/>
                  <a:pt x="86" y="42"/>
                </a:cubicBezTo>
                <a:cubicBezTo>
                  <a:pt x="99" y="44"/>
                  <a:pt x="86" y="65"/>
                  <a:pt x="87" y="74"/>
                </a:cubicBezTo>
                <a:cubicBezTo>
                  <a:pt x="88" y="78"/>
                  <a:pt x="93" y="78"/>
                  <a:pt x="94" y="81"/>
                </a:cubicBezTo>
                <a:cubicBezTo>
                  <a:pt x="100" y="75"/>
                  <a:pt x="94" y="57"/>
                  <a:pt x="106" y="57"/>
                </a:cubicBezTo>
                <a:cubicBezTo>
                  <a:pt x="106" y="59"/>
                  <a:pt x="106" y="61"/>
                  <a:pt x="107" y="61"/>
                </a:cubicBezTo>
                <a:cubicBezTo>
                  <a:pt x="107" y="65"/>
                  <a:pt x="106" y="61"/>
                  <a:pt x="104" y="63"/>
                </a:cubicBezTo>
                <a:cubicBezTo>
                  <a:pt x="103" y="72"/>
                  <a:pt x="102" y="79"/>
                  <a:pt x="99" y="86"/>
                </a:cubicBezTo>
                <a:cubicBezTo>
                  <a:pt x="104" y="91"/>
                  <a:pt x="108" y="96"/>
                  <a:pt x="113" y="101"/>
                </a:cubicBezTo>
                <a:cubicBezTo>
                  <a:pt x="117" y="96"/>
                  <a:pt x="117" y="89"/>
                  <a:pt x="122" y="85"/>
                </a:cubicBezTo>
                <a:cubicBezTo>
                  <a:pt x="129" y="85"/>
                  <a:pt x="127" y="94"/>
                  <a:pt x="133" y="95"/>
                </a:cubicBezTo>
                <a:cubicBezTo>
                  <a:pt x="133" y="90"/>
                  <a:pt x="133" y="86"/>
                  <a:pt x="133" y="81"/>
                </a:cubicBezTo>
                <a:cubicBezTo>
                  <a:pt x="129" y="77"/>
                  <a:pt x="124" y="73"/>
                  <a:pt x="120" y="68"/>
                </a:cubicBezTo>
                <a:cubicBezTo>
                  <a:pt x="115" y="66"/>
                  <a:pt x="111" y="64"/>
                  <a:pt x="110" y="58"/>
                </a:cubicBezTo>
                <a:cubicBezTo>
                  <a:pt x="120" y="57"/>
                  <a:pt x="126" y="68"/>
                  <a:pt x="133" y="73"/>
                </a:cubicBezTo>
                <a:cubicBezTo>
                  <a:pt x="134" y="71"/>
                  <a:pt x="132" y="66"/>
                  <a:pt x="133" y="61"/>
                </a:cubicBezTo>
                <a:cubicBezTo>
                  <a:pt x="125" y="54"/>
                  <a:pt x="113" y="47"/>
                  <a:pt x="112" y="35"/>
                </a:cubicBezTo>
                <a:cubicBezTo>
                  <a:pt x="118" y="35"/>
                  <a:pt x="120" y="40"/>
                  <a:pt x="123" y="43"/>
                </a:cubicBezTo>
                <a:cubicBezTo>
                  <a:pt x="126" y="47"/>
                  <a:pt x="128" y="51"/>
                  <a:pt x="132" y="53"/>
                </a:cubicBezTo>
                <a:cubicBezTo>
                  <a:pt x="134" y="48"/>
                  <a:pt x="131" y="42"/>
                  <a:pt x="132" y="33"/>
                </a:cubicBezTo>
                <a:cubicBezTo>
                  <a:pt x="129" y="29"/>
                  <a:pt x="124" y="28"/>
                  <a:pt x="123" y="24"/>
                </a:cubicBezTo>
                <a:cubicBezTo>
                  <a:pt x="120" y="10"/>
                  <a:pt x="137" y="0"/>
                  <a:pt x="148" y="10"/>
                </a:cubicBezTo>
                <a:close/>
                <a:moveTo>
                  <a:pt x="136" y="27"/>
                </a:moveTo>
                <a:cubicBezTo>
                  <a:pt x="141" y="24"/>
                  <a:pt x="146" y="17"/>
                  <a:pt x="140" y="11"/>
                </a:cubicBezTo>
                <a:cubicBezTo>
                  <a:pt x="127" y="9"/>
                  <a:pt x="127" y="28"/>
                  <a:pt x="136" y="27"/>
                </a:cubicBezTo>
                <a:close/>
                <a:moveTo>
                  <a:pt x="221" y="52"/>
                </a:moveTo>
                <a:cubicBezTo>
                  <a:pt x="227" y="53"/>
                  <a:pt x="231" y="44"/>
                  <a:pt x="227" y="36"/>
                </a:cubicBezTo>
                <a:cubicBezTo>
                  <a:pt x="215" y="32"/>
                  <a:pt x="211" y="52"/>
                  <a:pt x="221" y="52"/>
                </a:cubicBezTo>
                <a:close/>
                <a:moveTo>
                  <a:pt x="54" y="47"/>
                </a:moveTo>
                <a:cubicBezTo>
                  <a:pt x="54" y="52"/>
                  <a:pt x="59" y="58"/>
                  <a:pt x="65" y="56"/>
                </a:cubicBezTo>
                <a:cubicBezTo>
                  <a:pt x="62" y="55"/>
                  <a:pt x="61" y="53"/>
                  <a:pt x="63" y="50"/>
                </a:cubicBezTo>
                <a:cubicBezTo>
                  <a:pt x="66" y="50"/>
                  <a:pt x="68" y="51"/>
                  <a:pt x="68" y="52"/>
                </a:cubicBezTo>
                <a:cubicBezTo>
                  <a:pt x="73" y="37"/>
                  <a:pt x="54" y="35"/>
                  <a:pt x="54" y="47"/>
                </a:cubicBezTo>
                <a:close/>
                <a:moveTo>
                  <a:pt x="117" y="107"/>
                </a:moveTo>
                <a:cubicBezTo>
                  <a:pt x="123" y="111"/>
                  <a:pt x="126" y="118"/>
                  <a:pt x="132" y="123"/>
                </a:cubicBezTo>
                <a:cubicBezTo>
                  <a:pt x="132" y="115"/>
                  <a:pt x="132" y="108"/>
                  <a:pt x="132" y="101"/>
                </a:cubicBezTo>
                <a:cubicBezTo>
                  <a:pt x="129" y="99"/>
                  <a:pt x="127" y="96"/>
                  <a:pt x="123" y="95"/>
                </a:cubicBezTo>
                <a:cubicBezTo>
                  <a:pt x="121" y="99"/>
                  <a:pt x="119" y="103"/>
                  <a:pt x="117" y="107"/>
                </a:cubicBezTo>
                <a:close/>
                <a:moveTo>
                  <a:pt x="138" y="102"/>
                </a:moveTo>
                <a:cubicBezTo>
                  <a:pt x="139" y="109"/>
                  <a:pt x="136" y="114"/>
                  <a:pt x="139" y="118"/>
                </a:cubicBezTo>
                <a:cubicBezTo>
                  <a:pt x="142" y="113"/>
                  <a:pt x="147" y="111"/>
                  <a:pt x="152" y="108"/>
                </a:cubicBezTo>
                <a:cubicBezTo>
                  <a:pt x="150" y="105"/>
                  <a:pt x="152" y="97"/>
                  <a:pt x="150" y="95"/>
                </a:cubicBezTo>
                <a:cubicBezTo>
                  <a:pt x="145" y="97"/>
                  <a:pt x="142" y="99"/>
                  <a:pt x="138" y="102"/>
                </a:cubicBezTo>
                <a:close/>
                <a:moveTo>
                  <a:pt x="141" y="124"/>
                </a:moveTo>
                <a:cubicBezTo>
                  <a:pt x="145" y="123"/>
                  <a:pt x="158" y="123"/>
                  <a:pt x="165" y="124"/>
                </a:cubicBezTo>
                <a:cubicBezTo>
                  <a:pt x="165" y="119"/>
                  <a:pt x="170" y="118"/>
                  <a:pt x="171" y="114"/>
                </a:cubicBezTo>
                <a:cubicBezTo>
                  <a:pt x="166" y="112"/>
                  <a:pt x="162" y="110"/>
                  <a:pt x="158" y="109"/>
                </a:cubicBezTo>
                <a:cubicBezTo>
                  <a:pt x="153" y="114"/>
                  <a:pt x="144" y="117"/>
                  <a:pt x="141" y="124"/>
                </a:cubicBezTo>
                <a:close/>
                <a:moveTo>
                  <a:pt x="105" y="124"/>
                </a:moveTo>
                <a:cubicBezTo>
                  <a:pt x="110" y="122"/>
                  <a:pt x="120" y="125"/>
                  <a:pt x="124" y="122"/>
                </a:cubicBezTo>
                <a:cubicBezTo>
                  <a:pt x="121" y="117"/>
                  <a:pt x="116" y="114"/>
                  <a:pt x="113" y="110"/>
                </a:cubicBezTo>
                <a:cubicBezTo>
                  <a:pt x="109" y="112"/>
                  <a:pt x="105" y="109"/>
                  <a:pt x="99" y="110"/>
                </a:cubicBezTo>
                <a:cubicBezTo>
                  <a:pt x="100" y="116"/>
                  <a:pt x="104" y="118"/>
                  <a:pt x="105" y="124"/>
                </a:cubicBezTo>
                <a:close/>
                <a:moveTo>
                  <a:pt x="252" y="130"/>
                </a:moveTo>
                <a:cubicBezTo>
                  <a:pt x="258" y="129"/>
                  <a:pt x="260" y="124"/>
                  <a:pt x="262" y="119"/>
                </a:cubicBezTo>
                <a:cubicBezTo>
                  <a:pt x="257" y="106"/>
                  <a:pt x="241" y="124"/>
                  <a:pt x="252" y="130"/>
                </a:cubicBezTo>
                <a:close/>
                <a:moveTo>
                  <a:pt x="9" y="136"/>
                </a:moveTo>
                <a:cubicBezTo>
                  <a:pt x="18" y="138"/>
                  <a:pt x="24" y="128"/>
                  <a:pt x="21" y="120"/>
                </a:cubicBezTo>
                <a:cubicBezTo>
                  <a:pt x="10" y="115"/>
                  <a:pt x="4" y="127"/>
                  <a:pt x="9" y="136"/>
                </a:cubicBezTo>
                <a:close/>
                <a:moveTo>
                  <a:pt x="95" y="142"/>
                </a:moveTo>
                <a:cubicBezTo>
                  <a:pt x="99" y="145"/>
                  <a:pt x="103" y="147"/>
                  <a:pt x="107" y="148"/>
                </a:cubicBezTo>
                <a:cubicBezTo>
                  <a:pt x="111" y="140"/>
                  <a:pt x="120" y="137"/>
                  <a:pt x="125" y="130"/>
                </a:cubicBezTo>
                <a:cubicBezTo>
                  <a:pt x="110" y="125"/>
                  <a:pt x="98" y="132"/>
                  <a:pt x="95" y="142"/>
                </a:cubicBezTo>
                <a:close/>
                <a:moveTo>
                  <a:pt x="155" y="147"/>
                </a:moveTo>
                <a:cubicBezTo>
                  <a:pt x="159" y="149"/>
                  <a:pt x="166" y="148"/>
                  <a:pt x="171" y="144"/>
                </a:cubicBezTo>
                <a:cubicBezTo>
                  <a:pt x="168" y="139"/>
                  <a:pt x="166" y="134"/>
                  <a:pt x="164" y="129"/>
                </a:cubicBezTo>
                <a:cubicBezTo>
                  <a:pt x="156" y="129"/>
                  <a:pt x="147" y="131"/>
                  <a:pt x="138" y="129"/>
                </a:cubicBezTo>
                <a:cubicBezTo>
                  <a:pt x="139" y="133"/>
                  <a:pt x="152" y="147"/>
                  <a:pt x="155" y="147"/>
                </a:cubicBezTo>
                <a:close/>
                <a:moveTo>
                  <a:pt x="112" y="149"/>
                </a:moveTo>
                <a:cubicBezTo>
                  <a:pt x="113" y="155"/>
                  <a:pt x="115" y="158"/>
                  <a:pt x="115" y="164"/>
                </a:cubicBezTo>
                <a:cubicBezTo>
                  <a:pt x="122" y="164"/>
                  <a:pt x="125" y="161"/>
                  <a:pt x="131" y="160"/>
                </a:cubicBezTo>
                <a:cubicBezTo>
                  <a:pt x="130" y="151"/>
                  <a:pt x="133" y="137"/>
                  <a:pt x="130" y="132"/>
                </a:cubicBezTo>
                <a:cubicBezTo>
                  <a:pt x="126" y="139"/>
                  <a:pt x="118" y="144"/>
                  <a:pt x="112" y="149"/>
                </a:cubicBezTo>
                <a:close/>
                <a:moveTo>
                  <a:pt x="137" y="160"/>
                </a:moveTo>
                <a:cubicBezTo>
                  <a:pt x="140" y="162"/>
                  <a:pt x="144" y="163"/>
                  <a:pt x="147" y="164"/>
                </a:cubicBezTo>
                <a:cubicBezTo>
                  <a:pt x="149" y="160"/>
                  <a:pt x="149" y="155"/>
                  <a:pt x="151" y="151"/>
                </a:cubicBezTo>
                <a:cubicBezTo>
                  <a:pt x="146" y="147"/>
                  <a:pt x="142" y="142"/>
                  <a:pt x="137" y="139"/>
                </a:cubicBezTo>
                <a:cubicBezTo>
                  <a:pt x="137" y="146"/>
                  <a:pt x="137" y="153"/>
                  <a:pt x="137" y="160"/>
                </a:cubicBezTo>
                <a:close/>
                <a:moveTo>
                  <a:pt x="200" y="205"/>
                </a:moveTo>
                <a:cubicBezTo>
                  <a:pt x="200" y="214"/>
                  <a:pt x="203" y="218"/>
                  <a:pt x="209" y="220"/>
                </a:cubicBezTo>
                <a:cubicBezTo>
                  <a:pt x="216" y="218"/>
                  <a:pt x="220" y="202"/>
                  <a:pt x="211" y="199"/>
                </a:cubicBezTo>
                <a:cubicBezTo>
                  <a:pt x="205" y="199"/>
                  <a:pt x="208" y="207"/>
                  <a:pt x="200" y="205"/>
                </a:cubicBezTo>
                <a:close/>
                <a:moveTo>
                  <a:pt x="55" y="206"/>
                </a:moveTo>
                <a:cubicBezTo>
                  <a:pt x="52" y="205"/>
                  <a:pt x="50" y="204"/>
                  <a:pt x="49" y="201"/>
                </a:cubicBezTo>
                <a:cubicBezTo>
                  <a:pt x="45" y="200"/>
                  <a:pt x="47" y="206"/>
                  <a:pt x="43" y="205"/>
                </a:cubicBezTo>
                <a:cubicBezTo>
                  <a:pt x="41" y="204"/>
                  <a:pt x="41" y="201"/>
                  <a:pt x="40" y="200"/>
                </a:cubicBezTo>
                <a:cubicBezTo>
                  <a:pt x="25" y="210"/>
                  <a:pt x="56" y="225"/>
                  <a:pt x="55" y="206"/>
                </a:cubicBezTo>
                <a:close/>
                <a:moveTo>
                  <a:pt x="125" y="240"/>
                </a:moveTo>
                <a:cubicBezTo>
                  <a:pt x="119" y="248"/>
                  <a:pt x="122" y="258"/>
                  <a:pt x="129" y="259"/>
                </a:cubicBezTo>
                <a:cubicBezTo>
                  <a:pt x="136" y="261"/>
                  <a:pt x="142" y="250"/>
                  <a:pt x="137" y="241"/>
                </a:cubicBezTo>
                <a:cubicBezTo>
                  <a:pt x="132" y="241"/>
                  <a:pt x="130" y="239"/>
                  <a:pt x="125" y="24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96" name="Freeform 34"/>
          <p:cNvSpPr>
            <a:spLocks noEditPoints="1"/>
          </p:cNvSpPr>
          <p:nvPr/>
        </p:nvSpPr>
        <p:spPr bwMode="auto">
          <a:xfrm>
            <a:off x="9513655" y="4513846"/>
            <a:ext cx="465138" cy="528638"/>
          </a:xfrm>
          <a:custGeom>
            <a:avLst/>
            <a:gdLst>
              <a:gd name="T0" fmla="*/ 120 w 124"/>
              <a:gd name="T1" fmla="*/ 3 h 141"/>
              <a:gd name="T2" fmla="*/ 101 w 124"/>
              <a:gd name="T3" fmla="*/ 20 h 141"/>
              <a:gd name="T4" fmla="*/ 101 w 124"/>
              <a:gd name="T5" fmla="*/ 2 h 141"/>
              <a:gd name="T6" fmla="*/ 120 w 124"/>
              <a:gd name="T7" fmla="*/ 3 h 141"/>
              <a:gd name="T8" fmla="*/ 46 w 124"/>
              <a:gd name="T9" fmla="*/ 15 h 141"/>
              <a:gd name="T10" fmla="*/ 56 w 124"/>
              <a:gd name="T11" fmla="*/ 24 h 141"/>
              <a:gd name="T12" fmla="*/ 55 w 124"/>
              <a:gd name="T13" fmla="*/ 6 h 141"/>
              <a:gd name="T14" fmla="*/ 46 w 124"/>
              <a:gd name="T15" fmla="*/ 15 h 141"/>
              <a:gd name="T16" fmla="*/ 0 w 124"/>
              <a:gd name="T17" fmla="*/ 28 h 141"/>
              <a:gd name="T18" fmla="*/ 7 w 124"/>
              <a:gd name="T19" fmla="*/ 42 h 141"/>
              <a:gd name="T20" fmla="*/ 19 w 124"/>
              <a:gd name="T21" fmla="*/ 16 h 141"/>
              <a:gd name="T22" fmla="*/ 0 w 124"/>
              <a:gd name="T23" fmla="*/ 28 h 141"/>
              <a:gd name="T24" fmla="*/ 72 w 124"/>
              <a:gd name="T25" fmla="*/ 25 h 141"/>
              <a:gd name="T26" fmla="*/ 83 w 124"/>
              <a:gd name="T27" fmla="*/ 40 h 141"/>
              <a:gd name="T28" fmla="*/ 72 w 124"/>
              <a:gd name="T29" fmla="*/ 25 h 141"/>
              <a:gd name="T30" fmla="*/ 34 w 124"/>
              <a:gd name="T31" fmla="*/ 57 h 141"/>
              <a:gd name="T32" fmla="*/ 38 w 124"/>
              <a:gd name="T33" fmla="*/ 58 h 141"/>
              <a:gd name="T34" fmla="*/ 43 w 124"/>
              <a:gd name="T35" fmla="*/ 47 h 141"/>
              <a:gd name="T36" fmla="*/ 34 w 124"/>
              <a:gd name="T37" fmla="*/ 57 h 141"/>
              <a:gd name="T38" fmla="*/ 80 w 124"/>
              <a:gd name="T39" fmla="*/ 82 h 141"/>
              <a:gd name="T40" fmla="*/ 81 w 124"/>
              <a:gd name="T41" fmla="*/ 69 h 141"/>
              <a:gd name="T42" fmla="*/ 80 w 124"/>
              <a:gd name="T43" fmla="*/ 82 h 141"/>
              <a:gd name="T44" fmla="*/ 105 w 124"/>
              <a:gd name="T45" fmla="*/ 94 h 141"/>
              <a:gd name="T46" fmla="*/ 115 w 124"/>
              <a:gd name="T47" fmla="*/ 105 h 141"/>
              <a:gd name="T48" fmla="*/ 124 w 124"/>
              <a:gd name="T49" fmla="*/ 95 h 141"/>
              <a:gd name="T50" fmla="*/ 105 w 124"/>
              <a:gd name="T51" fmla="*/ 94 h 141"/>
              <a:gd name="T52" fmla="*/ 23 w 124"/>
              <a:gd name="T53" fmla="*/ 97 h 141"/>
              <a:gd name="T54" fmla="*/ 33 w 124"/>
              <a:gd name="T55" fmla="*/ 107 h 141"/>
              <a:gd name="T56" fmla="*/ 28 w 124"/>
              <a:gd name="T57" fmla="*/ 85 h 141"/>
              <a:gd name="T58" fmla="*/ 23 w 124"/>
              <a:gd name="T59" fmla="*/ 97 h 141"/>
              <a:gd name="T60" fmla="*/ 36 w 124"/>
              <a:gd name="T61" fmla="*/ 87 h 141"/>
              <a:gd name="T62" fmla="*/ 31 w 124"/>
              <a:gd name="T63" fmla="*/ 93 h 141"/>
              <a:gd name="T64" fmla="*/ 36 w 124"/>
              <a:gd name="T65" fmla="*/ 87 h 141"/>
              <a:gd name="T66" fmla="*/ 65 w 124"/>
              <a:gd name="T67" fmla="*/ 120 h 141"/>
              <a:gd name="T68" fmla="*/ 65 w 124"/>
              <a:gd name="T69" fmla="*/ 135 h 141"/>
              <a:gd name="T70" fmla="*/ 65 w 124"/>
              <a:gd name="T71"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141">
                <a:moveTo>
                  <a:pt x="120" y="3"/>
                </a:moveTo>
                <a:cubicBezTo>
                  <a:pt x="123" y="18"/>
                  <a:pt x="112" y="24"/>
                  <a:pt x="101" y="20"/>
                </a:cubicBezTo>
                <a:cubicBezTo>
                  <a:pt x="97" y="17"/>
                  <a:pt x="99" y="7"/>
                  <a:pt x="101" y="2"/>
                </a:cubicBezTo>
                <a:cubicBezTo>
                  <a:pt x="106" y="0"/>
                  <a:pt x="115" y="1"/>
                  <a:pt x="120" y="3"/>
                </a:cubicBezTo>
                <a:close/>
                <a:moveTo>
                  <a:pt x="46" y="15"/>
                </a:moveTo>
                <a:cubicBezTo>
                  <a:pt x="46" y="23"/>
                  <a:pt x="53" y="25"/>
                  <a:pt x="56" y="24"/>
                </a:cubicBezTo>
                <a:cubicBezTo>
                  <a:pt x="64" y="23"/>
                  <a:pt x="66" y="5"/>
                  <a:pt x="55" y="6"/>
                </a:cubicBezTo>
                <a:cubicBezTo>
                  <a:pt x="52" y="7"/>
                  <a:pt x="47" y="13"/>
                  <a:pt x="46" y="15"/>
                </a:cubicBezTo>
                <a:close/>
                <a:moveTo>
                  <a:pt x="0" y="28"/>
                </a:moveTo>
                <a:cubicBezTo>
                  <a:pt x="1" y="34"/>
                  <a:pt x="2" y="40"/>
                  <a:pt x="7" y="42"/>
                </a:cubicBezTo>
                <a:cubicBezTo>
                  <a:pt x="22" y="43"/>
                  <a:pt x="24" y="26"/>
                  <a:pt x="19" y="16"/>
                </a:cubicBezTo>
                <a:cubicBezTo>
                  <a:pt x="8" y="12"/>
                  <a:pt x="4" y="23"/>
                  <a:pt x="0" y="28"/>
                </a:cubicBezTo>
                <a:close/>
                <a:moveTo>
                  <a:pt x="72" y="25"/>
                </a:moveTo>
                <a:cubicBezTo>
                  <a:pt x="58" y="36"/>
                  <a:pt x="72" y="57"/>
                  <a:pt x="83" y="40"/>
                </a:cubicBezTo>
                <a:cubicBezTo>
                  <a:pt x="84" y="31"/>
                  <a:pt x="80" y="26"/>
                  <a:pt x="72" y="25"/>
                </a:cubicBezTo>
                <a:close/>
                <a:moveTo>
                  <a:pt x="34" y="57"/>
                </a:moveTo>
                <a:cubicBezTo>
                  <a:pt x="37" y="58"/>
                  <a:pt x="36" y="57"/>
                  <a:pt x="38" y="58"/>
                </a:cubicBezTo>
                <a:cubicBezTo>
                  <a:pt x="41" y="56"/>
                  <a:pt x="44" y="53"/>
                  <a:pt x="43" y="47"/>
                </a:cubicBezTo>
                <a:cubicBezTo>
                  <a:pt x="38" y="39"/>
                  <a:pt x="29" y="49"/>
                  <a:pt x="34" y="57"/>
                </a:cubicBezTo>
                <a:close/>
                <a:moveTo>
                  <a:pt x="80" y="82"/>
                </a:moveTo>
                <a:cubicBezTo>
                  <a:pt x="82" y="78"/>
                  <a:pt x="85" y="72"/>
                  <a:pt x="81" y="69"/>
                </a:cubicBezTo>
                <a:cubicBezTo>
                  <a:pt x="71" y="68"/>
                  <a:pt x="67" y="82"/>
                  <a:pt x="80" y="82"/>
                </a:cubicBezTo>
                <a:close/>
                <a:moveTo>
                  <a:pt x="105" y="94"/>
                </a:moveTo>
                <a:cubicBezTo>
                  <a:pt x="104" y="101"/>
                  <a:pt x="109" y="106"/>
                  <a:pt x="115" y="105"/>
                </a:cubicBezTo>
                <a:cubicBezTo>
                  <a:pt x="119" y="105"/>
                  <a:pt x="122" y="100"/>
                  <a:pt x="124" y="95"/>
                </a:cubicBezTo>
                <a:cubicBezTo>
                  <a:pt x="120" y="84"/>
                  <a:pt x="106" y="82"/>
                  <a:pt x="105" y="94"/>
                </a:cubicBezTo>
                <a:close/>
                <a:moveTo>
                  <a:pt x="23" y="97"/>
                </a:moveTo>
                <a:cubicBezTo>
                  <a:pt x="23" y="101"/>
                  <a:pt x="29" y="107"/>
                  <a:pt x="33" y="107"/>
                </a:cubicBezTo>
                <a:cubicBezTo>
                  <a:pt x="48" y="109"/>
                  <a:pt x="51" y="75"/>
                  <a:pt x="28" y="85"/>
                </a:cubicBezTo>
                <a:cubicBezTo>
                  <a:pt x="27" y="91"/>
                  <a:pt x="22" y="92"/>
                  <a:pt x="23" y="97"/>
                </a:cubicBezTo>
                <a:close/>
                <a:moveTo>
                  <a:pt x="36" y="87"/>
                </a:moveTo>
                <a:cubicBezTo>
                  <a:pt x="38" y="89"/>
                  <a:pt x="31" y="90"/>
                  <a:pt x="31" y="93"/>
                </a:cubicBezTo>
                <a:cubicBezTo>
                  <a:pt x="27" y="90"/>
                  <a:pt x="34" y="89"/>
                  <a:pt x="36" y="87"/>
                </a:cubicBezTo>
                <a:close/>
                <a:moveTo>
                  <a:pt x="65" y="120"/>
                </a:moveTo>
                <a:cubicBezTo>
                  <a:pt x="63" y="124"/>
                  <a:pt x="62" y="131"/>
                  <a:pt x="65" y="135"/>
                </a:cubicBezTo>
                <a:cubicBezTo>
                  <a:pt x="82" y="141"/>
                  <a:pt x="83" y="111"/>
                  <a:pt x="65" y="12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97" name="Freeform 35"/>
          <p:cNvSpPr>
            <a:spLocks noEditPoints="1"/>
          </p:cNvSpPr>
          <p:nvPr/>
        </p:nvSpPr>
        <p:spPr bwMode="auto">
          <a:xfrm>
            <a:off x="7268289" y="4427530"/>
            <a:ext cx="1001713" cy="1004888"/>
          </a:xfrm>
          <a:custGeom>
            <a:avLst/>
            <a:gdLst>
              <a:gd name="T0" fmla="*/ 192 w 267"/>
              <a:gd name="T1" fmla="*/ 56 h 268"/>
              <a:gd name="T2" fmla="*/ 210 w 267"/>
              <a:gd name="T3" fmla="*/ 39 h 268"/>
              <a:gd name="T4" fmla="*/ 53 w 267"/>
              <a:gd name="T5" fmla="*/ 129 h 268"/>
              <a:gd name="T6" fmla="*/ 53 w 267"/>
              <a:gd name="T7" fmla="*/ 111 h 268"/>
              <a:gd name="T8" fmla="*/ 147 w 267"/>
              <a:gd name="T9" fmla="*/ 60 h 268"/>
              <a:gd name="T10" fmla="*/ 137 w 267"/>
              <a:gd name="T11" fmla="*/ 51 h 268"/>
              <a:gd name="T12" fmla="*/ 66 w 267"/>
              <a:gd name="T13" fmla="*/ 178 h 268"/>
              <a:gd name="T14" fmla="*/ 56 w 267"/>
              <a:gd name="T15" fmla="*/ 170 h 268"/>
              <a:gd name="T16" fmla="*/ 97 w 267"/>
              <a:gd name="T17" fmla="*/ 78 h 268"/>
              <a:gd name="T18" fmla="*/ 90 w 267"/>
              <a:gd name="T19" fmla="*/ 64 h 268"/>
              <a:gd name="T20" fmla="*/ 174 w 267"/>
              <a:gd name="T21" fmla="*/ 76 h 268"/>
              <a:gd name="T22" fmla="*/ 43 w 267"/>
              <a:gd name="T23" fmla="*/ 51 h 268"/>
              <a:gd name="T24" fmla="*/ 43 w 267"/>
              <a:gd name="T25" fmla="*/ 51 h 268"/>
              <a:gd name="T26" fmla="*/ 129 w 267"/>
              <a:gd name="T27" fmla="*/ 94 h 268"/>
              <a:gd name="T28" fmla="*/ 124 w 267"/>
              <a:gd name="T29" fmla="*/ 93 h 268"/>
              <a:gd name="T30" fmla="*/ 234 w 267"/>
              <a:gd name="T31" fmla="*/ 197 h 268"/>
              <a:gd name="T32" fmla="*/ 229 w 267"/>
              <a:gd name="T33" fmla="*/ 196 h 268"/>
              <a:gd name="T34" fmla="*/ 196 w 267"/>
              <a:gd name="T35" fmla="*/ 246 h 268"/>
              <a:gd name="T36" fmla="*/ 191 w 267"/>
              <a:gd name="T37" fmla="*/ 245 h 268"/>
              <a:gd name="T38" fmla="*/ 150 w 267"/>
              <a:gd name="T39" fmla="*/ 268 h 268"/>
              <a:gd name="T40" fmla="*/ 145 w 267"/>
              <a:gd name="T41" fmla="*/ 267 h 268"/>
              <a:gd name="T42" fmla="*/ 58 w 267"/>
              <a:gd name="T43" fmla="*/ 226 h 268"/>
              <a:gd name="T44" fmla="*/ 53 w 267"/>
              <a:gd name="T45" fmla="*/ 225 h 268"/>
              <a:gd name="T46" fmla="*/ 114 w 267"/>
              <a:gd name="T47" fmla="*/ 229 h 268"/>
              <a:gd name="T48" fmla="*/ 109 w 267"/>
              <a:gd name="T49" fmla="*/ 228 h 268"/>
              <a:gd name="T50" fmla="*/ 16 w 267"/>
              <a:gd name="T51" fmla="*/ 93 h 268"/>
              <a:gd name="T52" fmla="*/ 11 w 267"/>
              <a:gd name="T53" fmla="*/ 92 h 268"/>
              <a:gd name="T54" fmla="*/ 81 w 267"/>
              <a:gd name="T55" fmla="*/ 30 h 268"/>
              <a:gd name="T56" fmla="*/ 76 w 267"/>
              <a:gd name="T57" fmla="*/ 29 h 268"/>
              <a:gd name="T58" fmla="*/ 96 w 267"/>
              <a:gd name="T59" fmla="*/ 162 h 268"/>
              <a:gd name="T60" fmla="*/ 91 w 267"/>
              <a:gd name="T61" fmla="*/ 161 h 268"/>
              <a:gd name="T62" fmla="*/ 124 w 267"/>
              <a:gd name="T63" fmla="*/ 188 h 268"/>
              <a:gd name="T64" fmla="*/ 119 w 267"/>
              <a:gd name="T65" fmla="*/ 187 h 268"/>
              <a:gd name="T66" fmla="*/ 38 w 267"/>
              <a:gd name="T67" fmla="*/ 154 h 268"/>
              <a:gd name="T68" fmla="*/ 33 w 267"/>
              <a:gd name="T69" fmla="*/ 153 h 268"/>
              <a:gd name="T70" fmla="*/ 176 w 267"/>
              <a:gd name="T71" fmla="*/ 27 h 268"/>
              <a:gd name="T72" fmla="*/ 171 w 267"/>
              <a:gd name="T73" fmla="*/ 26 h 268"/>
              <a:gd name="T74" fmla="*/ 86 w 267"/>
              <a:gd name="T75" fmla="*/ 199 h 268"/>
              <a:gd name="T76" fmla="*/ 81 w 267"/>
              <a:gd name="T77" fmla="*/ 198 h 268"/>
              <a:gd name="T78" fmla="*/ 172 w 267"/>
              <a:gd name="T79" fmla="*/ 104 h 268"/>
              <a:gd name="T80" fmla="*/ 159 w 267"/>
              <a:gd name="T81" fmla="*/ 217 h 268"/>
              <a:gd name="T82" fmla="*/ 159 w 267"/>
              <a:gd name="T83" fmla="*/ 217 h 268"/>
              <a:gd name="T84" fmla="*/ 223 w 267"/>
              <a:gd name="T85" fmla="*/ 77 h 268"/>
              <a:gd name="T86" fmla="*/ 195 w 267"/>
              <a:gd name="T87" fmla="*/ 129 h 268"/>
              <a:gd name="T88" fmla="*/ 214 w 267"/>
              <a:gd name="T89" fmla="*/ 130 h 268"/>
              <a:gd name="T90" fmla="*/ 237 w 267"/>
              <a:gd name="T91" fmla="*/ 25 h 268"/>
              <a:gd name="T92" fmla="*/ 256 w 267"/>
              <a:gd name="T93" fmla="*/ 26 h 268"/>
              <a:gd name="T94" fmla="*/ 111 w 267"/>
              <a:gd name="T95" fmla="*/ 12 h 268"/>
              <a:gd name="T96" fmla="*/ 130 w 267"/>
              <a:gd name="T97" fmla="*/ 13 h 268"/>
              <a:gd name="T98" fmla="*/ 113 w 267"/>
              <a:gd name="T99" fmla="*/ 132 h 268"/>
              <a:gd name="T100" fmla="*/ 118 w 267"/>
              <a:gd name="T101" fmla="*/ 120 h 268"/>
              <a:gd name="T102" fmla="*/ 126 w 267"/>
              <a:gd name="T103" fmla="*/ 122 h 268"/>
              <a:gd name="T104" fmla="*/ 126 w 267"/>
              <a:gd name="T105" fmla="*/ 122 h 268"/>
              <a:gd name="T106" fmla="*/ 188 w 267"/>
              <a:gd name="T107" fmla="*/ 202 h 268"/>
              <a:gd name="T108" fmla="*/ 179 w 267"/>
              <a:gd name="T109" fmla="*/ 191 h 268"/>
              <a:gd name="T110" fmla="*/ 186 w 267"/>
              <a:gd name="T111" fmla="*/ 187 h 268"/>
              <a:gd name="T112" fmla="*/ 0 w 267"/>
              <a:gd name="T113" fmla="*/ 31 h 268"/>
              <a:gd name="T114" fmla="*/ 5 w 267"/>
              <a:gd name="T115" fmla="*/ 19 h 268"/>
              <a:gd name="T116" fmla="*/ 13 w 267"/>
              <a:gd name="T117" fmla="*/ 21 h 268"/>
              <a:gd name="T118" fmla="*/ 13 w 267"/>
              <a:gd name="T119" fmla="*/ 21 h 268"/>
              <a:gd name="T120" fmla="*/ 156 w 267"/>
              <a:gd name="T121" fmla="*/ 171 h 268"/>
              <a:gd name="T122" fmla="*/ 249 w 267"/>
              <a:gd name="T123" fmla="*/ 100 h 268"/>
              <a:gd name="T124" fmla="*/ 249 w 267"/>
              <a:gd name="T125" fmla="*/ 10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7" h="268">
                <a:moveTo>
                  <a:pt x="210" y="39"/>
                </a:moveTo>
                <a:cubicBezTo>
                  <a:pt x="213" y="53"/>
                  <a:pt x="203" y="59"/>
                  <a:pt x="192" y="56"/>
                </a:cubicBezTo>
                <a:cubicBezTo>
                  <a:pt x="188" y="52"/>
                  <a:pt x="190" y="42"/>
                  <a:pt x="192" y="38"/>
                </a:cubicBezTo>
                <a:cubicBezTo>
                  <a:pt x="196" y="35"/>
                  <a:pt x="205" y="37"/>
                  <a:pt x="210" y="39"/>
                </a:cubicBezTo>
                <a:close/>
                <a:moveTo>
                  <a:pt x="53" y="111"/>
                </a:moveTo>
                <a:cubicBezTo>
                  <a:pt x="51" y="116"/>
                  <a:pt x="49" y="126"/>
                  <a:pt x="53" y="129"/>
                </a:cubicBezTo>
                <a:cubicBezTo>
                  <a:pt x="64" y="133"/>
                  <a:pt x="75" y="127"/>
                  <a:pt x="72" y="112"/>
                </a:cubicBezTo>
                <a:cubicBezTo>
                  <a:pt x="67" y="110"/>
                  <a:pt x="58" y="109"/>
                  <a:pt x="53" y="111"/>
                </a:cubicBezTo>
                <a:close/>
                <a:moveTo>
                  <a:pt x="137" y="51"/>
                </a:moveTo>
                <a:cubicBezTo>
                  <a:pt x="137" y="59"/>
                  <a:pt x="143" y="61"/>
                  <a:pt x="147" y="60"/>
                </a:cubicBezTo>
                <a:cubicBezTo>
                  <a:pt x="155" y="58"/>
                  <a:pt x="157" y="40"/>
                  <a:pt x="146" y="42"/>
                </a:cubicBezTo>
                <a:cubicBezTo>
                  <a:pt x="143" y="42"/>
                  <a:pt x="137" y="48"/>
                  <a:pt x="137" y="51"/>
                </a:cubicBezTo>
                <a:close/>
                <a:moveTo>
                  <a:pt x="56" y="170"/>
                </a:moveTo>
                <a:cubicBezTo>
                  <a:pt x="55" y="177"/>
                  <a:pt x="62" y="179"/>
                  <a:pt x="66" y="178"/>
                </a:cubicBezTo>
                <a:cubicBezTo>
                  <a:pt x="74" y="177"/>
                  <a:pt x="75" y="159"/>
                  <a:pt x="65" y="161"/>
                </a:cubicBezTo>
                <a:cubicBezTo>
                  <a:pt x="62" y="161"/>
                  <a:pt x="56" y="167"/>
                  <a:pt x="56" y="170"/>
                </a:cubicBezTo>
                <a:close/>
                <a:moveTo>
                  <a:pt x="90" y="64"/>
                </a:moveTo>
                <a:cubicBezTo>
                  <a:pt x="91" y="70"/>
                  <a:pt x="93" y="75"/>
                  <a:pt x="97" y="78"/>
                </a:cubicBezTo>
                <a:cubicBezTo>
                  <a:pt x="113" y="78"/>
                  <a:pt x="114" y="61"/>
                  <a:pt x="109" y="52"/>
                </a:cubicBezTo>
                <a:cubicBezTo>
                  <a:pt x="98" y="47"/>
                  <a:pt x="95" y="58"/>
                  <a:pt x="90" y="64"/>
                </a:cubicBezTo>
                <a:close/>
                <a:moveTo>
                  <a:pt x="163" y="61"/>
                </a:moveTo>
                <a:cubicBezTo>
                  <a:pt x="148" y="71"/>
                  <a:pt x="162" y="92"/>
                  <a:pt x="174" y="76"/>
                </a:cubicBezTo>
                <a:cubicBezTo>
                  <a:pt x="174" y="66"/>
                  <a:pt x="170" y="62"/>
                  <a:pt x="163" y="61"/>
                </a:cubicBezTo>
                <a:close/>
                <a:moveTo>
                  <a:pt x="43" y="51"/>
                </a:moveTo>
                <a:cubicBezTo>
                  <a:pt x="28" y="62"/>
                  <a:pt x="42" y="83"/>
                  <a:pt x="54" y="66"/>
                </a:cubicBezTo>
                <a:cubicBezTo>
                  <a:pt x="54" y="57"/>
                  <a:pt x="50" y="52"/>
                  <a:pt x="43" y="51"/>
                </a:cubicBezTo>
                <a:close/>
                <a:moveTo>
                  <a:pt x="124" y="93"/>
                </a:moveTo>
                <a:cubicBezTo>
                  <a:pt x="127" y="94"/>
                  <a:pt x="127" y="92"/>
                  <a:pt x="129" y="94"/>
                </a:cubicBezTo>
                <a:cubicBezTo>
                  <a:pt x="132" y="91"/>
                  <a:pt x="134" y="88"/>
                  <a:pt x="134" y="83"/>
                </a:cubicBezTo>
                <a:cubicBezTo>
                  <a:pt x="129" y="75"/>
                  <a:pt x="119" y="85"/>
                  <a:pt x="124" y="93"/>
                </a:cubicBezTo>
                <a:close/>
                <a:moveTo>
                  <a:pt x="229" y="196"/>
                </a:moveTo>
                <a:cubicBezTo>
                  <a:pt x="232" y="197"/>
                  <a:pt x="232" y="196"/>
                  <a:pt x="234" y="197"/>
                </a:cubicBezTo>
                <a:cubicBezTo>
                  <a:pt x="237" y="195"/>
                  <a:pt x="240" y="192"/>
                  <a:pt x="239" y="186"/>
                </a:cubicBezTo>
                <a:cubicBezTo>
                  <a:pt x="234" y="178"/>
                  <a:pt x="225" y="188"/>
                  <a:pt x="229" y="196"/>
                </a:cubicBezTo>
                <a:close/>
                <a:moveTo>
                  <a:pt x="191" y="245"/>
                </a:moveTo>
                <a:cubicBezTo>
                  <a:pt x="194" y="246"/>
                  <a:pt x="193" y="245"/>
                  <a:pt x="196" y="246"/>
                </a:cubicBezTo>
                <a:cubicBezTo>
                  <a:pt x="199" y="244"/>
                  <a:pt x="201" y="241"/>
                  <a:pt x="201" y="235"/>
                </a:cubicBezTo>
                <a:cubicBezTo>
                  <a:pt x="195" y="227"/>
                  <a:pt x="186" y="237"/>
                  <a:pt x="191" y="245"/>
                </a:cubicBezTo>
                <a:close/>
                <a:moveTo>
                  <a:pt x="145" y="267"/>
                </a:moveTo>
                <a:cubicBezTo>
                  <a:pt x="148" y="268"/>
                  <a:pt x="148" y="266"/>
                  <a:pt x="150" y="268"/>
                </a:cubicBezTo>
                <a:cubicBezTo>
                  <a:pt x="153" y="265"/>
                  <a:pt x="156" y="262"/>
                  <a:pt x="155" y="257"/>
                </a:cubicBezTo>
                <a:cubicBezTo>
                  <a:pt x="150" y="249"/>
                  <a:pt x="141" y="259"/>
                  <a:pt x="145" y="267"/>
                </a:cubicBezTo>
                <a:close/>
                <a:moveTo>
                  <a:pt x="53" y="225"/>
                </a:moveTo>
                <a:cubicBezTo>
                  <a:pt x="56" y="226"/>
                  <a:pt x="56" y="225"/>
                  <a:pt x="58" y="226"/>
                </a:cubicBezTo>
                <a:cubicBezTo>
                  <a:pt x="61" y="224"/>
                  <a:pt x="64" y="221"/>
                  <a:pt x="63" y="215"/>
                </a:cubicBezTo>
                <a:cubicBezTo>
                  <a:pt x="58" y="207"/>
                  <a:pt x="49" y="217"/>
                  <a:pt x="53" y="225"/>
                </a:cubicBezTo>
                <a:close/>
                <a:moveTo>
                  <a:pt x="109" y="228"/>
                </a:moveTo>
                <a:cubicBezTo>
                  <a:pt x="112" y="229"/>
                  <a:pt x="112" y="228"/>
                  <a:pt x="114" y="229"/>
                </a:cubicBezTo>
                <a:cubicBezTo>
                  <a:pt x="117" y="227"/>
                  <a:pt x="120" y="224"/>
                  <a:pt x="119" y="218"/>
                </a:cubicBezTo>
                <a:cubicBezTo>
                  <a:pt x="114" y="210"/>
                  <a:pt x="105" y="220"/>
                  <a:pt x="109" y="228"/>
                </a:cubicBezTo>
                <a:close/>
                <a:moveTo>
                  <a:pt x="11" y="92"/>
                </a:moveTo>
                <a:cubicBezTo>
                  <a:pt x="14" y="93"/>
                  <a:pt x="13" y="92"/>
                  <a:pt x="16" y="93"/>
                </a:cubicBezTo>
                <a:cubicBezTo>
                  <a:pt x="19" y="91"/>
                  <a:pt x="21" y="88"/>
                  <a:pt x="21" y="82"/>
                </a:cubicBezTo>
                <a:cubicBezTo>
                  <a:pt x="15" y="74"/>
                  <a:pt x="6" y="84"/>
                  <a:pt x="11" y="92"/>
                </a:cubicBezTo>
                <a:close/>
                <a:moveTo>
                  <a:pt x="76" y="29"/>
                </a:moveTo>
                <a:cubicBezTo>
                  <a:pt x="79" y="30"/>
                  <a:pt x="79" y="29"/>
                  <a:pt x="81" y="30"/>
                </a:cubicBezTo>
                <a:cubicBezTo>
                  <a:pt x="84" y="28"/>
                  <a:pt x="86" y="25"/>
                  <a:pt x="86" y="19"/>
                </a:cubicBezTo>
                <a:cubicBezTo>
                  <a:pt x="81" y="11"/>
                  <a:pt x="71" y="21"/>
                  <a:pt x="76" y="29"/>
                </a:cubicBezTo>
                <a:close/>
                <a:moveTo>
                  <a:pt x="91" y="161"/>
                </a:moveTo>
                <a:cubicBezTo>
                  <a:pt x="94" y="162"/>
                  <a:pt x="93" y="160"/>
                  <a:pt x="96" y="162"/>
                </a:cubicBezTo>
                <a:cubicBezTo>
                  <a:pt x="99" y="159"/>
                  <a:pt x="101" y="156"/>
                  <a:pt x="101" y="151"/>
                </a:cubicBezTo>
                <a:cubicBezTo>
                  <a:pt x="95" y="143"/>
                  <a:pt x="86" y="153"/>
                  <a:pt x="91" y="161"/>
                </a:cubicBezTo>
                <a:close/>
                <a:moveTo>
                  <a:pt x="119" y="187"/>
                </a:moveTo>
                <a:cubicBezTo>
                  <a:pt x="122" y="188"/>
                  <a:pt x="121" y="187"/>
                  <a:pt x="124" y="188"/>
                </a:cubicBezTo>
                <a:cubicBezTo>
                  <a:pt x="127" y="186"/>
                  <a:pt x="129" y="183"/>
                  <a:pt x="129" y="177"/>
                </a:cubicBezTo>
                <a:cubicBezTo>
                  <a:pt x="123" y="169"/>
                  <a:pt x="114" y="179"/>
                  <a:pt x="119" y="187"/>
                </a:cubicBezTo>
                <a:close/>
                <a:moveTo>
                  <a:pt x="33" y="153"/>
                </a:moveTo>
                <a:cubicBezTo>
                  <a:pt x="36" y="154"/>
                  <a:pt x="36" y="153"/>
                  <a:pt x="38" y="154"/>
                </a:cubicBezTo>
                <a:cubicBezTo>
                  <a:pt x="41" y="152"/>
                  <a:pt x="43" y="149"/>
                  <a:pt x="43" y="143"/>
                </a:cubicBezTo>
                <a:cubicBezTo>
                  <a:pt x="38" y="135"/>
                  <a:pt x="28" y="145"/>
                  <a:pt x="33" y="153"/>
                </a:cubicBezTo>
                <a:close/>
                <a:moveTo>
                  <a:pt x="171" y="26"/>
                </a:moveTo>
                <a:cubicBezTo>
                  <a:pt x="174" y="27"/>
                  <a:pt x="174" y="26"/>
                  <a:pt x="176" y="27"/>
                </a:cubicBezTo>
                <a:cubicBezTo>
                  <a:pt x="179" y="25"/>
                  <a:pt x="182" y="22"/>
                  <a:pt x="181" y="16"/>
                </a:cubicBezTo>
                <a:cubicBezTo>
                  <a:pt x="176" y="8"/>
                  <a:pt x="166" y="18"/>
                  <a:pt x="171" y="26"/>
                </a:cubicBezTo>
                <a:close/>
                <a:moveTo>
                  <a:pt x="81" y="198"/>
                </a:moveTo>
                <a:cubicBezTo>
                  <a:pt x="84" y="199"/>
                  <a:pt x="83" y="198"/>
                  <a:pt x="86" y="199"/>
                </a:cubicBezTo>
                <a:cubicBezTo>
                  <a:pt x="88" y="197"/>
                  <a:pt x="91" y="194"/>
                  <a:pt x="90" y="188"/>
                </a:cubicBezTo>
                <a:cubicBezTo>
                  <a:pt x="85" y="180"/>
                  <a:pt x="76" y="190"/>
                  <a:pt x="81" y="198"/>
                </a:cubicBezTo>
                <a:close/>
                <a:moveTo>
                  <a:pt x="171" y="117"/>
                </a:moveTo>
                <a:cubicBezTo>
                  <a:pt x="173" y="114"/>
                  <a:pt x="175" y="108"/>
                  <a:pt x="172" y="104"/>
                </a:cubicBezTo>
                <a:cubicBezTo>
                  <a:pt x="161" y="104"/>
                  <a:pt x="157" y="118"/>
                  <a:pt x="171" y="117"/>
                </a:cubicBezTo>
                <a:close/>
                <a:moveTo>
                  <a:pt x="159" y="217"/>
                </a:moveTo>
                <a:cubicBezTo>
                  <a:pt x="162" y="213"/>
                  <a:pt x="164" y="207"/>
                  <a:pt x="160" y="204"/>
                </a:cubicBezTo>
                <a:cubicBezTo>
                  <a:pt x="150" y="203"/>
                  <a:pt x="146" y="217"/>
                  <a:pt x="159" y="217"/>
                </a:cubicBezTo>
                <a:close/>
                <a:moveTo>
                  <a:pt x="222" y="90"/>
                </a:moveTo>
                <a:cubicBezTo>
                  <a:pt x="224" y="87"/>
                  <a:pt x="226" y="81"/>
                  <a:pt x="223" y="77"/>
                </a:cubicBezTo>
                <a:cubicBezTo>
                  <a:pt x="212" y="77"/>
                  <a:pt x="209" y="90"/>
                  <a:pt x="222" y="90"/>
                </a:cubicBezTo>
                <a:close/>
                <a:moveTo>
                  <a:pt x="195" y="129"/>
                </a:moveTo>
                <a:cubicBezTo>
                  <a:pt x="195" y="136"/>
                  <a:pt x="199" y="142"/>
                  <a:pt x="205" y="141"/>
                </a:cubicBezTo>
                <a:cubicBezTo>
                  <a:pt x="209" y="141"/>
                  <a:pt x="212" y="135"/>
                  <a:pt x="214" y="130"/>
                </a:cubicBezTo>
                <a:cubicBezTo>
                  <a:pt x="211" y="120"/>
                  <a:pt x="197" y="117"/>
                  <a:pt x="195" y="129"/>
                </a:cubicBezTo>
                <a:close/>
                <a:moveTo>
                  <a:pt x="237" y="25"/>
                </a:moveTo>
                <a:cubicBezTo>
                  <a:pt x="236" y="32"/>
                  <a:pt x="241" y="38"/>
                  <a:pt x="247" y="37"/>
                </a:cubicBezTo>
                <a:cubicBezTo>
                  <a:pt x="251" y="37"/>
                  <a:pt x="254" y="31"/>
                  <a:pt x="256" y="26"/>
                </a:cubicBezTo>
                <a:cubicBezTo>
                  <a:pt x="252" y="16"/>
                  <a:pt x="238" y="13"/>
                  <a:pt x="237" y="25"/>
                </a:cubicBezTo>
                <a:close/>
                <a:moveTo>
                  <a:pt x="111" y="12"/>
                </a:moveTo>
                <a:cubicBezTo>
                  <a:pt x="111" y="19"/>
                  <a:pt x="115" y="24"/>
                  <a:pt x="121" y="24"/>
                </a:cubicBezTo>
                <a:cubicBezTo>
                  <a:pt x="125" y="23"/>
                  <a:pt x="128" y="18"/>
                  <a:pt x="130" y="13"/>
                </a:cubicBezTo>
                <a:cubicBezTo>
                  <a:pt x="127" y="2"/>
                  <a:pt x="113" y="0"/>
                  <a:pt x="111" y="12"/>
                </a:cubicBezTo>
                <a:close/>
                <a:moveTo>
                  <a:pt x="113" y="132"/>
                </a:moveTo>
                <a:cubicBezTo>
                  <a:pt x="113" y="137"/>
                  <a:pt x="120" y="143"/>
                  <a:pt x="123" y="143"/>
                </a:cubicBezTo>
                <a:cubicBezTo>
                  <a:pt x="139" y="145"/>
                  <a:pt x="141" y="111"/>
                  <a:pt x="118" y="120"/>
                </a:cubicBezTo>
                <a:cubicBezTo>
                  <a:pt x="118" y="126"/>
                  <a:pt x="113" y="127"/>
                  <a:pt x="113" y="132"/>
                </a:cubicBezTo>
                <a:close/>
                <a:moveTo>
                  <a:pt x="126" y="122"/>
                </a:moveTo>
                <a:cubicBezTo>
                  <a:pt x="129" y="125"/>
                  <a:pt x="121" y="125"/>
                  <a:pt x="121" y="128"/>
                </a:cubicBezTo>
                <a:cubicBezTo>
                  <a:pt x="118" y="125"/>
                  <a:pt x="125" y="124"/>
                  <a:pt x="126" y="122"/>
                </a:cubicBezTo>
                <a:close/>
                <a:moveTo>
                  <a:pt x="179" y="191"/>
                </a:moveTo>
                <a:cubicBezTo>
                  <a:pt x="179" y="195"/>
                  <a:pt x="185" y="201"/>
                  <a:pt x="188" y="202"/>
                </a:cubicBezTo>
                <a:cubicBezTo>
                  <a:pt x="204" y="203"/>
                  <a:pt x="207" y="169"/>
                  <a:pt x="183" y="179"/>
                </a:cubicBezTo>
                <a:cubicBezTo>
                  <a:pt x="183" y="185"/>
                  <a:pt x="178" y="186"/>
                  <a:pt x="179" y="191"/>
                </a:cubicBezTo>
                <a:close/>
                <a:moveTo>
                  <a:pt x="191" y="181"/>
                </a:moveTo>
                <a:cubicBezTo>
                  <a:pt x="194" y="184"/>
                  <a:pt x="187" y="184"/>
                  <a:pt x="186" y="187"/>
                </a:cubicBezTo>
                <a:cubicBezTo>
                  <a:pt x="183" y="184"/>
                  <a:pt x="190" y="183"/>
                  <a:pt x="191" y="181"/>
                </a:cubicBezTo>
                <a:close/>
                <a:moveTo>
                  <a:pt x="0" y="31"/>
                </a:moveTo>
                <a:cubicBezTo>
                  <a:pt x="0" y="35"/>
                  <a:pt x="7" y="41"/>
                  <a:pt x="10" y="42"/>
                </a:cubicBezTo>
                <a:cubicBezTo>
                  <a:pt x="26" y="43"/>
                  <a:pt x="28" y="9"/>
                  <a:pt x="5" y="19"/>
                </a:cubicBezTo>
                <a:cubicBezTo>
                  <a:pt x="4" y="25"/>
                  <a:pt x="0" y="26"/>
                  <a:pt x="0" y="31"/>
                </a:cubicBezTo>
                <a:close/>
                <a:moveTo>
                  <a:pt x="13" y="21"/>
                </a:moveTo>
                <a:cubicBezTo>
                  <a:pt x="16" y="24"/>
                  <a:pt x="8" y="24"/>
                  <a:pt x="8" y="27"/>
                </a:cubicBezTo>
                <a:cubicBezTo>
                  <a:pt x="5" y="24"/>
                  <a:pt x="12" y="23"/>
                  <a:pt x="13" y="21"/>
                </a:cubicBezTo>
                <a:close/>
                <a:moveTo>
                  <a:pt x="156" y="156"/>
                </a:moveTo>
                <a:cubicBezTo>
                  <a:pt x="154" y="160"/>
                  <a:pt x="153" y="167"/>
                  <a:pt x="156" y="171"/>
                </a:cubicBezTo>
                <a:cubicBezTo>
                  <a:pt x="172" y="177"/>
                  <a:pt x="174" y="146"/>
                  <a:pt x="156" y="156"/>
                </a:cubicBezTo>
                <a:close/>
                <a:moveTo>
                  <a:pt x="249" y="100"/>
                </a:moveTo>
                <a:cubicBezTo>
                  <a:pt x="247" y="104"/>
                  <a:pt x="246" y="111"/>
                  <a:pt x="249" y="115"/>
                </a:cubicBezTo>
                <a:cubicBezTo>
                  <a:pt x="266" y="121"/>
                  <a:pt x="267" y="90"/>
                  <a:pt x="249" y="10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01" name="Freeform 38"/>
          <p:cNvSpPr>
            <a:spLocks noEditPoints="1"/>
          </p:cNvSpPr>
          <p:nvPr/>
        </p:nvSpPr>
        <p:spPr bwMode="auto">
          <a:xfrm>
            <a:off x="1598194" y="2012978"/>
            <a:ext cx="1346200" cy="1343025"/>
          </a:xfrm>
          <a:custGeom>
            <a:avLst/>
            <a:gdLst>
              <a:gd name="T0" fmla="*/ 301 w 359"/>
              <a:gd name="T1" fmla="*/ 150 h 358"/>
              <a:gd name="T2" fmla="*/ 275 w 359"/>
              <a:gd name="T3" fmla="*/ 147 h 358"/>
              <a:gd name="T4" fmla="*/ 230 w 359"/>
              <a:gd name="T5" fmla="*/ 135 h 358"/>
              <a:gd name="T6" fmla="*/ 275 w 359"/>
              <a:gd name="T7" fmla="*/ 117 h 358"/>
              <a:gd name="T8" fmla="*/ 254 w 359"/>
              <a:gd name="T9" fmla="*/ 111 h 358"/>
              <a:gd name="T10" fmla="*/ 269 w 359"/>
              <a:gd name="T11" fmla="*/ 55 h 358"/>
              <a:gd name="T12" fmla="*/ 239 w 359"/>
              <a:gd name="T13" fmla="*/ 78 h 358"/>
              <a:gd name="T14" fmla="*/ 217 w 359"/>
              <a:gd name="T15" fmla="*/ 96 h 358"/>
              <a:gd name="T16" fmla="*/ 203 w 359"/>
              <a:gd name="T17" fmla="*/ 93 h 358"/>
              <a:gd name="T18" fmla="*/ 207 w 359"/>
              <a:gd name="T19" fmla="*/ 68 h 358"/>
              <a:gd name="T20" fmla="*/ 204 w 359"/>
              <a:gd name="T21" fmla="*/ 36 h 358"/>
              <a:gd name="T22" fmla="*/ 176 w 359"/>
              <a:gd name="T23" fmla="*/ 77 h 358"/>
              <a:gd name="T24" fmla="*/ 178 w 359"/>
              <a:gd name="T25" fmla="*/ 87 h 358"/>
              <a:gd name="T26" fmla="*/ 150 w 359"/>
              <a:gd name="T27" fmla="*/ 97 h 358"/>
              <a:gd name="T28" fmla="*/ 127 w 359"/>
              <a:gd name="T29" fmla="*/ 85 h 358"/>
              <a:gd name="T30" fmla="*/ 120 w 359"/>
              <a:gd name="T31" fmla="*/ 78 h 358"/>
              <a:gd name="T32" fmla="*/ 90 w 359"/>
              <a:gd name="T33" fmla="*/ 55 h 358"/>
              <a:gd name="T34" fmla="*/ 88 w 359"/>
              <a:gd name="T35" fmla="*/ 108 h 358"/>
              <a:gd name="T36" fmla="*/ 126 w 359"/>
              <a:gd name="T37" fmla="*/ 129 h 358"/>
              <a:gd name="T38" fmla="*/ 131 w 359"/>
              <a:gd name="T39" fmla="*/ 134 h 358"/>
              <a:gd name="T40" fmla="*/ 103 w 359"/>
              <a:gd name="T41" fmla="*/ 175 h 358"/>
              <a:gd name="T42" fmla="*/ 55 w 359"/>
              <a:gd name="T43" fmla="*/ 147 h 358"/>
              <a:gd name="T44" fmla="*/ 18 w 359"/>
              <a:gd name="T45" fmla="*/ 167 h 358"/>
              <a:gd name="T46" fmla="*/ 57 w 359"/>
              <a:gd name="T47" fmla="*/ 192 h 358"/>
              <a:gd name="T48" fmla="*/ 93 w 359"/>
              <a:gd name="T49" fmla="*/ 197 h 358"/>
              <a:gd name="T50" fmla="*/ 174 w 359"/>
              <a:gd name="T51" fmla="*/ 181 h 358"/>
              <a:gd name="T52" fmla="*/ 112 w 359"/>
              <a:gd name="T53" fmla="*/ 240 h 358"/>
              <a:gd name="T54" fmla="*/ 76 w 359"/>
              <a:gd name="T55" fmla="*/ 252 h 358"/>
              <a:gd name="T56" fmla="*/ 54 w 359"/>
              <a:gd name="T57" fmla="*/ 307 h 358"/>
              <a:gd name="T58" fmla="*/ 115 w 359"/>
              <a:gd name="T59" fmla="*/ 285 h 358"/>
              <a:gd name="T60" fmla="*/ 135 w 359"/>
              <a:gd name="T61" fmla="*/ 269 h 358"/>
              <a:gd name="T62" fmla="*/ 175 w 359"/>
              <a:gd name="T63" fmla="*/ 245 h 358"/>
              <a:gd name="T64" fmla="*/ 157 w 359"/>
              <a:gd name="T65" fmla="*/ 290 h 358"/>
              <a:gd name="T66" fmla="*/ 175 w 359"/>
              <a:gd name="T67" fmla="*/ 280 h 358"/>
              <a:gd name="T68" fmla="*/ 204 w 359"/>
              <a:gd name="T69" fmla="*/ 330 h 358"/>
              <a:gd name="T70" fmla="*/ 209 w 359"/>
              <a:gd name="T71" fmla="*/ 292 h 358"/>
              <a:gd name="T72" fmla="*/ 212 w 359"/>
              <a:gd name="T73" fmla="*/ 264 h 358"/>
              <a:gd name="T74" fmla="*/ 224 w 359"/>
              <a:gd name="T75" fmla="*/ 256 h 358"/>
              <a:gd name="T76" fmla="*/ 239 w 359"/>
              <a:gd name="T77" fmla="*/ 277 h 358"/>
              <a:gd name="T78" fmla="*/ 264 w 359"/>
              <a:gd name="T79" fmla="*/ 297 h 358"/>
              <a:gd name="T80" fmla="*/ 254 w 359"/>
              <a:gd name="T81" fmla="*/ 249 h 358"/>
              <a:gd name="T82" fmla="*/ 246 w 359"/>
              <a:gd name="T83" fmla="*/ 243 h 358"/>
              <a:gd name="T84" fmla="*/ 259 w 359"/>
              <a:gd name="T85" fmla="*/ 216 h 358"/>
              <a:gd name="T86" fmla="*/ 283 w 359"/>
              <a:gd name="T87" fmla="*/ 208 h 358"/>
              <a:gd name="T88" fmla="*/ 293 w 359"/>
              <a:gd name="T89" fmla="*/ 208 h 358"/>
              <a:gd name="T90" fmla="*/ 330 w 359"/>
              <a:gd name="T91" fmla="*/ 203 h 358"/>
              <a:gd name="T92" fmla="*/ 273 w 359"/>
              <a:gd name="T93" fmla="*/ 61 h 358"/>
              <a:gd name="T94" fmla="*/ 270 w 359"/>
              <a:gd name="T95" fmla="*/ 87 h 358"/>
              <a:gd name="T96" fmla="*/ 61 w 359"/>
              <a:gd name="T97" fmla="*/ 85 h 358"/>
              <a:gd name="T98" fmla="*/ 28 w 359"/>
              <a:gd name="T99" fmla="*/ 178 h 358"/>
              <a:gd name="T100" fmla="*/ 33 w 359"/>
              <a:gd name="T101" fmla="*/ 161 h 358"/>
              <a:gd name="T102" fmla="*/ 59 w 359"/>
              <a:gd name="T103" fmla="*/ 302 h 358"/>
              <a:gd name="T104" fmla="*/ 90 w 359"/>
              <a:gd name="T105" fmla="*/ 284 h 358"/>
              <a:gd name="T106" fmla="*/ 303 w 359"/>
              <a:gd name="T107" fmla="*/ 300 h 358"/>
              <a:gd name="T108" fmla="*/ 169 w 359"/>
              <a:gd name="T109" fmla="*/ 41 h 358"/>
              <a:gd name="T110" fmla="*/ 181 w 359"/>
              <a:gd name="T111" fmla="*/ 27 h 358"/>
              <a:gd name="T112" fmla="*/ 181 w 359"/>
              <a:gd name="T113" fmla="*/ 352 h 358"/>
              <a:gd name="T114" fmla="*/ 326 w 359"/>
              <a:gd name="T115" fmla="*/ 197 h 358"/>
              <a:gd name="T116" fmla="*/ 329 w 359"/>
              <a:gd name="T117" fmla="*/ 16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9" h="358">
                <a:moveTo>
                  <a:pt x="330" y="155"/>
                </a:moveTo>
                <a:cubicBezTo>
                  <a:pt x="312" y="159"/>
                  <a:pt x="303" y="183"/>
                  <a:pt x="282" y="175"/>
                </a:cubicBezTo>
                <a:cubicBezTo>
                  <a:pt x="287" y="172"/>
                  <a:pt x="290" y="168"/>
                  <a:pt x="295" y="164"/>
                </a:cubicBezTo>
                <a:cubicBezTo>
                  <a:pt x="297" y="165"/>
                  <a:pt x="299" y="167"/>
                  <a:pt x="303" y="166"/>
                </a:cubicBezTo>
                <a:cubicBezTo>
                  <a:pt x="307" y="162"/>
                  <a:pt x="304" y="154"/>
                  <a:pt x="301" y="150"/>
                </a:cubicBezTo>
                <a:cubicBezTo>
                  <a:pt x="298" y="150"/>
                  <a:pt x="295" y="150"/>
                  <a:pt x="293" y="150"/>
                </a:cubicBezTo>
                <a:cubicBezTo>
                  <a:pt x="291" y="163"/>
                  <a:pt x="281" y="169"/>
                  <a:pt x="272" y="177"/>
                </a:cubicBezTo>
                <a:cubicBezTo>
                  <a:pt x="265" y="178"/>
                  <a:pt x="257" y="176"/>
                  <a:pt x="253" y="176"/>
                </a:cubicBezTo>
                <a:cubicBezTo>
                  <a:pt x="258" y="171"/>
                  <a:pt x="263" y="167"/>
                  <a:pt x="266" y="161"/>
                </a:cubicBezTo>
                <a:cubicBezTo>
                  <a:pt x="275" y="162"/>
                  <a:pt x="279" y="153"/>
                  <a:pt x="275" y="147"/>
                </a:cubicBezTo>
                <a:cubicBezTo>
                  <a:pt x="272" y="147"/>
                  <a:pt x="268" y="147"/>
                  <a:pt x="265" y="147"/>
                </a:cubicBezTo>
                <a:cubicBezTo>
                  <a:pt x="264" y="148"/>
                  <a:pt x="265" y="150"/>
                  <a:pt x="262" y="150"/>
                </a:cubicBezTo>
                <a:cubicBezTo>
                  <a:pt x="262" y="164"/>
                  <a:pt x="251" y="167"/>
                  <a:pt x="246" y="176"/>
                </a:cubicBezTo>
                <a:cubicBezTo>
                  <a:pt x="230" y="176"/>
                  <a:pt x="207" y="177"/>
                  <a:pt x="186" y="177"/>
                </a:cubicBezTo>
                <a:cubicBezTo>
                  <a:pt x="199" y="164"/>
                  <a:pt x="214" y="151"/>
                  <a:pt x="230" y="135"/>
                </a:cubicBezTo>
                <a:cubicBezTo>
                  <a:pt x="239" y="134"/>
                  <a:pt x="248" y="134"/>
                  <a:pt x="257" y="134"/>
                </a:cubicBezTo>
                <a:cubicBezTo>
                  <a:pt x="260" y="143"/>
                  <a:pt x="280" y="137"/>
                  <a:pt x="273" y="127"/>
                </a:cubicBezTo>
                <a:cubicBezTo>
                  <a:pt x="262" y="124"/>
                  <a:pt x="246" y="133"/>
                  <a:pt x="237" y="128"/>
                </a:cubicBezTo>
                <a:cubicBezTo>
                  <a:pt x="241" y="123"/>
                  <a:pt x="242" y="122"/>
                  <a:pt x="247" y="118"/>
                </a:cubicBezTo>
                <a:cubicBezTo>
                  <a:pt x="255" y="118"/>
                  <a:pt x="266" y="115"/>
                  <a:pt x="275" y="117"/>
                </a:cubicBezTo>
                <a:cubicBezTo>
                  <a:pt x="275" y="117"/>
                  <a:pt x="277" y="119"/>
                  <a:pt x="277" y="120"/>
                </a:cubicBezTo>
                <a:cubicBezTo>
                  <a:pt x="277" y="120"/>
                  <a:pt x="280" y="120"/>
                  <a:pt x="280" y="120"/>
                </a:cubicBezTo>
                <a:cubicBezTo>
                  <a:pt x="284" y="120"/>
                  <a:pt x="289" y="117"/>
                  <a:pt x="291" y="113"/>
                </a:cubicBezTo>
                <a:cubicBezTo>
                  <a:pt x="291" y="110"/>
                  <a:pt x="286" y="107"/>
                  <a:pt x="284" y="106"/>
                </a:cubicBezTo>
                <a:cubicBezTo>
                  <a:pt x="274" y="113"/>
                  <a:pt x="261" y="112"/>
                  <a:pt x="254" y="111"/>
                </a:cubicBezTo>
                <a:cubicBezTo>
                  <a:pt x="265" y="92"/>
                  <a:pt x="283" y="102"/>
                  <a:pt x="298" y="95"/>
                </a:cubicBezTo>
                <a:cubicBezTo>
                  <a:pt x="297" y="90"/>
                  <a:pt x="301" y="93"/>
                  <a:pt x="303" y="90"/>
                </a:cubicBezTo>
                <a:cubicBezTo>
                  <a:pt x="304" y="84"/>
                  <a:pt x="304" y="79"/>
                  <a:pt x="303" y="73"/>
                </a:cubicBezTo>
                <a:cubicBezTo>
                  <a:pt x="305" y="66"/>
                  <a:pt x="309" y="58"/>
                  <a:pt x="305" y="51"/>
                </a:cubicBezTo>
                <a:cubicBezTo>
                  <a:pt x="293" y="50"/>
                  <a:pt x="281" y="56"/>
                  <a:pt x="269" y="55"/>
                </a:cubicBezTo>
                <a:cubicBezTo>
                  <a:pt x="259" y="71"/>
                  <a:pt x="270" y="94"/>
                  <a:pt x="249" y="104"/>
                </a:cubicBezTo>
                <a:cubicBezTo>
                  <a:pt x="250" y="99"/>
                  <a:pt x="250" y="93"/>
                  <a:pt x="251" y="87"/>
                </a:cubicBezTo>
                <a:cubicBezTo>
                  <a:pt x="253" y="86"/>
                  <a:pt x="255" y="86"/>
                  <a:pt x="258" y="83"/>
                </a:cubicBezTo>
                <a:cubicBezTo>
                  <a:pt x="258" y="77"/>
                  <a:pt x="250" y="73"/>
                  <a:pt x="244" y="73"/>
                </a:cubicBezTo>
                <a:cubicBezTo>
                  <a:pt x="243" y="75"/>
                  <a:pt x="241" y="76"/>
                  <a:pt x="239" y="78"/>
                </a:cubicBezTo>
                <a:cubicBezTo>
                  <a:pt x="247" y="89"/>
                  <a:pt x="244" y="100"/>
                  <a:pt x="244" y="113"/>
                </a:cubicBezTo>
                <a:cubicBezTo>
                  <a:pt x="239" y="118"/>
                  <a:pt x="233" y="122"/>
                  <a:pt x="230" y="125"/>
                </a:cubicBezTo>
                <a:cubicBezTo>
                  <a:pt x="229" y="118"/>
                  <a:pt x="230" y="112"/>
                  <a:pt x="228" y="105"/>
                </a:cubicBezTo>
                <a:cubicBezTo>
                  <a:pt x="235" y="99"/>
                  <a:pt x="232" y="90"/>
                  <a:pt x="224" y="89"/>
                </a:cubicBezTo>
                <a:cubicBezTo>
                  <a:pt x="222" y="91"/>
                  <a:pt x="219" y="93"/>
                  <a:pt x="217" y="96"/>
                </a:cubicBezTo>
                <a:cubicBezTo>
                  <a:pt x="217" y="97"/>
                  <a:pt x="220" y="99"/>
                  <a:pt x="217" y="100"/>
                </a:cubicBezTo>
                <a:cubicBezTo>
                  <a:pt x="227" y="110"/>
                  <a:pt x="222" y="120"/>
                  <a:pt x="225" y="130"/>
                </a:cubicBezTo>
                <a:cubicBezTo>
                  <a:pt x="213" y="142"/>
                  <a:pt x="198" y="158"/>
                  <a:pt x="182" y="173"/>
                </a:cubicBezTo>
                <a:cubicBezTo>
                  <a:pt x="183" y="154"/>
                  <a:pt x="184" y="135"/>
                  <a:pt x="184" y="113"/>
                </a:cubicBezTo>
                <a:cubicBezTo>
                  <a:pt x="190" y="106"/>
                  <a:pt x="196" y="99"/>
                  <a:pt x="203" y="93"/>
                </a:cubicBezTo>
                <a:cubicBezTo>
                  <a:pt x="211" y="97"/>
                  <a:pt x="221" y="78"/>
                  <a:pt x="209" y="76"/>
                </a:cubicBezTo>
                <a:cubicBezTo>
                  <a:pt x="199" y="82"/>
                  <a:pt x="194" y="99"/>
                  <a:pt x="184" y="103"/>
                </a:cubicBezTo>
                <a:cubicBezTo>
                  <a:pt x="184" y="96"/>
                  <a:pt x="184" y="95"/>
                  <a:pt x="184" y="88"/>
                </a:cubicBezTo>
                <a:cubicBezTo>
                  <a:pt x="190" y="82"/>
                  <a:pt x="196" y="73"/>
                  <a:pt x="203" y="68"/>
                </a:cubicBezTo>
                <a:cubicBezTo>
                  <a:pt x="203" y="68"/>
                  <a:pt x="206" y="68"/>
                  <a:pt x="207" y="68"/>
                </a:cubicBezTo>
                <a:cubicBezTo>
                  <a:pt x="207" y="68"/>
                  <a:pt x="209" y="66"/>
                  <a:pt x="209" y="66"/>
                </a:cubicBezTo>
                <a:cubicBezTo>
                  <a:pt x="211" y="64"/>
                  <a:pt x="213" y="58"/>
                  <a:pt x="212" y="54"/>
                </a:cubicBezTo>
                <a:cubicBezTo>
                  <a:pt x="210" y="52"/>
                  <a:pt x="204" y="53"/>
                  <a:pt x="202" y="54"/>
                </a:cubicBezTo>
                <a:cubicBezTo>
                  <a:pt x="200" y="65"/>
                  <a:pt x="190" y="74"/>
                  <a:pt x="184" y="78"/>
                </a:cubicBezTo>
                <a:cubicBezTo>
                  <a:pt x="179" y="57"/>
                  <a:pt x="198" y="52"/>
                  <a:pt x="204" y="36"/>
                </a:cubicBezTo>
                <a:cubicBezTo>
                  <a:pt x="200" y="34"/>
                  <a:pt x="205" y="33"/>
                  <a:pt x="204" y="28"/>
                </a:cubicBezTo>
                <a:cubicBezTo>
                  <a:pt x="200" y="24"/>
                  <a:pt x="197" y="20"/>
                  <a:pt x="192" y="17"/>
                </a:cubicBezTo>
                <a:cubicBezTo>
                  <a:pt x="189" y="10"/>
                  <a:pt x="186" y="2"/>
                  <a:pt x="178" y="0"/>
                </a:cubicBezTo>
                <a:cubicBezTo>
                  <a:pt x="169" y="8"/>
                  <a:pt x="164" y="20"/>
                  <a:pt x="155" y="28"/>
                </a:cubicBezTo>
                <a:cubicBezTo>
                  <a:pt x="159" y="47"/>
                  <a:pt x="184" y="55"/>
                  <a:pt x="176" y="77"/>
                </a:cubicBezTo>
                <a:cubicBezTo>
                  <a:pt x="173" y="72"/>
                  <a:pt x="168" y="69"/>
                  <a:pt x="165" y="64"/>
                </a:cubicBezTo>
                <a:cubicBezTo>
                  <a:pt x="166" y="62"/>
                  <a:pt x="168" y="60"/>
                  <a:pt x="167" y="56"/>
                </a:cubicBezTo>
                <a:cubicBezTo>
                  <a:pt x="162" y="52"/>
                  <a:pt x="155" y="54"/>
                  <a:pt x="150" y="58"/>
                </a:cubicBezTo>
                <a:cubicBezTo>
                  <a:pt x="150" y="61"/>
                  <a:pt x="150" y="63"/>
                  <a:pt x="150" y="66"/>
                </a:cubicBezTo>
                <a:cubicBezTo>
                  <a:pt x="164" y="67"/>
                  <a:pt x="170" y="78"/>
                  <a:pt x="178" y="87"/>
                </a:cubicBezTo>
                <a:cubicBezTo>
                  <a:pt x="178" y="94"/>
                  <a:pt x="177" y="101"/>
                  <a:pt x="177" y="106"/>
                </a:cubicBezTo>
                <a:cubicBezTo>
                  <a:pt x="172" y="101"/>
                  <a:pt x="168" y="96"/>
                  <a:pt x="161" y="93"/>
                </a:cubicBezTo>
                <a:cubicBezTo>
                  <a:pt x="163" y="83"/>
                  <a:pt x="154" y="79"/>
                  <a:pt x="147" y="84"/>
                </a:cubicBezTo>
                <a:cubicBezTo>
                  <a:pt x="147" y="87"/>
                  <a:pt x="147" y="90"/>
                  <a:pt x="147" y="94"/>
                </a:cubicBezTo>
                <a:cubicBezTo>
                  <a:pt x="148" y="95"/>
                  <a:pt x="151" y="94"/>
                  <a:pt x="150" y="97"/>
                </a:cubicBezTo>
                <a:cubicBezTo>
                  <a:pt x="165" y="97"/>
                  <a:pt x="168" y="107"/>
                  <a:pt x="177" y="113"/>
                </a:cubicBezTo>
                <a:cubicBezTo>
                  <a:pt x="177" y="129"/>
                  <a:pt x="178" y="151"/>
                  <a:pt x="177" y="173"/>
                </a:cubicBezTo>
                <a:cubicBezTo>
                  <a:pt x="165" y="159"/>
                  <a:pt x="152" y="145"/>
                  <a:pt x="136" y="129"/>
                </a:cubicBezTo>
                <a:cubicBezTo>
                  <a:pt x="135" y="120"/>
                  <a:pt x="135" y="111"/>
                  <a:pt x="135" y="102"/>
                </a:cubicBezTo>
                <a:cubicBezTo>
                  <a:pt x="144" y="98"/>
                  <a:pt x="138" y="79"/>
                  <a:pt x="127" y="85"/>
                </a:cubicBezTo>
                <a:cubicBezTo>
                  <a:pt x="125" y="97"/>
                  <a:pt x="134" y="113"/>
                  <a:pt x="129" y="122"/>
                </a:cubicBezTo>
                <a:cubicBezTo>
                  <a:pt x="124" y="118"/>
                  <a:pt x="123" y="116"/>
                  <a:pt x="118" y="111"/>
                </a:cubicBezTo>
                <a:cubicBezTo>
                  <a:pt x="119" y="103"/>
                  <a:pt x="116" y="93"/>
                  <a:pt x="118" y="84"/>
                </a:cubicBezTo>
                <a:cubicBezTo>
                  <a:pt x="118" y="83"/>
                  <a:pt x="120" y="82"/>
                  <a:pt x="120" y="81"/>
                </a:cubicBezTo>
                <a:cubicBezTo>
                  <a:pt x="120" y="81"/>
                  <a:pt x="120" y="79"/>
                  <a:pt x="120" y="78"/>
                </a:cubicBezTo>
                <a:cubicBezTo>
                  <a:pt x="121" y="75"/>
                  <a:pt x="118" y="70"/>
                  <a:pt x="114" y="68"/>
                </a:cubicBezTo>
                <a:cubicBezTo>
                  <a:pt x="111" y="68"/>
                  <a:pt x="108" y="73"/>
                  <a:pt x="107" y="75"/>
                </a:cubicBezTo>
                <a:cubicBezTo>
                  <a:pt x="114" y="84"/>
                  <a:pt x="113" y="97"/>
                  <a:pt x="111" y="104"/>
                </a:cubicBezTo>
                <a:cubicBezTo>
                  <a:pt x="93" y="93"/>
                  <a:pt x="103" y="76"/>
                  <a:pt x="96" y="61"/>
                </a:cubicBezTo>
                <a:cubicBezTo>
                  <a:pt x="91" y="62"/>
                  <a:pt x="94" y="58"/>
                  <a:pt x="90" y="55"/>
                </a:cubicBezTo>
                <a:cubicBezTo>
                  <a:pt x="85" y="55"/>
                  <a:pt x="79" y="55"/>
                  <a:pt x="74" y="56"/>
                </a:cubicBezTo>
                <a:cubicBezTo>
                  <a:pt x="67" y="53"/>
                  <a:pt x="59" y="50"/>
                  <a:pt x="52" y="53"/>
                </a:cubicBezTo>
                <a:cubicBezTo>
                  <a:pt x="51" y="65"/>
                  <a:pt x="57" y="78"/>
                  <a:pt x="56" y="90"/>
                </a:cubicBezTo>
                <a:cubicBezTo>
                  <a:pt x="72" y="100"/>
                  <a:pt x="95" y="89"/>
                  <a:pt x="105" y="109"/>
                </a:cubicBezTo>
                <a:cubicBezTo>
                  <a:pt x="99" y="108"/>
                  <a:pt x="94" y="109"/>
                  <a:pt x="88" y="108"/>
                </a:cubicBezTo>
                <a:cubicBezTo>
                  <a:pt x="87" y="106"/>
                  <a:pt x="87" y="103"/>
                  <a:pt x="84" y="101"/>
                </a:cubicBezTo>
                <a:cubicBezTo>
                  <a:pt x="77" y="101"/>
                  <a:pt x="74" y="109"/>
                  <a:pt x="73" y="114"/>
                </a:cubicBezTo>
                <a:cubicBezTo>
                  <a:pt x="75" y="116"/>
                  <a:pt x="77" y="118"/>
                  <a:pt x="79" y="120"/>
                </a:cubicBezTo>
                <a:cubicBezTo>
                  <a:pt x="89" y="111"/>
                  <a:pt x="101" y="115"/>
                  <a:pt x="113" y="115"/>
                </a:cubicBezTo>
                <a:cubicBezTo>
                  <a:pt x="119" y="120"/>
                  <a:pt x="123" y="126"/>
                  <a:pt x="126" y="129"/>
                </a:cubicBezTo>
                <a:cubicBezTo>
                  <a:pt x="119" y="129"/>
                  <a:pt x="112" y="129"/>
                  <a:pt x="106" y="131"/>
                </a:cubicBezTo>
                <a:cubicBezTo>
                  <a:pt x="100" y="123"/>
                  <a:pt x="91" y="127"/>
                  <a:pt x="90" y="135"/>
                </a:cubicBezTo>
                <a:cubicBezTo>
                  <a:pt x="92" y="137"/>
                  <a:pt x="94" y="139"/>
                  <a:pt x="97" y="142"/>
                </a:cubicBezTo>
                <a:cubicBezTo>
                  <a:pt x="98" y="142"/>
                  <a:pt x="99" y="139"/>
                  <a:pt x="101" y="142"/>
                </a:cubicBezTo>
                <a:cubicBezTo>
                  <a:pt x="111" y="131"/>
                  <a:pt x="121" y="136"/>
                  <a:pt x="131" y="134"/>
                </a:cubicBezTo>
                <a:cubicBezTo>
                  <a:pt x="143" y="146"/>
                  <a:pt x="159" y="161"/>
                  <a:pt x="174" y="176"/>
                </a:cubicBezTo>
                <a:cubicBezTo>
                  <a:pt x="155" y="176"/>
                  <a:pt x="136" y="175"/>
                  <a:pt x="113" y="175"/>
                </a:cubicBezTo>
                <a:cubicBezTo>
                  <a:pt x="106" y="169"/>
                  <a:pt x="100" y="162"/>
                  <a:pt x="93" y="156"/>
                </a:cubicBezTo>
                <a:cubicBezTo>
                  <a:pt x="97" y="147"/>
                  <a:pt x="79" y="138"/>
                  <a:pt x="77" y="150"/>
                </a:cubicBezTo>
                <a:cubicBezTo>
                  <a:pt x="83" y="160"/>
                  <a:pt x="100" y="165"/>
                  <a:pt x="103" y="175"/>
                </a:cubicBezTo>
                <a:cubicBezTo>
                  <a:pt x="97" y="175"/>
                  <a:pt x="96" y="175"/>
                  <a:pt x="88" y="175"/>
                </a:cubicBezTo>
                <a:cubicBezTo>
                  <a:pt x="83" y="169"/>
                  <a:pt x="74" y="163"/>
                  <a:pt x="69" y="156"/>
                </a:cubicBezTo>
                <a:cubicBezTo>
                  <a:pt x="68" y="155"/>
                  <a:pt x="69" y="152"/>
                  <a:pt x="69" y="152"/>
                </a:cubicBezTo>
                <a:cubicBezTo>
                  <a:pt x="69" y="152"/>
                  <a:pt x="67" y="150"/>
                  <a:pt x="67" y="150"/>
                </a:cubicBezTo>
                <a:cubicBezTo>
                  <a:pt x="64" y="147"/>
                  <a:pt x="59" y="146"/>
                  <a:pt x="55" y="147"/>
                </a:cubicBezTo>
                <a:cubicBezTo>
                  <a:pt x="53" y="149"/>
                  <a:pt x="54" y="154"/>
                  <a:pt x="55" y="157"/>
                </a:cubicBezTo>
                <a:cubicBezTo>
                  <a:pt x="66" y="159"/>
                  <a:pt x="75" y="169"/>
                  <a:pt x="79" y="175"/>
                </a:cubicBezTo>
                <a:cubicBezTo>
                  <a:pt x="58" y="180"/>
                  <a:pt x="52" y="160"/>
                  <a:pt x="37" y="155"/>
                </a:cubicBezTo>
                <a:cubicBezTo>
                  <a:pt x="34" y="159"/>
                  <a:pt x="34" y="154"/>
                  <a:pt x="29" y="155"/>
                </a:cubicBezTo>
                <a:cubicBezTo>
                  <a:pt x="25" y="158"/>
                  <a:pt x="21" y="162"/>
                  <a:pt x="18" y="167"/>
                </a:cubicBezTo>
                <a:cubicBezTo>
                  <a:pt x="11" y="170"/>
                  <a:pt x="3" y="173"/>
                  <a:pt x="0" y="181"/>
                </a:cubicBezTo>
                <a:cubicBezTo>
                  <a:pt x="8" y="190"/>
                  <a:pt x="21" y="194"/>
                  <a:pt x="29" y="203"/>
                </a:cubicBezTo>
                <a:cubicBezTo>
                  <a:pt x="48" y="199"/>
                  <a:pt x="56" y="175"/>
                  <a:pt x="78" y="183"/>
                </a:cubicBezTo>
                <a:cubicBezTo>
                  <a:pt x="73" y="186"/>
                  <a:pt x="69" y="190"/>
                  <a:pt x="65" y="194"/>
                </a:cubicBezTo>
                <a:cubicBezTo>
                  <a:pt x="62" y="193"/>
                  <a:pt x="60" y="191"/>
                  <a:pt x="57" y="192"/>
                </a:cubicBezTo>
                <a:cubicBezTo>
                  <a:pt x="52" y="196"/>
                  <a:pt x="55" y="204"/>
                  <a:pt x="59" y="208"/>
                </a:cubicBezTo>
                <a:cubicBezTo>
                  <a:pt x="61" y="208"/>
                  <a:pt x="64" y="208"/>
                  <a:pt x="67" y="208"/>
                </a:cubicBezTo>
                <a:cubicBezTo>
                  <a:pt x="68" y="195"/>
                  <a:pt x="79" y="189"/>
                  <a:pt x="87" y="181"/>
                </a:cubicBezTo>
                <a:cubicBezTo>
                  <a:pt x="95" y="180"/>
                  <a:pt x="102" y="182"/>
                  <a:pt x="106" y="182"/>
                </a:cubicBezTo>
                <a:cubicBezTo>
                  <a:pt x="102" y="187"/>
                  <a:pt x="97" y="191"/>
                  <a:pt x="93" y="197"/>
                </a:cubicBezTo>
                <a:cubicBezTo>
                  <a:pt x="84" y="196"/>
                  <a:pt x="80" y="205"/>
                  <a:pt x="85" y="211"/>
                </a:cubicBezTo>
                <a:cubicBezTo>
                  <a:pt x="88" y="211"/>
                  <a:pt x="91" y="211"/>
                  <a:pt x="94" y="211"/>
                </a:cubicBezTo>
                <a:cubicBezTo>
                  <a:pt x="95" y="210"/>
                  <a:pt x="95" y="208"/>
                  <a:pt x="97" y="208"/>
                </a:cubicBezTo>
                <a:cubicBezTo>
                  <a:pt x="97" y="194"/>
                  <a:pt x="108" y="190"/>
                  <a:pt x="113" y="182"/>
                </a:cubicBezTo>
                <a:cubicBezTo>
                  <a:pt x="130" y="182"/>
                  <a:pt x="152" y="181"/>
                  <a:pt x="174" y="181"/>
                </a:cubicBezTo>
                <a:cubicBezTo>
                  <a:pt x="160" y="194"/>
                  <a:pt x="145" y="207"/>
                  <a:pt x="130" y="223"/>
                </a:cubicBezTo>
                <a:cubicBezTo>
                  <a:pt x="121" y="224"/>
                  <a:pt x="111" y="224"/>
                  <a:pt x="102" y="224"/>
                </a:cubicBezTo>
                <a:cubicBezTo>
                  <a:pt x="99" y="215"/>
                  <a:pt x="79" y="221"/>
                  <a:pt x="86" y="231"/>
                </a:cubicBezTo>
                <a:cubicBezTo>
                  <a:pt x="98" y="234"/>
                  <a:pt x="113" y="225"/>
                  <a:pt x="123" y="230"/>
                </a:cubicBezTo>
                <a:cubicBezTo>
                  <a:pt x="118" y="235"/>
                  <a:pt x="117" y="235"/>
                  <a:pt x="112" y="240"/>
                </a:cubicBezTo>
                <a:cubicBezTo>
                  <a:pt x="104" y="240"/>
                  <a:pt x="93" y="243"/>
                  <a:pt x="85" y="241"/>
                </a:cubicBezTo>
                <a:cubicBezTo>
                  <a:pt x="84" y="241"/>
                  <a:pt x="83" y="239"/>
                  <a:pt x="82" y="238"/>
                </a:cubicBezTo>
                <a:cubicBezTo>
                  <a:pt x="82" y="238"/>
                  <a:pt x="79" y="238"/>
                  <a:pt x="79" y="238"/>
                </a:cubicBezTo>
                <a:cubicBezTo>
                  <a:pt x="76" y="238"/>
                  <a:pt x="71" y="241"/>
                  <a:pt x="69" y="245"/>
                </a:cubicBezTo>
                <a:cubicBezTo>
                  <a:pt x="69" y="248"/>
                  <a:pt x="73" y="251"/>
                  <a:pt x="76" y="252"/>
                </a:cubicBezTo>
                <a:cubicBezTo>
                  <a:pt x="85" y="245"/>
                  <a:pt x="98" y="246"/>
                  <a:pt x="105" y="247"/>
                </a:cubicBezTo>
                <a:cubicBezTo>
                  <a:pt x="94" y="266"/>
                  <a:pt x="77" y="256"/>
                  <a:pt x="62" y="263"/>
                </a:cubicBezTo>
                <a:cubicBezTo>
                  <a:pt x="63" y="268"/>
                  <a:pt x="59" y="265"/>
                  <a:pt x="56" y="268"/>
                </a:cubicBezTo>
                <a:cubicBezTo>
                  <a:pt x="56" y="274"/>
                  <a:pt x="56" y="279"/>
                  <a:pt x="57" y="285"/>
                </a:cubicBezTo>
                <a:cubicBezTo>
                  <a:pt x="54" y="292"/>
                  <a:pt x="50" y="300"/>
                  <a:pt x="54" y="307"/>
                </a:cubicBezTo>
                <a:cubicBezTo>
                  <a:pt x="66" y="308"/>
                  <a:pt x="78" y="302"/>
                  <a:pt x="90" y="303"/>
                </a:cubicBezTo>
                <a:cubicBezTo>
                  <a:pt x="101" y="287"/>
                  <a:pt x="90" y="264"/>
                  <a:pt x="110" y="254"/>
                </a:cubicBezTo>
                <a:cubicBezTo>
                  <a:pt x="109" y="259"/>
                  <a:pt x="110" y="265"/>
                  <a:pt x="109" y="271"/>
                </a:cubicBezTo>
                <a:cubicBezTo>
                  <a:pt x="106" y="272"/>
                  <a:pt x="104" y="272"/>
                  <a:pt x="102" y="275"/>
                </a:cubicBezTo>
                <a:cubicBezTo>
                  <a:pt x="102" y="281"/>
                  <a:pt x="109" y="285"/>
                  <a:pt x="115" y="285"/>
                </a:cubicBezTo>
                <a:cubicBezTo>
                  <a:pt x="117" y="283"/>
                  <a:pt x="119" y="282"/>
                  <a:pt x="121" y="280"/>
                </a:cubicBezTo>
                <a:cubicBezTo>
                  <a:pt x="112" y="269"/>
                  <a:pt x="115" y="258"/>
                  <a:pt x="116" y="245"/>
                </a:cubicBezTo>
                <a:cubicBezTo>
                  <a:pt x="121" y="240"/>
                  <a:pt x="127" y="236"/>
                  <a:pt x="130" y="233"/>
                </a:cubicBezTo>
                <a:cubicBezTo>
                  <a:pt x="130" y="240"/>
                  <a:pt x="130" y="246"/>
                  <a:pt x="132" y="253"/>
                </a:cubicBezTo>
                <a:cubicBezTo>
                  <a:pt x="124" y="259"/>
                  <a:pt x="128" y="268"/>
                  <a:pt x="135" y="269"/>
                </a:cubicBezTo>
                <a:cubicBezTo>
                  <a:pt x="138" y="267"/>
                  <a:pt x="140" y="265"/>
                  <a:pt x="142" y="262"/>
                </a:cubicBezTo>
                <a:cubicBezTo>
                  <a:pt x="142" y="261"/>
                  <a:pt x="140" y="259"/>
                  <a:pt x="142" y="258"/>
                </a:cubicBezTo>
                <a:cubicBezTo>
                  <a:pt x="132" y="248"/>
                  <a:pt x="137" y="238"/>
                  <a:pt x="135" y="228"/>
                </a:cubicBezTo>
                <a:cubicBezTo>
                  <a:pt x="146" y="216"/>
                  <a:pt x="162" y="200"/>
                  <a:pt x="177" y="185"/>
                </a:cubicBezTo>
                <a:cubicBezTo>
                  <a:pt x="177" y="204"/>
                  <a:pt x="175" y="223"/>
                  <a:pt x="175" y="245"/>
                </a:cubicBezTo>
                <a:cubicBezTo>
                  <a:pt x="169" y="252"/>
                  <a:pt x="163" y="259"/>
                  <a:pt x="157" y="265"/>
                </a:cubicBezTo>
                <a:cubicBezTo>
                  <a:pt x="148" y="261"/>
                  <a:pt x="139" y="280"/>
                  <a:pt x="151" y="282"/>
                </a:cubicBezTo>
                <a:cubicBezTo>
                  <a:pt x="161" y="276"/>
                  <a:pt x="165" y="259"/>
                  <a:pt x="175" y="255"/>
                </a:cubicBezTo>
                <a:cubicBezTo>
                  <a:pt x="176" y="262"/>
                  <a:pt x="175" y="263"/>
                  <a:pt x="175" y="270"/>
                </a:cubicBezTo>
                <a:cubicBezTo>
                  <a:pt x="169" y="276"/>
                  <a:pt x="164" y="285"/>
                  <a:pt x="157" y="290"/>
                </a:cubicBezTo>
                <a:cubicBezTo>
                  <a:pt x="156" y="290"/>
                  <a:pt x="153" y="290"/>
                  <a:pt x="153" y="290"/>
                </a:cubicBezTo>
                <a:cubicBezTo>
                  <a:pt x="153" y="290"/>
                  <a:pt x="151" y="292"/>
                  <a:pt x="151" y="292"/>
                </a:cubicBezTo>
                <a:cubicBezTo>
                  <a:pt x="148" y="294"/>
                  <a:pt x="147" y="300"/>
                  <a:pt x="148" y="304"/>
                </a:cubicBezTo>
                <a:cubicBezTo>
                  <a:pt x="150" y="306"/>
                  <a:pt x="155" y="305"/>
                  <a:pt x="158" y="304"/>
                </a:cubicBezTo>
                <a:cubicBezTo>
                  <a:pt x="160" y="293"/>
                  <a:pt x="169" y="284"/>
                  <a:pt x="175" y="280"/>
                </a:cubicBezTo>
                <a:cubicBezTo>
                  <a:pt x="181" y="301"/>
                  <a:pt x="161" y="306"/>
                  <a:pt x="156" y="322"/>
                </a:cubicBezTo>
                <a:cubicBezTo>
                  <a:pt x="160" y="324"/>
                  <a:pt x="155" y="325"/>
                  <a:pt x="156" y="330"/>
                </a:cubicBezTo>
                <a:cubicBezTo>
                  <a:pt x="159" y="334"/>
                  <a:pt x="163" y="338"/>
                  <a:pt x="167" y="341"/>
                </a:cubicBezTo>
                <a:cubicBezTo>
                  <a:pt x="171" y="348"/>
                  <a:pt x="174" y="356"/>
                  <a:pt x="181" y="358"/>
                </a:cubicBezTo>
                <a:cubicBezTo>
                  <a:pt x="190" y="350"/>
                  <a:pt x="195" y="338"/>
                  <a:pt x="204" y="330"/>
                </a:cubicBezTo>
                <a:cubicBezTo>
                  <a:pt x="200" y="311"/>
                  <a:pt x="176" y="303"/>
                  <a:pt x="183" y="281"/>
                </a:cubicBezTo>
                <a:cubicBezTo>
                  <a:pt x="187" y="286"/>
                  <a:pt x="191" y="289"/>
                  <a:pt x="194" y="294"/>
                </a:cubicBezTo>
                <a:cubicBezTo>
                  <a:pt x="193" y="296"/>
                  <a:pt x="192" y="298"/>
                  <a:pt x="192" y="302"/>
                </a:cubicBezTo>
                <a:cubicBezTo>
                  <a:pt x="197" y="306"/>
                  <a:pt x="205" y="304"/>
                  <a:pt x="209" y="300"/>
                </a:cubicBezTo>
                <a:cubicBezTo>
                  <a:pt x="209" y="297"/>
                  <a:pt x="209" y="295"/>
                  <a:pt x="209" y="292"/>
                </a:cubicBezTo>
                <a:cubicBezTo>
                  <a:pt x="196" y="291"/>
                  <a:pt x="190" y="280"/>
                  <a:pt x="181" y="271"/>
                </a:cubicBezTo>
                <a:cubicBezTo>
                  <a:pt x="181" y="264"/>
                  <a:pt x="182" y="257"/>
                  <a:pt x="182" y="252"/>
                </a:cubicBezTo>
                <a:cubicBezTo>
                  <a:pt x="187" y="257"/>
                  <a:pt x="192" y="262"/>
                  <a:pt x="198" y="265"/>
                </a:cubicBezTo>
                <a:cubicBezTo>
                  <a:pt x="197" y="275"/>
                  <a:pt x="206" y="279"/>
                  <a:pt x="212" y="274"/>
                </a:cubicBezTo>
                <a:cubicBezTo>
                  <a:pt x="212" y="271"/>
                  <a:pt x="212" y="268"/>
                  <a:pt x="212" y="264"/>
                </a:cubicBezTo>
                <a:cubicBezTo>
                  <a:pt x="211" y="263"/>
                  <a:pt x="208" y="264"/>
                  <a:pt x="209" y="261"/>
                </a:cubicBezTo>
                <a:cubicBezTo>
                  <a:pt x="195" y="261"/>
                  <a:pt x="191" y="251"/>
                  <a:pt x="182" y="245"/>
                </a:cubicBezTo>
                <a:cubicBezTo>
                  <a:pt x="182" y="229"/>
                  <a:pt x="182" y="207"/>
                  <a:pt x="182" y="185"/>
                </a:cubicBezTo>
                <a:cubicBezTo>
                  <a:pt x="195" y="199"/>
                  <a:pt x="208" y="213"/>
                  <a:pt x="224" y="229"/>
                </a:cubicBezTo>
                <a:cubicBezTo>
                  <a:pt x="224" y="238"/>
                  <a:pt x="224" y="247"/>
                  <a:pt x="224" y="256"/>
                </a:cubicBezTo>
                <a:cubicBezTo>
                  <a:pt x="216" y="260"/>
                  <a:pt x="222" y="279"/>
                  <a:pt x="232" y="273"/>
                </a:cubicBezTo>
                <a:cubicBezTo>
                  <a:pt x="235" y="261"/>
                  <a:pt x="226" y="245"/>
                  <a:pt x="231" y="236"/>
                </a:cubicBezTo>
                <a:cubicBezTo>
                  <a:pt x="236" y="240"/>
                  <a:pt x="236" y="242"/>
                  <a:pt x="241" y="247"/>
                </a:cubicBezTo>
                <a:cubicBezTo>
                  <a:pt x="241" y="255"/>
                  <a:pt x="243" y="265"/>
                  <a:pt x="242" y="274"/>
                </a:cubicBezTo>
                <a:cubicBezTo>
                  <a:pt x="242" y="275"/>
                  <a:pt x="239" y="276"/>
                  <a:pt x="239" y="277"/>
                </a:cubicBezTo>
                <a:cubicBezTo>
                  <a:pt x="239" y="277"/>
                  <a:pt x="239" y="279"/>
                  <a:pt x="239" y="280"/>
                </a:cubicBezTo>
                <a:cubicBezTo>
                  <a:pt x="239" y="283"/>
                  <a:pt x="242" y="288"/>
                  <a:pt x="245" y="290"/>
                </a:cubicBezTo>
                <a:cubicBezTo>
                  <a:pt x="248" y="290"/>
                  <a:pt x="251" y="285"/>
                  <a:pt x="252" y="283"/>
                </a:cubicBezTo>
                <a:cubicBezTo>
                  <a:pt x="246" y="274"/>
                  <a:pt x="247" y="261"/>
                  <a:pt x="248" y="254"/>
                </a:cubicBezTo>
                <a:cubicBezTo>
                  <a:pt x="267" y="265"/>
                  <a:pt x="257" y="282"/>
                  <a:pt x="264" y="297"/>
                </a:cubicBezTo>
                <a:cubicBezTo>
                  <a:pt x="269" y="296"/>
                  <a:pt x="265" y="300"/>
                  <a:pt x="269" y="303"/>
                </a:cubicBezTo>
                <a:cubicBezTo>
                  <a:pt x="275" y="303"/>
                  <a:pt x="280" y="303"/>
                  <a:pt x="285" y="302"/>
                </a:cubicBezTo>
                <a:cubicBezTo>
                  <a:pt x="293" y="305"/>
                  <a:pt x="300" y="308"/>
                  <a:pt x="308" y="305"/>
                </a:cubicBezTo>
                <a:cubicBezTo>
                  <a:pt x="308" y="293"/>
                  <a:pt x="303" y="280"/>
                  <a:pt x="304" y="268"/>
                </a:cubicBezTo>
                <a:cubicBezTo>
                  <a:pt x="287" y="258"/>
                  <a:pt x="264" y="269"/>
                  <a:pt x="254" y="249"/>
                </a:cubicBezTo>
                <a:cubicBezTo>
                  <a:pt x="260" y="250"/>
                  <a:pt x="266" y="249"/>
                  <a:pt x="271" y="250"/>
                </a:cubicBezTo>
                <a:cubicBezTo>
                  <a:pt x="272" y="252"/>
                  <a:pt x="273" y="255"/>
                  <a:pt x="276" y="257"/>
                </a:cubicBezTo>
                <a:cubicBezTo>
                  <a:pt x="282" y="257"/>
                  <a:pt x="285" y="249"/>
                  <a:pt x="286" y="244"/>
                </a:cubicBezTo>
                <a:cubicBezTo>
                  <a:pt x="284" y="242"/>
                  <a:pt x="282" y="240"/>
                  <a:pt x="280" y="238"/>
                </a:cubicBezTo>
                <a:cubicBezTo>
                  <a:pt x="270" y="247"/>
                  <a:pt x="258" y="243"/>
                  <a:pt x="246" y="243"/>
                </a:cubicBezTo>
                <a:cubicBezTo>
                  <a:pt x="241" y="238"/>
                  <a:pt x="237" y="232"/>
                  <a:pt x="233" y="229"/>
                </a:cubicBezTo>
                <a:cubicBezTo>
                  <a:pt x="240" y="229"/>
                  <a:pt x="247" y="229"/>
                  <a:pt x="254" y="227"/>
                </a:cubicBezTo>
                <a:cubicBezTo>
                  <a:pt x="259" y="235"/>
                  <a:pt x="268" y="231"/>
                  <a:pt x="270" y="223"/>
                </a:cubicBezTo>
                <a:cubicBezTo>
                  <a:pt x="268" y="221"/>
                  <a:pt x="265" y="219"/>
                  <a:pt x="263" y="216"/>
                </a:cubicBezTo>
                <a:cubicBezTo>
                  <a:pt x="261" y="216"/>
                  <a:pt x="260" y="219"/>
                  <a:pt x="259" y="216"/>
                </a:cubicBezTo>
                <a:cubicBezTo>
                  <a:pt x="249" y="227"/>
                  <a:pt x="239" y="222"/>
                  <a:pt x="229" y="224"/>
                </a:cubicBezTo>
                <a:cubicBezTo>
                  <a:pt x="217" y="212"/>
                  <a:pt x="201" y="197"/>
                  <a:pt x="186" y="182"/>
                </a:cubicBezTo>
                <a:cubicBezTo>
                  <a:pt x="204" y="182"/>
                  <a:pt x="224" y="183"/>
                  <a:pt x="246" y="183"/>
                </a:cubicBezTo>
                <a:cubicBezTo>
                  <a:pt x="253" y="189"/>
                  <a:pt x="260" y="196"/>
                  <a:pt x="266" y="202"/>
                </a:cubicBezTo>
                <a:cubicBezTo>
                  <a:pt x="262" y="211"/>
                  <a:pt x="280" y="220"/>
                  <a:pt x="283" y="208"/>
                </a:cubicBezTo>
                <a:cubicBezTo>
                  <a:pt x="277" y="198"/>
                  <a:pt x="259" y="193"/>
                  <a:pt x="256" y="183"/>
                </a:cubicBezTo>
                <a:cubicBezTo>
                  <a:pt x="263" y="183"/>
                  <a:pt x="264" y="183"/>
                  <a:pt x="271" y="183"/>
                </a:cubicBezTo>
                <a:cubicBezTo>
                  <a:pt x="276" y="189"/>
                  <a:pt x="286" y="195"/>
                  <a:pt x="291" y="202"/>
                </a:cubicBezTo>
                <a:cubicBezTo>
                  <a:pt x="291" y="203"/>
                  <a:pt x="290" y="206"/>
                  <a:pt x="291" y="206"/>
                </a:cubicBezTo>
                <a:cubicBezTo>
                  <a:pt x="291" y="206"/>
                  <a:pt x="293" y="208"/>
                  <a:pt x="293" y="208"/>
                </a:cubicBezTo>
                <a:cubicBezTo>
                  <a:pt x="295" y="211"/>
                  <a:pt x="301" y="212"/>
                  <a:pt x="305" y="211"/>
                </a:cubicBezTo>
                <a:cubicBezTo>
                  <a:pt x="307" y="209"/>
                  <a:pt x="306" y="204"/>
                  <a:pt x="305" y="201"/>
                </a:cubicBezTo>
                <a:cubicBezTo>
                  <a:pt x="293" y="199"/>
                  <a:pt x="285" y="189"/>
                  <a:pt x="281" y="183"/>
                </a:cubicBezTo>
                <a:cubicBezTo>
                  <a:pt x="302" y="178"/>
                  <a:pt x="307" y="197"/>
                  <a:pt x="322" y="203"/>
                </a:cubicBezTo>
                <a:cubicBezTo>
                  <a:pt x="325" y="199"/>
                  <a:pt x="326" y="204"/>
                  <a:pt x="330" y="203"/>
                </a:cubicBezTo>
                <a:cubicBezTo>
                  <a:pt x="335" y="200"/>
                  <a:pt x="338" y="196"/>
                  <a:pt x="341" y="191"/>
                </a:cubicBezTo>
                <a:cubicBezTo>
                  <a:pt x="349" y="188"/>
                  <a:pt x="356" y="185"/>
                  <a:pt x="359" y="177"/>
                </a:cubicBezTo>
                <a:cubicBezTo>
                  <a:pt x="351" y="168"/>
                  <a:pt x="338" y="164"/>
                  <a:pt x="330" y="155"/>
                </a:cubicBezTo>
                <a:close/>
                <a:moveTo>
                  <a:pt x="270" y="74"/>
                </a:moveTo>
                <a:cubicBezTo>
                  <a:pt x="271" y="69"/>
                  <a:pt x="272" y="65"/>
                  <a:pt x="273" y="61"/>
                </a:cubicBezTo>
                <a:cubicBezTo>
                  <a:pt x="282" y="59"/>
                  <a:pt x="291" y="59"/>
                  <a:pt x="301" y="56"/>
                </a:cubicBezTo>
                <a:cubicBezTo>
                  <a:pt x="297" y="60"/>
                  <a:pt x="301" y="83"/>
                  <a:pt x="296" y="88"/>
                </a:cubicBezTo>
                <a:cubicBezTo>
                  <a:pt x="291" y="94"/>
                  <a:pt x="281" y="92"/>
                  <a:pt x="273" y="93"/>
                </a:cubicBezTo>
                <a:cubicBezTo>
                  <a:pt x="271" y="86"/>
                  <a:pt x="300" y="84"/>
                  <a:pt x="288" y="73"/>
                </a:cubicBezTo>
                <a:cubicBezTo>
                  <a:pt x="281" y="66"/>
                  <a:pt x="273" y="78"/>
                  <a:pt x="270" y="87"/>
                </a:cubicBezTo>
                <a:cubicBezTo>
                  <a:pt x="267" y="84"/>
                  <a:pt x="269" y="79"/>
                  <a:pt x="270" y="74"/>
                </a:cubicBezTo>
                <a:close/>
                <a:moveTo>
                  <a:pt x="73" y="71"/>
                </a:moveTo>
                <a:cubicBezTo>
                  <a:pt x="67" y="78"/>
                  <a:pt x="79" y="86"/>
                  <a:pt x="87" y="89"/>
                </a:cubicBezTo>
                <a:cubicBezTo>
                  <a:pt x="85" y="92"/>
                  <a:pt x="79" y="90"/>
                  <a:pt x="75" y="89"/>
                </a:cubicBezTo>
                <a:cubicBezTo>
                  <a:pt x="70" y="88"/>
                  <a:pt x="65" y="87"/>
                  <a:pt x="61" y="85"/>
                </a:cubicBezTo>
                <a:cubicBezTo>
                  <a:pt x="60" y="76"/>
                  <a:pt x="60" y="67"/>
                  <a:pt x="57" y="58"/>
                </a:cubicBezTo>
                <a:cubicBezTo>
                  <a:pt x="61" y="62"/>
                  <a:pt x="84" y="58"/>
                  <a:pt x="89" y="62"/>
                </a:cubicBezTo>
                <a:cubicBezTo>
                  <a:pt x="95" y="68"/>
                  <a:pt x="92" y="78"/>
                  <a:pt x="94" y="85"/>
                </a:cubicBezTo>
                <a:cubicBezTo>
                  <a:pt x="87" y="88"/>
                  <a:pt x="84" y="59"/>
                  <a:pt x="73" y="71"/>
                </a:cubicBezTo>
                <a:close/>
                <a:moveTo>
                  <a:pt x="28" y="178"/>
                </a:moveTo>
                <a:cubicBezTo>
                  <a:pt x="28" y="187"/>
                  <a:pt x="43" y="184"/>
                  <a:pt x="51" y="181"/>
                </a:cubicBezTo>
                <a:cubicBezTo>
                  <a:pt x="51" y="184"/>
                  <a:pt x="46" y="187"/>
                  <a:pt x="42" y="190"/>
                </a:cubicBezTo>
                <a:cubicBezTo>
                  <a:pt x="38" y="192"/>
                  <a:pt x="34" y="195"/>
                  <a:pt x="30" y="196"/>
                </a:cubicBezTo>
                <a:cubicBezTo>
                  <a:pt x="22" y="191"/>
                  <a:pt x="16" y="185"/>
                  <a:pt x="7" y="181"/>
                </a:cubicBezTo>
                <a:cubicBezTo>
                  <a:pt x="13" y="180"/>
                  <a:pt x="26" y="161"/>
                  <a:pt x="33" y="161"/>
                </a:cubicBezTo>
                <a:cubicBezTo>
                  <a:pt x="41" y="160"/>
                  <a:pt x="46" y="169"/>
                  <a:pt x="53" y="174"/>
                </a:cubicBezTo>
                <a:cubicBezTo>
                  <a:pt x="49" y="180"/>
                  <a:pt x="27" y="161"/>
                  <a:pt x="28" y="178"/>
                </a:cubicBezTo>
                <a:close/>
                <a:moveTo>
                  <a:pt x="90" y="284"/>
                </a:moveTo>
                <a:cubicBezTo>
                  <a:pt x="89" y="288"/>
                  <a:pt x="88" y="293"/>
                  <a:pt x="86" y="297"/>
                </a:cubicBezTo>
                <a:cubicBezTo>
                  <a:pt x="77" y="299"/>
                  <a:pt x="68" y="299"/>
                  <a:pt x="59" y="302"/>
                </a:cubicBezTo>
                <a:cubicBezTo>
                  <a:pt x="62" y="298"/>
                  <a:pt x="59" y="275"/>
                  <a:pt x="63" y="270"/>
                </a:cubicBezTo>
                <a:cubicBezTo>
                  <a:pt x="68" y="264"/>
                  <a:pt x="78" y="266"/>
                  <a:pt x="86" y="265"/>
                </a:cubicBezTo>
                <a:cubicBezTo>
                  <a:pt x="88" y="272"/>
                  <a:pt x="60" y="274"/>
                  <a:pt x="71" y="285"/>
                </a:cubicBezTo>
                <a:cubicBezTo>
                  <a:pt x="78" y="292"/>
                  <a:pt x="86" y="280"/>
                  <a:pt x="90" y="271"/>
                </a:cubicBezTo>
                <a:cubicBezTo>
                  <a:pt x="93" y="274"/>
                  <a:pt x="91" y="279"/>
                  <a:pt x="90" y="284"/>
                </a:cubicBezTo>
                <a:close/>
                <a:moveTo>
                  <a:pt x="286" y="287"/>
                </a:moveTo>
                <a:cubicBezTo>
                  <a:pt x="292" y="280"/>
                  <a:pt x="281" y="272"/>
                  <a:pt x="272" y="269"/>
                </a:cubicBezTo>
                <a:cubicBezTo>
                  <a:pt x="274" y="266"/>
                  <a:pt x="280" y="268"/>
                  <a:pt x="285" y="269"/>
                </a:cubicBezTo>
                <a:cubicBezTo>
                  <a:pt x="289" y="270"/>
                  <a:pt x="294" y="271"/>
                  <a:pt x="298" y="273"/>
                </a:cubicBezTo>
                <a:cubicBezTo>
                  <a:pt x="300" y="282"/>
                  <a:pt x="299" y="291"/>
                  <a:pt x="303" y="300"/>
                </a:cubicBezTo>
                <a:cubicBezTo>
                  <a:pt x="299" y="296"/>
                  <a:pt x="276" y="300"/>
                  <a:pt x="271" y="296"/>
                </a:cubicBezTo>
                <a:cubicBezTo>
                  <a:pt x="265" y="290"/>
                  <a:pt x="267" y="280"/>
                  <a:pt x="266" y="273"/>
                </a:cubicBezTo>
                <a:cubicBezTo>
                  <a:pt x="273" y="270"/>
                  <a:pt x="275" y="299"/>
                  <a:pt x="286" y="287"/>
                </a:cubicBezTo>
                <a:close/>
                <a:moveTo>
                  <a:pt x="178" y="50"/>
                </a:moveTo>
                <a:cubicBezTo>
                  <a:pt x="174" y="50"/>
                  <a:pt x="172" y="45"/>
                  <a:pt x="169" y="41"/>
                </a:cubicBezTo>
                <a:cubicBezTo>
                  <a:pt x="167" y="37"/>
                  <a:pt x="164" y="33"/>
                  <a:pt x="162" y="29"/>
                </a:cubicBezTo>
                <a:cubicBezTo>
                  <a:pt x="167" y="22"/>
                  <a:pt x="174" y="15"/>
                  <a:pt x="178" y="6"/>
                </a:cubicBezTo>
                <a:cubicBezTo>
                  <a:pt x="179" y="12"/>
                  <a:pt x="197" y="26"/>
                  <a:pt x="198" y="32"/>
                </a:cubicBezTo>
                <a:cubicBezTo>
                  <a:pt x="198" y="40"/>
                  <a:pt x="190" y="45"/>
                  <a:pt x="185" y="52"/>
                </a:cubicBezTo>
                <a:cubicBezTo>
                  <a:pt x="179" y="49"/>
                  <a:pt x="197" y="27"/>
                  <a:pt x="181" y="27"/>
                </a:cubicBezTo>
                <a:cubicBezTo>
                  <a:pt x="172" y="28"/>
                  <a:pt x="174" y="42"/>
                  <a:pt x="178" y="50"/>
                </a:cubicBezTo>
                <a:close/>
                <a:moveTo>
                  <a:pt x="181" y="308"/>
                </a:moveTo>
                <a:cubicBezTo>
                  <a:pt x="185" y="308"/>
                  <a:pt x="188" y="313"/>
                  <a:pt x="190" y="317"/>
                </a:cubicBezTo>
                <a:cubicBezTo>
                  <a:pt x="193" y="321"/>
                  <a:pt x="195" y="325"/>
                  <a:pt x="197" y="329"/>
                </a:cubicBezTo>
                <a:cubicBezTo>
                  <a:pt x="192" y="336"/>
                  <a:pt x="185" y="343"/>
                  <a:pt x="181" y="352"/>
                </a:cubicBezTo>
                <a:cubicBezTo>
                  <a:pt x="181" y="346"/>
                  <a:pt x="162" y="332"/>
                  <a:pt x="161" y="326"/>
                </a:cubicBezTo>
                <a:cubicBezTo>
                  <a:pt x="161" y="318"/>
                  <a:pt x="170" y="313"/>
                  <a:pt x="174" y="306"/>
                </a:cubicBezTo>
                <a:cubicBezTo>
                  <a:pt x="181" y="309"/>
                  <a:pt x="162" y="331"/>
                  <a:pt x="178" y="331"/>
                </a:cubicBezTo>
                <a:cubicBezTo>
                  <a:pt x="188" y="330"/>
                  <a:pt x="185" y="316"/>
                  <a:pt x="181" y="308"/>
                </a:cubicBezTo>
                <a:close/>
                <a:moveTo>
                  <a:pt x="326" y="197"/>
                </a:moveTo>
                <a:cubicBezTo>
                  <a:pt x="319" y="198"/>
                  <a:pt x="313" y="189"/>
                  <a:pt x="307" y="184"/>
                </a:cubicBezTo>
                <a:cubicBezTo>
                  <a:pt x="310" y="178"/>
                  <a:pt x="332" y="197"/>
                  <a:pt x="331" y="180"/>
                </a:cubicBezTo>
                <a:cubicBezTo>
                  <a:pt x="331" y="171"/>
                  <a:pt x="317" y="174"/>
                  <a:pt x="309" y="177"/>
                </a:cubicBezTo>
                <a:cubicBezTo>
                  <a:pt x="308" y="174"/>
                  <a:pt x="314" y="171"/>
                  <a:pt x="318" y="168"/>
                </a:cubicBezTo>
                <a:cubicBezTo>
                  <a:pt x="321" y="166"/>
                  <a:pt x="326" y="163"/>
                  <a:pt x="329" y="162"/>
                </a:cubicBezTo>
                <a:cubicBezTo>
                  <a:pt x="337" y="167"/>
                  <a:pt x="343" y="173"/>
                  <a:pt x="352" y="177"/>
                </a:cubicBezTo>
                <a:cubicBezTo>
                  <a:pt x="347" y="178"/>
                  <a:pt x="333" y="197"/>
                  <a:pt x="326" y="197"/>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02" name="Freeform 39"/>
          <p:cNvSpPr>
            <a:spLocks noEditPoints="1"/>
          </p:cNvSpPr>
          <p:nvPr/>
        </p:nvSpPr>
        <p:spPr bwMode="auto">
          <a:xfrm>
            <a:off x="6630693" y="2012978"/>
            <a:ext cx="1376363" cy="1376363"/>
          </a:xfrm>
          <a:custGeom>
            <a:avLst/>
            <a:gdLst>
              <a:gd name="T0" fmla="*/ 298 w 367"/>
              <a:gd name="T1" fmla="*/ 167 h 367"/>
              <a:gd name="T2" fmla="*/ 250 w 367"/>
              <a:gd name="T3" fmla="*/ 181 h 367"/>
              <a:gd name="T4" fmla="*/ 189 w 367"/>
              <a:gd name="T5" fmla="*/ 181 h 367"/>
              <a:gd name="T6" fmla="*/ 272 w 367"/>
              <a:gd name="T7" fmla="*/ 132 h 367"/>
              <a:gd name="T8" fmla="*/ 299 w 367"/>
              <a:gd name="T9" fmla="*/ 107 h 367"/>
              <a:gd name="T10" fmla="*/ 297 w 367"/>
              <a:gd name="T11" fmla="*/ 91 h 367"/>
              <a:gd name="T12" fmla="*/ 257 w 367"/>
              <a:gd name="T13" fmla="*/ 86 h 367"/>
              <a:gd name="T14" fmla="*/ 236 w 367"/>
              <a:gd name="T15" fmla="*/ 92 h 367"/>
              <a:gd name="T16" fmla="*/ 221 w 367"/>
              <a:gd name="T17" fmla="*/ 142 h 367"/>
              <a:gd name="T18" fmla="*/ 198 w 367"/>
              <a:gd name="T19" fmla="*/ 108 h 367"/>
              <a:gd name="T20" fmla="*/ 189 w 367"/>
              <a:gd name="T21" fmla="*/ 81 h 367"/>
              <a:gd name="T22" fmla="*/ 185 w 367"/>
              <a:gd name="T23" fmla="*/ 74 h 367"/>
              <a:gd name="T24" fmla="*/ 180 w 367"/>
              <a:gd name="T25" fmla="*/ 52 h 367"/>
              <a:gd name="T26" fmla="*/ 164 w 367"/>
              <a:gd name="T27" fmla="*/ 82 h 367"/>
              <a:gd name="T28" fmla="*/ 150 w 367"/>
              <a:gd name="T29" fmla="*/ 98 h 367"/>
              <a:gd name="T30" fmla="*/ 144 w 367"/>
              <a:gd name="T31" fmla="*/ 94 h 367"/>
              <a:gd name="T32" fmla="*/ 123 w 367"/>
              <a:gd name="T33" fmla="*/ 121 h 367"/>
              <a:gd name="T34" fmla="*/ 107 w 367"/>
              <a:gd name="T35" fmla="*/ 85 h 367"/>
              <a:gd name="T36" fmla="*/ 60 w 367"/>
              <a:gd name="T37" fmla="*/ 73 h 367"/>
              <a:gd name="T38" fmla="*/ 112 w 367"/>
              <a:gd name="T39" fmla="*/ 115 h 367"/>
              <a:gd name="T40" fmla="*/ 102 w 367"/>
              <a:gd name="T41" fmla="*/ 141 h 367"/>
              <a:gd name="T42" fmla="*/ 127 w 367"/>
              <a:gd name="T43" fmla="*/ 182 h 367"/>
              <a:gd name="T44" fmla="*/ 75 w 367"/>
              <a:gd name="T45" fmla="*/ 151 h 367"/>
              <a:gd name="T46" fmla="*/ 55 w 367"/>
              <a:gd name="T47" fmla="*/ 164 h 367"/>
              <a:gd name="T48" fmla="*/ 30 w 367"/>
              <a:gd name="T49" fmla="*/ 162 h 367"/>
              <a:gd name="T50" fmla="*/ 50 w 367"/>
              <a:gd name="T51" fmla="*/ 214 h 367"/>
              <a:gd name="T52" fmla="*/ 107 w 367"/>
              <a:gd name="T53" fmla="*/ 186 h 367"/>
              <a:gd name="T54" fmla="*/ 148 w 367"/>
              <a:gd name="T55" fmla="*/ 186 h 367"/>
              <a:gd name="T56" fmla="*/ 135 w 367"/>
              <a:gd name="T57" fmla="*/ 230 h 367"/>
              <a:gd name="T58" fmla="*/ 102 w 367"/>
              <a:gd name="T59" fmla="*/ 253 h 367"/>
              <a:gd name="T60" fmla="*/ 91 w 367"/>
              <a:gd name="T61" fmla="*/ 274 h 367"/>
              <a:gd name="T62" fmla="*/ 110 w 367"/>
              <a:gd name="T63" fmla="*/ 262 h 367"/>
              <a:gd name="T64" fmla="*/ 131 w 367"/>
              <a:gd name="T65" fmla="*/ 287 h 367"/>
              <a:gd name="T66" fmla="*/ 145 w 367"/>
              <a:gd name="T67" fmla="*/ 246 h 367"/>
              <a:gd name="T68" fmla="*/ 159 w 367"/>
              <a:gd name="T69" fmla="*/ 268 h 367"/>
              <a:gd name="T70" fmla="*/ 182 w 367"/>
              <a:gd name="T71" fmla="*/ 281 h 367"/>
              <a:gd name="T72" fmla="*/ 173 w 367"/>
              <a:gd name="T73" fmla="*/ 302 h 367"/>
              <a:gd name="T74" fmla="*/ 203 w 367"/>
              <a:gd name="T75" fmla="*/ 332 h 367"/>
              <a:gd name="T76" fmla="*/ 188 w 367"/>
              <a:gd name="T77" fmla="*/ 270 h 367"/>
              <a:gd name="T78" fmla="*/ 220 w 367"/>
              <a:gd name="T79" fmla="*/ 276 h 367"/>
              <a:gd name="T80" fmla="*/ 221 w 367"/>
              <a:gd name="T81" fmla="*/ 248 h 367"/>
              <a:gd name="T82" fmla="*/ 241 w 367"/>
              <a:gd name="T83" fmla="*/ 266 h 367"/>
              <a:gd name="T84" fmla="*/ 262 w 367"/>
              <a:gd name="T85" fmla="*/ 285 h 367"/>
              <a:gd name="T86" fmla="*/ 312 w 367"/>
              <a:gd name="T87" fmla="*/ 314 h 367"/>
              <a:gd name="T88" fmla="*/ 276 w 367"/>
              <a:gd name="T89" fmla="*/ 253 h 367"/>
              <a:gd name="T90" fmla="*/ 232 w 367"/>
              <a:gd name="T91" fmla="*/ 228 h 367"/>
              <a:gd name="T92" fmla="*/ 189 w 367"/>
              <a:gd name="T93" fmla="*/ 186 h 367"/>
              <a:gd name="T94" fmla="*/ 282 w 367"/>
              <a:gd name="T95" fmla="*/ 210 h 367"/>
              <a:gd name="T96" fmla="*/ 319 w 367"/>
              <a:gd name="T97" fmla="*/ 212 h 367"/>
              <a:gd name="T98" fmla="*/ 329 w 367"/>
              <a:gd name="T99" fmla="*/ 199 h 367"/>
              <a:gd name="T100" fmla="*/ 281 w 367"/>
              <a:gd name="T101" fmla="*/ 89 h 367"/>
              <a:gd name="T102" fmla="*/ 34 w 367"/>
              <a:gd name="T103" fmla="*/ 196 h 367"/>
              <a:gd name="T104" fmla="*/ 64 w 367"/>
              <a:gd name="T105" fmla="*/ 283 h 367"/>
              <a:gd name="T106" fmla="*/ 298 w 367"/>
              <a:gd name="T107" fmla="*/ 280 h 367"/>
              <a:gd name="T108" fmla="*/ 183 w 367"/>
              <a:gd name="T109" fmla="*/ 358 h 367"/>
              <a:gd name="T110" fmla="*/ 358 w 367"/>
              <a:gd name="T111" fmla="*/ 18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7" h="367">
                <a:moveTo>
                  <a:pt x="349" y="174"/>
                </a:moveTo>
                <a:cubicBezTo>
                  <a:pt x="343" y="170"/>
                  <a:pt x="338" y="165"/>
                  <a:pt x="332" y="164"/>
                </a:cubicBezTo>
                <a:cubicBezTo>
                  <a:pt x="326" y="167"/>
                  <a:pt x="323" y="177"/>
                  <a:pt x="315" y="180"/>
                </a:cubicBezTo>
                <a:cubicBezTo>
                  <a:pt x="307" y="182"/>
                  <a:pt x="299" y="179"/>
                  <a:pt x="291" y="180"/>
                </a:cubicBezTo>
                <a:cubicBezTo>
                  <a:pt x="296" y="176"/>
                  <a:pt x="300" y="171"/>
                  <a:pt x="304" y="167"/>
                </a:cubicBezTo>
                <a:cubicBezTo>
                  <a:pt x="308" y="163"/>
                  <a:pt x="317" y="161"/>
                  <a:pt x="317" y="153"/>
                </a:cubicBezTo>
                <a:cubicBezTo>
                  <a:pt x="309" y="152"/>
                  <a:pt x="303" y="161"/>
                  <a:pt x="298" y="167"/>
                </a:cubicBezTo>
                <a:cubicBezTo>
                  <a:pt x="291" y="170"/>
                  <a:pt x="287" y="176"/>
                  <a:pt x="282" y="181"/>
                </a:cubicBezTo>
                <a:cubicBezTo>
                  <a:pt x="279" y="179"/>
                  <a:pt x="271" y="183"/>
                  <a:pt x="270" y="179"/>
                </a:cubicBezTo>
                <a:cubicBezTo>
                  <a:pt x="275" y="176"/>
                  <a:pt x="280" y="169"/>
                  <a:pt x="284" y="164"/>
                </a:cubicBezTo>
                <a:cubicBezTo>
                  <a:pt x="288" y="160"/>
                  <a:pt x="298" y="154"/>
                  <a:pt x="293" y="147"/>
                </a:cubicBezTo>
                <a:cubicBezTo>
                  <a:pt x="289" y="148"/>
                  <a:pt x="288" y="153"/>
                  <a:pt x="285" y="156"/>
                </a:cubicBezTo>
                <a:cubicBezTo>
                  <a:pt x="277" y="165"/>
                  <a:pt x="268" y="173"/>
                  <a:pt x="260" y="181"/>
                </a:cubicBezTo>
                <a:cubicBezTo>
                  <a:pt x="257" y="178"/>
                  <a:pt x="253" y="181"/>
                  <a:pt x="250" y="181"/>
                </a:cubicBezTo>
                <a:cubicBezTo>
                  <a:pt x="256" y="172"/>
                  <a:pt x="264" y="165"/>
                  <a:pt x="271" y="156"/>
                </a:cubicBezTo>
                <a:cubicBezTo>
                  <a:pt x="274" y="154"/>
                  <a:pt x="280" y="152"/>
                  <a:pt x="276" y="147"/>
                </a:cubicBezTo>
                <a:cubicBezTo>
                  <a:pt x="273" y="146"/>
                  <a:pt x="271" y="148"/>
                  <a:pt x="269" y="150"/>
                </a:cubicBezTo>
                <a:cubicBezTo>
                  <a:pt x="265" y="153"/>
                  <a:pt x="260" y="160"/>
                  <a:pt x="255" y="166"/>
                </a:cubicBezTo>
                <a:cubicBezTo>
                  <a:pt x="250" y="171"/>
                  <a:pt x="244" y="180"/>
                  <a:pt x="239" y="181"/>
                </a:cubicBezTo>
                <a:cubicBezTo>
                  <a:pt x="234" y="182"/>
                  <a:pt x="226" y="180"/>
                  <a:pt x="219" y="181"/>
                </a:cubicBezTo>
                <a:cubicBezTo>
                  <a:pt x="210" y="181"/>
                  <a:pt x="199" y="181"/>
                  <a:pt x="189" y="181"/>
                </a:cubicBezTo>
                <a:cubicBezTo>
                  <a:pt x="202" y="169"/>
                  <a:pt x="214" y="156"/>
                  <a:pt x="224" y="145"/>
                </a:cubicBezTo>
                <a:cubicBezTo>
                  <a:pt x="232" y="142"/>
                  <a:pt x="241" y="145"/>
                  <a:pt x="248" y="146"/>
                </a:cubicBezTo>
                <a:cubicBezTo>
                  <a:pt x="255" y="146"/>
                  <a:pt x="269" y="150"/>
                  <a:pt x="273" y="144"/>
                </a:cubicBezTo>
                <a:cubicBezTo>
                  <a:pt x="269" y="140"/>
                  <a:pt x="264" y="141"/>
                  <a:pt x="260" y="141"/>
                </a:cubicBezTo>
                <a:cubicBezTo>
                  <a:pt x="256" y="141"/>
                  <a:pt x="251" y="140"/>
                  <a:pt x="247" y="140"/>
                </a:cubicBezTo>
                <a:cubicBezTo>
                  <a:pt x="242" y="138"/>
                  <a:pt x="237" y="138"/>
                  <a:pt x="232" y="137"/>
                </a:cubicBezTo>
                <a:cubicBezTo>
                  <a:pt x="241" y="123"/>
                  <a:pt x="260" y="132"/>
                  <a:pt x="272" y="132"/>
                </a:cubicBezTo>
                <a:cubicBezTo>
                  <a:pt x="276" y="132"/>
                  <a:pt x="281" y="133"/>
                  <a:pt x="283" y="129"/>
                </a:cubicBezTo>
                <a:cubicBezTo>
                  <a:pt x="280" y="123"/>
                  <a:pt x="271" y="126"/>
                  <a:pt x="266" y="126"/>
                </a:cubicBezTo>
                <a:cubicBezTo>
                  <a:pt x="259" y="125"/>
                  <a:pt x="252" y="123"/>
                  <a:pt x="246" y="123"/>
                </a:cubicBezTo>
                <a:cubicBezTo>
                  <a:pt x="250" y="122"/>
                  <a:pt x="250" y="117"/>
                  <a:pt x="254" y="115"/>
                </a:cubicBezTo>
                <a:cubicBezTo>
                  <a:pt x="253" y="115"/>
                  <a:pt x="258" y="115"/>
                  <a:pt x="259" y="115"/>
                </a:cubicBezTo>
                <a:cubicBezTo>
                  <a:pt x="262" y="115"/>
                  <a:pt x="263" y="114"/>
                  <a:pt x="265" y="114"/>
                </a:cubicBezTo>
                <a:cubicBezTo>
                  <a:pt x="276" y="112"/>
                  <a:pt x="289" y="113"/>
                  <a:pt x="299" y="107"/>
                </a:cubicBezTo>
                <a:cubicBezTo>
                  <a:pt x="297" y="101"/>
                  <a:pt x="292" y="106"/>
                  <a:pt x="288" y="106"/>
                </a:cubicBezTo>
                <a:cubicBezTo>
                  <a:pt x="287" y="106"/>
                  <a:pt x="286" y="105"/>
                  <a:pt x="285" y="105"/>
                </a:cubicBezTo>
                <a:cubicBezTo>
                  <a:pt x="284" y="105"/>
                  <a:pt x="283" y="107"/>
                  <a:pt x="282" y="107"/>
                </a:cubicBezTo>
                <a:cubicBezTo>
                  <a:pt x="280" y="107"/>
                  <a:pt x="277" y="106"/>
                  <a:pt x="275" y="107"/>
                </a:cubicBezTo>
                <a:cubicBezTo>
                  <a:pt x="270" y="107"/>
                  <a:pt x="265" y="110"/>
                  <a:pt x="262" y="107"/>
                </a:cubicBezTo>
                <a:cubicBezTo>
                  <a:pt x="267" y="102"/>
                  <a:pt x="271" y="98"/>
                  <a:pt x="276" y="93"/>
                </a:cubicBezTo>
                <a:cubicBezTo>
                  <a:pt x="283" y="97"/>
                  <a:pt x="290" y="93"/>
                  <a:pt x="297" y="91"/>
                </a:cubicBezTo>
                <a:cubicBezTo>
                  <a:pt x="301" y="91"/>
                  <a:pt x="304" y="92"/>
                  <a:pt x="307" y="90"/>
                </a:cubicBezTo>
                <a:cubicBezTo>
                  <a:pt x="306" y="78"/>
                  <a:pt x="316" y="66"/>
                  <a:pt x="314" y="55"/>
                </a:cubicBezTo>
                <a:cubicBezTo>
                  <a:pt x="307" y="55"/>
                  <a:pt x="300" y="58"/>
                  <a:pt x="294" y="60"/>
                </a:cubicBezTo>
                <a:cubicBezTo>
                  <a:pt x="287" y="61"/>
                  <a:pt x="279" y="61"/>
                  <a:pt x="275" y="65"/>
                </a:cubicBezTo>
                <a:cubicBezTo>
                  <a:pt x="273" y="71"/>
                  <a:pt x="278" y="80"/>
                  <a:pt x="274" y="88"/>
                </a:cubicBezTo>
                <a:cubicBezTo>
                  <a:pt x="270" y="95"/>
                  <a:pt x="262" y="99"/>
                  <a:pt x="257" y="105"/>
                </a:cubicBezTo>
                <a:cubicBezTo>
                  <a:pt x="257" y="98"/>
                  <a:pt x="257" y="93"/>
                  <a:pt x="257" y="86"/>
                </a:cubicBezTo>
                <a:cubicBezTo>
                  <a:pt x="258" y="81"/>
                  <a:pt x="261" y="73"/>
                  <a:pt x="256" y="67"/>
                </a:cubicBezTo>
                <a:cubicBezTo>
                  <a:pt x="250" y="73"/>
                  <a:pt x="252" y="83"/>
                  <a:pt x="253" y="91"/>
                </a:cubicBezTo>
                <a:cubicBezTo>
                  <a:pt x="250" y="98"/>
                  <a:pt x="252" y="105"/>
                  <a:pt x="252" y="112"/>
                </a:cubicBezTo>
                <a:cubicBezTo>
                  <a:pt x="248" y="113"/>
                  <a:pt x="245" y="121"/>
                  <a:pt x="241" y="119"/>
                </a:cubicBezTo>
                <a:cubicBezTo>
                  <a:pt x="243" y="113"/>
                  <a:pt x="241" y="106"/>
                  <a:pt x="241" y="98"/>
                </a:cubicBezTo>
                <a:cubicBezTo>
                  <a:pt x="241" y="92"/>
                  <a:pt x="244" y="81"/>
                  <a:pt x="235" y="80"/>
                </a:cubicBezTo>
                <a:cubicBezTo>
                  <a:pt x="233" y="84"/>
                  <a:pt x="236" y="88"/>
                  <a:pt x="236" y="92"/>
                </a:cubicBezTo>
                <a:cubicBezTo>
                  <a:pt x="237" y="104"/>
                  <a:pt x="236" y="116"/>
                  <a:pt x="235" y="128"/>
                </a:cubicBezTo>
                <a:cubicBezTo>
                  <a:pt x="232" y="127"/>
                  <a:pt x="231" y="133"/>
                  <a:pt x="228" y="135"/>
                </a:cubicBezTo>
                <a:cubicBezTo>
                  <a:pt x="226" y="124"/>
                  <a:pt x="228" y="113"/>
                  <a:pt x="226" y="102"/>
                </a:cubicBezTo>
                <a:cubicBezTo>
                  <a:pt x="227" y="99"/>
                  <a:pt x="230" y="94"/>
                  <a:pt x="224" y="92"/>
                </a:cubicBezTo>
                <a:cubicBezTo>
                  <a:pt x="220" y="94"/>
                  <a:pt x="220" y="97"/>
                  <a:pt x="220" y="100"/>
                </a:cubicBezTo>
                <a:cubicBezTo>
                  <a:pt x="220" y="105"/>
                  <a:pt x="221" y="112"/>
                  <a:pt x="221" y="121"/>
                </a:cubicBezTo>
                <a:cubicBezTo>
                  <a:pt x="222" y="128"/>
                  <a:pt x="224" y="138"/>
                  <a:pt x="221" y="142"/>
                </a:cubicBezTo>
                <a:cubicBezTo>
                  <a:pt x="218" y="147"/>
                  <a:pt x="211" y="152"/>
                  <a:pt x="207" y="156"/>
                </a:cubicBezTo>
                <a:cubicBezTo>
                  <a:pt x="200" y="163"/>
                  <a:pt x="193" y="171"/>
                  <a:pt x="186" y="178"/>
                </a:cubicBezTo>
                <a:cubicBezTo>
                  <a:pt x="186" y="160"/>
                  <a:pt x="185" y="142"/>
                  <a:pt x="185" y="127"/>
                </a:cubicBezTo>
                <a:cubicBezTo>
                  <a:pt x="189" y="120"/>
                  <a:pt x="197" y="116"/>
                  <a:pt x="203" y="111"/>
                </a:cubicBezTo>
                <a:cubicBezTo>
                  <a:pt x="208" y="106"/>
                  <a:pt x="220" y="100"/>
                  <a:pt x="218" y="92"/>
                </a:cubicBezTo>
                <a:cubicBezTo>
                  <a:pt x="213" y="92"/>
                  <a:pt x="210" y="97"/>
                  <a:pt x="208" y="99"/>
                </a:cubicBezTo>
                <a:cubicBezTo>
                  <a:pt x="204" y="102"/>
                  <a:pt x="201" y="105"/>
                  <a:pt x="198" y="108"/>
                </a:cubicBezTo>
                <a:cubicBezTo>
                  <a:pt x="193" y="110"/>
                  <a:pt x="189" y="114"/>
                  <a:pt x="185" y="116"/>
                </a:cubicBezTo>
                <a:cubicBezTo>
                  <a:pt x="181" y="101"/>
                  <a:pt x="201" y="92"/>
                  <a:pt x="210" y="84"/>
                </a:cubicBezTo>
                <a:cubicBezTo>
                  <a:pt x="212" y="82"/>
                  <a:pt x="216" y="79"/>
                  <a:pt x="216" y="75"/>
                </a:cubicBezTo>
                <a:cubicBezTo>
                  <a:pt x="209" y="72"/>
                  <a:pt x="205" y="81"/>
                  <a:pt x="201" y="84"/>
                </a:cubicBezTo>
                <a:cubicBezTo>
                  <a:pt x="195" y="89"/>
                  <a:pt x="189" y="92"/>
                  <a:pt x="185" y="96"/>
                </a:cubicBezTo>
                <a:cubicBezTo>
                  <a:pt x="187" y="93"/>
                  <a:pt x="184" y="89"/>
                  <a:pt x="185" y="85"/>
                </a:cubicBezTo>
                <a:cubicBezTo>
                  <a:pt x="185" y="86"/>
                  <a:pt x="188" y="83"/>
                  <a:pt x="189" y="81"/>
                </a:cubicBezTo>
                <a:cubicBezTo>
                  <a:pt x="190" y="80"/>
                  <a:pt x="191" y="78"/>
                  <a:pt x="192" y="76"/>
                </a:cubicBezTo>
                <a:cubicBezTo>
                  <a:pt x="199" y="67"/>
                  <a:pt x="208" y="59"/>
                  <a:pt x="212" y="48"/>
                </a:cubicBezTo>
                <a:cubicBezTo>
                  <a:pt x="206" y="44"/>
                  <a:pt x="205" y="52"/>
                  <a:pt x="203" y="55"/>
                </a:cubicBezTo>
                <a:cubicBezTo>
                  <a:pt x="202" y="55"/>
                  <a:pt x="200" y="55"/>
                  <a:pt x="200" y="56"/>
                </a:cubicBezTo>
                <a:cubicBezTo>
                  <a:pt x="199" y="57"/>
                  <a:pt x="199" y="59"/>
                  <a:pt x="199" y="60"/>
                </a:cubicBezTo>
                <a:cubicBezTo>
                  <a:pt x="197" y="61"/>
                  <a:pt x="195" y="63"/>
                  <a:pt x="194" y="65"/>
                </a:cubicBezTo>
                <a:cubicBezTo>
                  <a:pt x="191" y="68"/>
                  <a:pt x="189" y="74"/>
                  <a:pt x="185" y="74"/>
                </a:cubicBezTo>
                <a:cubicBezTo>
                  <a:pt x="185" y="67"/>
                  <a:pt x="185" y="61"/>
                  <a:pt x="185" y="54"/>
                </a:cubicBezTo>
                <a:cubicBezTo>
                  <a:pt x="193" y="52"/>
                  <a:pt x="195" y="44"/>
                  <a:pt x="199" y="38"/>
                </a:cubicBezTo>
                <a:cubicBezTo>
                  <a:pt x="201" y="35"/>
                  <a:pt x="204" y="34"/>
                  <a:pt x="205" y="30"/>
                </a:cubicBezTo>
                <a:cubicBezTo>
                  <a:pt x="196" y="22"/>
                  <a:pt x="195" y="7"/>
                  <a:pt x="185" y="0"/>
                </a:cubicBezTo>
                <a:cubicBezTo>
                  <a:pt x="180" y="5"/>
                  <a:pt x="177" y="12"/>
                  <a:pt x="174" y="18"/>
                </a:cubicBezTo>
                <a:cubicBezTo>
                  <a:pt x="170" y="24"/>
                  <a:pt x="165" y="29"/>
                  <a:pt x="164" y="35"/>
                </a:cubicBezTo>
                <a:cubicBezTo>
                  <a:pt x="167" y="41"/>
                  <a:pt x="177" y="44"/>
                  <a:pt x="180" y="52"/>
                </a:cubicBezTo>
                <a:cubicBezTo>
                  <a:pt x="182" y="59"/>
                  <a:pt x="179" y="68"/>
                  <a:pt x="180" y="75"/>
                </a:cubicBezTo>
                <a:cubicBezTo>
                  <a:pt x="176" y="71"/>
                  <a:pt x="171" y="67"/>
                  <a:pt x="167" y="63"/>
                </a:cubicBezTo>
                <a:cubicBezTo>
                  <a:pt x="163" y="58"/>
                  <a:pt x="161" y="50"/>
                  <a:pt x="153" y="50"/>
                </a:cubicBezTo>
                <a:cubicBezTo>
                  <a:pt x="152" y="58"/>
                  <a:pt x="161" y="64"/>
                  <a:pt x="167" y="69"/>
                </a:cubicBezTo>
                <a:cubicBezTo>
                  <a:pt x="170" y="76"/>
                  <a:pt x="176" y="80"/>
                  <a:pt x="181" y="84"/>
                </a:cubicBezTo>
                <a:cubicBezTo>
                  <a:pt x="179" y="88"/>
                  <a:pt x="183" y="96"/>
                  <a:pt x="179" y="97"/>
                </a:cubicBezTo>
                <a:cubicBezTo>
                  <a:pt x="176" y="92"/>
                  <a:pt x="169" y="87"/>
                  <a:pt x="164" y="82"/>
                </a:cubicBezTo>
                <a:cubicBezTo>
                  <a:pt x="160" y="79"/>
                  <a:pt x="154" y="69"/>
                  <a:pt x="147" y="74"/>
                </a:cubicBezTo>
                <a:cubicBezTo>
                  <a:pt x="148" y="78"/>
                  <a:pt x="153" y="79"/>
                  <a:pt x="156" y="81"/>
                </a:cubicBezTo>
                <a:cubicBezTo>
                  <a:pt x="165" y="89"/>
                  <a:pt x="173" y="99"/>
                  <a:pt x="181" y="107"/>
                </a:cubicBezTo>
                <a:cubicBezTo>
                  <a:pt x="178" y="109"/>
                  <a:pt x="181" y="114"/>
                  <a:pt x="181" y="117"/>
                </a:cubicBezTo>
                <a:cubicBezTo>
                  <a:pt x="172" y="111"/>
                  <a:pt x="165" y="102"/>
                  <a:pt x="156" y="96"/>
                </a:cubicBezTo>
                <a:cubicBezTo>
                  <a:pt x="154" y="93"/>
                  <a:pt x="153" y="87"/>
                  <a:pt x="147" y="90"/>
                </a:cubicBezTo>
                <a:cubicBezTo>
                  <a:pt x="146" y="94"/>
                  <a:pt x="148" y="96"/>
                  <a:pt x="150" y="98"/>
                </a:cubicBezTo>
                <a:cubicBezTo>
                  <a:pt x="153" y="102"/>
                  <a:pt x="160" y="107"/>
                  <a:pt x="166" y="112"/>
                </a:cubicBezTo>
                <a:cubicBezTo>
                  <a:pt x="171" y="117"/>
                  <a:pt x="180" y="122"/>
                  <a:pt x="181" y="128"/>
                </a:cubicBezTo>
                <a:cubicBezTo>
                  <a:pt x="182" y="133"/>
                  <a:pt x="181" y="141"/>
                  <a:pt x="181" y="148"/>
                </a:cubicBezTo>
                <a:cubicBezTo>
                  <a:pt x="181" y="157"/>
                  <a:pt x="181" y="168"/>
                  <a:pt x="181" y="178"/>
                </a:cubicBezTo>
                <a:cubicBezTo>
                  <a:pt x="169" y="165"/>
                  <a:pt x="156" y="153"/>
                  <a:pt x="145" y="143"/>
                </a:cubicBezTo>
                <a:cubicBezTo>
                  <a:pt x="142" y="135"/>
                  <a:pt x="145" y="126"/>
                  <a:pt x="146" y="119"/>
                </a:cubicBezTo>
                <a:cubicBezTo>
                  <a:pt x="146" y="112"/>
                  <a:pt x="150" y="98"/>
                  <a:pt x="144" y="94"/>
                </a:cubicBezTo>
                <a:cubicBezTo>
                  <a:pt x="140" y="98"/>
                  <a:pt x="141" y="103"/>
                  <a:pt x="141" y="107"/>
                </a:cubicBezTo>
                <a:cubicBezTo>
                  <a:pt x="141" y="111"/>
                  <a:pt x="141" y="116"/>
                  <a:pt x="140" y="120"/>
                </a:cubicBezTo>
                <a:cubicBezTo>
                  <a:pt x="138" y="125"/>
                  <a:pt x="138" y="130"/>
                  <a:pt x="137" y="135"/>
                </a:cubicBezTo>
                <a:cubicBezTo>
                  <a:pt x="123" y="126"/>
                  <a:pt x="132" y="107"/>
                  <a:pt x="132" y="95"/>
                </a:cubicBezTo>
                <a:cubicBezTo>
                  <a:pt x="132" y="91"/>
                  <a:pt x="133" y="86"/>
                  <a:pt x="129" y="84"/>
                </a:cubicBezTo>
                <a:cubicBezTo>
                  <a:pt x="123" y="87"/>
                  <a:pt x="126" y="96"/>
                  <a:pt x="126" y="101"/>
                </a:cubicBezTo>
                <a:cubicBezTo>
                  <a:pt x="125" y="108"/>
                  <a:pt x="123" y="115"/>
                  <a:pt x="123" y="121"/>
                </a:cubicBezTo>
                <a:cubicBezTo>
                  <a:pt x="122" y="117"/>
                  <a:pt x="117" y="117"/>
                  <a:pt x="115" y="113"/>
                </a:cubicBezTo>
                <a:cubicBezTo>
                  <a:pt x="115" y="113"/>
                  <a:pt x="115" y="109"/>
                  <a:pt x="115" y="108"/>
                </a:cubicBezTo>
                <a:cubicBezTo>
                  <a:pt x="115" y="105"/>
                  <a:pt x="114" y="104"/>
                  <a:pt x="114" y="102"/>
                </a:cubicBezTo>
                <a:cubicBezTo>
                  <a:pt x="112" y="90"/>
                  <a:pt x="113" y="78"/>
                  <a:pt x="107" y="68"/>
                </a:cubicBezTo>
                <a:cubicBezTo>
                  <a:pt x="101" y="69"/>
                  <a:pt x="106" y="75"/>
                  <a:pt x="106" y="79"/>
                </a:cubicBezTo>
                <a:cubicBezTo>
                  <a:pt x="106" y="80"/>
                  <a:pt x="105" y="81"/>
                  <a:pt x="105" y="82"/>
                </a:cubicBezTo>
                <a:cubicBezTo>
                  <a:pt x="105" y="83"/>
                  <a:pt x="107" y="84"/>
                  <a:pt x="107" y="85"/>
                </a:cubicBezTo>
                <a:cubicBezTo>
                  <a:pt x="107" y="87"/>
                  <a:pt x="106" y="90"/>
                  <a:pt x="107" y="92"/>
                </a:cubicBezTo>
                <a:cubicBezTo>
                  <a:pt x="107" y="97"/>
                  <a:pt x="110" y="102"/>
                  <a:pt x="107" y="105"/>
                </a:cubicBezTo>
                <a:cubicBezTo>
                  <a:pt x="102" y="100"/>
                  <a:pt x="98" y="96"/>
                  <a:pt x="93" y="91"/>
                </a:cubicBezTo>
                <a:cubicBezTo>
                  <a:pt x="97" y="83"/>
                  <a:pt x="93" y="77"/>
                  <a:pt x="91" y="70"/>
                </a:cubicBezTo>
                <a:cubicBezTo>
                  <a:pt x="91" y="66"/>
                  <a:pt x="92" y="63"/>
                  <a:pt x="90" y="60"/>
                </a:cubicBezTo>
                <a:cubicBezTo>
                  <a:pt x="78" y="61"/>
                  <a:pt x="66" y="51"/>
                  <a:pt x="55" y="53"/>
                </a:cubicBezTo>
                <a:cubicBezTo>
                  <a:pt x="55" y="59"/>
                  <a:pt x="58" y="66"/>
                  <a:pt x="60" y="73"/>
                </a:cubicBezTo>
                <a:cubicBezTo>
                  <a:pt x="61" y="80"/>
                  <a:pt x="62" y="87"/>
                  <a:pt x="65" y="92"/>
                </a:cubicBezTo>
                <a:cubicBezTo>
                  <a:pt x="71" y="94"/>
                  <a:pt x="80" y="89"/>
                  <a:pt x="88" y="93"/>
                </a:cubicBezTo>
                <a:cubicBezTo>
                  <a:pt x="95" y="97"/>
                  <a:pt x="99" y="105"/>
                  <a:pt x="105" y="110"/>
                </a:cubicBezTo>
                <a:cubicBezTo>
                  <a:pt x="99" y="110"/>
                  <a:pt x="93" y="110"/>
                  <a:pt x="86" y="110"/>
                </a:cubicBezTo>
                <a:cubicBezTo>
                  <a:pt x="81" y="109"/>
                  <a:pt x="73" y="105"/>
                  <a:pt x="67" y="110"/>
                </a:cubicBezTo>
                <a:cubicBezTo>
                  <a:pt x="73" y="117"/>
                  <a:pt x="83" y="115"/>
                  <a:pt x="91" y="114"/>
                </a:cubicBezTo>
                <a:cubicBezTo>
                  <a:pt x="98" y="117"/>
                  <a:pt x="105" y="115"/>
                  <a:pt x="112" y="115"/>
                </a:cubicBezTo>
                <a:cubicBezTo>
                  <a:pt x="113" y="119"/>
                  <a:pt x="121" y="122"/>
                  <a:pt x="119" y="126"/>
                </a:cubicBezTo>
                <a:cubicBezTo>
                  <a:pt x="113" y="124"/>
                  <a:pt x="106" y="125"/>
                  <a:pt x="98" y="126"/>
                </a:cubicBezTo>
                <a:cubicBezTo>
                  <a:pt x="92" y="126"/>
                  <a:pt x="81" y="123"/>
                  <a:pt x="80" y="131"/>
                </a:cubicBezTo>
                <a:cubicBezTo>
                  <a:pt x="84" y="134"/>
                  <a:pt x="88" y="131"/>
                  <a:pt x="92" y="131"/>
                </a:cubicBezTo>
                <a:cubicBezTo>
                  <a:pt x="104" y="130"/>
                  <a:pt x="116" y="131"/>
                  <a:pt x="128" y="131"/>
                </a:cubicBezTo>
                <a:cubicBezTo>
                  <a:pt x="127" y="135"/>
                  <a:pt x="133" y="136"/>
                  <a:pt x="135" y="138"/>
                </a:cubicBezTo>
                <a:cubicBezTo>
                  <a:pt x="124" y="141"/>
                  <a:pt x="113" y="139"/>
                  <a:pt x="102" y="141"/>
                </a:cubicBezTo>
                <a:cubicBezTo>
                  <a:pt x="99" y="140"/>
                  <a:pt x="94" y="137"/>
                  <a:pt x="92" y="143"/>
                </a:cubicBezTo>
                <a:cubicBezTo>
                  <a:pt x="94" y="147"/>
                  <a:pt x="97" y="147"/>
                  <a:pt x="100" y="147"/>
                </a:cubicBezTo>
                <a:cubicBezTo>
                  <a:pt x="105" y="147"/>
                  <a:pt x="112" y="146"/>
                  <a:pt x="121" y="145"/>
                </a:cubicBezTo>
                <a:cubicBezTo>
                  <a:pt x="128" y="145"/>
                  <a:pt x="138" y="143"/>
                  <a:pt x="142" y="146"/>
                </a:cubicBezTo>
                <a:cubicBezTo>
                  <a:pt x="147" y="149"/>
                  <a:pt x="152" y="156"/>
                  <a:pt x="156" y="160"/>
                </a:cubicBezTo>
                <a:cubicBezTo>
                  <a:pt x="163" y="167"/>
                  <a:pt x="171" y="174"/>
                  <a:pt x="178" y="181"/>
                </a:cubicBezTo>
                <a:cubicBezTo>
                  <a:pt x="160" y="181"/>
                  <a:pt x="142" y="181"/>
                  <a:pt x="127" y="182"/>
                </a:cubicBezTo>
                <a:cubicBezTo>
                  <a:pt x="120" y="178"/>
                  <a:pt x="116" y="170"/>
                  <a:pt x="111" y="164"/>
                </a:cubicBezTo>
                <a:cubicBezTo>
                  <a:pt x="106" y="159"/>
                  <a:pt x="100" y="147"/>
                  <a:pt x="92" y="148"/>
                </a:cubicBezTo>
                <a:cubicBezTo>
                  <a:pt x="92" y="154"/>
                  <a:pt x="97" y="157"/>
                  <a:pt x="99" y="159"/>
                </a:cubicBezTo>
                <a:cubicBezTo>
                  <a:pt x="102" y="163"/>
                  <a:pt x="105" y="166"/>
                  <a:pt x="108" y="169"/>
                </a:cubicBezTo>
                <a:cubicBezTo>
                  <a:pt x="110" y="174"/>
                  <a:pt x="114" y="178"/>
                  <a:pt x="116" y="182"/>
                </a:cubicBezTo>
                <a:cubicBezTo>
                  <a:pt x="101" y="185"/>
                  <a:pt x="93" y="166"/>
                  <a:pt x="84" y="157"/>
                </a:cubicBezTo>
                <a:cubicBezTo>
                  <a:pt x="82" y="155"/>
                  <a:pt x="79" y="150"/>
                  <a:pt x="75" y="151"/>
                </a:cubicBezTo>
                <a:cubicBezTo>
                  <a:pt x="72" y="158"/>
                  <a:pt x="81" y="162"/>
                  <a:pt x="84" y="166"/>
                </a:cubicBezTo>
                <a:cubicBezTo>
                  <a:pt x="89" y="171"/>
                  <a:pt x="92" y="177"/>
                  <a:pt x="96" y="182"/>
                </a:cubicBezTo>
                <a:cubicBezTo>
                  <a:pt x="93" y="179"/>
                  <a:pt x="89" y="183"/>
                  <a:pt x="85" y="182"/>
                </a:cubicBezTo>
                <a:cubicBezTo>
                  <a:pt x="86" y="182"/>
                  <a:pt x="83" y="179"/>
                  <a:pt x="81" y="178"/>
                </a:cubicBezTo>
                <a:cubicBezTo>
                  <a:pt x="80" y="177"/>
                  <a:pt x="78" y="176"/>
                  <a:pt x="77" y="175"/>
                </a:cubicBezTo>
                <a:cubicBezTo>
                  <a:pt x="67" y="168"/>
                  <a:pt x="59" y="159"/>
                  <a:pt x="48" y="155"/>
                </a:cubicBezTo>
                <a:cubicBezTo>
                  <a:pt x="44" y="161"/>
                  <a:pt x="52" y="162"/>
                  <a:pt x="55" y="164"/>
                </a:cubicBezTo>
                <a:cubicBezTo>
                  <a:pt x="55" y="165"/>
                  <a:pt x="55" y="167"/>
                  <a:pt x="56" y="167"/>
                </a:cubicBezTo>
                <a:cubicBezTo>
                  <a:pt x="57" y="168"/>
                  <a:pt x="59" y="167"/>
                  <a:pt x="60" y="168"/>
                </a:cubicBezTo>
                <a:cubicBezTo>
                  <a:pt x="61" y="170"/>
                  <a:pt x="63" y="172"/>
                  <a:pt x="65" y="173"/>
                </a:cubicBezTo>
                <a:cubicBezTo>
                  <a:pt x="68" y="176"/>
                  <a:pt x="74" y="178"/>
                  <a:pt x="74" y="182"/>
                </a:cubicBezTo>
                <a:cubicBezTo>
                  <a:pt x="67" y="182"/>
                  <a:pt x="61" y="182"/>
                  <a:pt x="54" y="182"/>
                </a:cubicBezTo>
                <a:cubicBezTo>
                  <a:pt x="52" y="174"/>
                  <a:pt x="44" y="172"/>
                  <a:pt x="38" y="168"/>
                </a:cubicBezTo>
                <a:cubicBezTo>
                  <a:pt x="35" y="166"/>
                  <a:pt x="34" y="163"/>
                  <a:pt x="30" y="162"/>
                </a:cubicBezTo>
                <a:cubicBezTo>
                  <a:pt x="22" y="171"/>
                  <a:pt x="7" y="172"/>
                  <a:pt x="0" y="182"/>
                </a:cubicBezTo>
                <a:cubicBezTo>
                  <a:pt x="5" y="187"/>
                  <a:pt x="12" y="189"/>
                  <a:pt x="18" y="193"/>
                </a:cubicBezTo>
                <a:cubicBezTo>
                  <a:pt x="24" y="197"/>
                  <a:pt x="29" y="202"/>
                  <a:pt x="35" y="203"/>
                </a:cubicBezTo>
                <a:cubicBezTo>
                  <a:pt x="41" y="200"/>
                  <a:pt x="44" y="190"/>
                  <a:pt x="52" y="187"/>
                </a:cubicBezTo>
                <a:cubicBezTo>
                  <a:pt x="60" y="185"/>
                  <a:pt x="68" y="188"/>
                  <a:pt x="76" y="187"/>
                </a:cubicBezTo>
                <a:cubicBezTo>
                  <a:pt x="71" y="191"/>
                  <a:pt x="67" y="196"/>
                  <a:pt x="63" y="200"/>
                </a:cubicBezTo>
                <a:cubicBezTo>
                  <a:pt x="58" y="204"/>
                  <a:pt x="50" y="206"/>
                  <a:pt x="50" y="214"/>
                </a:cubicBezTo>
                <a:cubicBezTo>
                  <a:pt x="58" y="214"/>
                  <a:pt x="64" y="206"/>
                  <a:pt x="69" y="200"/>
                </a:cubicBezTo>
                <a:cubicBezTo>
                  <a:pt x="76" y="197"/>
                  <a:pt x="80" y="191"/>
                  <a:pt x="84" y="186"/>
                </a:cubicBezTo>
                <a:cubicBezTo>
                  <a:pt x="88" y="188"/>
                  <a:pt x="96" y="184"/>
                  <a:pt x="97" y="188"/>
                </a:cubicBezTo>
                <a:cubicBezTo>
                  <a:pt x="92" y="191"/>
                  <a:pt x="87" y="197"/>
                  <a:pt x="82" y="203"/>
                </a:cubicBezTo>
                <a:cubicBezTo>
                  <a:pt x="79" y="207"/>
                  <a:pt x="69" y="213"/>
                  <a:pt x="74" y="220"/>
                </a:cubicBezTo>
                <a:cubicBezTo>
                  <a:pt x="78" y="219"/>
                  <a:pt x="79" y="214"/>
                  <a:pt x="81" y="211"/>
                </a:cubicBezTo>
                <a:cubicBezTo>
                  <a:pt x="89" y="202"/>
                  <a:pt x="99" y="194"/>
                  <a:pt x="107" y="186"/>
                </a:cubicBezTo>
                <a:cubicBezTo>
                  <a:pt x="109" y="189"/>
                  <a:pt x="114" y="186"/>
                  <a:pt x="117" y="186"/>
                </a:cubicBezTo>
                <a:cubicBezTo>
                  <a:pt x="111" y="195"/>
                  <a:pt x="102" y="202"/>
                  <a:pt x="96" y="211"/>
                </a:cubicBezTo>
                <a:cubicBezTo>
                  <a:pt x="93" y="213"/>
                  <a:pt x="87" y="214"/>
                  <a:pt x="90" y="220"/>
                </a:cubicBezTo>
                <a:cubicBezTo>
                  <a:pt x="94" y="221"/>
                  <a:pt x="96" y="219"/>
                  <a:pt x="98" y="217"/>
                </a:cubicBezTo>
                <a:cubicBezTo>
                  <a:pt x="102" y="214"/>
                  <a:pt x="107" y="207"/>
                  <a:pt x="112" y="201"/>
                </a:cubicBezTo>
                <a:cubicBezTo>
                  <a:pt x="117" y="196"/>
                  <a:pt x="122" y="187"/>
                  <a:pt x="128" y="186"/>
                </a:cubicBezTo>
                <a:cubicBezTo>
                  <a:pt x="133" y="185"/>
                  <a:pt x="141" y="186"/>
                  <a:pt x="148" y="186"/>
                </a:cubicBezTo>
                <a:cubicBezTo>
                  <a:pt x="157" y="186"/>
                  <a:pt x="168" y="186"/>
                  <a:pt x="178" y="186"/>
                </a:cubicBezTo>
                <a:cubicBezTo>
                  <a:pt x="165" y="198"/>
                  <a:pt x="153" y="211"/>
                  <a:pt x="143" y="222"/>
                </a:cubicBezTo>
                <a:cubicBezTo>
                  <a:pt x="135" y="225"/>
                  <a:pt x="126" y="221"/>
                  <a:pt x="119" y="221"/>
                </a:cubicBezTo>
                <a:cubicBezTo>
                  <a:pt x="112" y="220"/>
                  <a:pt x="98" y="217"/>
                  <a:pt x="94" y="223"/>
                </a:cubicBezTo>
                <a:cubicBezTo>
                  <a:pt x="98" y="227"/>
                  <a:pt x="103" y="226"/>
                  <a:pt x="107" y="226"/>
                </a:cubicBezTo>
                <a:cubicBezTo>
                  <a:pt x="111" y="226"/>
                  <a:pt x="116" y="226"/>
                  <a:pt x="120" y="227"/>
                </a:cubicBezTo>
                <a:cubicBezTo>
                  <a:pt x="125" y="229"/>
                  <a:pt x="130" y="229"/>
                  <a:pt x="135" y="230"/>
                </a:cubicBezTo>
                <a:cubicBezTo>
                  <a:pt x="126" y="243"/>
                  <a:pt x="107" y="235"/>
                  <a:pt x="95" y="235"/>
                </a:cubicBezTo>
                <a:cubicBezTo>
                  <a:pt x="91" y="235"/>
                  <a:pt x="86" y="234"/>
                  <a:pt x="84" y="238"/>
                </a:cubicBezTo>
                <a:cubicBezTo>
                  <a:pt x="87" y="244"/>
                  <a:pt x="96" y="241"/>
                  <a:pt x="101" y="241"/>
                </a:cubicBezTo>
                <a:cubicBezTo>
                  <a:pt x="108" y="242"/>
                  <a:pt x="115" y="244"/>
                  <a:pt x="121" y="244"/>
                </a:cubicBezTo>
                <a:cubicBezTo>
                  <a:pt x="117" y="244"/>
                  <a:pt x="117" y="250"/>
                  <a:pt x="113" y="252"/>
                </a:cubicBezTo>
                <a:cubicBezTo>
                  <a:pt x="114" y="252"/>
                  <a:pt x="109" y="251"/>
                  <a:pt x="108" y="252"/>
                </a:cubicBezTo>
                <a:cubicBezTo>
                  <a:pt x="105" y="252"/>
                  <a:pt x="104" y="253"/>
                  <a:pt x="102" y="253"/>
                </a:cubicBezTo>
                <a:cubicBezTo>
                  <a:pt x="90" y="255"/>
                  <a:pt x="78" y="254"/>
                  <a:pt x="68" y="259"/>
                </a:cubicBezTo>
                <a:cubicBezTo>
                  <a:pt x="69" y="266"/>
                  <a:pt x="75" y="261"/>
                  <a:pt x="79" y="261"/>
                </a:cubicBezTo>
                <a:cubicBezTo>
                  <a:pt x="80" y="261"/>
                  <a:pt x="81" y="262"/>
                  <a:pt x="82" y="262"/>
                </a:cubicBezTo>
                <a:cubicBezTo>
                  <a:pt x="83" y="262"/>
                  <a:pt x="84" y="260"/>
                  <a:pt x="85" y="260"/>
                </a:cubicBezTo>
                <a:cubicBezTo>
                  <a:pt x="87" y="260"/>
                  <a:pt x="90" y="261"/>
                  <a:pt x="92" y="260"/>
                </a:cubicBezTo>
                <a:cubicBezTo>
                  <a:pt x="97" y="260"/>
                  <a:pt x="102" y="257"/>
                  <a:pt x="105" y="260"/>
                </a:cubicBezTo>
                <a:cubicBezTo>
                  <a:pt x="100" y="264"/>
                  <a:pt x="96" y="269"/>
                  <a:pt x="91" y="274"/>
                </a:cubicBezTo>
                <a:cubicBezTo>
                  <a:pt x="83" y="270"/>
                  <a:pt x="77" y="274"/>
                  <a:pt x="70" y="276"/>
                </a:cubicBezTo>
                <a:cubicBezTo>
                  <a:pt x="66" y="276"/>
                  <a:pt x="63" y="275"/>
                  <a:pt x="60" y="277"/>
                </a:cubicBezTo>
                <a:cubicBezTo>
                  <a:pt x="61" y="289"/>
                  <a:pt x="51" y="300"/>
                  <a:pt x="53" y="312"/>
                </a:cubicBezTo>
                <a:cubicBezTo>
                  <a:pt x="59" y="312"/>
                  <a:pt x="66" y="309"/>
                  <a:pt x="73" y="307"/>
                </a:cubicBezTo>
                <a:cubicBezTo>
                  <a:pt x="80" y="305"/>
                  <a:pt x="87" y="305"/>
                  <a:pt x="92" y="302"/>
                </a:cubicBezTo>
                <a:cubicBezTo>
                  <a:pt x="94" y="296"/>
                  <a:pt x="89" y="286"/>
                  <a:pt x="93" y="279"/>
                </a:cubicBezTo>
                <a:cubicBezTo>
                  <a:pt x="97" y="272"/>
                  <a:pt x="105" y="268"/>
                  <a:pt x="110" y="262"/>
                </a:cubicBezTo>
                <a:cubicBezTo>
                  <a:pt x="110" y="268"/>
                  <a:pt x="110" y="274"/>
                  <a:pt x="110" y="281"/>
                </a:cubicBezTo>
                <a:cubicBezTo>
                  <a:pt x="109" y="286"/>
                  <a:pt x="105" y="294"/>
                  <a:pt x="110" y="299"/>
                </a:cubicBezTo>
                <a:cubicBezTo>
                  <a:pt x="117" y="294"/>
                  <a:pt x="115" y="284"/>
                  <a:pt x="114" y="276"/>
                </a:cubicBezTo>
                <a:cubicBezTo>
                  <a:pt x="117" y="269"/>
                  <a:pt x="115" y="262"/>
                  <a:pt x="115" y="255"/>
                </a:cubicBezTo>
                <a:cubicBezTo>
                  <a:pt x="119" y="254"/>
                  <a:pt x="122" y="246"/>
                  <a:pt x="126" y="248"/>
                </a:cubicBezTo>
                <a:cubicBezTo>
                  <a:pt x="124" y="254"/>
                  <a:pt x="125" y="261"/>
                  <a:pt x="126" y="269"/>
                </a:cubicBezTo>
                <a:cubicBezTo>
                  <a:pt x="126" y="274"/>
                  <a:pt x="123" y="286"/>
                  <a:pt x="131" y="287"/>
                </a:cubicBezTo>
                <a:cubicBezTo>
                  <a:pt x="134" y="283"/>
                  <a:pt x="131" y="279"/>
                  <a:pt x="131" y="275"/>
                </a:cubicBezTo>
                <a:cubicBezTo>
                  <a:pt x="130" y="263"/>
                  <a:pt x="131" y="251"/>
                  <a:pt x="131" y="239"/>
                </a:cubicBezTo>
                <a:cubicBezTo>
                  <a:pt x="135" y="240"/>
                  <a:pt x="136" y="234"/>
                  <a:pt x="138" y="232"/>
                </a:cubicBezTo>
                <a:cubicBezTo>
                  <a:pt x="141" y="243"/>
                  <a:pt x="139" y="254"/>
                  <a:pt x="141" y="264"/>
                </a:cubicBezTo>
                <a:cubicBezTo>
                  <a:pt x="140" y="268"/>
                  <a:pt x="137" y="273"/>
                  <a:pt x="143" y="275"/>
                </a:cubicBezTo>
                <a:cubicBezTo>
                  <a:pt x="147" y="273"/>
                  <a:pt x="147" y="270"/>
                  <a:pt x="147" y="267"/>
                </a:cubicBezTo>
                <a:cubicBezTo>
                  <a:pt x="147" y="262"/>
                  <a:pt x="146" y="254"/>
                  <a:pt x="145" y="246"/>
                </a:cubicBezTo>
                <a:cubicBezTo>
                  <a:pt x="145" y="239"/>
                  <a:pt x="143" y="229"/>
                  <a:pt x="146" y="224"/>
                </a:cubicBezTo>
                <a:cubicBezTo>
                  <a:pt x="149" y="220"/>
                  <a:pt x="156" y="215"/>
                  <a:pt x="160" y="210"/>
                </a:cubicBezTo>
                <a:cubicBezTo>
                  <a:pt x="167" y="203"/>
                  <a:pt x="174" y="196"/>
                  <a:pt x="181" y="189"/>
                </a:cubicBezTo>
                <a:cubicBezTo>
                  <a:pt x="181" y="207"/>
                  <a:pt x="181" y="224"/>
                  <a:pt x="182" y="240"/>
                </a:cubicBezTo>
                <a:cubicBezTo>
                  <a:pt x="178" y="247"/>
                  <a:pt x="170" y="251"/>
                  <a:pt x="164" y="256"/>
                </a:cubicBezTo>
                <a:cubicBezTo>
                  <a:pt x="159" y="260"/>
                  <a:pt x="147" y="267"/>
                  <a:pt x="148" y="274"/>
                </a:cubicBezTo>
                <a:cubicBezTo>
                  <a:pt x="154" y="275"/>
                  <a:pt x="157" y="270"/>
                  <a:pt x="159" y="268"/>
                </a:cubicBezTo>
                <a:cubicBezTo>
                  <a:pt x="163" y="265"/>
                  <a:pt x="166" y="262"/>
                  <a:pt x="169" y="259"/>
                </a:cubicBezTo>
                <a:cubicBezTo>
                  <a:pt x="174" y="257"/>
                  <a:pt x="178" y="253"/>
                  <a:pt x="182" y="251"/>
                </a:cubicBezTo>
                <a:cubicBezTo>
                  <a:pt x="185" y="266"/>
                  <a:pt x="166" y="274"/>
                  <a:pt x="157" y="282"/>
                </a:cubicBezTo>
                <a:cubicBezTo>
                  <a:pt x="155" y="285"/>
                  <a:pt x="151" y="288"/>
                  <a:pt x="151" y="292"/>
                </a:cubicBezTo>
                <a:cubicBezTo>
                  <a:pt x="158" y="294"/>
                  <a:pt x="162" y="286"/>
                  <a:pt x="166" y="282"/>
                </a:cubicBezTo>
                <a:cubicBezTo>
                  <a:pt x="172" y="278"/>
                  <a:pt x="177" y="275"/>
                  <a:pt x="182" y="271"/>
                </a:cubicBezTo>
                <a:cubicBezTo>
                  <a:pt x="179" y="274"/>
                  <a:pt x="183" y="278"/>
                  <a:pt x="182" y="281"/>
                </a:cubicBezTo>
                <a:cubicBezTo>
                  <a:pt x="182" y="281"/>
                  <a:pt x="179" y="284"/>
                  <a:pt x="178" y="285"/>
                </a:cubicBezTo>
                <a:cubicBezTo>
                  <a:pt x="177" y="287"/>
                  <a:pt x="176" y="289"/>
                  <a:pt x="175" y="290"/>
                </a:cubicBezTo>
                <a:cubicBezTo>
                  <a:pt x="168" y="300"/>
                  <a:pt x="159" y="308"/>
                  <a:pt x="155" y="319"/>
                </a:cubicBezTo>
                <a:cubicBezTo>
                  <a:pt x="161" y="323"/>
                  <a:pt x="162" y="315"/>
                  <a:pt x="164" y="312"/>
                </a:cubicBezTo>
                <a:cubicBezTo>
                  <a:pt x="165" y="311"/>
                  <a:pt x="167" y="312"/>
                  <a:pt x="167" y="311"/>
                </a:cubicBezTo>
                <a:cubicBezTo>
                  <a:pt x="168" y="310"/>
                  <a:pt x="167" y="308"/>
                  <a:pt x="168" y="307"/>
                </a:cubicBezTo>
                <a:cubicBezTo>
                  <a:pt x="170" y="305"/>
                  <a:pt x="172" y="304"/>
                  <a:pt x="173" y="302"/>
                </a:cubicBezTo>
                <a:cubicBezTo>
                  <a:pt x="176" y="299"/>
                  <a:pt x="178" y="293"/>
                  <a:pt x="182" y="293"/>
                </a:cubicBezTo>
                <a:cubicBezTo>
                  <a:pt x="182" y="300"/>
                  <a:pt x="182" y="306"/>
                  <a:pt x="182" y="313"/>
                </a:cubicBezTo>
                <a:cubicBezTo>
                  <a:pt x="174" y="315"/>
                  <a:pt x="172" y="323"/>
                  <a:pt x="168" y="329"/>
                </a:cubicBezTo>
                <a:cubicBezTo>
                  <a:pt x="166" y="332"/>
                  <a:pt x="163" y="333"/>
                  <a:pt x="162" y="337"/>
                </a:cubicBezTo>
                <a:cubicBezTo>
                  <a:pt x="171" y="344"/>
                  <a:pt x="172" y="360"/>
                  <a:pt x="182" y="367"/>
                </a:cubicBezTo>
                <a:cubicBezTo>
                  <a:pt x="187" y="362"/>
                  <a:pt x="189" y="355"/>
                  <a:pt x="193" y="349"/>
                </a:cubicBezTo>
                <a:cubicBezTo>
                  <a:pt x="197" y="343"/>
                  <a:pt x="202" y="338"/>
                  <a:pt x="203" y="332"/>
                </a:cubicBezTo>
                <a:cubicBezTo>
                  <a:pt x="200" y="326"/>
                  <a:pt x="190" y="323"/>
                  <a:pt x="187" y="315"/>
                </a:cubicBezTo>
                <a:cubicBezTo>
                  <a:pt x="185" y="307"/>
                  <a:pt x="188" y="299"/>
                  <a:pt x="187" y="291"/>
                </a:cubicBezTo>
                <a:cubicBezTo>
                  <a:pt x="191" y="296"/>
                  <a:pt x="196" y="299"/>
                  <a:pt x="200" y="304"/>
                </a:cubicBezTo>
                <a:cubicBezTo>
                  <a:pt x="204" y="308"/>
                  <a:pt x="206" y="317"/>
                  <a:pt x="214" y="317"/>
                </a:cubicBezTo>
                <a:cubicBezTo>
                  <a:pt x="214" y="309"/>
                  <a:pt x="206" y="303"/>
                  <a:pt x="200" y="298"/>
                </a:cubicBezTo>
                <a:cubicBezTo>
                  <a:pt x="197" y="291"/>
                  <a:pt x="191" y="287"/>
                  <a:pt x="186" y="282"/>
                </a:cubicBezTo>
                <a:cubicBezTo>
                  <a:pt x="188" y="279"/>
                  <a:pt x="184" y="271"/>
                  <a:pt x="188" y="270"/>
                </a:cubicBezTo>
                <a:cubicBezTo>
                  <a:pt x="191" y="275"/>
                  <a:pt x="197" y="279"/>
                  <a:pt x="203" y="284"/>
                </a:cubicBezTo>
                <a:cubicBezTo>
                  <a:pt x="207" y="288"/>
                  <a:pt x="213" y="298"/>
                  <a:pt x="220" y="293"/>
                </a:cubicBezTo>
                <a:cubicBezTo>
                  <a:pt x="219" y="289"/>
                  <a:pt x="214" y="288"/>
                  <a:pt x="211" y="285"/>
                </a:cubicBezTo>
                <a:cubicBezTo>
                  <a:pt x="202" y="277"/>
                  <a:pt x="194" y="268"/>
                  <a:pt x="186" y="260"/>
                </a:cubicBezTo>
                <a:cubicBezTo>
                  <a:pt x="189" y="257"/>
                  <a:pt x="186" y="253"/>
                  <a:pt x="186" y="250"/>
                </a:cubicBezTo>
                <a:cubicBezTo>
                  <a:pt x="195" y="256"/>
                  <a:pt x="202" y="264"/>
                  <a:pt x="211" y="271"/>
                </a:cubicBezTo>
                <a:cubicBezTo>
                  <a:pt x="213" y="274"/>
                  <a:pt x="214" y="280"/>
                  <a:pt x="220" y="276"/>
                </a:cubicBezTo>
                <a:cubicBezTo>
                  <a:pt x="221" y="273"/>
                  <a:pt x="219" y="271"/>
                  <a:pt x="217" y="269"/>
                </a:cubicBezTo>
                <a:cubicBezTo>
                  <a:pt x="214" y="265"/>
                  <a:pt x="207" y="260"/>
                  <a:pt x="201" y="255"/>
                </a:cubicBezTo>
                <a:cubicBezTo>
                  <a:pt x="196" y="250"/>
                  <a:pt x="187" y="244"/>
                  <a:pt x="186" y="239"/>
                </a:cubicBezTo>
                <a:cubicBezTo>
                  <a:pt x="185" y="234"/>
                  <a:pt x="186" y="226"/>
                  <a:pt x="186" y="219"/>
                </a:cubicBezTo>
                <a:cubicBezTo>
                  <a:pt x="186" y="210"/>
                  <a:pt x="186" y="199"/>
                  <a:pt x="186" y="189"/>
                </a:cubicBezTo>
                <a:cubicBezTo>
                  <a:pt x="198" y="201"/>
                  <a:pt x="211" y="214"/>
                  <a:pt x="222" y="224"/>
                </a:cubicBezTo>
                <a:cubicBezTo>
                  <a:pt x="225" y="232"/>
                  <a:pt x="221" y="241"/>
                  <a:pt x="221" y="248"/>
                </a:cubicBezTo>
                <a:cubicBezTo>
                  <a:pt x="220" y="255"/>
                  <a:pt x="217" y="269"/>
                  <a:pt x="223" y="273"/>
                </a:cubicBezTo>
                <a:cubicBezTo>
                  <a:pt x="227" y="269"/>
                  <a:pt x="226" y="264"/>
                  <a:pt x="226" y="260"/>
                </a:cubicBezTo>
                <a:cubicBezTo>
                  <a:pt x="226" y="255"/>
                  <a:pt x="226" y="251"/>
                  <a:pt x="227" y="247"/>
                </a:cubicBezTo>
                <a:cubicBezTo>
                  <a:pt x="229" y="242"/>
                  <a:pt x="229" y="237"/>
                  <a:pt x="230" y="232"/>
                </a:cubicBezTo>
                <a:cubicBezTo>
                  <a:pt x="243" y="241"/>
                  <a:pt x="235" y="260"/>
                  <a:pt x="235" y="272"/>
                </a:cubicBezTo>
                <a:cubicBezTo>
                  <a:pt x="235" y="276"/>
                  <a:pt x="234" y="281"/>
                  <a:pt x="238" y="283"/>
                </a:cubicBezTo>
                <a:cubicBezTo>
                  <a:pt x="244" y="280"/>
                  <a:pt x="241" y="271"/>
                  <a:pt x="241" y="266"/>
                </a:cubicBezTo>
                <a:cubicBezTo>
                  <a:pt x="242" y="259"/>
                  <a:pt x="244" y="252"/>
                  <a:pt x="244" y="246"/>
                </a:cubicBezTo>
                <a:cubicBezTo>
                  <a:pt x="244" y="250"/>
                  <a:pt x="250" y="250"/>
                  <a:pt x="252" y="254"/>
                </a:cubicBezTo>
                <a:cubicBezTo>
                  <a:pt x="252" y="253"/>
                  <a:pt x="251" y="258"/>
                  <a:pt x="252" y="259"/>
                </a:cubicBezTo>
                <a:cubicBezTo>
                  <a:pt x="252" y="261"/>
                  <a:pt x="253" y="263"/>
                  <a:pt x="253" y="265"/>
                </a:cubicBezTo>
                <a:cubicBezTo>
                  <a:pt x="255" y="276"/>
                  <a:pt x="254" y="289"/>
                  <a:pt x="259" y="299"/>
                </a:cubicBezTo>
                <a:cubicBezTo>
                  <a:pt x="266" y="297"/>
                  <a:pt x="261" y="292"/>
                  <a:pt x="261" y="288"/>
                </a:cubicBezTo>
                <a:cubicBezTo>
                  <a:pt x="261" y="287"/>
                  <a:pt x="262" y="286"/>
                  <a:pt x="262" y="285"/>
                </a:cubicBezTo>
                <a:cubicBezTo>
                  <a:pt x="262" y="284"/>
                  <a:pt x="260" y="283"/>
                  <a:pt x="260" y="282"/>
                </a:cubicBezTo>
                <a:cubicBezTo>
                  <a:pt x="260" y="280"/>
                  <a:pt x="261" y="277"/>
                  <a:pt x="260" y="275"/>
                </a:cubicBezTo>
                <a:cubicBezTo>
                  <a:pt x="260" y="270"/>
                  <a:pt x="257" y="265"/>
                  <a:pt x="260" y="262"/>
                </a:cubicBezTo>
                <a:cubicBezTo>
                  <a:pt x="264" y="267"/>
                  <a:pt x="269" y="271"/>
                  <a:pt x="274" y="276"/>
                </a:cubicBezTo>
                <a:cubicBezTo>
                  <a:pt x="270" y="283"/>
                  <a:pt x="274" y="290"/>
                  <a:pt x="276" y="297"/>
                </a:cubicBezTo>
                <a:cubicBezTo>
                  <a:pt x="276" y="301"/>
                  <a:pt x="275" y="304"/>
                  <a:pt x="277" y="307"/>
                </a:cubicBezTo>
                <a:cubicBezTo>
                  <a:pt x="289" y="306"/>
                  <a:pt x="300" y="316"/>
                  <a:pt x="312" y="314"/>
                </a:cubicBezTo>
                <a:cubicBezTo>
                  <a:pt x="312" y="307"/>
                  <a:pt x="309" y="300"/>
                  <a:pt x="307" y="294"/>
                </a:cubicBezTo>
                <a:cubicBezTo>
                  <a:pt x="305" y="287"/>
                  <a:pt x="305" y="279"/>
                  <a:pt x="302" y="275"/>
                </a:cubicBezTo>
                <a:cubicBezTo>
                  <a:pt x="296" y="273"/>
                  <a:pt x="286" y="278"/>
                  <a:pt x="279" y="274"/>
                </a:cubicBezTo>
                <a:cubicBezTo>
                  <a:pt x="272" y="270"/>
                  <a:pt x="268" y="262"/>
                  <a:pt x="262" y="257"/>
                </a:cubicBezTo>
                <a:cubicBezTo>
                  <a:pt x="268" y="257"/>
                  <a:pt x="274" y="257"/>
                  <a:pt x="281" y="257"/>
                </a:cubicBezTo>
                <a:cubicBezTo>
                  <a:pt x="286" y="257"/>
                  <a:pt x="294" y="261"/>
                  <a:pt x="299" y="256"/>
                </a:cubicBezTo>
                <a:cubicBezTo>
                  <a:pt x="294" y="250"/>
                  <a:pt x="284" y="252"/>
                  <a:pt x="276" y="253"/>
                </a:cubicBezTo>
                <a:cubicBezTo>
                  <a:pt x="269" y="250"/>
                  <a:pt x="262" y="252"/>
                  <a:pt x="255" y="252"/>
                </a:cubicBezTo>
                <a:cubicBezTo>
                  <a:pt x="254" y="248"/>
                  <a:pt x="246" y="245"/>
                  <a:pt x="248" y="241"/>
                </a:cubicBezTo>
                <a:cubicBezTo>
                  <a:pt x="254" y="243"/>
                  <a:pt x="261" y="241"/>
                  <a:pt x="269" y="241"/>
                </a:cubicBezTo>
                <a:cubicBezTo>
                  <a:pt x="274" y="241"/>
                  <a:pt x="286" y="244"/>
                  <a:pt x="287" y="235"/>
                </a:cubicBezTo>
                <a:cubicBezTo>
                  <a:pt x="283" y="233"/>
                  <a:pt x="279" y="236"/>
                  <a:pt x="275" y="236"/>
                </a:cubicBezTo>
                <a:cubicBezTo>
                  <a:pt x="263" y="237"/>
                  <a:pt x="251" y="236"/>
                  <a:pt x="239" y="235"/>
                </a:cubicBezTo>
                <a:cubicBezTo>
                  <a:pt x="240" y="232"/>
                  <a:pt x="234" y="231"/>
                  <a:pt x="232" y="228"/>
                </a:cubicBezTo>
                <a:cubicBezTo>
                  <a:pt x="243" y="226"/>
                  <a:pt x="254" y="228"/>
                  <a:pt x="264" y="226"/>
                </a:cubicBezTo>
                <a:cubicBezTo>
                  <a:pt x="268" y="227"/>
                  <a:pt x="273" y="230"/>
                  <a:pt x="275" y="224"/>
                </a:cubicBezTo>
                <a:cubicBezTo>
                  <a:pt x="273" y="220"/>
                  <a:pt x="270" y="220"/>
                  <a:pt x="267" y="220"/>
                </a:cubicBezTo>
                <a:cubicBezTo>
                  <a:pt x="262" y="220"/>
                  <a:pt x="254" y="221"/>
                  <a:pt x="246" y="221"/>
                </a:cubicBezTo>
                <a:cubicBezTo>
                  <a:pt x="239" y="222"/>
                  <a:pt x="229" y="224"/>
                  <a:pt x="224" y="221"/>
                </a:cubicBezTo>
                <a:cubicBezTo>
                  <a:pt x="220" y="218"/>
                  <a:pt x="215" y="211"/>
                  <a:pt x="210" y="207"/>
                </a:cubicBezTo>
                <a:cubicBezTo>
                  <a:pt x="203" y="200"/>
                  <a:pt x="196" y="193"/>
                  <a:pt x="189" y="186"/>
                </a:cubicBezTo>
                <a:cubicBezTo>
                  <a:pt x="207" y="186"/>
                  <a:pt x="224" y="185"/>
                  <a:pt x="240" y="185"/>
                </a:cubicBezTo>
                <a:cubicBezTo>
                  <a:pt x="247" y="189"/>
                  <a:pt x="251" y="197"/>
                  <a:pt x="256" y="203"/>
                </a:cubicBezTo>
                <a:cubicBezTo>
                  <a:pt x="260" y="208"/>
                  <a:pt x="267" y="220"/>
                  <a:pt x="275" y="218"/>
                </a:cubicBezTo>
                <a:cubicBezTo>
                  <a:pt x="275" y="213"/>
                  <a:pt x="270" y="210"/>
                  <a:pt x="268" y="208"/>
                </a:cubicBezTo>
                <a:cubicBezTo>
                  <a:pt x="265" y="204"/>
                  <a:pt x="262" y="201"/>
                  <a:pt x="259" y="198"/>
                </a:cubicBezTo>
                <a:cubicBezTo>
                  <a:pt x="257" y="193"/>
                  <a:pt x="253" y="189"/>
                  <a:pt x="251" y="185"/>
                </a:cubicBezTo>
                <a:cubicBezTo>
                  <a:pt x="266" y="181"/>
                  <a:pt x="274" y="201"/>
                  <a:pt x="282" y="210"/>
                </a:cubicBezTo>
                <a:cubicBezTo>
                  <a:pt x="285" y="212"/>
                  <a:pt x="288" y="216"/>
                  <a:pt x="292" y="215"/>
                </a:cubicBezTo>
                <a:cubicBezTo>
                  <a:pt x="294" y="209"/>
                  <a:pt x="286" y="205"/>
                  <a:pt x="282" y="201"/>
                </a:cubicBezTo>
                <a:cubicBezTo>
                  <a:pt x="278" y="195"/>
                  <a:pt x="275" y="189"/>
                  <a:pt x="271" y="185"/>
                </a:cubicBezTo>
                <a:cubicBezTo>
                  <a:pt x="274" y="187"/>
                  <a:pt x="278" y="184"/>
                  <a:pt x="281" y="185"/>
                </a:cubicBezTo>
                <a:cubicBezTo>
                  <a:pt x="281" y="185"/>
                  <a:pt x="284" y="188"/>
                  <a:pt x="285" y="189"/>
                </a:cubicBezTo>
                <a:cubicBezTo>
                  <a:pt x="287" y="190"/>
                  <a:pt x="289" y="191"/>
                  <a:pt x="290" y="192"/>
                </a:cubicBezTo>
                <a:cubicBezTo>
                  <a:pt x="300" y="199"/>
                  <a:pt x="308" y="208"/>
                  <a:pt x="319" y="212"/>
                </a:cubicBezTo>
                <a:cubicBezTo>
                  <a:pt x="323" y="206"/>
                  <a:pt x="315" y="205"/>
                  <a:pt x="312" y="203"/>
                </a:cubicBezTo>
                <a:cubicBezTo>
                  <a:pt x="311" y="202"/>
                  <a:pt x="312" y="200"/>
                  <a:pt x="311" y="200"/>
                </a:cubicBezTo>
                <a:cubicBezTo>
                  <a:pt x="310" y="199"/>
                  <a:pt x="308" y="199"/>
                  <a:pt x="307" y="199"/>
                </a:cubicBezTo>
                <a:cubicBezTo>
                  <a:pt x="306" y="197"/>
                  <a:pt x="304" y="195"/>
                  <a:pt x="302" y="194"/>
                </a:cubicBezTo>
                <a:cubicBezTo>
                  <a:pt x="299" y="191"/>
                  <a:pt x="293" y="189"/>
                  <a:pt x="293" y="185"/>
                </a:cubicBezTo>
                <a:cubicBezTo>
                  <a:pt x="300" y="185"/>
                  <a:pt x="306" y="185"/>
                  <a:pt x="313" y="185"/>
                </a:cubicBezTo>
                <a:cubicBezTo>
                  <a:pt x="315" y="193"/>
                  <a:pt x="323" y="195"/>
                  <a:pt x="329" y="199"/>
                </a:cubicBezTo>
                <a:cubicBezTo>
                  <a:pt x="332" y="201"/>
                  <a:pt x="333" y="204"/>
                  <a:pt x="337" y="205"/>
                </a:cubicBezTo>
                <a:cubicBezTo>
                  <a:pt x="344" y="196"/>
                  <a:pt x="360" y="195"/>
                  <a:pt x="367" y="185"/>
                </a:cubicBezTo>
                <a:cubicBezTo>
                  <a:pt x="362" y="180"/>
                  <a:pt x="355" y="177"/>
                  <a:pt x="349" y="174"/>
                </a:cubicBezTo>
                <a:close/>
                <a:moveTo>
                  <a:pt x="280" y="69"/>
                </a:moveTo>
                <a:cubicBezTo>
                  <a:pt x="289" y="65"/>
                  <a:pt x="298" y="65"/>
                  <a:pt x="307" y="60"/>
                </a:cubicBezTo>
                <a:cubicBezTo>
                  <a:pt x="308" y="68"/>
                  <a:pt x="300" y="76"/>
                  <a:pt x="303" y="84"/>
                </a:cubicBezTo>
                <a:cubicBezTo>
                  <a:pt x="296" y="86"/>
                  <a:pt x="288" y="88"/>
                  <a:pt x="281" y="89"/>
                </a:cubicBezTo>
                <a:cubicBezTo>
                  <a:pt x="279" y="82"/>
                  <a:pt x="280" y="76"/>
                  <a:pt x="280" y="69"/>
                </a:cubicBezTo>
                <a:close/>
                <a:moveTo>
                  <a:pt x="69" y="87"/>
                </a:moveTo>
                <a:cubicBezTo>
                  <a:pt x="65" y="78"/>
                  <a:pt x="65" y="69"/>
                  <a:pt x="60" y="60"/>
                </a:cubicBezTo>
                <a:cubicBezTo>
                  <a:pt x="68" y="59"/>
                  <a:pt x="76" y="67"/>
                  <a:pt x="84" y="64"/>
                </a:cubicBezTo>
                <a:cubicBezTo>
                  <a:pt x="86" y="71"/>
                  <a:pt x="88" y="79"/>
                  <a:pt x="89" y="86"/>
                </a:cubicBezTo>
                <a:cubicBezTo>
                  <a:pt x="82" y="88"/>
                  <a:pt x="76" y="87"/>
                  <a:pt x="69" y="87"/>
                </a:cubicBezTo>
                <a:close/>
                <a:moveTo>
                  <a:pt x="34" y="196"/>
                </a:moveTo>
                <a:cubicBezTo>
                  <a:pt x="25" y="192"/>
                  <a:pt x="18" y="186"/>
                  <a:pt x="9" y="183"/>
                </a:cubicBezTo>
                <a:cubicBezTo>
                  <a:pt x="14" y="177"/>
                  <a:pt x="25" y="177"/>
                  <a:pt x="29" y="169"/>
                </a:cubicBezTo>
                <a:cubicBezTo>
                  <a:pt x="35" y="173"/>
                  <a:pt x="42" y="177"/>
                  <a:pt x="48" y="181"/>
                </a:cubicBezTo>
                <a:cubicBezTo>
                  <a:pt x="44" y="187"/>
                  <a:pt x="39" y="191"/>
                  <a:pt x="34" y="196"/>
                </a:cubicBezTo>
                <a:close/>
                <a:moveTo>
                  <a:pt x="87" y="298"/>
                </a:moveTo>
                <a:cubicBezTo>
                  <a:pt x="78" y="302"/>
                  <a:pt x="69" y="302"/>
                  <a:pt x="60" y="306"/>
                </a:cubicBezTo>
                <a:cubicBezTo>
                  <a:pt x="59" y="299"/>
                  <a:pt x="67" y="291"/>
                  <a:pt x="64" y="283"/>
                </a:cubicBezTo>
                <a:cubicBezTo>
                  <a:pt x="71" y="281"/>
                  <a:pt x="79" y="279"/>
                  <a:pt x="86" y="278"/>
                </a:cubicBezTo>
                <a:cubicBezTo>
                  <a:pt x="88" y="284"/>
                  <a:pt x="87" y="291"/>
                  <a:pt x="87" y="298"/>
                </a:cubicBezTo>
                <a:close/>
                <a:moveTo>
                  <a:pt x="298" y="280"/>
                </a:moveTo>
                <a:cubicBezTo>
                  <a:pt x="302" y="289"/>
                  <a:pt x="302" y="298"/>
                  <a:pt x="306" y="307"/>
                </a:cubicBezTo>
                <a:cubicBezTo>
                  <a:pt x="299" y="308"/>
                  <a:pt x="291" y="300"/>
                  <a:pt x="283" y="303"/>
                </a:cubicBezTo>
                <a:cubicBezTo>
                  <a:pt x="281" y="295"/>
                  <a:pt x="279" y="288"/>
                  <a:pt x="278" y="281"/>
                </a:cubicBezTo>
                <a:cubicBezTo>
                  <a:pt x="285" y="279"/>
                  <a:pt x="291" y="280"/>
                  <a:pt x="298" y="280"/>
                </a:cubicBezTo>
                <a:close/>
                <a:moveTo>
                  <a:pt x="171" y="34"/>
                </a:moveTo>
                <a:cubicBezTo>
                  <a:pt x="174" y="25"/>
                  <a:pt x="181" y="18"/>
                  <a:pt x="184" y="9"/>
                </a:cubicBezTo>
                <a:cubicBezTo>
                  <a:pt x="190" y="14"/>
                  <a:pt x="190" y="25"/>
                  <a:pt x="198" y="29"/>
                </a:cubicBezTo>
                <a:cubicBezTo>
                  <a:pt x="194" y="35"/>
                  <a:pt x="190" y="42"/>
                  <a:pt x="186" y="48"/>
                </a:cubicBezTo>
                <a:cubicBezTo>
                  <a:pt x="180" y="44"/>
                  <a:pt x="175" y="39"/>
                  <a:pt x="171" y="34"/>
                </a:cubicBezTo>
                <a:close/>
                <a:moveTo>
                  <a:pt x="196" y="333"/>
                </a:moveTo>
                <a:cubicBezTo>
                  <a:pt x="192" y="342"/>
                  <a:pt x="186" y="348"/>
                  <a:pt x="183" y="358"/>
                </a:cubicBezTo>
                <a:cubicBezTo>
                  <a:pt x="177" y="353"/>
                  <a:pt x="177" y="342"/>
                  <a:pt x="169" y="338"/>
                </a:cubicBezTo>
                <a:cubicBezTo>
                  <a:pt x="173" y="331"/>
                  <a:pt x="177" y="325"/>
                  <a:pt x="181" y="319"/>
                </a:cubicBezTo>
                <a:cubicBezTo>
                  <a:pt x="187" y="322"/>
                  <a:pt x="191" y="328"/>
                  <a:pt x="196" y="333"/>
                </a:cubicBezTo>
                <a:close/>
                <a:moveTo>
                  <a:pt x="338" y="198"/>
                </a:moveTo>
                <a:cubicBezTo>
                  <a:pt x="331" y="194"/>
                  <a:pt x="325" y="190"/>
                  <a:pt x="319" y="186"/>
                </a:cubicBezTo>
                <a:cubicBezTo>
                  <a:pt x="323" y="180"/>
                  <a:pt x="328" y="175"/>
                  <a:pt x="333" y="171"/>
                </a:cubicBezTo>
                <a:cubicBezTo>
                  <a:pt x="342" y="174"/>
                  <a:pt x="348" y="181"/>
                  <a:pt x="358" y="184"/>
                </a:cubicBezTo>
                <a:cubicBezTo>
                  <a:pt x="353" y="190"/>
                  <a:pt x="342" y="190"/>
                  <a:pt x="338" y="198"/>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03" name="Freeform 40"/>
          <p:cNvSpPr>
            <a:spLocks noEditPoints="1"/>
          </p:cNvSpPr>
          <p:nvPr/>
        </p:nvSpPr>
        <p:spPr bwMode="auto">
          <a:xfrm>
            <a:off x="9079474" y="2012978"/>
            <a:ext cx="1333500" cy="1330325"/>
          </a:xfrm>
          <a:custGeom>
            <a:avLst/>
            <a:gdLst>
              <a:gd name="T0" fmla="*/ 324 w 356"/>
              <a:gd name="T1" fmla="*/ 149 h 355"/>
              <a:gd name="T2" fmla="*/ 277 w 356"/>
              <a:gd name="T3" fmla="*/ 175 h 355"/>
              <a:gd name="T4" fmla="*/ 185 w 356"/>
              <a:gd name="T5" fmla="*/ 174 h 355"/>
              <a:gd name="T6" fmla="*/ 236 w 356"/>
              <a:gd name="T7" fmla="*/ 124 h 355"/>
              <a:gd name="T8" fmla="*/ 283 w 356"/>
              <a:gd name="T9" fmla="*/ 76 h 355"/>
              <a:gd name="T10" fmla="*/ 252 w 356"/>
              <a:gd name="T11" fmla="*/ 64 h 355"/>
              <a:gd name="T12" fmla="*/ 246 w 356"/>
              <a:gd name="T13" fmla="*/ 85 h 355"/>
              <a:gd name="T14" fmla="*/ 224 w 356"/>
              <a:gd name="T15" fmla="*/ 128 h 355"/>
              <a:gd name="T16" fmla="*/ 195 w 356"/>
              <a:gd name="T17" fmla="*/ 91 h 355"/>
              <a:gd name="T18" fmla="*/ 181 w 356"/>
              <a:gd name="T19" fmla="*/ 69 h 355"/>
              <a:gd name="T20" fmla="*/ 175 w 356"/>
              <a:gd name="T21" fmla="*/ 69 h 355"/>
              <a:gd name="T22" fmla="*/ 146 w 356"/>
              <a:gd name="T23" fmla="*/ 51 h 355"/>
              <a:gd name="T24" fmla="*/ 153 w 356"/>
              <a:gd name="T25" fmla="*/ 93 h 355"/>
              <a:gd name="T26" fmla="*/ 133 w 356"/>
              <a:gd name="T27" fmla="*/ 91 h 355"/>
              <a:gd name="T28" fmla="*/ 103 w 356"/>
              <a:gd name="T29" fmla="*/ 59 h 355"/>
              <a:gd name="T30" fmla="*/ 74 w 356"/>
              <a:gd name="T31" fmla="*/ 77 h 355"/>
              <a:gd name="T32" fmla="*/ 58 w 356"/>
              <a:gd name="T33" fmla="*/ 119 h 355"/>
              <a:gd name="T34" fmla="*/ 93 w 356"/>
              <a:gd name="T35" fmla="*/ 135 h 355"/>
              <a:gd name="T36" fmla="*/ 98 w 356"/>
              <a:gd name="T37" fmla="*/ 161 h 355"/>
              <a:gd name="T38" fmla="*/ 25 w 356"/>
              <a:gd name="T39" fmla="*/ 131 h 355"/>
              <a:gd name="T40" fmla="*/ 10 w 356"/>
              <a:gd name="T41" fmla="*/ 189 h 355"/>
              <a:gd name="T42" fmla="*/ 31 w 356"/>
              <a:gd name="T43" fmla="*/ 224 h 355"/>
              <a:gd name="T44" fmla="*/ 93 w 356"/>
              <a:gd name="T45" fmla="*/ 194 h 355"/>
              <a:gd name="T46" fmla="*/ 127 w 356"/>
              <a:gd name="T47" fmla="*/ 225 h 355"/>
              <a:gd name="T48" fmla="*/ 60 w 356"/>
              <a:gd name="T49" fmla="*/ 247 h 355"/>
              <a:gd name="T50" fmla="*/ 60 w 356"/>
              <a:gd name="T51" fmla="*/ 307 h 355"/>
              <a:gd name="T52" fmla="*/ 105 w 356"/>
              <a:gd name="T53" fmla="*/ 313 h 355"/>
              <a:gd name="T54" fmla="*/ 127 w 356"/>
              <a:gd name="T55" fmla="*/ 233 h 355"/>
              <a:gd name="T56" fmla="*/ 175 w 356"/>
              <a:gd name="T57" fmla="*/ 189 h 355"/>
              <a:gd name="T58" fmla="*/ 175 w 356"/>
              <a:gd name="T59" fmla="*/ 274 h 355"/>
              <a:gd name="T60" fmla="*/ 166 w 356"/>
              <a:gd name="T61" fmla="*/ 351 h 355"/>
              <a:gd name="T62" fmla="*/ 207 w 356"/>
              <a:gd name="T63" fmla="*/ 324 h 355"/>
              <a:gd name="T64" fmla="*/ 180 w 356"/>
              <a:gd name="T65" fmla="*/ 276 h 355"/>
              <a:gd name="T66" fmla="*/ 181 w 356"/>
              <a:gd name="T67" fmla="*/ 185 h 355"/>
              <a:gd name="T68" fmla="*/ 232 w 356"/>
              <a:gd name="T69" fmla="*/ 235 h 355"/>
              <a:gd name="T70" fmla="*/ 279 w 356"/>
              <a:gd name="T71" fmla="*/ 283 h 355"/>
              <a:gd name="T72" fmla="*/ 291 w 356"/>
              <a:gd name="T73" fmla="*/ 251 h 355"/>
              <a:gd name="T74" fmla="*/ 270 w 356"/>
              <a:gd name="T75" fmla="*/ 246 h 355"/>
              <a:gd name="T76" fmla="*/ 228 w 356"/>
              <a:gd name="T77" fmla="*/ 223 h 355"/>
              <a:gd name="T78" fmla="*/ 265 w 356"/>
              <a:gd name="T79" fmla="*/ 194 h 355"/>
              <a:gd name="T80" fmla="*/ 286 w 356"/>
              <a:gd name="T81" fmla="*/ 180 h 355"/>
              <a:gd name="T82" fmla="*/ 312 w 356"/>
              <a:gd name="T83" fmla="*/ 144 h 355"/>
              <a:gd name="T84" fmla="*/ 287 w 356"/>
              <a:gd name="T85" fmla="*/ 73 h 355"/>
              <a:gd name="T86" fmla="*/ 219 w 356"/>
              <a:gd name="T87" fmla="*/ 28 h 355"/>
              <a:gd name="T88" fmla="*/ 73 w 356"/>
              <a:gd name="T89" fmla="*/ 69 h 355"/>
              <a:gd name="T90" fmla="*/ 59 w 356"/>
              <a:gd name="T91" fmla="*/ 107 h 355"/>
              <a:gd name="T92" fmla="*/ 28 w 356"/>
              <a:gd name="T93" fmla="*/ 137 h 355"/>
              <a:gd name="T94" fmla="*/ 20 w 356"/>
              <a:gd name="T95" fmla="*/ 186 h 355"/>
              <a:gd name="T96" fmla="*/ 44 w 356"/>
              <a:gd name="T97" fmla="*/ 255 h 355"/>
              <a:gd name="T98" fmla="*/ 114 w 356"/>
              <a:gd name="T99" fmla="*/ 297 h 355"/>
              <a:gd name="T100" fmla="*/ 212 w 356"/>
              <a:gd name="T101" fmla="*/ 312 h 355"/>
              <a:gd name="T102" fmla="*/ 293 w 356"/>
              <a:gd name="T103" fmla="*/ 304 h 355"/>
              <a:gd name="T104" fmla="*/ 256 w 356"/>
              <a:gd name="T105" fmla="*/ 312 h 355"/>
              <a:gd name="T106" fmla="*/ 170 w 356"/>
              <a:gd name="T107" fmla="*/ 20 h 355"/>
              <a:gd name="T108" fmla="*/ 315 w 356"/>
              <a:gd name="T109" fmla="*/ 214 h 355"/>
              <a:gd name="T110" fmla="*/ 347 w 356"/>
              <a:gd name="T111" fmla="*/ 17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355">
                <a:moveTo>
                  <a:pt x="353" y="169"/>
                </a:moveTo>
                <a:cubicBezTo>
                  <a:pt x="350" y="169"/>
                  <a:pt x="348" y="167"/>
                  <a:pt x="346" y="166"/>
                </a:cubicBezTo>
                <a:cubicBezTo>
                  <a:pt x="334" y="162"/>
                  <a:pt x="330" y="169"/>
                  <a:pt x="323" y="175"/>
                </a:cubicBezTo>
                <a:cubicBezTo>
                  <a:pt x="312" y="173"/>
                  <a:pt x="297" y="176"/>
                  <a:pt x="286" y="174"/>
                </a:cubicBezTo>
                <a:cubicBezTo>
                  <a:pt x="295" y="166"/>
                  <a:pt x="302" y="158"/>
                  <a:pt x="310" y="150"/>
                </a:cubicBezTo>
                <a:cubicBezTo>
                  <a:pt x="315" y="150"/>
                  <a:pt x="320" y="150"/>
                  <a:pt x="324" y="149"/>
                </a:cubicBezTo>
                <a:cubicBezTo>
                  <a:pt x="329" y="144"/>
                  <a:pt x="329" y="137"/>
                  <a:pt x="325" y="134"/>
                </a:cubicBezTo>
                <a:cubicBezTo>
                  <a:pt x="325" y="133"/>
                  <a:pt x="326" y="131"/>
                  <a:pt x="325" y="131"/>
                </a:cubicBezTo>
                <a:cubicBezTo>
                  <a:pt x="320" y="125"/>
                  <a:pt x="307" y="129"/>
                  <a:pt x="304" y="134"/>
                </a:cubicBezTo>
                <a:cubicBezTo>
                  <a:pt x="303" y="137"/>
                  <a:pt x="304" y="140"/>
                  <a:pt x="305" y="146"/>
                </a:cubicBezTo>
                <a:cubicBezTo>
                  <a:pt x="303" y="151"/>
                  <a:pt x="297" y="155"/>
                  <a:pt x="291" y="161"/>
                </a:cubicBezTo>
                <a:cubicBezTo>
                  <a:pt x="287" y="166"/>
                  <a:pt x="283" y="174"/>
                  <a:pt x="277" y="175"/>
                </a:cubicBezTo>
                <a:cubicBezTo>
                  <a:pt x="270" y="177"/>
                  <a:pt x="263" y="174"/>
                  <a:pt x="254" y="174"/>
                </a:cubicBezTo>
                <a:cubicBezTo>
                  <a:pt x="257" y="172"/>
                  <a:pt x="260" y="166"/>
                  <a:pt x="264" y="162"/>
                </a:cubicBezTo>
                <a:cubicBezTo>
                  <a:pt x="266" y="158"/>
                  <a:pt x="274" y="151"/>
                  <a:pt x="269" y="148"/>
                </a:cubicBezTo>
                <a:cubicBezTo>
                  <a:pt x="266" y="146"/>
                  <a:pt x="264" y="151"/>
                  <a:pt x="263" y="153"/>
                </a:cubicBezTo>
                <a:cubicBezTo>
                  <a:pt x="257" y="160"/>
                  <a:pt x="253" y="170"/>
                  <a:pt x="246" y="174"/>
                </a:cubicBezTo>
                <a:cubicBezTo>
                  <a:pt x="223" y="174"/>
                  <a:pt x="205" y="174"/>
                  <a:pt x="185" y="174"/>
                </a:cubicBezTo>
                <a:cubicBezTo>
                  <a:pt x="186" y="174"/>
                  <a:pt x="187" y="173"/>
                  <a:pt x="188" y="172"/>
                </a:cubicBezTo>
                <a:cubicBezTo>
                  <a:pt x="201" y="157"/>
                  <a:pt x="214" y="144"/>
                  <a:pt x="229" y="130"/>
                </a:cubicBezTo>
                <a:cubicBezTo>
                  <a:pt x="235" y="130"/>
                  <a:pt x="241" y="131"/>
                  <a:pt x="247" y="132"/>
                </a:cubicBezTo>
                <a:cubicBezTo>
                  <a:pt x="253" y="133"/>
                  <a:pt x="259" y="136"/>
                  <a:pt x="265" y="132"/>
                </a:cubicBezTo>
                <a:cubicBezTo>
                  <a:pt x="263" y="126"/>
                  <a:pt x="255" y="129"/>
                  <a:pt x="251" y="128"/>
                </a:cubicBezTo>
                <a:cubicBezTo>
                  <a:pt x="245" y="127"/>
                  <a:pt x="241" y="125"/>
                  <a:pt x="236" y="124"/>
                </a:cubicBezTo>
                <a:cubicBezTo>
                  <a:pt x="240" y="120"/>
                  <a:pt x="244" y="116"/>
                  <a:pt x="248" y="111"/>
                </a:cubicBezTo>
                <a:cubicBezTo>
                  <a:pt x="264" y="108"/>
                  <a:pt x="280" y="110"/>
                  <a:pt x="297" y="108"/>
                </a:cubicBezTo>
                <a:cubicBezTo>
                  <a:pt x="297" y="119"/>
                  <a:pt x="319" y="116"/>
                  <a:pt x="319" y="102"/>
                </a:cubicBezTo>
                <a:cubicBezTo>
                  <a:pt x="317" y="90"/>
                  <a:pt x="301" y="91"/>
                  <a:pt x="297" y="102"/>
                </a:cubicBezTo>
                <a:cubicBezTo>
                  <a:pt x="283" y="102"/>
                  <a:pt x="270" y="107"/>
                  <a:pt x="257" y="103"/>
                </a:cubicBezTo>
                <a:cubicBezTo>
                  <a:pt x="266" y="93"/>
                  <a:pt x="276" y="85"/>
                  <a:pt x="283" y="76"/>
                </a:cubicBezTo>
                <a:cubicBezTo>
                  <a:pt x="293" y="85"/>
                  <a:pt x="307" y="74"/>
                  <a:pt x="309" y="63"/>
                </a:cubicBezTo>
                <a:cubicBezTo>
                  <a:pt x="309" y="58"/>
                  <a:pt x="302" y="50"/>
                  <a:pt x="296" y="48"/>
                </a:cubicBezTo>
                <a:cubicBezTo>
                  <a:pt x="294" y="50"/>
                  <a:pt x="291" y="50"/>
                  <a:pt x="289" y="51"/>
                </a:cubicBezTo>
                <a:cubicBezTo>
                  <a:pt x="277" y="57"/>
                  <a:pt x="280" y="64"/>
                  <a:pt x="279" y="74"/>
                </a:cubicBezTo>
                <a:cubicBezTo>
                  <a:pt x="269" y="80"/>
                  <a:pt x="261" y="93"/>
                  <a:pt x="252" y="99"/>
                </a:cubicBezTo>
                <a:cubicBezTo>
                  <a:pt x="253" y="87"/>
                  <a:pt x="252" y="76"/>
                  <a:pt x="252" y="64"/>
                </a:cubicBezTo>
                <a:cubicBezTo>
                  <a:pt x="256" y="61"/>
                  <a:pt x="259" y="57"/>
                  <a:pt x="261" y="54"/>
                </a:cubicBezTo>
                <a:cubicBezTo>
                  <a:pt x="261" y="47"/>
                  <a:pt x="256" y="42"/>
                  <a:pt x="251" y="43"/>
                </a:cubicBezTo>
                <a:cubicBezTo>
                  <a:pt x="250" y="43"/>
                  <a:pt x="250" y="41"/>
                  <a:pt x="249" y="41"/>
                </a:cubicBezTo>
                <a:cubicBezTo>
                  <a:pt x="241" y="41"/>
                  <a:pt x="234" y="52"/>
                  <a:pt x="236" y="57"/>
                </a:cubicBezTo>
                <a:cubicBezTo>
                  <a:pt x="238" y="61"/>
                  <a:pt x="241" y="63"/>
                  <a:pt x="245" y="65"/>
                </a:cubicBezTo>
                <a:cubicBezTo>
                  <a:pt x="247" y="71"/>
                  <a:pt x="246" y="78"/>
                  <a:pt x="246" y="85"/>
                </a:cubicBezTo>
                <a:cubicBezTo>
                  <a:pt x="246" y="92"/>
                  <a:pt x="249" y="101"/>
                  <a:pt x="246" y="106"/>
                </a:cubicBezTo>
                <a:cubicBezTo>
                  <a:pt x="243" y="112"/>
                  <a:pt x="235" y="115"/>
                  <a:pt x="229" y="122"/>
                </a:cubicBezTo>
                <a:cubicBezTo>
                  <a:pt x="230" y="117"/>
                  <a:pt x="228" y="111"/>
                  <a:pt x="227" y="106"/>
                </a:cubicBezTo>
                <a:cubicBezTo>
                  <a:pt x="226" y="102"/>
                  <a:pt x="227" y="91"/>
                  <a:pt x="221" y="92"/>
                </a:cubicBezTo>
                <a:cubicBezTo>
                  <a:pt x="218" y="93"/>
                  <a:pt x="220" y="98"/>
                  <a:pt x="220" y="100"/>
                </a:cubicBezTo>
                <a:cubicBezTo>
                  <a:pt x="222" y="110"/>
                  <a:pt x="225" y="119"/>
                  <a:pt x="224" y="128"/>
                </a:cubicBezTo>
                <a:cubicBezTo>
                  <a:pt x="207" y="143"/>
                  <a:pt x="195" y="156"/>
                  <a:pt x="181" y="170"/>
                </a:cubicBezTo>
                <a:cubicBezTo>
                  <a:pt x="181" y="169"/>
                  <a:pt x="181" y="168"/>
                  <a:pt x="181" y="167"/>
                </a:cubicBezTo>
                <a:cubicBezTo>
                  <a:pt x="180" y="147"/>
                  <a:pt x="180" y="128"/>
                  <a:pt x="181" y="108"/>
                </a:cubicBezTo>
                <a:cubicBezTo>
                  <a:pt x="185" y="104"/>
                  <a:pt x="190" y="101"/>
                  <a:pt x="195" y="97"/>
                </a:cubicBezTo>
                <a:cubicBezTo>
                  <a:pt x="200" y="94"/>
                  <a:pt x="206" y="91"/>
                  <a:pt x="208" y="84"/>
                </a:cubicBezTo>
                <a:cubicBezTo>
                  <a:pt x="202" y="81"/>
                  <a:pt x="198" y="88"/>
                  <a:pt x="195" y="91"/>
                </a:cubicBezTo>
                <a:cubicBezTo>
                  <a:pt x="190" y="95"/>
                  <a:pt x="185" y="96"/>
                  <a:pt x="181" y="99"/>
                </a:cubicBezTo>
                <a:cubicBezTo>
                  <a:pt x="181" y="93"/>
                  <a:pt x="181" y="87"/>
                  <a:pt x="181" y="81"/>
                </a:cubicBezTo>
                <a:cubicBezTo>
                  <a:pt x="190" y="68"/>
                  <a:pt x="203" y="57"/>
                  <a:pt x="213" y="45"/>
                </a:cubicBezTo>
                <a:cubicBezTo>
                  <a:pt x="221" y="52"/>
                  <a:pt x="234" y="35"/>
                  <a:pt x="225" y="25"/>
                </a:cubicBezTo>
                <a:cubicBezTo>
                  <a:pt x="214" y="18"/>
                  <a:pt x="204" y="30"/>
                  <a:pt x="209" y="41"/>
                </a:cubicBezTo>
                <a:cubicBezTo>
                  <a:pt x="199" y="49"/>
                  <a:pt x="193" y="63"/>
                  <a:pt x="181" y="69"/>
                </a:cubicBezTo>
                <a:cubicBezTo>
                  <a:pt x="180" y="55"/>
                  <a:pt x="182" y="43"/>
                  <a:pt x="181" y="32"/>
                </a:cubicBezTo>
                <a:cubicBezTo>
                  <a:pt x="194" y="30"/>
                  <a:pt x="196" y="14"/>
                  <a:pt x="190" y="4"/>
                </a:cubicBezTo>
                <a:cubicBezTo>
                  <a:pt x="186" y="0"/>
                  <a:pt x="175" y="0"/>
                  <a:pt x="170" y="3"/>
                </a:cubicBezTo>
                <a:cubicBezTo>
                  <a:pt x="170" y="6"/>
                  <a:pt x="168" y="8"/>
                  <a:pt x="167" y="10"/>
                </a:cubicBezTo>
                <a:cubicBezTo>
                  <a:pt x="163" y="22"/>
                  <a:pt x="170" y="26"/>
                  <a:pt x="176" y="33"/>
                </a:cubicBezTo>
                <a:cubicBezTo>
                  <a:pt x="173" y="44"/>
                  <a:pt x="177" y="59"/>
                  <a:pt x="175" y="69"/>
                </a:cubicBezTo>
                <a:cubicBezTo>
                  <a:pt x="167" y="61"/>
                  <a:pt x="158" y="54"/>
                  <a:pt x="150" y="46"/>
                </a:cubicBezTo>
                <a:cubicBezTo>
                  <a:pt x="150" y="40"/>
                  <a:pt x="150" y="36"/>
                  <a:pt x="149" y="32"/>
                </a:cubicBezTo>
                <a:cubicBezTo>
                  <a:pt x="145" y="27"/>
                  <a:pt x="138" y="27"/>
                  <a:pt x="134" y="31"/>
                </a:cubicBezTo>
                <a:cubicBezTo>
                  <a:pt x="134" y="31"/>
                  <a:pt x="132" y="30"/>
                  <a:pt x="131" y="31"/>
                </a:cubicBezTo>
                <a:cubicBezTo>
                  <a:pt x="126" y="36"/>
                  <a:pt x="129" y="49"/>
                  <a:pt x="134" y="51"/>
                </a:cubicBezTo>
                <a:cubicBezTo>
                  <a:pt x="138" y="53"/>
                  <a:pt x="141" y="52"/>
                  <a:pt x="146" y="51"/>
                </a:cubicBezTo>
                <a:cubicBezTo>
                  <a:pt x="152" y="53"/>
                  <a:pt x="155" y="59"/>
                  <a:pt x="161" y="64"/>
                </a:cubicBezTo>
                <a:cubicBezTo>
                  <a:pt x="166" y="69"/>
                  <a:pt x="174" y="73"/>
                  <a:pt x="176" y="79"/>
                </a:cubicBezTo>
                <a:cubicBezTo>
                  <a:pt x="178" y="86"/>
                  <a:pt x="175" y="93"/>
                  <a:pt x="175" y="102"/>
                </a:cubicBezTo>
                <a:cubicBezTo>
                  <a:pt x="172" y="98"/>
                  <a:pt x="167" y="95"/>
                  <a:pt x="162" y="92"/>
                </a:cubicBezTo>
                <a:cubicBezTo>
                  <a:pt x="159" y="90"/>
                  <a:pt x="152" y="82"/>
                  <a:pt x="148" y="87"/>
                </a:cubicBezTo>
                <a:cubicBezTo>
                  <a:pt x="147" y="90"/>
                  <a:pt x="151" y="92"/>
                  <a:pt x="153" y="93"/>
                </a:cubicBezTo>
                <a:cubicBezTo>
                  <a:pt x="161" y="99"/>
                  <a:pt x="170" y="103"/>
                  <a:pt x="175" y="110"/>
                </a:cubicBezTo>
                <a:cubicBezTo>
                  <a:pt x="174" y="133"/>
                  <a:pt x="175" y="151"/>
                  <a:pt x="175" y="170"/>
                </a:cubicBezTo>
                <a:cubicBezTo>
                  <a:pt x="174" y="170"/>
                  <a:pt x="173" y="169"/>
                  <a:pt x="172" y="168"/>
                </a:cubicBezTo>
                <a:cubicBezTo>
                  <a:pt x="157" y="154"/>
                  <a:pt x="145" y="142"/>
                  <a:pt x="131" y="126"/>
                </a:cubicBezTo>
                <a:cubicBezTo>
                  <a:pt x="130" y="121"/>
                  <a:pt x="132" y="115"/>
                  <a:pt x="133" y="109"/>
                </a:cubicBezTo>
                <a:cubicBezTo>
                  <a:pt x="134" y="103"/>
                  <a:pt x="137" y="96"/>
                  <a:pt x="133" y="91"/>
                </a:cubicBezTo>
                <a:cubicBezTo>
                  <a:pt x="127" y="93"/>
                  <a:pt x="129" y="100"/>
                  <a:pt x="129" y="105"/>
                </a:cubicBezTo>
                <a:cubicBezTo>
                  <a:pt x="128" y="110"/>
                  <a:pt x="126" y="115"/>
                  <a:pt x="125" y="120"/>
                </a:cubicBezTo>
                <a:cubicBezTo>
                  <a:pt x="120" y="116"/>
                  <a:pt x="116" y="112"/>
                  <a:pt x="112" y="108"/>
                </a:cubicBezTo>
                <a:cubicBezTo>
                  <a:pt x="109" y="91"/>
                  <a:pt x="110" y="75"/>
                  <a:pt x="108" y="59"/>
                </a:cubicBezTo>
                <a:cubicBezTo>
                  <a:pt x="120" y="59"/>
                  <a:pt x="116" y="37"/>
                  <a:pt x="103" y="37"/>
                </a:cubicBezTo>
                <a:cubicBezTo>
                  <a:pt x="91" y="39"/>
                  <a:pt x="92" y="55"/>
                  <a:pt x="103" y="59"/>
                </a:cubicBezTo>
                <a:cubicBezTo>
                  <a:pt x="102" y="72"/>
                  <a:pt x="107" y="86"/>
                  <a:pt x="104" y="99"/>
                </a:cubicBezTo>
                <a:cubicBezTo>
                  <a:pt x="93" y="90"/>
                  <a:pt x="86" y="80"/>
                  <a:pt x="77" y="72"/>
                </a:cubicBezTo>
                <a:cubicBezTo>
                  <a:pt x="85" y="62"/>
                  <a:pt x="75" y="49"/>
                  <a:pt x="64" y="47"/>
                </a:cubicBezTo>
                <a:cubicBezTo>
                  <a:pt x="58" y="47"/>
                  <a:pt x="50" y="54"/>
                  <a:pt x="49" y="60"/>
                </a:cubicBezTo>
                <a:cubicBezTo>
                  <a:pt x="51" y="62"/>
                  <a:pt x="51" y="65"/>
                  <a:pt x="52" y="67"/>
                </a:cubicBezTo>
                <a:cubicBezTo>
                  <a:pt x="57" y="79"/>
                  <a:pt x="65" y="76"/>
                  <a:pt x="74" y="77"/>
                </a:cubicBezTo>
                <a:cubicBezTo>
                  <a:pt x="80" y="86"/>
                  <a:pt x="93" y="95"/>
                  <a:pt x="99" y="103"/>
                </a:cubicBezTo>
                <a:cubicBezTo>
                  <a:pt x="88" y="103"/>
                  <a:pt x="76" y="104"/>
                  <a:pt x="65" y="104"/>
                </a:cubicBezTo>
                <a:cubicBezTo>
                  <a:pt x="61" y="100"/>
                  <a:pt x="58" y="97"/>
                  <a:pt x="54" y="95"/>
                </a:cubicBezTo>
                <a:cubicBezTo>
                  <a:pt x="48" y="95"/>
                  <a:pt x="43" y="99"/>
                  <a:pt x="43" y="105"/>
                </a:cubicBezTo>
                <a:cubicBezTo>
                  <a:pt x="43" y="105"/>
                  <a:pt x="41" y="106"/>
                  <a:pt x="41" y="107"/>
                </a:cubicBezTo>
                <a:cubicBezTo>
                  <a:pt x="41" y="115"/>
                  <a:pt x="53" y="121"/>
                  <a:pt x="58" y="119"/>
                </a:cubicBezTo>
                <a:cubicBezTo>
                  <a:pt x="61" y="118"/>
                  <a:pt x="63" y="115"/>
                  <a:pt x="66" y="110"/>
                </a:cubicBezTo>
                <a:cubicBezTo>
                  <a:pt x="71" y="108"/>
                  <a:pt x="78" y="110"/>
                  <a:pt x="86" y="110"/>
                </a:cubicBezTo>
                <a:cubicBezTo>
                  <a:pt x="93" y="109"/>
                  <a:pt x="101" y="106"/>
                  <a:pt x="107" y="110"/>
                </a:cubicBezTo>
                <a:cubicBezTo>
                  <a:pt x="113" y="113"/>
                  <a:pt x="116" y="120"/>
                  <a:pt x="122" y="126"/>
                </a:cubicBezTo>
                <a:cubicBezTo>
                  <a:pt x="118" y="126"/>
                  <a:pt x="112" y="127"/>
                  <a:pt x="106" y="129"/>
                </a:cubicBezTo>
                <a:cubicBezTo>
                  <a:pt x="103" y="129"/>
                  <a:pt x="92" y="129"/>
                  <a:pt x="93" y="135"/>
                </a:cubicBezTo>
                <a:cubicBezTo>
                  <a:pt x="94" y="138"/>
                  <a:pt x="99" y="136"/>
                  <a:pt x="101" y="136"/>
                </a:cubicBezTo>
                <a:cubicBezTo>
                  <a:pt x="110" y="134"/>
                  <a:pt x="119" y="130"/>
                  <a:pt x="128" y="132"/>
                </a:cubicBezTo>
                <a:cubicBezTo>
                  <a:pt x="144" y="149"/>
                  <a:pt x="157" y="161"/>
                  <a:pt x="171" y="175"/>
                </a:cubicBezTo>
                <a:cubicBezTo>
                  <a:pt x="170" y="175"/>
                  <a:pt x="168" y="175"/>
                  <a:pt x="167" y="175"/>
                </a:cubicBezTo>
                <a:cubicBezTo>
                  <a:pt x="147" y="176"/>
                  <a:pt x="129" y="176"/>
                  <a:pt x="109" y="175"/>
                </a:cubicBezTo>
                <a:cubicBezTo>
                  <a:pt x="104" y="171"/>
                  <a:pt x="101" y="166"/>
                  <a:pt x="98" y="161"/>
                </a:cubicBezTo>
                <a:cubicBezTo>
                  <a:pt x="94" y="156"/>
                  <a:pt x="91" y="150"/>
                  <a:pt x="85" y="148"/>
                </a:cubicBezTo>
                <a:cubicBezTo>
                  <a:pt x="82" y="154"/>
                  <a:pt x="89" y="157"/>
                  <a:pt x="92" y="161"/>
                </a:cubicBezTo>
                <a:cubicBezTo>
                  <a:pt x="95" y="166"/>
                  <a:pt x="97" y="170"/>
                  <a:pt x="100" y="175"/>
                </a:cubicBezTo>
                <a:cubicBezTo>
                  <a:pt x="94" y="175"/>
                  <a:pt x="88" y="175"/>
                  <a:pt x="82" y="175"/>
                </a:cubicBezTo>
                <a:cubicBezTo>
                  <a:pt x="68" y="166"/>
                  <a:pt x="58" y="153"/>
                  <a:pt x="45" y="143"/>
                </a:cubicBezTo>
                <a:cubicBezTo>
                  <a:pt x="53" y="135"/>
                  <a:pt x="35" y="122"/>
                  <a:pt x="25" y="131"/>
                </a:cubicBezTo>
                <a:cubicBezTo>
                  <a:pt x="18" y="142"/>
                  <a:pt x="30" y="152"/>
                  <a:pt x="41" y="147"/>
                </a:cubicBezTo>
                <a:cubicBezTo>
                  <a:pt x="50" y="157"/>
                  <a:pt x="63" y="163"/>
                  <a:pt x="70" y="175"/>
                </a:cubicBezTo>
                <a:cubicBezTo>
                  <a:pt x="56" y="175"/>
                  <a:pt x="44" y="174"/>
                  <a:pt x="32" y="175"/>
                </a:cubicBezTo>
                <a:cubicBezTo>
                  <a:pt x="31" y="162"/>
                  <a:pt x="14" y="160"/>
                  <a:pt x="4" y="166"/>
                </a:cubicBezTo>
                <a:cubicBezTo>
                  <a:pt x="1" y="170"/>
                  <a:pt x="0" y="181"/>
                  <a:pt x="3" y="186"/>
                </a:cubicBezTo>
                <a:cubicBezTo>
                  <a:pt x="6" y="186"/>
                  <a:pt x="8" y="188"/>
                  <a:pt x="10" y="189"/>
                </a:cubicBezTo>
                <a:cubicBezTo>
                  <a:pt x="23" y="193"/>
                  <a:pt x="26" y="186"/>
                  <a:pt x="33" y="180"/>
                </a:cubicBezTo>
                <a:cubicBezTo>
                  <a:pt x="44" y="182"/>
                  <a:pt x="59" y="179"/>
                  <a:pt x="70" y="181"/>
                </a:cubicBezTo>
                <a:cubicBezTo>
                  <a:pt x="62" y="189"/>
                  <a:pt x="54" y="197"/>
                  <a:pt x="46" y="206"/>
                </a:cubicBezTo>
                <a:cubicBezTo>
                  <a:pt x="41" y="205"/>
                  <a:pt x="36" y="206"/>
                  <a:pt x="32" y="207"/>
                </a:cubicBezTo>
                <a:cubicBezTo>
                  <a:pt x="27" y="211"/>
                  <a:pt x="27" y="218"/>
                  <a:pt x="31" y="221"/>
                </a:cubicBezTo>
                <a:cubicBezTo>
                  <a:pt x="32" y="222"/>
                  <a:pt x="31" y="224"/>
                  <a:pt x="31" y="224"/>
                </a:cubicBezTo>
                <a:cubicBezTo>
                  <a:pt x="37" y="230"/>
                  <a:pt x="50" y="226"/>
                  <a:pt x="52" y="221"/>
                </a:cubicBezTo>
                <a:cubicBezTo>
                  <a:pt x="54" y="218"/>
                  <a:pt x="53" y="215"/>
                  <a:pt x="51" y="210"/>
                </a:cubicBezTo>
                <a:cubicBezTo>
                  <a:pt x="54" y="204"/>
                  <a:pt x="60" y="201"/>
                  <a:pt x="65" y="195"/>
                </a:cubicBezTo>
                <a:cubicBezTo>
                  <a:pt x="70" y="190"/>
                  <a:pt x="74" y="182"/>
                  <a:pt x="80" y="180"/>
                </a:cubicBezTo>
                <a:cubicBezTo>
                  <a:pt x="86" y="178"/>
                  <a:pt x="94" y="181"/>
                  <a:pt x="103" y="181"/>
                </a:cubicBezTo>
                <a:cubicBezTo>
                  <a:pt x="99" y="183"/>
                  <a:pt x="96" y="189"/>
                  <a:pt x="93" y="194"/>
                </a:cubicBezTo>
                <a:cubicBezTo>
                  <a:pt x="91" y="197"/>
                  <a:pt x="83" y="204"/>
                  <a:pt x="88" y="208"/>
                </a:cubicBezTo>
                <a:cubicBezTo>
                  <a:pt x="90" y="209"/>
                  <a:pt x="92" y="204"/>
                  <a:pt x="94" y="203"/>
                </a:cubicBezTo>
                <a:cubicBezTo>
                  <a:pt x="99" y="195"/>
                  <a:pt x="103" y="186"/>
                  <a:pt x="111" y="181"/>
                </a:cubicBezTo>
                <a:cubicBezTo>
                  <a:pt x="134" y="181"/>
                  <a:pt x="152" y="181"/>
                  <a:pt x="171" y="181"/>
                </a:cubicBezTo>
                <a:cubicBezTo>
                  <a:pt x="170" y="182"/>
                  <a:pt x="169" y="183"/>
                  <a:pt x="168" y="184"/>
                </a:cubicBezTo>
                <a:cubicBezTo>
                  <a:pt x="155" y="198"/>
                  <a:pt x="142" y="211"/>
                  <a:pt x="127" y="225"/>
                </a:cubicBezTo>
                <a:cubicBezTo>
                  <a:pt x="121" y="225"/>
                  <a:pt x="115" y="224"/>
                  <a:pt x="109" y="223"/>
                </a:cubicBezTo>
                <a:cubicBezTo>
                  <a:pt x="104" y="222"/>
                  <a:pt x="97" y="219"/>
                  <a:pt x="91" y="223"/>
                </a:cubicBezTo>
                <a:cubicBezTo>
                  <a:pt x="93" y="229"/>
                  <a:pt x="101" y="226"/>
                  <a:pt x="105" y="227"/>
                </a:cubicBezTo>
                <a:cubicBezTo>
                  <a:pt x="111" y="228"/>
                  <a:pt x="116" y="230"/>
                  <a:pt x="121" y="231"/>
                </a:cubicBezTo>
                <a:cubicBezTo>
                  <a:pt x="116" y="235"/>
                  <a:pt x="112" y="240"/>
                  <a:pt x="108" y="244"/>
                </a:cubicBezTo>
                <a:cubicBezTo>
                  <a:pt x="92" y="247"/>
                  <a:pt x="76" y="245"/>
                  <a:pt x="60" y="247"/>
                </a:cubicBezTo>
                <a:cubicBezTo>
                  <a:pt x="59" y="236"/>
                  <a:pt x="38" y="239"/>
                  <a:pt x="37" y="253"/>
                </a:cubicBezTo>
                <a:cubicBezTo>
                  <a:pt x="40" y="265"/>
                  <a:pt x="55" y="264"/>
                  <a:pt x="60" y="253"/>
                </a:cubicBezTo>
                <a:cubicBezTo>
                  <a:pt x="73" y="254"/>
                  <a:pt x="86" y="248"/>
                  <a:pt x="100" y="252"/>
                </a:cubicBezTo>
                <a:cubicBezTo>
                  <a:pt x="90" y="262"/>
                  <a:pt x="81" y="270"/>
                  <a:pt x="73" y="279"/>
                </a:cubicBezTo>
                <a:cubicBezTo>
                  <a:pt x="63" y="271"/>
                  <a:pt x="50" y="281"/>
                  <a:pt x="47" y="292"/>
                </a:cubicBezTo>
                <a:cubicBezTo>
                  <a:pt x="47" y="298"/>
                  <a:pt x="55" y="305"/>
                  <a:pt x="60" y="307"/>
                </a:cubicBezTo>
                <a:cubicBezTo>
                  <a:pt x="62" y="305"/>
                  <a:pt x="65" y="305"/>
                  <a:pt x="67" y="304"/>
                </a:cubicBezTo>
                <a:cubicBezTo>
                  <a:pt x="79" y="299"/>
                  <a:pt x="76" y="291"/>
                  <a:pt x="77" y="282"/>
                </a:cubicBezTo>
                <a:cubicBezTo>
                  <a:pt x="87" y="276"/>
                  <a:pt x="95" y="263"/>
                  <a:pt x="104" y="256"/>
                </a:cubicBezTo>
                <a:cubicBezTo>
                  <a:pt x="104" y="268"/>
                  <a:pt x="105" y="279"/>
                  <a:pt x="105" y="291"/>
                </a:cubicBezTo>
                <a:cubicBezTo>
                  <a:pt x="101" y="294"/>
                  <a:pt x="98" y="298"/>
                  <a:pt x="95" y="301"/>
                </a:cubicBezTo>
                <a:cubicBezTo>
                  <a:pt x="95" y="308"/>
                  <a:pt x="100" y="313"/>
                  <a:pt x="105" y="313"/>
                </a:cubicBezTo>
                <a:cubicBezTo>
                  <a:pt x="106" y="312"/>
                  <a:pt x="107" y="315"/>
                  <a:pt x="107" y="315"/>
                </a:cubicBezTo>
                <a:cubicBezTo>
                  <a:pt x="115" y="315"/>
                  <a:pt x="122" y="303"/>
                  <a:pt x="120" y="298"/>
                </a:cubicBezTo>
                <a:cubicBezTo>
                  <a:pt x="119" y="294"/>
                  <a:pt x="116" y="293"/>
                  <a:pt x="111" y="290"/>
                </a:cubicBezTo>
                <a:cubicBezTo>
                  <a:pt x="109" y="284"/>
                  <a:pt x="110" y="278"/>
                  <a:pt x="110" y="270"/>
                </a:cubicBezTo>
                <a:cubicBezTo>
                  <a:pt x="110" y="263"/>
                  <a:pt x="107" y="254"/>
                  <a:pt x="110" y="249"/>
                </a:cubicBezTo>
                <a:cubicBezTo>
                  <a:pt x="113" y="243"/>
                  <a:pt x="121" y="240"/>
                  <a:pt x="127" y="233"/>
                </a:cubicBezTo>
                <a:cubicBezTo>
                  <a:pt x="126" y="238"/>
                  <a:pt x="128" y="244"/>
                  <a:pt x="129" y="249"/>
                </a:cubicBezTo>
                <a:cubicBezTo>
                  <a:pt x="130" y="253"/>
                  <a:pt x="129" y="264"/>
                  <a:pt x="135" y="263"/>
                </a:cubicBezTo>
                <a:cubicBezTo>
                  <a:pt x="138" y="262"/>
                  <a:pt x="136" y="257"/>
                  <a:pt x="136" y="255"/>
                </a:cubicBezTo>
                <a:cubicBezTo>
                  <a:pt x="135" y="246"/>
                  <a:pt x="131" y="236"/>
                  <a:pt x="133" y="228"/>
                </a:cubicBezTo>
                <a:cubicBezTo>
                  <a:pt x="149" y="212"/>
                  <a:pt x="162" y="199"/>
                  <a:pt x="175" y="185"/>
                </a:cubicBezTo>
                <a:cubicBezTo>
                  <a:pt x="175" y="186"/>
                  <a:pt x="175" y="187"/>
                  <a:pt x="175" y="189"/>
                </a:cubicBezTo>
                <a:cubicBezTo>
                  <a:pt x="176" y="209"/>
                  <a:pt x="177" y="227"/>
                  <a:pt x="175" y="247"/>
                </a:cubicBezTo>
                <a:cubicBezTo>
                  <a:pt x="172" y="252"/>
                  <a:pt x="166" y="255"/>
                  <a:pt x="162" y="258"/>
                </a:cubicBezTo>
                <a:cubicBezTo>
                  <a:pt x="157" y="262"/>
                  <a:pt x="150" y="264"/>
                  <a:pt x="149" y="271"/>
                </a:cubicBezTo>
                <a:cubicBezTo>
                  <a:pt x="155" y="274"/>
                  <a:pt x="158" y="267"/>
                  <a:pt x="162" y="264"/>
                </a:cubicBezTo>
                <a:cubicBezTo>
                  <a:pt x="166" y="261"/>
                  <a:pt x="171" y="259"/>
                  <a:pt x="175" y="256"/>
                </a:cubicBezTo>
                <a:cubicBezTo>
                  <a:pt x="175" y="262"/>
                  <a:pt x="175" y="268"/>
                  <a:pt x="175" y="274"/>
                </a:cubicBezTo>
                <a:cubicBezTo>
                  <a:pt x="166" y="288"/>
                  <a:pt x="154" y="298"/>
                  <a:pt x="144" y="311"/>
                </a:cubicBezTo>
                <a:cubicBezTo>
                  <a:pt x="135" y="303"/>
                  <a:pt x="123" y="321"/>
                  <a:pt x="132" y="330"/>
                </a:cubicBezTo>
                <a:cubicBezTo>
                  <a:pt x="142" y="337"/>
                  <a:pt x="152" y="325"/>
                  <a:pt x="148" y="315"/>
                </a:cubicBezTo>
                <a:cubicBezTo>
                  <a:pt x="158" y="306"/>
                  <a:pt x="163" y="293"/>
                  <a:pt x="175" y="286"/>
                </a:cubicBezTo>
                <a:cubicBezTo>
                  <a:pt x="176" y="300"/>
                  <a:pt x="175" y="312"/>
                  <a:pt x="175" y="324"/>
                </a:cubicBezTo>
                <a:cubicBezTo>
                  <a:pt x="163" y="325"/>
                  <a:pt x="160" y="341"/>
                  <a:pt x="166" y="351"/>
                </a:cubicBezTo>
                <a:cubicBezTo>
                  <a:pt x="170" y="355"/>
                  <a:pt x="181" y="355"/>
                  <a:pt x="186" y="352"/>
                </a:cubicBezTo>
                <a:cubicBezTo>
                  <a:pt x="187" y="350"/>
                  <a:pt x="189" y="347"/>
                  <a:pt x="189" y="345"/>
                </a:cubicBezTo>
                <a:cubicBezTo>
                  <a:pt x="194" y="333"/>
                  <a:pt x="186" y="330"/>
                  <a:pt x="180" y="323"/>
                </a:cubicBezTo>
                <a:cubicBezTo>
                  <a:pt x="183" y="311"/>
                  <a:pt x="180" y="296"/>
                  <a:pt x="181" y="286"/>
                </a:cubicBezTo>
                <a:cubicBezTo>
                  <a:pt x="189" y="294"/>
                  <a:pt x="198" y="302"/>
                  <a:pt x="206" y="310"/>
                </a:cubicBezTo>
                <a:cubicBezTo>
                  <a:pt x="206" y="315"/>
                  <a:pt x="206" y="320"/>
                  <a:pt x="207" y="324"/>
                </a:cubicBezTo>
                <a:cubicBezTo>
                  <a:pt x="211" y="328"/>
                  <a:pt x="218" y="329"/>
                  <a:pt x="222" y="325"/>
                </a:cubicBezTo>
                <a:cubicBezTo>
                  <a:pt x="222" y="324"/>
                  <a:pt x="225" y="325"/>
                  <a:pt x="225" y="325"/>
                </a:cubicBezTo>
                <a:cubicBezTo>
                  <a:pt x="230" y="319"/>
                  <a:pt x="227" y="306"/>
                  <a:pt x="222" y="304"/>
                </a:cubicBezTo>
                <a:cubicBezTo>
                  <a:pt x="219" y="302"/>
                  <a:pt x="215" y="303"/>
                  <a:pt x="210" y="305"/>
                </a:cubicBezTo>
                <a:cubicBezTo>
                  <a:pt x="205" y="302"/>
                  <a:pt x="201" y="296"/>
                  <a:pt x="195" y="291"/>
                </a:cubicBezTo>
                <a:cubicBezTo>
                  <a:pt x="190" y="286"/>
                  <a:pt x="182" y="282"/>
                  <a:pt x="180" y="276"/>
                </a:cubicBezTo>
                <a:cubicBezTo>
                  <a:pt x="179" y="270"/>
                  <a:pt x="182" y="262"/>
                  <a:pt x="181" y="253"/>
                </a:cubicBezTo>
                <a:cubicBezTo>
                  <a:pt x="184" y="257"/>
                  <a:pt x="189" y="260"/>
                  <a:pt x="194" y="263"/>
                </a:cubicBezTo>
                <a:cubicBezTo>
                  <a:pt x="198" y="265"/>
                  <a:pt x="205" y="273"/>
                  <a:pt x="208" y="268"/>
                </a:cubicBezTo>
                <a:cubicBezTo>
                  <a:pt x="210" y="265"/>
                  <a:pt x="205" y="263"/>
                  <a:pt x="203" y="262"/>
                </a:cubicBezTo>
                <a:cubicBezTo>
                  <a:pt x="195" y="257"/>
                  <a:pt x="186" y="253"/>
                  <a:pt x="181" y="245"/>
                </a:cubicBezTo>
                <a:cubicBezTo>
                  <a:pt x="182" y="222"/>
                  <a:pt x="181" y="204"/>
                  <a:pt x="181" y="185"/>
                </a:cubicBezTo>
                <a:cubicBezTo>
                  <a:pt x="182" y="186"/>
                  <a:pt x="183" y="187"/>
                  <a:pt x="184" y="187"/>
                </a:cubicBezTo>
                <a:cubicBezTo>
                  <a:pt x="199" y="201"/>
                  <a:pt x="212" y="214"/>
                  <a:pt x="225" y="229"/>
                </a:cubicBezTo>
                <a:cubicBezTo>
                  <a:pt x="226" y="235"/>
                  <a:pt x="224" y="240"/>
                  <a:pt x="223" y="246"/>
                </a:cubicBezTo>
                <a:cubicBezTo>
                  <a:pt x="222" y="252"/>
                  <a:pt x="220" y="259"/>
                  <a:pt x="223" y="265"/>
                </a:cubicBezTo>
                <a:cubicBezTo>
                  <a:pt x="230" y="262"/>
                  <a:pt x="227" y="255"/>
                  <a:pt x="228" y="250"/>
                </a:cubicBezTo>
                <a:cubicBezTo>
                  <a:pt x="228" y="245"/>
                  <a:pt x="230" y="240"/>
                  <a:pt x="232" y="235"/>
                </a:cubicBezTo>
                <a:cubicBezTo>
                  <a:pt x="236" y="239"/>
                  <a:pt x="240" y="243"/>
                  <a:pt x="244" y="248"/>
                </a:cubicBezTo>
                <a:cubicBezTo>
                  <a:pt x="247" y="264"/>
                  <a:pt x="246" y="280"/>
                  <a:pt x="248" y="296"/>
                </a:cubicBezTo>
                <a:cubicBezTo>
                  <a:pt x="236" y="297"/>
                  <a:pt x="240" y="318"/>
                  <a:pt x="253" y="318"/>
                </a:cubicBezTo>
                <a:cubicBezTo>
                  <a:pt x="266" y="316"/>
                  <a:pt x="264" y="301"/>
                  <a:pt x="253" y="296"/>
                </a:cubicBezTo>
                <a:cubicBezTo>
                  <a:pt x="254" y="283"/>
                  <a:pt x="249" y="269"/>
                  <a:pt x="253" y="256"/>
                </a:cubicBezTo>
                <a:cubicBezTo>
                  <a:pt x="263" y="266"/>
                  <a:pt x="271" y="275"/>
                  <a:pt x="279" y="283"/>
                </a:cubicBezTo>
                <a:cubicBezTo>
                  <a:pt x="271" y="293"/>
                  <a:pt x="281" y="306"/>
                  <a:pt x="293" y="309"/>
                </a:cubicBezTo>
                <a:cubicBezTo>
                  <a:pt x="298" y="309"/>
                  <a:pt x="306" y="301"/>
                  <a:pt x="307" y="295"/>
                </a:cubicBezTo>
                <a:cubicBezTo>
                  <a:pt x="306" y="293"/>
                  <a:pt x="306" y="290"/>
                  <a:pt x="305" y="288"/>
                </a:cubicBezTo>
                <a:cubicBezTo>
                  <a:pt x="299" y="277"/>
                  <a:pt x="292" y="279"/>
                  <a:pt x="282" y="279"/>
                </a:cubicBezTo>
                <a:cubicBezTo>
                  <a:pt x="276" y="269"/>
                  <a:pt x="263" y="261"/>
                  <a:pt x="257" y="252"/>
                </a:cubicBezTo>
                <a:cubicBezTo>
                  <a:pt x="268" y="252"/>
                  <a:pt x="280" y="251"/>
                  <a:pt x="291" y="251"/>
                </a:cubicBezTo>
                <a:cubicBezTo>
                  <a:pt x="295" y="255"/>
                  <a:pt x="298" y="258"/>
                  <a:pt x="302" y="260"/>
                </a:cubicBezTo>
                <a:cubicBezTo>
                  <a:pt x="308" y="261"/>
                  <a:pt x="313" y="256"/>
                  <a:pt x="313" y="250"/>
                </a:cubicBezTo>
                <a:cubicBezTo>
                  <a:pt x="313" y="250"/>
                  <a:pt x="315" y="249"/>
                  <a:pt x="315" y="248"/>
                </a:cubicBezTo>
                <a:cubicBezTo>
                  <a:pt x="315" y="241"/>
                  <a:pt x="303" y="234"/>
                  <a:pt x="298" y="236"/>
                </a:cubicBezTo>
                <a:cubicBezTo>
                  <a:pt x="295" y="237"/>
                  <a:pt x="293" y="240"/>
                  <a:pt x="291" y="245"/>
                </a:cubicBezTo>
                <a:cubicBezTo>
                  <a:pt x="285" y="247"/>
                  <a:pt x="278" y="245"/>
                  <a:pt x="270" y="246"/>
                </a:cubicBezTo>
                <a:cubicBezTo>
                  <a:pt x="263" y="246"/>
                  <a:pt x="255" y="249"/>
                  <a:pt x="249" y="246"/>
                </a:cubicBezTo>
                <a:cubicBezTo>
                  <a:pt x="244" y="242"/>
                  <a:pt x="240" y="235"/>
                  <a:pt x="234" y="229"/>
                </a:cubicBezTo>
                <a:cubicBezTo>
                  <a:pt x="238" y="230"/>
                  <a:pt x="244" y="228"/>
                  <a:pt x="250" y="227"/>
                </a:cubicBezTo>
                <a:cubicBezTo>
                  <a:pt x="254" y="226"/>
                  <a:pt x="264" y="227"/>
                  <a:pt x="263" y="220"/>
                </a:cubicBezTo>
                <a:cubicBezTo>
                  <a:pt x="262" y="217"/>
                  <a:pt x="258" y="219"/>
                  <a:pt x="256" y="220"/>
                </a:cubicBezTo>
                <a:cubicBezTo>
                  <a:pt x="246" y="221"/>
                  <a:pt x="237" y="225"/>
                  <a:pt x="228" y="223"/>
                </a:cubicBezTo>
                <a:cubicBezTo>
                  <a:pt x="212" y="206"/>
                  <a:pt x="199" y="194"/>
                  <a:pt x="186" y="181"/>
                </a:cubicBezTo>
                <a:cubicBezTo>
                  <a:pt x="187" y="180"/>
                  <a:pt x="188" y="180"/>
                  <a:pt x="189" y="180"/>
                </a:cubicBezTo>
                <a:cubicBezTo>
                  <a:pt x="209" y="179"/>
                  <a:pt x="227" y="179"/>
                  <a:pt x="248" y="180"/>
                </a:cubicBezTo>
                <a:cubicBezTo>
                  <a:pt x="252" y="184"/>
                  <a:pt x="255" y="189"/>
                  <a:pt x="259" y="194"/>
                </a:cubicBezTo>
                <a:cubicBezTo>
                  <a:pt x="262" y="199"/>
                  <a:pt x="265" y="206"/>
                  <a:pt x="272" y="207"/>
                </a:cubicBezTo>
                <a:cubicBezTo>
                  <a:pt x="274" y="201"/>
                  <a:pt x="267" y="198"/>
                  <a:pt x="265" y="194"/>
                </a:cubicBezTo>
                <a:cubicBezTo>
                  <a:pt x="261" y="190"/>
                  <a:pt x="259" y="185"/>
                  <a:pt x="257" y="180"/>
                </a:cubicBezTo>
                <a:cubicBezTo>
                  <a:pt x="263" y="180"/>
                  <a:pt x="269" y="180"/>
                  <a:pt x="275" y="180"/>
                </a:cubicBezTo>
                <a:cubicBezTo>
                  <a:pt x="288" y="190"/>
                  <a:pt x="299" y="202"/>
                  <a:pt x="311" y="212"/>
                </a:cubicBezTo>
                <a:cubicBezTo>
                  <a:pt x="304" y="221"/>
                  <a:pt x="321" y="233"/>
                  <a:pt x="331" y="224"/>
                </a:cubicBezTo>
                <a:cubicBezTo>
                  <a:pt x="338" y="214"/>
                  <a:pt x="326" y="204"/>
                  <a:pt x="315" y="208"/>
                </a:cubicBezTo>
                <a:cubicBezTo>
                  <a:pt x="306" y="198"/>
                  <a:pt x="293" y="193"/>
                  <a:pt x="286" y="180"/>
                </a:cubicBezTo>
                <a:cubicBezTo>
                  <a:pt x="300" y="180"/>
                  <a:pt x="312" y="181"/>
                  <a:pt x="324" y="180"/>
                </a:cubicBezTo>
                <a:cubicBezTo>
                  <a:pt x="325" y="193"/>
                  <a:pt x="342" y="195"/>
                  <a:pt x="352" y="189"/>
                </a:cubicBezTo>
                <a:cubicBezTo>
                  <a:pt x="356" y="185"/>
                  <a:pt x="356" y="175"/>
                  <a:pt x="353" y="169"/>
                </a:cubicBezTo>
                <a:close/>
                <a:moveTo>
                  <a:pt x="312" y="144"/>
                </a:moveTo>
                <a:cubicBezTo>
                  <a:pt x="312" y="140"/>
                  <a:pt x="309" y="141"/>
                  <a:pt x="308" y="139"/>
                </a:cubicBezTo>
                <a:cubicBezTo>
                  <a:pt x="314" y="125"/>
                  <a:pt x="334" y="146"/>
                  <a:pt x="312" y="144"/>
                </a:cubicBezTo>
                <a:close/>
                <a:moveTo>
                  <a:pt x="313" y="100"/>
                </a:moveTo>
                <a:cubicBezTo>
                  <a:pt x="316" y="105"/>
                  <a:pt x="305" y="114"/>
                  <a:pt x="301" y="106"/>
                </a:cubicBezTo>
                <a:cubicBezTo>
                  <a:pt x="302" y="102"/>
                  <a:pt x="309" y="97"/>
                  <a:pt x="313" y="100"/>
                </a:cubicBezTo>
                <a:close/>
                <a:moveTo>
                  <a:pt x="294" y="55"/>
                </a:moveTo>
                <a:cubicBezTo>
                  <a:pt x="299" y="54"/>
                  <a:pt x="303" y="57"/>
                  <a:pt x="304" y="62"/>
                </a:cubicBezTo>
                <a:cubicBezTo>
                  <a:pt x="301" y="70"/>
                  <a:pt x="294" y="75"/>
                  <a:pt x="287" y="73"/>
                </a:cubicBezTo>
                <a:cubicBezTo>
                  <a:pt x="284" y="69"/>
                  <a:pt x="285" y="64"/>
                  <a:pt x="284" y="60"/>
                </a:cubicBezTo>
                <a:cubicBezTo>
                  <a:pt x="287" y="61"/>
                  <a:pt x="291" y="59"/>
                  <a:pt x="294" y="55"/>
                </a:cubicBezTo>
                <a:close/>
                <a:moveTo>
                  <a:pt x="243" y="58"/>
                </a:moveTo>
                <a:cubicBezTo>
                  <a:pt x="237" y="44"/>
                  <a:pt x="266" y="45"/>
                  <a:pt x="249" y="59"/>
                </a:cubicBezTo>
                <a:cubicBezTo>
                  <a:pt x="247" y="56"/>
                  <a:pt x="245" y="59"/>
                  <a:pt x="243" y="58"/>
                </a:cubicBezTo>
                <a:close/>
                <a:moveTo>
                  <a:pt x="219" y="28"/>
                </a:moveTo>
                <a:cubicBezTo>
                  <a:pt x="224" y="29"/>
                  <a:pt x="222" y="43"/>
                  <a:pt x="215" y="41"/>
                </a:cubicBezTo>
                <a:cubicBezTo>
                  <a:pt x="212" y="36"/>
                  <a:pt x="214" y="28"/>
                  <a:pt x="219" y="28"/>
                </a:cubicBezTo>
                <a:close/>
                <a:moveTo>
                  <a:pt x="144" y="44"/>
                </a:moveTo>
                <a:cubicBezTo>
                  <a:pt x="141" y="43"/>
                  <a:pt x="141" y="47"/>
                  <a:pt x="139" y="48"/>
                </a:cubicBezTo>
                <a:cubicBezTo>
                  <a:pt x="125" y="41"/>
                  <a:pt x="147" y="22"/>
                  <a:pt x="144" y="44"/>
                </a:cubicBezTo>
                <a:close/>
                <a:moveTo>
                  <a:pt x="73" y="69"/>
                </a:moveTo>
                <a:cubicBezTo>
                  <a:pt x="69" y="72"/>
                  <a:pt x="65" y="71"/>
                  <a:pt x="61" y="72"/>
                </a:cubicBezTo>
                <a:cubicBezTo>
                  <a:pt x="62" y="69"/>
                  <a:pt x="59" y="65"/>
                  <a:pt x="55" y="62"/>
                </a:cubicBezTo>
                <a:cubicBezTo>
                  <a:pt x="55" y="57"/>
                  <a:pt x="58" y="53"/>
                  <a:pt x="63" y="51"/>
                </a:cubicBezTo>
                <a:cubicBezTo>
                  <a:pt x="71" y="55"/>
                  <a:pt x="76" y="62"/>
                  <a:pt x="73" y="69"/>
                </a:cubicBezTo>
                <a:close/>
                <a:moveTo>
                  <a:pt x="59" y="113"/>
                </a:moveTo>
                <a:cubicBezTo>
                  <a:pt x="45" y="119"/>
                  <a:pt x="46" y="89"/>
                  <a:pt x="59" y="107"/>
                </a:cubicBezTo>
                <a:cubicBezTo>
                  <a:pt x="57" y="109"/>
                  <a:pt x="60" y="111"/>
                  <a:pt x="59" y="113"/>
                </a:cubicBezTo>
                <a:close/>
                <a:moveTo>
                  <a:pt x="107" y="55"/>
                </a:moveTo>
                <a:cubicBezTo>
                  <a:pt x="102" y="53"/>
                  <a:pt x="98" y="47"/>
                  <a:pt x="101" y="43"/>
                </a:cubicBezTo>
                <a:cubicBezTo>
                  <a:pt x="106" y="40"/>
                  <a:pt x="114" y="51"/>
                  <a:pt x="107" y="55"/>
                </a:cubicBezTo>
                <a:close/>
                <a:moveTo>
                  <a:pt x="41" y="141"/>
                </a:moveTo>
                <a:cubicBezTo>
                  <a:pt x="37" y="144"/>
                  <a:pt x="29" y="142"/>
                  <a:pt x="28" y="137"/>
                </a:cubicBezTo>
                <a:cubicBezTo>
                  <a:pt x="30" y="132"/>
                  <a:pt x="44" y="133"/>
                  <a:pt x="41" y="141"/>
                </a:cubicBezTo>
                <a:close/>
                <a:moveTo>
                  <a:pt x="20" y="186"/>
                </a:moveTo>
                <a:cubicBezTo>
                  <a:pt x="19" y="183"/>
                  <a:pt x="15" y="182"/>
                  <a:pt x="9" y="183"/>
                </a:cubicBezTo>
                <a:cubicBezTo>
                  <a:pt x="6" y="180"/>
                  <a:pt x="5" y="174"/>
                  <a:pt x="7" y="170"/>
                </a:cubicBezTo>
                <a:cubicBezTo>
                  <a:pt x="15" y="167"/>
                  <a:pt x="24" y="168"/>
                  <a:pt x="27" y="175"/>
                </a:cubicBezTo>
                <a:cubicBezTo>
                  <a:pt x="26" y="180"/>
                  <a:pt x="23" y="182"/>
                  <a:pt x="20" y="186"/>
                </a:cubicBezTo>
                <a:close/>
                <a:moveTo>
                  <a:pt x="44" y="212"/>
                </a:moveTo>
                <a:cubicBezTo>
                  <a:pt x="44" y="215"/>
                  <a:pt x="47" y="214"/>
                  <a:pt x="48" y="217"/>
                </a:cubicBezTo>
                <a:cubicBezTo>
                  <a:pt x="42" y="230"/>
                  <a:pt x="22" y="209"/>
                  <a:pt x="44" y="212"/>
                </a:cubicBezTo>
                <a:close/>
                <a:moveTo>
                  <a:pt x="44" y="255"/>
                </a:moveTo>
                <a:cubicBezTo>
                  <a:pt x="41" y="250"/>
                  <a:pt x="52" y="242"/>
                  <a:pt x="56" y="249"/>
                </a:cubicBezTo>
                <a:cubicBezTo>
                  <a:pt x="54" y="253"/>
                  <a:pt x="47" y="258"/>
                  <a:pt x="44" y="255"/>
                </a:cubicBezTo>
                <a:close/>
                <a:moveTo>
                  <a:pt x="63" y="301"/>
                </a:moveTo>
                <a:cubicBezTo>
                  <a:pt x="58" y="301"/>
                  <a:pt x="53" y="298"/>
                  <a:pt x="52" y="293"/>
                </a:cubicBezTo>
                <a:cubicBezTo>
                  <a:pt x="55" y="285"/>
                  <a:pt x="63" y="280"/>
                  <a:pt x="70" y="282"/>
                </a:cubicBezTo>
                <a:cubicBezTo>
                  <a:pt x="72" y="287"/>
                  <a:pt x="71" y="291"/>
                  <a:pt x="72" y="295"/>
                </a:cubicBezTo>
                <a:cubicBezTo>
                  <a:pt x="69" y="294"/>
                  <a:pt x="66" y="297"/>
                  <a:pt x="63" y="301"/>
                </a:cubicBezTo>
                <a:close/>
                <a:moveTo>
                  <a:pt x="114" y="297"/>
                </a:moveTo>
                <a:cubicBezTo>
                  <a:pt x="119" y="311"/>
                  <a:pt x="90" y="310"/>
                  <a:pt x="107" y="296"/>
                </a:cubicBezTo>
                <a:cubicBezTo>
                  <a:pt x="109" y="299"/>
                  <a:pt x="112" y="296"/>
                  <a:pt x="114" y="297"/>
                </a:cubicBezTo>
                <a:close/>
                <a:moveTo>
                  <a:pt x="138" y="328"/>
                </a:moveTo>
                <a:cubicBezTo>
                  <a:pt x="132" y="326"/>
                  <a:pt x="134" y="312"/>
                  <a:pt x="142" y="315"/>
                </a:cubicBezTo>
                <a:cubicBezTo>
                  <a:pt x="144" y="319"/>
                  <a:pt x="143" y="327"/>
                  <a:pt x="138" y="328"/>
                </a:cubicBezTo>
                <a:close/>
                <a:moveTo>
                  <a:pt x="212" y="312"/>
                </a:moveTo>
                <a:cubicBezTo>
                  <a:pt x="215" y="312"/>
                  <a:pt x="215" y="309"/>
                  <a:pt x="217" y="308"/>
                </a:cubicBezTo>
                <a:cubicBezTo>
                  <a:pt x="231" y="314"/>
                  <a:pt x="210" y="334"/>
                  <a:pt x="212" y="312"/>
                </a:cubicBezTo>
                <a:close/>
                <a:moveTo>
                  <a:pt x="283" y="286"/>
                </a:moveTo>
                <a:cubicBezTo>
                  <a:pt x="287" y="284"/>
                  <a:pt x="291" y="284"/>
                  <a:pt x="296" y="283"/>
                </a:cubicBezTo>
                <a:cubicBezTo>
                  <a:pt x="295" y="287"/>
                  <a:pt x="297" y="290"/>
                  <a:pt x="301" y="293"/>
                </a:cubicBezTo>
                <a:cubicBezTo>
                  <a:pt x="301" y="298"/>
                  <a:pt x="299" y="303"/>
                  <a:pt x="293" y="304"/>
                </a:cubicBezTo>
                <a:cubicBezTo>
                  <a:pt x="286" y="300"/>
                  <a:pt x="281" y="293"/>
                  <a:pt x="283" y="286"/>
                </a:cubicBezTo>
                <a:close/>
                <a:moveTo>
                  <a:pt x="298" y="242"/>
                </a:moveTo>
                <a:cubicBezTo>
                  <a:pt x="312" y="237"/>
                  <a:pt x="311" y="266"/>
                  <a:pt x="297" y="248"/>
                </a:cubicBezTo>
                <a:cubicBezTo>
                  <a:pt x="299" y="246"/>
                  <a:pt x="297" y="244"/>
                  <a:pt x="298" y="242"/>
                </a:cubicBezTo>
                <a:close/>
                <a:moveTo>
                  <a:pt x="249" y="300"/>
                </a:moveTo>
                <a:cubicBezTo>
                  <a:pt x="254" y="302"/>
                  <a:pt x="259" y="308"/>
                  <a:pt x="256" y="312"/>
                </a:cubicBezTo>
                <a:cubicBezTo>
                  <a:pt x="250" y="315"/>
                  <a:pt x="242" y="304"/>
                  <a:pt x="249" y="300"/>
                </a:cubicBezTo>
                <a:close/>
                <a:moveTo>
                  <a:pt x="170" y="20"/>
                </a:moveTo>
                <a:cubicBezTo>
                  <a:pt x="173" y="18"/>
                  <a:pt x="173" y="14"/>
                  <a:pt x="173" y="9"/>
                </a:cubicBezTo>
                <a:cubicBezTo>
                  <a:pt x="176" y="5"/>
                  <a:pt x="181" y="4"/>
                  <a:pt x="186" y="7"/>
                </a:cubicBezTo>
                <a:cubicBezTo>
                  <a:pt x="189" y="15"/>
                  <a:pt x="187" y="23"/>
                  <a:pt x="181" y="27"/>
                </a:cubicBezTo>
                <a:cubicBezTo>
                  <a:pt x="176" y="26"/>
                  <a:pt x="174" y="22"/>
                  <a:pt x="170" y="20"/>
                </a:cubicBezTo>
                <a:close/>
                <a:moveTo>
                  <a:pt x="186" y="335"/>
                </a:moveTo>
                <a:cubicBezTo>
                  <a:pt x="183" y="337"/>
                  <a:pt x="183" y="341"/>
                  <a:pt x="183" y="346"/>
                </a:cubicBezTo>
                <a:cubicBezTo>
                  <a:pt x="180" y="350"/>
                  <a:pt x="175" y="351"/>
                  <a:pt x="170" y="348"/>
                </a:cubicBezTo>
                <a:cubicBezTo>
                  <a:pt x="167" y="340"/>
                  <a:pt x="169" y="332"/>
                  <a:pt x="175" y="329"/>
                </a:cubicBezTo>
                <a:cubicBezTo>
                  <a:pt x="180" y="330"/>
                  <a:pt x="183" y="333"/>
                  <a:pt x="186" y="335"/>
                </a:cubicBezTo>
                <a:close/>
                <a:moveTo>
                  <a:pt x="315" y="214"/>
                </a:moveTo>
                <a:cubicBezTo>
                  <a:pt x="320" y="212"/>
                  <a:pt x="328" y="213"/>
                  <a:pt x="328" y="218"/>
                </a:cubicBezTo>
                <a:cubicBezTo>
                  <a:pt x="326" y="224"/>
                  <a:pt x="313" y="222"/>
                  <a:pt x="315" y="214"/>
                </a:cubicBezTo>
                <a:close/>
                <a:moveTo>
                  <a:pt x="349" y="185"/>
                </a:moveTo>
                <a:cubicBezTo>
                  <a:pt x="341" y="188"/>
                  <a:pt x="332" y="187"/>
                  <a:pt x="329" y="180"/>
                </a:cubicBezTo>
                <a:cubicBezTo>
                  <a:pt x="330" y="175"/>
                  <a:pt x="334" y="173"/>
                  <a:pt x="336" y="169"/>
                </a:cubicBezTo>
                <a:cubicBezTo>
                  <a:pt x="338" y="172"/>
                  <a:pt x="342" y="173"/>
                  <a:pt x="347" y="172"/>
                </a:cubicBezTo>
                <a:cubicBezTo>
                  <a:pt x="350" y="176"/>
                  <a:pt x="352" y="181"/>
                  <a:pt x="349" y="185"/>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pole tekstowe 39"/>
          <p:cNvSpPr txBox="1"/>
          <p:nvPr/>
        </p:nvSpPr>
        <p:spPr>
          <a:xfrm>
            <a:off x="5053097" y="332661"/>
            <a:ext cx="2074546" cy="769441"/>
          </a:xfrm>
          <a:prstGeom prst="rect">
            <a:avLst/>
          </a:prstGeom>
          <a:noFill/>
        </p:spPr>
        <p:txBody>
          <a:bodyPr wrap="square" rtlCol="0">
            <a:spAutoFit/>
          </a:bodyPr>
          <a:lstStyle/>
          <a:p>
            <a:pPr algn="ctr"/>
            <a:r>
              <a:rPr lang="en-US" sz="4400" dirty="0">
                <a:solidFill>
                  <a:schemeClr val="tx2"/>
                </a:solidFill>
                <a:latin typeface="Amatic" panose="02000803000000000000" pitchFamily="2" charset="0"/>
              </a:rPr>
              <a:t>Snowflakes</a:t>
            </a:r>
          </a:p>
        </p:txBody>
      </p:sp>
      <p:sp>
        <p:nvSpPr>
          <p:cNvPr id="41" name="Freeform 13"/>
          <p:cNvSpPr>
            <a:spLocks noEditPoints="1"/>
          </p:cNvSpPr>
          <p:nvPr/>
        </p:nvSpPr>
        <p:spPr bwMode="auto">
          <a:xfrm rot="5400000">
            <a:off x="7315621" y="432715"/>
            <a:ext cx="413230" cy="789187"/>
          </a:xfrm>
          <a:custGeom>
            <a:avLst/>
            <a:gdLst>
              <a:gd name="T0" fmla="*/ 65 w 108"/>
              <a:gd name="T1" fmla="*/ 4 h 206"/>
              <a:gd name="T2" fmla="*/ 56 w 108"/>
              <a:gd name="T3" fmla="*/ 32 h 206"/>
              <a:gd name="T4" fmla="*/ 56 w 108"/>
              <a:gd name="T5" fmla="*/ 69 h 206"/>
              <a:gd name="T6" fmla="*/ 83 w 108"/>
              <a:gd name="T7" fmla="*/ 41 h 206"/>
              <a:gd name="T8" fmla="*/ 99 w 108"/>
              <a:gd name="T9" fmla="*/ 25 h 206"/>
              <a:gd name="T10" fmla="*/ 87 w 108"/>
              <a:gd name="T11" fmla="*/ 45 h 206"/>
              <a:gd name="T12" fmla="*/ 56 w 108"/>
              <a:gd name="T13" fmla="*/ 81 h 206"/>
              <a:gd name="T14" fmla="*/ 56 w 108"/>
              <a:gd name="T15" fmla="*/ 99 h 206"/>
              <a:gd name="T16" fmla="*/ 69 w 108"/>
              <a:gd name="T17" fmla="*/ 91 h 206"/>
              <a:gd name="T18" fmla="*/ 82 w 108"/>
              <a:gd name="T19" fmla="*/ 84 h 206"/>
              <a:gd name="T20" fmla="*/ 69 w 108"/>
              <a:gd name="T21" fmla="*/ 97 h 206"/>
              <a:gd name="T22" fmla="*/ 56 w 108"/>
              <a:gd name="T23" fmla="*/ 108 h 206"/>
              <a:gd name="T24" fmla="*/ 56 w 108"/>
              <a:gd name="T25" fmla="*/ 166 h 206"/>
              <a:gd name="T26" fmla="*/ 54 w 108"/>
              <a:gd name="T27" fmla="*/ 206 h 206"/>
              <a:gd name="T28" fmla="*/ 50 w 108"/>
              <a:gd name="T29" fmla="*/ 190 h 206"/>
              <a:gd name="T30" fmla="*/ 50 w 108"/>
              <a:gd name="T31" fmla="*/ 110 h 206"/>
              <a:gd name="T32" fmla="*/ 28 w 108"/>
              <a:gd name="T33" fmla="*/ 93 h 206"/>
              <a:gd name="T34" fmla="*/ 23 w 108"/>
              <a:gd name="T35" fmla="*/ 87 h 206"/>
              <a:gd name="T36" fmla="*/ 37 w 108"/>
              <a:gd name="T37" fmla="*/ 92 h 206"/>
              <a:gd name="T38" fmla="*/ 50 w 108"/>
              <a:gd name="T39" fmla="*/ 102 h 206"/>
              <a:gd name="T40" fmla="*/ 51 w 108"/>
              <a:gd name="T41" fmla="*/ 79 h 206"/>
              <a:gd name="T42" fmla="*/ 36 w 108"/>
              <a:gd name="T43" fmla="*/ 64 h 206"/>
              <a:gd name="T44" fmla="*/ 21 w 108"/>
              <a:gd name="T45" fmla="*/ 50 h 206"/>
              <a:gd name="T46" fmla="*/ 9 w 108"/>
              <a:gd name="T47" fmla="*/ 51 h 206"/>
              <a:gd name="T48" fmla="*/ 6 w 108"/>
              <a:gd name="T49" fmla="*/ 31 h 206"/>
              <a:gd name="T50" fmla="*/ 9 w 108"/>
              <a:gd name="T51" fmla="*/ 31 h 206"/>
              <a:gd name="T52" fmla="*/ 24 w 108"/>
              <a:gd name="T53" fmla="*/ 32 h 206"/>
              <a:gd name="T54" fmla="*/ 25 w 108"/>
              <a:gd name="T55" fmla="*/ 46 h 206"/>
              <a:gd name="T56" fmla="*/ 50 w 108"/>
              <a:gd name="T57" fmla="*/ 69 h 206"/>
              <a:gd name="T58" fmla="*/ 51 w 108"/>
              <a:gd name="T59" fmla="*/ 33 h 206"/>
              <a:gd name="T60" fmla="*/ 42 w 108"/>
              <a:gd name="T61" fmla="*/ 10 h 206"/>
              <a:gd name="T62" fmla="*/ 45 w 108"/>
              <a:gd name="T63" fmla="*/ 3 h 206"/>
              <a:gd name="T64" fmla="*/ 65 w 108"/>
              <a:gd name="T65" fmla="*/ 4 h 206"/>
              <a:gd name="T66" fmla="*/ 48 w 108"/>
              <a:gd name="T67" fmla="*/ 9 h 206"/>
              <a:gd name="T68" fmla="*/ 45 w 108"/>
              <a:gd name="T69" fmla="*/ 20 h 206"/>
              <a:gd name="T70" fmla="*/ 56 w 108"/>
              <a:gd name="T71" fmla="*/ 27 h 206"/>
              <a:gd name="T72" fmla="*/ 61 w 108"/>
              <a:gd name="T73" fmla="*/ 7 h 206"/>
              <a:gd name="T74" fmla="*/ 48 w 108"/>
              <a:gd name="T75" fmla="*/ 9 h 206"/>
              <a:gd name="T76" fmla="*/ 89 w 108"/>
              <a:gd name="T77" fmla="*/ 41 h 206"/>
              <a:gd name="T78" fmla="*/ 93 w 108"/>
              <a:gd name="T79" fmla="*/ 28 h 206"/>
              <a:gd name="T80" fmla="*/ 89 w 108"/>
              <a:gd name="T81" fmla="*/ 41 h 206"/>
              <a:gd name="T82" fmla="*/ 19 w 108"/>
              <a:gd name="T83" fmla="*/ 44 h 206"/>
              <a:gd name="T84" fmla="*/ 14 w 108"/>
              <a:gd name="T85" fmla="*/ 48 h 206"/>
              <a:gd name="T86" fmla="*/ 19 w 108"/>
              <a:gd name="T87" fmla="*/ 4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206">
                <a:moveTo>
                  <a:pt x="65" y="4"/>
                </a:moveTo>
                <a:cubicBezTo>
                  <a:pt x="71" y="14"/>
                  <a:pt x="69" y="30"/>
                  <a:pt x="56" y="32"/>
                </a:cubicBezTo>
                <a:cubicBezTo>
                  <a:pt x="56" y="43"/>
                  <a:pt x="55" y="55"/>
                  <a:pt x="56" y="69"/>
                </a:cubicBezTo>
                <a:cubicBezTo>
                  <a:pt x="68" y="63"/>
                  <a:pt x="73" y="49"/>
                  <a:pt x="83" y="41"/>
                </a:cubicBezTo>
                <a:cubicBezTo>
                  <a:pt x="79" y="30"/>
                  <a:pt x="89" y="18"/>
                  <a:pt x="99" y="25"/>
                </a:cubicBezTo>
                <a:cubicBezTo>
                  <a:pt x="108" y="35"/>
                  <a:pt x="96" y="52"/>
                  <a:pt x="87" y="45"/>
                </a:cubicBezTo>
                <a:cubicBezTo>
                  <a:pt x="77" y="57"/>
                  <a:pt x="65" y="68"/>
                  <a:pt x="56" y="81"/>
                </a:cubicBezTo>
                <a:cubicBezTo>
                  <a:pt x="56" y="87"/>
                  <a:pt x="56" y="93"/>
                  <a:pt x="56" y="99"/>
                </a:cubicBezTo>
                <a:cubicBezTo>
                  <a:pt x="60" y="96"/>
                  <a:pt x="65" y="95"/>
                  <a:pt x="69" y="91"/>
                </a:cubicBezTo>
                <a:cubicBezTo>
                  <a:pt x="73" y="88"/>
                  <a:pt x="76" y="81"/>
                  <a:pt x="82" y="84"/>
                </a:cubicBezTo>
                <a:cubicBezTo>
                  <a:pt x="81" y="91"/>
                  <a:pt x="74" y="94"/>
                  <a:pt x="69" y="97"/>
                </a:cubicBezTo>
                <a:cubicBezTo>
                  <a:pt x="65" y="101"/>
                  <a:pt x="59" y="104"/>
                  <a:pt x="56" y="108"/>
                </a:cubicBezTo>
                <a:cubicBezTo>
                  <a:pt x="55" y="128"/>
                  <a:pt x="55" y="146"/>
                  <a:pt x="56" y="166"/>
                </a:cubicBezTo>
                <a:cubicBezTo>
                  <a:pt x="56" y="179"/>
                  <a:pt x="57" y="193"/>
                  <a:pt x="54" y="206"/>
                </a:cubicBezTo>
                <a:cubicBezTo>
                  <a:pt x="47" y="205"/>
                  <a:pt x="50" y="196"/>
                  <a:pt x="50" y="190"/>
                </a:cubicBezTo>
                <a:cubicBezTo>
                  <a:pt x="50" y="162"/>
                  <a:pt x="49" y="141"/>
                  <a:pt x="50" y="110"/>
                </a:cubicBezTo>
                <a:cubicBezTo>
                  <a:pt x="45" y="103"/>
                  <a:pt x="36" y="99"/>
                  <a:pt x="28" y="93"/>
                </a:cubicBezTo>
                <a:cubicBezTo>
                  <a:pt x="26" y="92"/>
                  <a:pt x="21" y="90"/>
                  <a:pt x="23" y="87"/>
                </a:cubicBezTo>
                <a:cubicBezTo>
                  <a:pt x="27" y="82"/>
                  <a:pt x="34" y="90"/>
                  <a:pt x="37" y="92"/>
                </a:cubicBezTo>
                <a:cubicBezTo>
                  <a:pt x="42" y="95"/>
                  <a:pt x="47" y="98"/>
                  <a:pt x="50" y="102"/>
                </a:cubicBezTo>
                <a:cubicBezTo>
                  <a:pt x="49" y="93"/>
                  <a:pt x="52" y="86"/>
                  <a:pt x="51" y="79"/>
                </a:cubicBezTo>
                <a:cubicBezTo>
                  <a:pt x="49" y="73"/>
                  <a:pt x="41" y="69"/>
                  <a:pt x="36" y="64"/>
                </a:cubicBezTo>
                <a:cubicBezTo>
                  <a:pt x="30" y="59"/>
                  <a:pt x="26" y="53"/>
                  <a:pt x="21" y="50"/>
                </a:cubicBezTo>
                <a:cubicBezTo>
                  <a:pt x="16" y="52"/>
                  <a:pt x="12" y="53"/>
                  <a:pt x="9" y="51"/>
                </a:cubicBezTo>
                <a:cubicBezTo>
                  <a:pt x="4" y="49"/>
                  <a:pt x="1" y="36"/>
                  <a:pt x="6" y="31"/>
                </a:cubicBezTo>
                <a:cubicBezTo>
                  <a:pt x="7" y="30"/>
                  <a:pt x="9" y="31"/>
                  <a:pt x="9" y="31"/>
                </a:cubicBezTo>
                <a:cubicBezTo>
                  <a:pt x="13" y="27"/>
                  <a:pt x="20" y="27"/>
                  <a:pt x="24" y="32"/>
                </a:cubicBezTo>
                <a:cubicBezTo>
                  <a:pt x="25" y="36"/>
                  <a:pt x="25" y="40"/>
                  <a:pt x="25" y="46"/>
                </a:cubicBezTo>
                <a:cubicBezTo>
                  <a:pt x="33" y="54"/>
                  <a:pt x="42" y="61"/>
                  <a:pt x="50" y="69"/>
                </a:cubicBezTo>
                <a:cubicBezTo>
                  <a:pt x="51" y="59"/>
                  <a:pt x="48" y="44"/>
                  <a:pt x="51" y="33"/>
                </a:cubicBezTo>
                <a:cubicBezTo>
                  <a:pt x="45" y="26"/>
                  <a:pt x="37" y="22"/>
                  <a:pt x="42" y="10"/>
                </a:cubicBezTo>
                <a:cubicBezTo>
                  <a:pt x="42" y="8"/>
                  <a:pt x="45" y="6"/>
                  <a:pt x="45" y="3"/>
                </a:cubicBezTo>
                <a:cubicBezTo>
                  <a:pt x="50" y="0"/>
                  <a:pt x="61" y="0"/>
                  <a:pt x="65" y="4"/>
                </a:cubicBezTo>
                <a:close/>
                <a:moveTo>
                  <a:pt x="48" y="9"/>
                </a:moveTo>
                <a:cubicBezTo>
                  <a:pt x="48" y="14"/>
                  <a:pt x="48" y="18"/>
                  <a:pt x="45" y="20"/>
                </a:cubicBezTo>
                <a:cubicBezTo>
                  <a:pt x="48" y="22"/>
                  <a:pt x="51" y="26"/>
                  <a:pt x="56" y="27"/>
                </a:cubicBezTo>
                <a:cubicBezTo>
                  <a:pt x="62" y="23"/>
                  <a:pt x="64" y="15"/>
                  <a:pt x="61" y="7"/>
                </a:cubicBezTo>
                <a:cubicBezTo>
                  <a:pt x="56" y="4"/>
                  <a:pt x="51" y="5"/>
                  <a:pt x="48" y="9"/>
                </a:cubicBezTo>
                <a:close/>
                <a:moveTo>
                  <a:pt x="89" y="41"/>
                </a:moveTo>
                <a:cubicBezTo>
                  <a:pt x="97" y="43"/>
                  <a:pt x="99" y="29"/>
                  <a:pt x="93" y="28"/>
                </a:cubicBezTo>
                <a:cubicBezTo>
                  <a:pt x="88" y="28"/>
                  <a:pt x="87" y="36"/>
                  <a:pt x="89" y="41"/>
                </a:cubicBezTo>
                <a:close/>
                <a:moveTo>
                  <a:pt x="19" y="44"/>
                </a:moveTo>
                <a:cubicBezTo>
                  <a:pt x="22" y="22"/>
                  <a:pt x="0" y="41"/>
                  <a:pt x="14" y="48"/>
                </a:cubicBezTo>
                <a:cubicBezTo>
                  <a:pt x="16" y="47"/>
                  <a:pt x="16" y="43"/>
                  <a:pt x="19" y="4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13"/>
          <p:cNvSpPr>
            <a:spLocks noEditPoints="1"/>
          </p:cNvSpPr>
          <p:nvPr/>
        </p:nvSpPr>
        <p:spPr bwMode="auto">
          <a:xfrm rot="16200000" flipH="1">
            <a:off x="4414183" y="432715"/>
            <a:ext cx="413230" cy="789187"/>
          </a:xfrm>
          <a:custGeom>
            <a:avLst/>
            <a:gdLst>
              <a:gd name="T0" fmla="*/ 65 w 108"/>
              <a:gd name="T1" fmla="*/ 4 h 206"/>
              <a:gd name="T2" fmla="*/ 56 w 108"/>
              <a:gd name="T3" fmla="*/ 32 h 206"/>
              <a:gd name="T4" fmla="*/ 56 w 108"/>
              <a:gd name="T5" fmla="*/ 69 h 206"/>
              <a:gd name="T6" fmla="*/ 83 w 108"/>
              <a:gd name="T7" fmla="*/ 41 h 206"/>
              <a:gd name="T8" fmla="*/ 99 w 108"/>
              <a:gd name="T9" fmla="*/ 25 h 206"/>
              <a:gd name="T10" fmla="*/ 87 w 108"/>
              <a:gd name="T11" fmla="*/ 45 h 206"/>
              <a:gd name="T12" fmla="*/ 56 w 108"/>
              <a:gd name="T13" fmla="*/ 81 h 206"/>
              <a:gd name="T14" fmla="*/ 56 w 108"/>
              <a:gd name="T15" fmla="*/ 99 h 206"/>
              <a:gd name="T16" fmla="*/ 69 w 108"/>
              <a:gd name="T17" fmla="*/ 91 h 206"/>
              <a:gd name="T18" fmla="*/ 82 w 108"/>
              <a:gd name="T19" fmla="*/ 84 h 206"/>
              <a:gd name="T20" fmla="*/ 69 w 108"/>
              <a:gd name="T21" fmla="*/ 97 h 206"/>
              <a:gd name="T22" fmla="*/ 56 w 108"/>
              <a:gd name="T23" fmla="*/ 108 h 206"/>
              <a:gd name="T24" fmla="*/ 56 w 108"/>
              <a:gd name="T25" fmla="*/ 166 h 206"/>
              <a:gd name="T26" fmla="*/ 54 w 108"/>
              <a:gd name="T27" fmla="*/ 206 h 206"/>
              <a:gd name="T28" fmla="*/ 50 w 108"/>
              <a:gd name="T29" fmla="*/ 190 h 206"/>
              <a:gd name="T30" fmla="*/ 50 w 108"/>
              <a:gd name="T31" fmla="*/ 110 h 206"/>
              <a:gd name="T32" fmla="*/ 28 w 108"/>
              <a:gd name="T33" fmla="*/ 93 h 206"/>
              <a:gd name="T34" fmla="*/ 23 w 108"/>
              <a:gd name="T35" fmla="*/ 87 h 206"/>
              <a:gd name="T36" fmla="*/ 37 w 108"/>
              <a:gd name="T37" fmla="*/ 92 h 206"/>
              <a:gd name="T38" fmla="*/ 50 w 108"/>
              <a:gd name="T39" fmla="*/ 102 h 206"/>
              <a:gd name="T40" fmla="*/ 51 w 108"/>
              <a:gd name="T41" fmla="*/ 79 h 206"/>
              <a:gd name="T42" fmla="*/ 36 w 108"/>
              <a:gd name="T43" fmla="*/ 64 h 206"/>
              <a:gd name="T44" fmla="*/ 21 w 108"/>
              <a:gd name="T45" fmla="*/ 50 h 206"/>
              <a:gd name="T46" fmla="*/ 9 w 108"/>
              <a:gd name="T47" fmla="*/ 51 h 206"/>
              <a:gd name="T48" fmla="*/ 6 w 108"/>
              <a:gd name="T49" fmla="*/ 31 h 206"/>
              <a:gd name="T50" fmla="*/ 9 w 108"/>
              <a:gd name="T51" fmla="*/ 31 h 206"/>
              <a:gd name="T52" fmla="*/ 24 w 108"/>
              <a:gd name="T53" fmla="*/ 32 h 206"/>
              <a:gd name="T54" fmla="*/ 25 w 108"/>
              <a:gd name="T55" fmla="*/ 46 h 206"/>
              <a:gd name="T56" fmla="*/ 50 w 108"/>
              <a:gd name="T57" fmla="*/ 69 h 206"/>
              <a:gd name="T58" fmla="*/ 51 w 108"/>
              <a:gd name="T59" fmla="*/ 33 h 206"/>
              <a:gd name="T60" fmla="*/ 42 w 108"/>
              <a:gd name="T61" fmla="*/ 10 h 206"/>
              <a:gd name="T62" fmla="*/ 45 w 108"/>
              <a:gd name="T63" fmla="*/ 3 h 206"/>
              <a:gd name="T64" fmla="*/ 65 w 108"/>
              <a:gd name="T65" fmla="*/ 4 h 206"/>
              <a:gd name="T66" fmla="*/ 48 w 108"/>
              <a:gd name="T67" fmla="*/ 9 h 206"/>
              <a:gd name="T68" fmla="*/ 45 w 108"/>
              <a:gd name="T69" fmla="*/ 20 h 206"/>
              <a:gd name="T70" fmla="*/ 56 w 108"/>
              <a:gd name="T71" fmla="*/ 27 h 206"/>
              <a:gd name="T72" fmla="*/ 61 w 108"/>
              <a:gd name="T73" fmla="*/ 7 h 206"/>
              <a:gd name="T74" fmla="*/ 48 w 108"/>
              <a:gd name="T75" fmla="*/ 9 h 206"/>
              <a:gd name="T76" fmla="*/ 89 w 108"/>
              <a:gd name="T77" fmla="*/ 41 h 206"/>
              <a:gd name="T78" fmla="*/ 93 w 108"/>
              <a:gd name="T79" fmla="*/ 28 h 206"/>
              <a:gd name="T80" fmla="*/ 89 w 108"/>
              <a:gd name="T81" fmla="*/ 41 h 206"/>
              <a:gd name="T82" fmla="*/ 19 w 108"/>
              <a:gd name="T83" fmla="*/ 44 h 206"/>
              <a:gd name="T84" fmla="*/ 14 w 108"/>
              <a:gd name="T85" fmla="*/ 48 h 206"/>
              <a:gd name="T86" fmla="*/ 19 w 108"/>
              <a:gd name="T87" fmla="*/ 4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206">
                <a:moveTo>
                  <a:pt x="65" y="4"/>
                </a:moveTo>
                <a:cubicBezTo>
                  <a:pt x="71" y="14"/>
                  <a:pt x="69" y="30"/>
                  <a:pt x="56" y="32"/>
                </a:cubicBezTo>
                <a:cubicBezTo>
                  <a:pt x="56" y="43"/>
                  <a:pt x="55" y="55"/>
                  <a:pt x="56" y="69"/>
                </a:cubicBezTo>
                <a:cubicBezTo>
                  <a:pt x="68" y="63"/>
                  <a:pt x="73" y="49"/>
                  <a:pt x="83" y="41"/>
                </a:cubicBezTo>
                <a:cubicBezTo>
                  <a:pt x="79" y="30"/>
                  <a:pt x="89" y="18"/>
                  <a:pt x="99" y="25"/>
                </a:cubicBezTo>
                <a:cubicBezTo>
                  <a:pt x="108" y="35"/>
                  <a:pt x="96" y="52"/>
                  <a:pt x="87" y="45"/>
                </a:cubicBezTo>
                <a:cubicBezTo>
                  <a:pt x="77" y="57"/>
                  <a:pt x="65" y="68"/>
                  <a:pt x="56" y="81"/>
                </a:cubicBezTo>
                <a:cubicBezTo>
                  <a:pt x="56" y="87"/>
                  <a:pt x="56" y="93"/>
                  <a:pt x="56" y="99"/>
                </a:cubicBezTo>
                <a:cubicBezTo>
                  <a:pt x="60" y="96"/>
                  <a:pt x="65" y="95"/>
                  <a:pt x="69" y="91"/>
                </a:cubicBezTo>
                <a:cubicBezTo>
                  <a:pt x="73" y="88"/>
                  <a:pt x="76" y="81"/>
                  <a:pt x="82" y="84"/>
                </a:cubicBezTo>
                <a:cubicBezTo>
                  <a:pt x="81" y="91"/>
                  <a:pt x="74" y="94"/>
                  <a:pt x="69" y="97"/>
                </a:cubicBezTo>
                <a:cubicBezTo>
                  <a:pt x="65" y="101"/>
                  <a:pt x="59" y="104"/>
                  <a:pt x="56" y="108"/>
                </a:cubicBezTo>
                <a:cubicBezTo>
                  <a:pt x="55" y="128"/>
                  <a:pt x="55" y="146"/>
                  <a:pt x="56" y="166"/>
                </a:cubicBezTo>
                <a:cubicBezTo>
                  <a:pt x="56" y="179"/>
                  <a:pt x="57" y="193"/>
                  <a:pt x="54" y="206"/>
                </a:cubicBezTo>
                <a:cubicBezTo>
                  <a:pt x="47" y="205"/>
                  <a:pt x="50" y="196"/>
                  <a:pt x="50" y="190"/>
                </a:cubicBezTo>
                <a:cubicBezTo>
                  <a:pt x="50" y="162"/>
                  <a:pt x="49" y="141"/>
                  <a:pt x="50" y="110"/>
                </a:cubicBezTo>
                <a:cubicBezTo>
                  <a:pt x="45" y="103"/>
                  <a:pt x="36" y="99"/>
                  <a:pt x="28" y="93"/>
                </a:cubicBezTo>
                <a:cubicBezTo>
                  <a:pt x="26" y="92"/>
                  <a:pt x="21" y="90"/>
                  <a:pt x="23" y="87"/>
                </a:cubicBezTo>
                <a:cubicBezTo>
                  <a:pt x="27" y="82"/>
                  <a:pt x="34" y="90"/>
                  <a:pt x="37" y="92"/>
                </a:cubicBezTo>
                <a:cubicBezTo>
                  <a:pt x="42" y="95"/>
                  <a:pt x="47" y="98"/>
                  <a:pt x="50" y="102"/>
                </a:cubicBezTo>
                <a:cubicBezTo>
                  <a:pt x="49" y="93"/>
                  <a:pt x="52" y="86"/>
                  <a:pt x="51" y="79"/>
                </a:cubicBezTo>
                <a:cubicBezTo>
                  <a:pt x="49" y="73"/>
                  <a:pt x="41" y="69"/>
                  <a:pt x="36" y="64"/>
                </a:cubicBezTo>
                <a:cubicBezTo>
                  <a:pt x="30" y="59"/>
                  <a:pt x="26" y="53"/>
                  <a:pt x="21" y="50"/>
                </a:cubicBezTo>
                <a:cubicBezTo>
                  <a:pt x="16" y="52"/>
                  <a:pt x="12" y="53"/>
                  <a:pt x="9" y="51"/>
                </a:cubicBezTo>
                <a:cubicBezTo>
                  <a:pt x="4" y="49"/>
                  <a:pt x="1" y="36"/>
                  <a:pt x="6" y="31"/>
                </a:cubicBezTo>
                <a:cubicBezTo>
                  <a:pt x="7" y="30"/>
                  <a:pt x="9" y="31"/>
                  <a:pt x="9" y="31"/>
                </a:cubicBezTo>
                <a:cubicBezTo>
                  <a:pt x="13" y="27"/>
                  <a:pt x="20" y="27"/>
                  <a:pt x="24" y="32"/>
                </a:cubicBezTo>
                <a:cubicBezTo>
                  <a:pt x="25" y="36"/>
                  <a:pt x="25" y="40"/>
                  <a:pt x="25" y="46"/>
                </a:cubicBezTo>
                <a:cubicBezTo>
                  <a:pt x="33" y="54"/>
                  <a:pt x="42" y="61"/>
                  <a:pt x="50" y="69"/>
                </a:cubicBezTo>
                <a:cubicBezTo>
                  <a:pt x="51" y="59"/>
                  <a:pt x="48" y="44"/>
                  <a:pt x="51" y="33"/>
                </a:cubicBezTo>
                <a:cubicBezTo>
                  <a:pt x="45" y="26"/>
                  <a:pt x="37" y="22"/>
                  <a:pt x="42" y="10"/>
                </a:cubicBezTo>
                <a:cubicBezTo>
                  <a:pt x="42" y="8"/>
                  <a:pt x="45" y="6"/>
                  <a:pt x="45" y="3"/>
                </a:cubicBezTo>
                <a:cubicBezTo>
                  <a:pt x="50" y="0"/>
                  <a:pt x="61" y="0"/>
                  <a:pt x="65" y="4"/>
                </a:cubicBezTo>
                <a:close/>
                <a:moveTo>
                  <a:pt x="48" y="9"/>
                </a:moveTo>
                <a:cubicBezTo>
                  <a:pt x="48" y="14"/>
                  <a:pt x="48" y="18"/>
                  <a:pt x="45" y="20"/>
                </a:cubicBezTo>
                <a:cubicBezTo>
                  <a:pt x="48" y="22"/>
                  <a:pt x="51" y="26"/>
                  <a:pt x="56" y="27"/>
                </a:cubicBezTo>
                <a:cubicBezTo>
                  <a:pt x="62" y="23"/>
                  <a:pt x="64" y="15"/>
                  <a:pt x="61" y="7"/>
                </a:cubicBezTo>
                <a:cubicBezTo>
                  <a:pt x="56" y="4"/>
                  <a:pt x="51" y="5"/>
                  <a:pt x="48" y="9"/>
                </a:cubicBezTo>
                <a:close/>
                <a:moveTo>
                  <a:pt x="89" y="41"/>
                </a:moveTo>
                <a:cubicBezTo>
                  <a:pt x="97" y="43"/>
                  <a:pt x="99" y="29"/>
                  <a:pt x="93" y="28"/>
                </a:cubicBezTo>
                <a:cubicBezTo>
                  <a:pt x="88" y="28"/>
                  <a:pt x="87" y="36"/>
                  <a:pt x="89" y="41"/>
                </a:cubicBezTo>
                <a:close/>
                <a:moveTo>
                  <a:pt x="19" y="44"/>
                </a:moveTo>
                <a:cubicBezTo>
                  <a:pt x="22" y="22"/>
                  <a:pt x="0" y="41"/>
                  <a:pt x="14" y="48"/>
                </a:cubicBezTo>
                <a:cubicBezTo>
                  <a:pt x="16" y="47"/>
                  <a:pt x="16" y="43"/>
                  <a:pt x="19" y="4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1753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7583141" y="4497392"/>
            <a:ext cx="1346197" cy="743755"/>
          </a:xfrm>
          <a:custGeom>
            <a:avLst/>
            <a:gdLst>
              <a:gd name="T0" fmla="*/ 132 w 230"/>
              <a:gd name="T1" fmla="*/ 80 h 127"/>
              <a:gd name="T2" fmla="*/ 105 w 230"/>
              <a:gd name="T3" fmla="*/ 123 h 127"/>
              <a:gd name="T4" fmla="*/ 71 w 230"/>
              <a:gd name="T5" fmla="*/ 63 h 127"/>
              <a:gd name="T6" fmla="*/ 94 w 230"/>
              <a:gd name="T7" fmla="*/ 89 h 127"/>
              <a:gd name="T8" fmla="*/ 119 w 230"/>
              <a:gd name="T9" fmla="*/ 64 h 127"/>
              <a:gd name="T10" fmla="*/ 137 w 230"/>
              <a:gd name="T11" fmla="*/ 36 h 127"/>
              <a:gd name="T12" fmla="*/ 137 w 230"/>
              <a:gd name="T13" fmla="*/ 15 h 127"/>
              <a:gd name="T14" fmla="*/ 174 w 230"/>
              <a:gd name="T15" fmla="*/ 12 h 127"/>
              <a:gd name="T16" fmla="*/ 193 w 230"/>
              <a:gd name="T17" fmla="*/ 13 h 127"/>
              <a:gd name="T18" fmla="*/ 229 w 230"/>
              <a:gd name="T19" fmla="*/ 13 h 127"/>
              <a:gd name="T20" fmla="*/ 202 w 230"/>
              <a:gd name="T21" fmla="*/ 38 h 127"/>
              <a:gd name="T22" fmla="*/ 167 w 230"/>
              <a:gd name="T23" fmla="*/ 61 h 127"/>
              <a:gd name="T24" fmla="*/ 158 w 230"/>
              <a:gd name="T25" fmla="*/ 65 h 127"/>
              <a:gd name="T26" fmla="*/ 122 w 230"/>
              <a:gd name="T27" fmla="*/ 64 h 127"/>
              <a:gd name="T28" fmla="*/ 142 w 230"/>
              <a:gd name="T29" fmla="*/ 25 h 127"/>
              <a:gd name="T30" fmla="*/ 162 w 230"/>
              <a:gd name="T31" fmla="*/ 60 h 127"/>
              <a:gd name="T32" fmla="*/ 208 w 230"/>
              <a:gd name="T33" fmla="*/ 22 h 127"/>
              <a:gd name="T34" fmla="*/ 70 w 230"/>
              <a:gd name="T35" fmla="*/ 78 h 127"/>
              <a:gd name="T36" fmla="*/ 87 w 230"/>
              <a:gd name="T37" fmla="*/ 71 h 127"/>
              <a:gd name="T38" fmla="*/ 123 w 230"/>
              <a:gd name="T39" fmla="*/ 72 h 127"/>
              <a:gd name="T40" fmla="*/ 123 w 230"/>
              <a:gd name="T41" fmla="*/ 72 h 127"/>
              <a:gd name="T42" fmla="*/ 94 w 230"/>
              <a:gd name="T43" fmla="*/ 117 h 127"/>
              <a:gd name="T44" fmla="*/ 41 w 230"/>
              <a:gd name="T45" fmla="*/ 12 h 127"/>
              <a:gd name="T46" fmla="*/ 78 w 230"/>
              <a:gd name="T47" fmla="*/ 18 h 127"/>
              <a:gd name="T48" fmla="*/ 97 w 230"/>
              <a:gd name="T49" fmla="*/ 52 h 127"/>
              <a:gd name="T50" fmla="*/ 86 w 230"/>
              <a:gd name="T51" fmla="*/ 58 h 127"/>
              <a:gd name="T52" fmla="*/ 52 w 230"/>
              <a:gd name="T53" fmla="*/ 68 h 127"/>
              <a:gd name="T54" fmla="*/ 21 w 230"/>
              <a:gd name="T55" fmla="*/ 55 h 127"/>
              <a:gd name="T56" fmla="*/ 0 w 230"/>
              <a:gd name="T57" fmla="*/ 15 h 127"/>
              <a:gd name="T58" fmla="*/ 14 w 230"/>
              <a:gd name="T59" fmla="*/ 19 h 127"/>
              <a:gd name="T60" fmla="*/ 21 w 230"/>
              <a:gd name="T61" fmla="*/ 26 h 127"/>
              <a:gd name="T62" fmla="*/ 55 w 230"/>
              <a:gd name="T63" fmla="*/ 59 h 127"/>
              <a:gd name="T64" fmla="*/ 74 w 230"/>
              <a:gd name="T65" fmla="*/ 28 h 127"/>
              <a:gd name="T66" fmla="*/ 21 w 230"/>
              <a:gd name="T67" fmla="*/ 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127">
                <a:moveTo>
                  <a:pt x="122" y="64"/>
                </a:moveTo>
                <a:cubicBezTo>
                  <a:pt x="124" y="67"/>
                  <a:pt x="132" y="72"/>
                  <a:pt x="132" y="80"/>
                </a:cubicBezTo>
                <a:cubicBezTo>
                  <a:pt x="132" y="88"/>
                  <a:pt x="125" y="95"/>
                  <a:pt x="115" y="96"/>
                </a:cubicBezTo>
                <a:cubicBezTo>
                  <a:pt x="120" y="105"/>
                  <a:pt x="113" y="120"/>
                  <a:pt x="105" y="123"/>
                </a:cubicBezTo>
                <a:cubicBezTo>
                  <a:pt x="91" y="127"/>
                  <a:pt x="79" y="112"/>
                  <a:pt x="87" y="97"/>
                </a:cubicBezTo>
                <a:cubicBezTo>
                  <a:pt x="62" y="108"/>
                  <a:pt x="58" y="71"/>
                  <a:pt x="71" y="63"/>
                </a:cubicBezTo>
                <a:cubicBezTo>
                  <a:pt x="80" y="63"/>
                  <a:pt x="85" y="63"/>
                  <a:pt x="92" y="67"/>
                </a:cubicBezTo>
                <a:cubicBezTo>
                  <a:pt x="94" y="73"/>
                  <a:pt x="100" y="83"/>
                  <a:pt x="94" y="89"/>
                </a:cubicBezTo>
                <a:cubicBezTo>
                  <a:pt x="95" y="90"/>
                  <a:pt x="98" y="89"/>
                  <a:pt x="101" y="89"/>
                </a:cubicBezTo>
                <a:cubicBezTo>
                  <a:pt x="97" y="77"/>
                  <a:pt x="104" y="58"/>
                  <a:pt x="119" y="64"/>
                </a:cubicBezTo>
                <a:cubicBezTo>
                  <a:pt x="122" y="64"/>
                  <a:pt x="120" y="61"/>
                  <a:pt x="120" y="59"/>
                </a:cubicBezTo>
                <a:cubicBezTo>
                  <a:pt x="128" y="54"/>
                  <a:pt x="133" y="45"/>
                  <a:pt x="137" y="36"/>
                </a:cubicBezTo>
                <a:cubicBezTo>
                  <a:pt x="138" y="31"/>
                  <a:pt x="135" y="27"/>
                  <a:pt x="135" y="24"/>
                </a:cubicBezTo>
                <a:cubicBezTo>
                  <a:pt x="135" y="21"/>
                  <a:pt x="138" y="18"/>
                  <a:pt x="137" y="15"/>
                </a:cubicBezTo>
                <a:cubicBezTo>
                  <a:pt x="146" y="16"/>
                  <a:pt x="147" y="23"/>
                  <a:pt x="156" y="22"/>
                </a:cubicBezTo>
                <a:cubicBezTo>
                  <a:pt x="161" y="22"/>
                  <a:pt x="169" y="16"/>
                  <a:pt x="174" y="12"/>
                </a:cubicBezTo>
                <a:cubicBezTo>
                  <a:pt x="178" y="8"/>
                  <a:pt x="179" y="4"/>
                  <a:pt x="182" y="0"/>
                </a:cubicBezTo>
                <a:cubicBezTo>
                  <a:pt x="189" y="3"/>
                  <a:pt x="187" y="10"/>
                  <a:pt x="193" y="13"/>
                </a:cubicBezTo>
                <a:cubicBezTo>
                  <a:pt x="198" y="16"/>
                  <a:pt x="209" y="16"/>
                  <a:pt x="216" y="15"/>
                </a:cubicBezTo>
                <a:cubicBezTo>
                  <a:pt x="220" y="14"/>
                  <a:pt x="225" y="8"/>
                  <a:pt x="229" y="13"/>
                </a:cubicBezTo>
                <a:cubicBezTo>
                  <a:pt x="230" y="18"/>
                  <a:pt x="224" y="18"/>
                  <a:pt x="221" y="20"/>
                </a:cubicBezTo>
                <a:cubicBezTo>
                  <a:pt x="214" y="25"/>
                  <a:pt x="208" y="31"/>
                  <a:pt x="202" y="38"/>
                </a:cubicBezTo>
                <a:cubicBezTo>
                  <a:pt x="201" y="44"/>
                  <a:pt x="203" y="51"/>
                  <a:pt x="205" y="56"/>
                </a:cubicBezTo>
                <a:cubicBezTo>
                  <a:pt x="194" y="57"/>
                  <a:pt x="173" y="44"/>
                  <a:pt x="167" y="61"/>
                </a:cubicBezTo>
                <a:cubicBezTo>
                  <a:pt x="167" y="66"/>
                  <a:pt x="170" y="67"/>
                  <a:pt x="167" y="70"/>
                </a:cubicBezTo>
                <a:cubicBezTo>
                  <a:pt x="162" y="71"/>
                  <a:pt x="162" y="66"/>
                  <a:pt x="158" y="65"/>
                </a:cubicBezTo>
                <a:cubicBezTo>
                  <a:pt x="152" y="64"/>
                  <a:pt x="144" y="60"/>
                  <a:pt x="136" y="60"/>
                </a:cubicBezTo>
                <a:cubicBezTo>
                  <a:pt x="130" y="61"/>
                  <a:pt x="127" y="67"/>
                  <a:pt x="122" y="64"/>
                </a:cubicBezTo>
                <a:close/>
                <a:moveTo>
                  <a:pt x="182" y="12"/>
                </a:moveTo>
                <a:cubicBezTo>
                  <a:pt x="173" y="21"/>
                  <a:pt x="156" y="34"/>
                  <a:pt x="142" y="25"/>
                </a:cubicBezTo>
                <a:cubicBezTo>
                  <a:pt x="147" y="40"/>
                  <a:pt x="135" y="47"/>
                  <a:pt x="134" y="56"/>
                </a:cubicBezTo>
                <a:cubicBezTo>
                  <a:pt x="143" y="54"/>
                  <a:pt x="153" y="58"/>
                  <a:pt x="162" y="60"/>
                </a:cubicBezTo>
                <a:cubicBezTo>
                  <a:pt x="163" y="45"/>
                  <a:pt x="184" y="44"/>
                  <a:pt x="196" y="49"/>
                </a:cubicBezTo>
                <a:cubicBezTo>
                  <a:pt x="193" y="34"/>
                  <a:pt x="203" y="30"/>
                  <a:pt x="208" y="22"/>
                </a:cubicBezTo>
                <a:cubicBezTo>
                  <a:pt x="197" y="21"/>
                  <a:pt x="188" y="18"/>
                  <a:pt x="182" y="12"/>
                </a:cubicBezTo>
                <a:close/>
                <a:moveTo>
                  <a:pt x="70" y="78"/>
                </a:moveTo>
                <a:cubicBezTo>
                  <a:pt x="70" y="83"/>
                  <a:pt x="73" y="91"/>
                  <a:pt x="75" y="93"/>
                </a:cubicBezTo>
                <a:cubicBezTo>
                  <a:pt x="88" y="97"/>
                  <a:pt x="94" y="81"/>
                  <a:pt x="87" y="71"/>
                </a:cubicBezTo>
                <a:cubicBezTo>
                  <a:pt x="78" y="66"/>
                  <a:pt x="71" y="68"/>
                  <a:pt x="70" y="78"/>
                </a:cubicBezTo>
                <a:close/>
                <a:moveTo>
                  <a:pt x="123" y="72"/>
                </a:moveTo>
                <a:cubicBezTo>
                  <a:pt x="111" y="62"/>
                  <a:pt x="104" y="77"/>
                  <a:pt x="107" y="87"/>
                </a:cubicBezTo>
                <a:cubicBezTo>
                  <a:pt x="115" y="96"/>
                  <a:pt x="131" y="85"/>
                  <a:pt x="123" y="72"/>
                </a:cubicBezTo>
                <a:close/>
                <a:moveTo>
                  <a:pt x="109" y="97"/>
                </a:moveTo>
                <a:cubicBezTo>
                  <a:pt x="93" y="86"/>
                  <a:pt x="86" y="108"/>
                  <a:pt x="94" y="117"/>
                </a:cubicBezTo>
                <a:cubicBezTo>
                  <a:pt x="107" y="120"/>
                  <a:pt x="114" y="108"/>
                  <a:pt x="109" y="97"/>
                </a:cubicBezTo>
                <a:close/>
                <a:moveTo>
                  <a:pt x="41" y="12"/>
                </a:moveTo>
                <a:cubicBezTo>
                  <a:pt x="43" y="14"/>
                  <a:pt x="43" y="20"/>
                  <a:pt x="46" y="22"/>
                </a:cubicBezTo>
                <a:cubicBezTo>
                  <a:pt x="56" y="29"/>
                  <a:pt x="68" y="25"/>
                  <a:pt x="78" y="18"/>
                </a:cubicBezTo>
                <a:cubicBezTo>
                  <a:pt x="82" y="20"/>
                  <a:pt x="79" y="24"/>
                  <a:pt x="79" y="28"/>
                </a:cubicBezTo>
                <a:cubicBezTo>
                  <a:pt x="81" y="39"/>
                  <a:pt x="87" y="49"/>
                  <a:pt x="97" y="52"/>
                </a:cubicBezTo>
                <a:cubicBezTo>
                  <a:pt x="97" y="55"/>
                  <a:pt x="95" y="58"/>
                  <a:pt x="94" y="60"/>
                </a:cubicBezTo>
                <a:cubicBezTo>
                  <a:pt x="92" y="62"/>
                  <a:pt x="88" y="59"/>
                  <a:pt x="86" y="58"/>
                </a:cubicBezTo>
                <a:cubicBezTo>
                  <a:pt x="80" y="59"/>
                  <a:pt x="74" y="59"/>
                  <a:pt x="70" y="58"/>
                </a:cubicBezTo>
                <a:cubicBezTo>
                  <a:pt x="64" y="61"/>
                  <a:pt x="59" y="66"/>
                  <a:pt x="52" y="68"/>
                </a:cubicBezTo>
                <a:cubicBezTo>
                  <a:pt x="50" y="60"/>
                  <a:pt x="48" y="53"/>
                  <a:pt x="42" y="51"/>
                </a:cubicBezTo>
                <a:cubicBezTo>
                  <a:pt x="33" y="51"/>
                  <a:pt x="26" y="56"/>
                  <a:pt x="21" y="55"/>
                </a:cubicBezTo>
                <a:cubicBezTo>
                  <a:pt x="19" y="48"/>
                  <a:pt x="23" y="42"/>
                  <a:pt x="21" y="35"/>
                </a:cubicBezTo>
                <a:cubicBezTo>
                  <a:pt x="18" y="25"/>
                  <a:pt x="3" y="24"/>
                  <a:pt x="0" y="15"/>
                </a:cubicBezTo>
                <a:cubicBezTo>
                  <a:pt x="1" y="14"/>
                  <a:pt x="2" y="13"/>
                  <a:pt x="3" y="11"/>
                </a:cubicBezTo>
                <a:cubicBezTo>
                  <a:pt x="8" y="11"/>
                  <a:pt x="9" y="18"/>
                  <a:pt x="14" y="19"/>
                </a:cubicBezTo>
                <a:cubicBezTo>
                  <a:pt x="24" y="22"/>
                  <a:pt x="34" y="17"/>
                  <a:pt x="41" y="12"/>
                </a:cubicBezTo>
                <a:close/>
                <a:moveTo>
                  <a:pt x="21" y="26"/>
                </a:moveTo>
                <a:cubicBezTo>
                  <a:pt x="27" y="28"/>
                  <a:pt x="27" y="41"/>
                  <a:pt x="27" y="48"/>
                </a:cubicBezTo>
                <a:cubicBezTo>
                  <a:pt x="38" y="43"/>
                  <a:pt x="53" y="45"/>
                  <a:pt x="55" y="59"/>
                </a:cubicBezTo>
                <a:cubicBezTo>
                  <a:pt x="66" y="54"/>
                  <a:pt x="70" y="52"/>
                  <a:pt x="84" y="52"/>
                </a:cubicBezTo>
                <a:cubicBezTo>
                  <a:pt x="81" y="46"/>
                  <a:pt x="73" y="39"/>
                  <a:pt x="74" y="28"/>
                </a:cubicBezTo>
                <a:cubicBezTo>
                  <a:pt x="61" y="33"/>
                  <a:pt x="47" y="33"/>
                  <a:pt x="39" y="22"/>
                </a:cubicBezTo>
                <a:cubicBezTo>
                  <a:pt x="32" y="23"/>
                  <a:pt x="26" y="24"/>
                  <a:pt x="21" y="26"/>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Freeform 22"/>
          <p:cNvSpPr>
            <a:spLocks noEditPoints="1"/>
          </p:cNvSpPr>
          <p:nvPr/>
        </p:nvSpPr>
        <p:spPr bwMode="auto">
          <a:xfrm>
            <a:off x="7978166" y="2088392"/>
            <a:ext cx="813172" cy="1413134"/>
          </a:xfrm>
          <a:custGeom>
            <a:avLst/>
            <a:gdLst>
              <a:gd name="T0" fmla="*/ 71 w 139"/>
              <a:gd name="T1" fmla="*/ 0 h 241"/>
              <a:gd name="T2" fmla="*/ 74 w 139"/>
              <a:gd name="T3" fmla="*/ 0 h 241"/>
              <a:gd name="T4" fmla="*/ 77 w 139"/>
              <a:gd name="T5" fmla="*/ 93 h 241"/>
              <a:gd name="T6" fmla="*/ 94 w 139"/>
              <a:gd name="T7" fmla="*/ 84 h 241"/>
              <a:gd name="T8" fmla="*/ 100 w 139"/>
              <a:gd name="T9" fmla="*/ 90 h 241"/>
              <a:gd name="T10" fmla="*/ 94 w 139"/>
              <a:gd name="T11" fmla="*/ 100 h 241"/>
              <a:gd name="T12" fmla="*/ 86 w 139"/>
              <a:gd name="T13" fmla="*/ 107 h 241"/>
              <a:gd name="T14" fmla="*/ 89 w 139"/>
              <a:gd name="T15" fmla="*/ 123 h 241"/>
              <a:gd name="T16" fmla="*/ 135 w 139"/>
              <a:gd name="T17" fmla="*/ 184 h 241"/>
              <a:gd name="T18" fmla="*/ 108 w 139"/>
              <a:gd name="T19" fmla="*/ 230 h 241"/>
              <a:gd name="T20" fmla="*/ 95 w 139"/>
              <a:gd name="T21" fmla="*/ 234 h 241"/>
              <a:gd name="T22" fmla="*/ 75 w 139"/>
              <a:gd name="T23" fmla="*/ 240 h 241"/>
              <a:gd name="T24" fmla="*/ 11 w 139"/>
              <a:gd name="T25" fmla="*/ 167 h 241"/>
              <a:gd name="T26" fmla="*/ 23 w 139"/>
              <a:gd name="T27" fmla="*/ 144 h 241"/>
              <a:gd name="T28" fmla="*/ 29 w 139"/>
              <a:gd name="T29" fmla="*/ 140 h 241"/>
              <a:gd name="T30" fmla="*/ 33 w 139"/>
              <a:gd name="T31" fmla="*/ 134 h 241"/>
              <a:gd name="T32" fmla="*/ 59 w 139"/>
              <a:gd name="T33" fmla="*/ 124 h 241"/>
              <a:gd name="T34" fmla="*/ 58 w 139"/>
              <a:gd name="T35" fmla="*/ 109 h 241"/>
              <a:gd name="T36" fmla="*/ 69 w 139"/>
              <a:gd name="T37" fmla="*/ 109 h 241"/>
              <a:gd name="T38" fmla="*/ 64 w 139"/>
              <a:gd name="T39" fmla="*/ 72 h 241"/>
              <a:gd name="T40" fmla="*/ 72 w 139"/>
              <a:gd name="T41" fmla="*/ 77 h 241"/>
              <a:gd name="T42" fmla="*/ 71 w 139"/>
              <a:gd name="T43" fmla="*/ 0 h 241"/>
              <a:gd name="T44" fmla="*/ 60 w 139"/>
              <a:gd name="T45" fmla="*/ 85 h 241"/>
              <a:gd name="T46" fmla="*/ 71 w 139"/>
              <a:gd name="T47" fmla="*/ 101 h 241"/>
              <a:gd name="T48" fmla="*/ 67 w 139"/>
              <a:gd name="T49" fmla="*/ 77 h 241"/>
              <a:gd name="T50" fmla="*/ 60 w 139"/>
              <a:gd name="T51" fmla="*/ 85 h 241"/>
              <a:gd name="T52" fmla="*/ 78 w 139"/>
              <a:gd name="T53" fmla="*/ 105 h 241"/>
              <a:gd name="T54" fmla="*/ 94 w 139"/>
              <a:gd name="T55" fmla="*/ 89 h 241"/>
              <a:gd name="T56" fmla="*/ 78 w 139"/>
              <a:gd name="T57" fmla="*/ 105 h 241"/>
              <a:gd name="T58" fmla="*/ 65 w 139"/>
              <a:gd name="T59" fmla="*/ 114 h 241"/>
              <a:gd name="T60" fmla="*/ 65 w 139"/>
              <a:gd name="T61" fmla="*/ 129 h 241"/>
              <a:gd name="T62" fmla="*/ 51 w 139"/>
              <a:gd name="T63" fmla="*/ 132 h 241"/>
              <a:gd name="T64" fmla="*/ 45 w 139"/>
              <a:gd name="T65" fmla="*/ 133 h 241"/>
              <a:gd name="T66" fmla="*/ 22 w 139"/>
              <a:gd name="T67" fmla="*/ 210 h 241"/>
              <a:gd name="T68" fmla="*/ 95 w 139"/>
              <a:gd name="T69" fmla="*/ 230 h 241"/>
              <a:gd name="T70" fmla="*/ 130 w 139"/>
              <a:gd name="T71" fmla="*/ 183 h 241"/>
              <a:gd name="T72" fmla="*/ 82 w 139"/>
              <a:gd name="T73" fmla="*/ 127 h 241"/>
              <a:gd name="T74" fmla="*/ 80 w 139"/>
              <a:gd name="T75" fmla="*/ 113 h 241"/>
              <a:gd name="T76" fmla="*/ 65 w 139"/>
              <a:gd name="T77" fmla="*/ 11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241">
                <a:moveTo>
                  <a:pt x="71" y="0"/>
                </a:moveTo>
                <a:cubicBezTo>
                  <a:pt x="72" y="0"/>
                  <a:pt x="73" y="0"/>
                  <a:pt x="74" y="0"/>
                </a:cubicBezTo>
                <a:cubicBezTo>
                  <a:pt x="78" y="28"/>
                  <a:pt x="79" y="62"/>
                  <a:pt x="77" y="93"/>
                </a:cubicBezTo>
                <a:cubicBezTo>
                  <a:pt x="81" y="93"/>
                  <a:pt x="86" y="82"/>
                  <a:pt x="94" y="84"/>
                </a:cubicBezTo>
                <a:cubicBezTo>
                  <a:pt x="99" y="85"/>
                  <a:pt x="100" y="89"/>
                  <a:pt x="100" y="90"/>
                </a:cubicBezTo>
                <a:cubicBezTo>
                  <a:pt x="101" y="96"/>
                  <a:pt x="97" y="98"/>
                  <a:pt x="94" y="100"/>
                </a:cubicBezTo>
                <a:cubicBezTo>
                  <a:pt x="92" y="102"/>
                  <a:pt x="87" y="106"/>
                  <a:pt x="86" y="107"/>
                </a:cubicBezTo>
                <a:cubicBezTo>
                  <a:pt x="85" y="109"/>
                  <a:pt x="90" y="117"/>
                  <a:pt x="89" y="123"/>
                </a:cubicBezTo>
                <a:cubicBezTo>
                  <a:pt x="121" y="129"/>
                  <a:pt x="139" y="147"/>
                  <a:pt x="135" y="184"/>
                </a:cubicBezTo>
                <a:cubicBezTo>
                  <a:pt x="133" y="201"/>
                  <a:pt x="123" y="221"/>
                  <a:pt x="108" y="230"/>
                </a:cubicBezTo>
                <a:cubicBezTo>
                  <a:pt x="105" y="232"/>
                  <a:pt x="99" y="233"/>
                  <a:pt x="95" y="234"/>
                </a:cubicBezTo>
                <a:cubicBezTo>
                  <a:pt x="89" y="237"/>
                  <a:pt x="84" y="240"/>
                  <a:pt x="75" y="240"/>
                </a:cubicBezTo>
                <a:cubicBezTo>
                  <a:pt x="37" y="241"/>
                  <a:pt x="0" y="213"/>
                  <a:pt x="11" y="167"/>
                </a:cubicBezTo>
                <a:cubicBezTo>
                  <a:pt x="12" y="162"/>
                  <a:pt x="19" y="149"/>
                  <a:pt x="23" y="144"/>
                </a:cubicBezTo>
                <a:cubicBezTo>
                  <a:pt x="24" y="142"/>
                  <a:pt x="27" y="142"/>
                  <a:pt x="29" y="140"/>
                </a:cubicBezTo>
                <a:cubicBezTo>
                  <a:pt x="30" y="138"/>
                  <a:pt x="31" y="135"/>
                  <a:pt x="33" y="134"/>
                </a:cubicBezTo>
                <a:cubicBezTo>
                  <a:pt x="40" y="129"/>
                  <a:pt x="50" y="126"/>
                  <a:pt x="59" y="124"/>
                </a:cubicBezTo>
                <a:cubicBezTo>
                  <a:pt x="60" y="117"/>
                  <a:pt x="60" y="115"/>
                  <a:pt x="58" y="109"/>
                </a:cubicBezTo>
                <a:cubicBezTo>
                  <a:pt x="62" y="106"/>
                  <a:pt x="63" y="110"/>
                  <a:pt x="69" y="109"/>
                </a:cubicBezTo>
                <a:cubicBezTo>
                  <a:pt x="62" y="98"/>
                  <a:pt x="45" y="81"/>
                  <a:pt x="64" y="72"/>
                </a:cubicBezTo>
                <a:cubicBezTo>
                  <a:pt x="69" y="71"/>
                  <a:pt x="70" y="74"/>
                  <a:pt x="72" y="77"/>
                </a:cubicBezTo>
                <a:cubicBezTo>
                  <a:pt x="76" y="49"/>
                  <a:pt x="69" y="24"/>
                  <a:pt x="71" y="0"/>
                </a:cubicBezTo>
                <a:close/>
                <a:moveTo>
                  <a:pt x="60" y="85"/>
                </a:moveTo>
                <a:cubicBezTo>
                  <a:pt x="64" y="90"/>
                  <a:pt x="65" y="98"/>
                  <a:pt x="71" y="101"/>
                </a:cubicBezTo>
                <a:cubicBezTo>
                  <a:pt x="72" y="91"/>
                  <a:pt x="70" y="84"/>
                  <a:pt x="67" y="77"/>
                </a:cubicBezTo>
                <a:cubicBezTo>
                  <a:pt x="63" y="77"/>
                  <a:pt x="62" y="81"/>
                  <a:pt x="60" y="85"/>
                </a:cubicBezTo>
                <a:close/>
                <a:moveTo>
                  <a:pt x="78" y="105"/>
                </a:moveTo>
                <a:cubicBezTo>
                  <a:pt x="85" y="102"/>
                  <a:pt x="95" y="97"/>
                  <a:pt x="94" y="89"/>
                </a:cubicBezTo>
                <a:cubicBezTo>
                  <a:pt x="85" y="91"/>
                  <a:pt x="81" y="98"/>
                  <a:pt x="78" y="105"/>
                </a:cubicBezTo>
                <a:close/>
                <a:moveTo>
                  <a:pt x="65" y="114"/>
                </a:moveTo>
                <a:cubicBezTo>
                  <a:pt x="64" y="120"/>
                  <a:pt x="67" y="126"/>
                  <a:pt x="65" y="129"/>
                </a:cubicBezTo>
                <a:cubicBezTo>
                  <a:pt x="58" y="128"/>
                  <a:pt x="55" y="131"/>
                  <a:pt x="51" y="132"/>
                </a:cubicBezTo>
                <a:cubicBezTo>
                  <a:pt x="49" y="133"/>
                  <a:pt x="47" y="132"/>
                  <a:pt x="45" y="133"/>
                </a:cubicBezTo>
                <a:cubicBezTo>
                  <a:pt x="18" y="146"/>
                  <a:pt x="8" y="184"/>
                  <a:pt x="22" y="210"/>
                </a:cubicBezTo>
                <a:cubicBezTo>
                  <a:pt x="40" y="232"/>
                  <a:pt x="69" y="240"/>
                  <a:pt x="95" y="230"/>
                </a:cubicBezTo>
                <a:cubicBezTo>
                  <a:pt x="115" y="223"/>
                  <a:pt x="127" y="207"/>
                  <a:pt x="130" y="183"/>
                </a:cubicBezTo>
                <a:cubicBezTo>
                  <a:pt x="134" y="145"/>
                  <a:pt x="112" y="131"/>
                  <a:pt x="82" y="127"/>
                </a:cubicBezTo>
                <a:cubicBezTo>
                  <a:pt x="82" y="123"/>
                  <a:pt x="84" y="115"/>
                  <a:pt x="80" y="113"/>
                </a:cubicBezTo>
                <a:cubicBezTo>
                  <a:pt x="76" y="114"/>
                  <a:pt x="71" y="114"/>
                  <a:pt x="65" y="11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Freeform 23"/>
          <p:cNvSpPr>
            <a:spLocks noEditPoints="1"/>
          </p:cNvSpPr>
          <p:nvPr/>
        </p:nvSpPr>
        <p:spPr bwMode="auto">
          <a:xfrm>
            <a:off x="9862405" y="2088392"/>
            <a:ext cx="813172" cy="1413134"/>
          </a:xfrm>
          <a:custGeom>
            <a:avLst/>
            <a:gdLst>
              <a:gd name="T0" fmla="*/ 61 w 139"/>
              <a:gd name="T1" fmla="*/ 0 h 241"/>
              <a:gd name="T2" fmla="*/ 63 w 139"/>
              <a:gd name="T3" fmla="*/ 0 h 241"/>
              <a:gd name="T4" fmla="*/ 65 w 139"/>
              <a:gd name="T5" fmla="*/ 11 h 241"/>
              <a:gd name="T6" fmla="*/ 69 w 139"/>
              <a:gd name="T7" fmla="*/ 81 h 241"/>
              <a:gd name="T8" fmla="*/ 88 w 139"/>
              <a:gd name="T9" fmla="*/ 67 h 241"/>
              <a:gd name="T10" fmla="*/ 78 w 139"/>
              <a:gd name="T11" fmla="*/ 89 h 241"/>
              <a:gd name="T12" fmla="*/ 81 w 139"/>
              <a:gd name="T13" fmla="*/ 111 h 241"/>
              <a:gd name="T14" fmla="*/ 125 w 139"/>
              <a:gd name="T15" fmla="*/ 131 h 241"/>
              <a:gd name="T16" fmla="*/ 133 w 139"/>
              <a:gd name="T17" fmla="*/ 149 h 241"/>
              <a:gd name="T18" fmla="*/ 106 w 139"/>
              <a:gd name="T19" fmla="*/ 225 h 241"/>
              <a:gd name="T20" fmla="*/ 17 w 139"/>
              <a:gd name="T21" fmla="*/ 212 h 241"/>
              <a:gd name="T22" fmla="*/ 1 w 139"/>
              <a:gd name="T23" fmla="*/ 167 h 241"/>
              <a:gd name="T24" fmla="*/ 48 w 139"/>
              <a:gd name="T25" fmla="*/ 114 h 241"/>
              <a:gd name="T26" fmla="*/ 50 w 139"/>
              <a:gd name="T27" fmla="*/ 92 h 241"/>
              <a:gd name="T28" fmla="*/ 59 w 139"/>
              <a:gd name="T29" fmla="*/ 92 h 241"/>
              <a:gd name="T30" fmla="*/ 61 w 139"/>
              <a:gd name="T31" fmla="*/ 62 h 241"/>
              <a:gd name="T32" fmla="*/ 61 w 139"/>
              <a:gd name="T33" fmla="*/ 0 h 241"/>
              <a:gd name="T34" fmla="*/ 62 w 139"/>
              <a:gd name="T35" fmla="*/ 85 h 241"/>
              <a:gd name="T36" fmla="*/ 58 w 139"/>
              <a:gd name="T37" fmla="*/ 68 h 241"/>
              <a:gd name="T38" fmla="*/ 62 w 139"/>
              <a:gd name="T39" fmla="*/ 85 h 241"/>
              <a:gd name="T40" fmla="*/ 74 w 139"/>
              <a:gd name="T41" fmla="*/ 87 h 241"/>
              <a:gd name="T42" fmla="*/ 83 w 139"/>
              <a:gd name="T43" fmla="*/ 72 h 241"/>
              <a:gd name="T44" fmla="*/ 74 w 139"/>
              <a:gd name="T45" fmla="*/ 87 h 241"/>
              <a:gd name="T46" fmla="*/ 54 w 139"/>
              <a:gd name="T47" fmla="*/ 99 h 241"/>
              <a:gd name="T48" fmla="*/ 54 w 139"/>
              <a:gd name="T49" fmla="*/ 118 h 241"/>
              <a:gd name="T50" fmla="*/ 23 w 139"/>
              <a:gd name="T51" fmla="*/ 129 h 241"/>
              <a:gd name="T52" fmla="*/ 51 w 139"/>
              <a:gd name="T53" fmla="*/ 144 h 241"/>
              <a:gd name="T54" fmla="*/ 95 w 139"/>
              <a:gd name="T55" fmla="*/ 134 h 241"/>
              <a:gd name="T56" fmla="*/ 107 w 139"/>
              <a:gd name="T57" fmla="*/ 124 h 241"/>
              <a:gd name="T58" fmla="*/ 75 w 139"/>
              <a:gd name="T59" fmla="*/ 119 h 241"/>
              <a:gd name="T60" fmla="*/ 74 w 139"/>
              <a:gd name="T61" fmla="*/ 96 h 241"/>
              <a:gd name="T62" fmla="*/ 54 w 139"/>
              <a:gd name="T63" fmla="*/ 99 h 241"/>
              <a:gd name="T64" fmla="*/ 71 w 139"/>
              <a:gd name="T65" fmla="*/ 149 h 241"/>
              <a:gd name="T66" fmla="*/ 34 w 139"/>
              <a:gd name="T67" fmla="*/ 146 h 241"/>
              <a:gd name="T68" fmla="*/ 17 w 139"/>
              <a:gd name="T69" fmla="*/ 135 h 241"/>
              <a:gd name="T70" fmla="*/ 13 w 139"/>
              <a:gd name="T71" fmla="*/ 158 h 241"/>
              <a:gd name="T72" fmla="*/ 51 w 139"/>
              <a:gd name="T73" fmla="*/ 174 h 241"/>
              <a:gd name="T74" fmla="*/ 128 w 139"/>
              <a:gd name="T75" fmla="*/ 158 h 241"/>
              <a:gd name="T76" fmla="*/ 112 w 139"/>
              <a:gd name="T77" fmla="*/ 128 h 241"/>
              <a:gd name="T78" fmla="*/ 71 w 139"/>
              <a:gd name="T79" fmla="*/ 149 h 241"/>
              <a:gd name="T80" fmla="*/ 16 w 139"/>
              <a:gd name="T81" fmla="*/ 197 h 241"/>
              <a:gd name="T82" fmla="*/ 54 w 139"/>
              <a:gd name="T83" fmla="*/ 210 h 241"/>
              <a:gd name="T84" fmla="*/ 120 w 139"/>
              <a:gd name="T85" fmla="*/ 201 h 241"/>
              <a:gd name="T86" fmla="*/ 128 w 139"/>
              <a:gd name="T87" fmla="*/ 166 h 241"/>
              <a:gd name="T88" fmla="*/ 106 w 139"/>
              <a:gd name="T89" fmla="*/ 174 h 241"/>
              <a:gd name="T90" fmla="*/ 9 w 139"/>
              <a:gd name="T91" fmla="*/ 162 h 241"/>
              <a:gd name="T92" fmla="*/ 8 w 139"/>
              <a:gd name="T93" fmla="*/ 161 h 241"/>
              <a:gd name="T94" fmla="*/ 16 w 139"/>
              <a:gd name="T95" fmla="*/ 197 h 241"/>
              <a:gd name="T96" fmla="*/ 35 w 139"/>
              <a:gd name="T97" fmla="*/ 219 h 241"/>
              <a:gd name="T98" fmla="*/ 114 w 139"/>
              <a:gd name="T99" fmla="*/ 209 h 241"/>
              <a:gd name="T100" fmla="*/ 22 w 139"/>
              <a:gd name="T101" fmla="*/ 207 h 241"/>
              <a:gd name="T102" fmla="*/ 35 w 139"/>
              <a:gd name="T103" fmla="*/ 21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9" h="241">
                <a:moveTo>
                  <a:pt x="61" y="0"/>
                </a:moveTo>
                <a:cubicBezTo>
                  <a:pt x="62" y="0"/>
                  <a:pt x="62" y="0"/>
                  <a:pt x="63" y="0"/>
                </a:cubicBezTo>
                <a:cubicBezTo>
                  <a:pt x="68" y="1"/>
                  <a:pt x="65" y="7"/>
                  <a:pt x="65" y="11"/>
                </a:cubicBezTo>
                <a:cubicBezTo>
                  <a:pt x="65" y="30"/>
                  <a:pt x="66" y="60"/>
                  <a:pt x="69" y="81"/>
                </a:cubicBezTo>
                <a:cubicBezTo>
                  <a:pt x="73" y="74"/>
                  <a:pt x="76" y="66"/>
                  <a:pt x="88" y="67"/>
                </a:cubicBezTo>
                <a:cubicBezTo>
                  <a:pt x="95" y="78"/>
                  <a:pt x="85" y="86"/>
                  <a:pt x="78" y="89"/>
                </a:cubicBezTo>
                <a:cubicBezTo>
                  <a:pt x="84" y="92"/>
                  <a:pt x="80" y="102"/>
                  <a:pt x="81" y="111"/>
                </a:cubicBezTo>
                <a:cubicBezTo>
                  <a:pt x="99" y="110"/>
                  <a:pt x="115" y="121"/>
                  <a:pt x="125" y="131"/>
                </a:cubicBezTo>
                <a:cubicBezTo>
                  <a:pt x="128" y="134"/>
                  <a:pt x="132" y="143"/>
                  <a:pt x="133" y="149"/>
                </a:cubicBezTo>
                <a:cubicBezTo>
                  <a:pt x="139" y="180"/>
                  <a:pt x="129" y="210"/>
                  <a:pt x="106" y="225"/>
                </a:cubicBezTo>
                <a:cubicBezTo>
                  <a:pt x="79" y="241"/>
                  <a:pt x="35" y="232"/>
                  <a:pt x="17" y="212"/>
                </a:cubicBezTo>
                <a:cubicBezTo>
                  <a:pt x="8" y="201"/>
                  <a:pt x="0" y="185"/>
                  <a:pt x="1" y="167"/>
                </a:cubicBezTo>
                <a:cubicBezTo>
                  <a:pt x="1" y="140"/>
                  <a:pt x="19" y="112"/>
                  <a:pt x="48" y="114"/>
                </a:cubicBezTo>
                <a:cubicBezTo>
                  <a:pt x="49" y="109"/>
                  <a:pt x="48" y="99"/>
                  <a:pt x="50" y="92"/>
                </a:cubicBezTo>
                <a:cubicBezTo>
                  <a:pt x="56" y="92"/>
                  <a:pt x="56" y="94"/>
                  <a:pt x="59" y="92"/>
                </a:cubicBezTo>
                <a:cubicBezTo>
                  <a:pt x="55" y="87"/>
                  <a:pt x="42" y="63"/>
                  <a:pt x="61" y="62"/>
                </a:cubicBezTo>
                <a:cubicBezTo>
                  <a:pt x="60" y="43"/>
                  <a:pt x="60" y="22"/>
                  <a:pt x="61" y="0"/>
                </a:cubicBezTo>
                <a:close/>
                <a:moveTo>
                  <a:pt x="62" y="85"/>
                </a:moveTo>
                <a:cubicBezTo>
                  <a:pt x="61" y="79"/>
                  <a:pt x="64" y="69"/>
                  <a:pt x="58" y="68"/>
                </a:cubicBezTo>
                <a:cubicBezTo>
                  <a:pt x="54" y="73"/>
                  <a:pt x="59" y="81"/>
                  <a:pt x="62" y="85"/>
                </a:cubicBezTo>
                <a:close/>
                <a:moveTo>
                  <a:pt x="74" y="87"/>
                </a:moveTo>
                <a:cubicBezTo>
                  <a:pt x="76" y="82"/>
                  <a:pt x="87" y="81"/>
                  <a:pt x="83" y="72"/>
                </a:cubicBezTo>
                <a:cubicBezTo>
                  <a:pt x="80" y="77"/>
                  <a:pt x="72" y="81"/>
                  <a:pt x="74" y="87"/>
                </a:cubicBezTo>
                <a:close/>
                <a:moveTo>
                  <a:pt x="54" y="99"/>
                </a:moveTo>
                <a:cubicBezTo>
                  <a:pt x="53" y="105"/>
                  <a:pt x="57" y="111"/>
                  <a:pt x="54" y="118"/>
                </a:cubicBezTo>
                <a:cubicBezTo>
                  <a:pt x="42" y="119"/>
                  <a:pt x="29" y="120"/>
                  <a:pt x="23" y="129"/>
                </a:cubicBezTo>
                <a:cubicBezTo>
                  <a:pt x="28" y="137"/>
                  <a:pt x="41" y="142"/>
                  <a:pt x="51" y="144"/>
                </a:cubicBezTo>
                <a:cubicBezTo>
                  <a:pt x="70" y="146"/>
                  <a:pt x="82" y="140"/>
                  <a:pt x="95" y="134"/>
                </a:cubicBezTo>
                <a:cubicBezTo>
                  <a:pt x="100" y="131"/>
                  <a:pt x="107" y="129"/>
                  <a:pt x="107" y="124"/>
                </a:cubicBezTo>
                <a:cubicBezTo>
                  <a:pt x="101" y="117"/>
                  <a:pt x="83" y="118"/>
                  <a:pt x="75" y="119"/>
                </a:cubicBezTo>
                <a:cubicBezTo>
                  <a:pt x="73" y="116"/>
                  <a:pt x="77" y="102"/>
                  <a:pt x="74" y="96"/>
                </a:cubicBezTo>
                <a:cubicBezTo>
                  <a:pt x="69" y="98"/>
                  <a:pt x="59" y="96"/>
                  <a:pt x="54" y="99"/>
                </a:cubicBezTo>
                <a:close/>
                <a:moveTo>
                  <a:pt x="71" y="149"/>
                </a:moveTo>
                <a:cubicBezTo>
                  <a:pt x="55" y="151"/>
                  <a:pt x="44" y="147"/>
                  <a:pt x="34" y="146"/>
                </a:cubicBezTo>
                <a:cubicBezTo>
                  <a:pt x="29" y="143"/>
                  <a:pt x="22" y="135"/>
                  <a:pt x="17" y="135"/>
                </a:cubicBezTo>
                <a:cubicBezTo>
                  <a:pt x="14" y="143"/>
                  <a:pt x="6" y="151"/>
                  <a:pt x="13" y="158"/>
                </a:cubicBezTo>
                <a:cubicBezTo>
                  <a:pt x="20" y="166"/>
                  <a:pt x="37" y="173"/>
                  <a:pt x="51" y="174"/>
                </a:cubicBezTo>
                <a:cubicBezTo>
                  <a:pt x="79" y="177"/>
                  <a:pt x="114" y="168"/>
                  <a:pt x="128" y="158"/>
                </a:cubicBezTo>
                <a:cubicBezTo>
                  <a:pt x="128" y="143"/>
                  <a:pt x="121" y="134"/>
                  <a:pt x="112" y="128"/>
                </a:cubicBezTo>
                <a:cubicBezTo>
                  <a:pt x="110" y="138"/>
                  <a:pt x="82" y="147"/>
                  <a:pt x="71" y="149"/>
                </a:cubicBezTo>
                <a:close/>
                <a:moveTo>
                  <a:pt x="16" y="197"/>
                </a:moveTo>
                <a:cubicBezTo>
                  <a:pt x="25" y="203"/>
                  <a:pt x="39" y="208"/>
                  <a:pt x="54" y="210"/>
                </a:cubicBezTo>
                <a:cubicBezTo>
                  <a:pt x="82" y="213"/>
                  <a:pt x="103" y="208"/>
                  <a:pt x="120" y="201"/>
                </a:cubicBezTo>
                <a:cubicBezTo>
                  <a:pt x="125" y="191"/>
                  <a:pt x="126" y="180"/>
                  <a:pt x="128" y="166"/>
                </a:cubicBezTo>
                <a:cubicBezTo>
                  <a:pt x="121" y="168"/>
                  <a:pt x="113" y="172"/>
                  <a:pt x="106" y="174"/>
                </a:cubicBezTo>
                <a:cubicBezTo>
                  <a:pt x="72" y="183"/>
                  <a:pt x="29" y="183"/>
                  <a:pt x="9" y="162"/>
                </a:cubicBezTo>
                <a:cubicBezTo>
                  <a:pt x="9" y="162"/>
                  <a:pt x="8" y="161"/>
                  <a:pt x="8" y="161"/>
                </a:cubicBezTo>
                <a:cubicBezTo>
                  <a:pt x="6" y="177"/>
                  <a:pt x="11" y="187"/>
                  <a:pt x="16" y="197"/>
                </a:cubicBezTo>
                <a:close/>
                <a:moveTo>
                  <a:pt x="35" y="219"/>
                </a:moveTo>
                <a:cubicBezTo>
                  <a:pt x="61" y="231"/>
                  <a:pt x="102" y="230"/>
                  <a:pt x="114" y="209"/>
                </a:cubicBezTo>
                <a:cubicBezTo>
                  <a:pt x="88" y="221"/>
                  <a:pt x="47" y="219"/>
                  <a:pt x="22" y="207"/>
                </a:cubicBezTo>
                <a:cubicBezTo>
                  <a:pt x="25" y="213"/>
                  <a:pt x="29" y="215"/>
                  <a:pt x="35" y="219"/>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26"/>
          <p:cNvSpPr>
            <a:spLocks noEditPoints="1"/>
          </p:cNvSpPr>
          <p:nvPr/>
        </p:nvSpPr>
        <p:spPr bwMode="auto">
          <a:xfrm>
            <a:off x="6088970" y="1991708"/>
            <a:ext cx="818130" cy="1509823"/>
          </a:xfrm>
          <a:custGeom>
            <a:avLst/>
            <a:gdLst>
              <a:gd name="T0" fmla="*/ 76 w 140"/>
              <a:gd name="T1" fmla="*/ 0 h 258"/>
              <a:gd name="T2" fmla="*/ 80 w 140"/>
              <a:gd name="T3" fmla="*/ 101 h 258"/>
              <a:gd name="T4" fmla="*/ 102 w 140"/>
              <a:gd name="T5" fmla="*/ 105 h 258"/>
              <a:gd name="T6" fmla="*/ 88 w 140"/>
              <a:gd name="T7" fmla="*/ 120 h 258"/>
              <a:gd name="T8" fmla="*/ 102 w 140"/>
              <a:gd name="T9" fmla="*/ 134 h 258"/>
              <a:gd name="T10" fmla="*/ 136 w 140"/>
              <a:gd name="T11" fmla="*/ 178 h 258"/>
              <a:gd name="T12" fmla="*/ 71 w 140"/>
              <a:gd name="T13" fmla="*/ 255 h 258"/>
              <a:gd name="T14" fmla="*/ 11 w 140"/>
              <a:gd name="T15" fmla="*/ 217 h 258"/>
              <a:gd name="T16" fmla="*/ 53 w 140"/>
              <a:gd name="T17" fmla="*/ 131 h 258"/>
              <a:gd name="T18" fmla="*/ 61 w 140"/>
              <a:gd name="T19" fmla="*/ 119 h 258"/>
              <a:gd name="T20" fmla="*/ 60 w 140"/>
              <a:gd name="T21" fmla="*/ 93 h 258"/>
              <a:gd name="T22" fmla="*/ 74 w 140"/>
              <a:gd name="T23" fmla="*/ 0 h 258"/>
              <a:gd name="T24" fmla="*/ 103 w 140"/>
              <a:gd name="T25" fmla="*/ 86 h 258"/>
              <a:gd name="T26" fmla="*/ 99 w 140"/>
              <a:gd name="T27" fmla="*/ 102 h 258"/>
              <a:gd name="T28" fmla="*/ 72 w 140"/>
              <a:gd name="T29" fmla="*/ 92 h 258"/>
              <a:gd name="T30" fmla="*/ 68 w 140"/>
              <a:gd name="T31" fmla="*/ 121 h 258"/>
              <a:gd name="T32" fmla="*/ 57 w 140"/>
              <a:gd name="T33" fmla="*/ 135 h 258"/>
              <a:gd name="T34" fmla="*/ 44 w 140"/>
              <a:gd name="T35" fmla="*/ 141 h 258"/>
              <a:gd name="T36" fmla="*/ 29 w 140"/>
              <a:gd name="T37" fmla="*/ 231 h 258"/>
              <a:gd name="T38" fmla="*/ 101 w 140"/>
              <a:gd name="T39" fmla="*/ 246 h 258"/>
              <a:gd name="T40" fmla="*/ 98 w 140"/>
              <a:gd name="T41" fmla="*/ 139 h 258"/>
              <a:gd name="T42" fmla="*/ 83 w 140"/>
              <a:gd name="T43" fmla="*/ 122 h 258"/>
              <a:gd name="T44" fmla="*/ 51 w 140"/>
              <a:gd name="T45" fmla="*/ 174 h 258"/>
              <a:gd name="T46" fmla="*/ 51 w 140"/>
              <a:gd name="T47" fmla="*/ 174 h 258"/>
              <a:gd name="T48" fmla="*/ 110 w 140"/>
              <a:gd name="T49" fmla="*/ 166 h 258"/>
              <a:gd name="T50" fmla="*/ 105 w 140"/>
              <a:gd name="T51" fmla="*/ 167 h 258"/>
              <a:gd name="T52" fmla="*/ 81 w 140"/>
              <a:gd name="T53" fmla="*/ 181 h 258"/>
              <a:gd name="T54" fmla="*/ 81 w 140"/>
              <a:gd name="T55" fmla="*/ 167 h 258"/>
              <a:gd name="T56" fmla="*/ 110 w 140"/>
              <a:gd name="T57" fmla="*/ 201 h 258"/>
              <a:gd name="T58" fmla="*/ 103 w 140"/>
              <a:gd name="T59" fmla="*/ 192 h 258"/>
              <a:gd name="T60" fmla="*/ 26 w 140"/>
              <a:gd name="T61" fmla="*/ 188 h 258"/>
              <a:gd name="T62" fmla="*/ 52 w 140"/>
              <a:gd name="T63" fmla="*/ 208 h 258"/>
              <a:gd name="T64" fmla="*/ 45 w 140"/>
              <a:gd name="T65" fmla="*/ 208 h 258"/>
              <a:gd name="T66" fmla="*/ 73 w 140"/>
              <a:gd name="T67" fmla="*/ 217 h 258"/>
              <a:gd name="T68" fmla="*/ 81 w 140"/>
              <a:gd name="T69" fmla="*/ 208 h 258"/>
              <a:gd name="T70" fmla="*/ 93 w 140"/>
              <a:gd name="T71" fmla="*/ 236 h 258"/>
              <a:gd name="T72" fmla="*/ 93 w 140"/>
              <a:gd name="T73" fmla="*/ 236 h 258"/>
              <a:gd name="T74" fmla="*/ 61 w 140"/>
              <a:gd name="T75" fmla="*/ 2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258">
                <a:moveTo>
                  <a:pt x="74" y="0"/>
                </a:moveTo>
                <a:cubicBezTo>
                  <a:pt x="74" y="0"/>
                  <a:pt x="75" y="0"/>
                  <a:pt x="76" y="0"/>
                </a:cubicBezTo>
                <a:cubicBezTo>
                  <a:pt x="81" y="4"/>
                  <a:pt x="78" y="13"/>
                  <a:pt x="79" y="20"/>
                </a:cubicBezTo>
                <a:cubicBezTo>
                  <a:pt x="80" y="41"/>
                  <a:pt x="79" y="76"/>
                  <a:pt x="80" y="101"/>
                </a:cubicBezTo>
                <a:cubicBezTo>
                  <a:pt x="85" y="91"/>
                  <a:pt x="95" y="72"/>
                  <a:pt x="109" y="84"/>
                </a:cubicBezTo>
                <a:cubicBezTo>
                  <a:pt x="111" y="95"/>
                  <a:pt x="107" y="99"/>
                  <a:pt x="102" y="105"/>
                </a:cubicBezTo>
                <a:cubicBezTo>
                  <a:pt x="95" y="107"/>
                  <a:pt x="90" y="113"/>
                  <a:pt x="83" y="116"/>
                </a:cubicBezTo>
                <a:cubicBezTo>
                  <a:pt x="83" y="119"/>
                  <a:pt x="87" y="118"/>
                  <a:pt x="88" y="120"/>
                </a:cubicBezTo>
                <a:cubicBezTo>
                  <a:pt x="89" y="125"/>
                  <a:pt x="86" y="127"/>
                  <a:pt x="88" y="129"/>
                </a:cubicBezTo>
                <a:cubicBezTo>
                  <a:pt x="92" y="132"/>
                  <a:pt x="96" y="134"/>
                  <a:pt x="102" y="134"/>
                </a:cubicBezTo>
                <a:cubicBezTo>
                  <a:pt x="107" y="138"/>
                  <a:pt x="111" y="141"/>
                  <a:pt x="115" y="144"/>
                </a:cubicBezTo>
                <a:cubicBezTo>
                  <a:pt x="124" y="151"/>
                  <a:pt x="134" y="162"/>
                  <a:pt x="136" y="178"/>
                </a:cubicBezTo>
                <a:cubicBezTo>
                  <a:pt x="139" y="199"/>
                  <a:pt x="131" y="223"/>
                  <a:pt x="121" y="237"/>
                </a:cubicBezTo>
                <a:cubicBezTo>
                  <a:pt x="109" y="248"/>
                  <a:pt x="92" y="258"/>
                  <a:pt x="71" y="255"/>
                </a:cubicBezTo>
                <a:cubicBezTo>
                  <a:pt x="59" y="254"/>
                  <a:pt x="48" y="250"/>
                  <a:pt x="38" y="244"/>
                </a:cubicBezTo>
                <a:cubicBezTo>
                  <a:pt x="26" y="237"/>
                  <a:pt x="18" y="229"/>
                  <a:pt x="11" y="217"/>
                </a:cubicBezTo>
                <a:cubicBezTo>
                  <a:pt x="0" y="196"/>
                  <a:pt x="10" y="166"/>
                  <a:pt x="21" y="151"/>
                </a:cubicBezTo>
                <a:cubicBezTo>
                  <a:pt x="29" y="141"/>
                  <a:pt x="43" y="138"/>
                  <a:pt x="53" y="131"/>
                </a:cubicBezTo>
                <a:cubicBezTo>
                  <a:pt x="56" y="131"/>
                  <a:pt x="58" y="130"/>
                  <a:pt x="61" y="131"/>
                </a:cubicBezTo>
                <a:cubicBezTo>
                  <a:pt x="61" y="127"/>
                  <a:pt x="62" y="124"/>
                  <a:pt x="61" y="119"/>
                </a:cubicBezTo>
                <a:cubicBezTo>
                  <a:pt x="64" y="119"/>
                  <a:pt x="65" y="114"/>
                  <a:pt x="69" y="117"/>
                </a:cubicBezTo>
                <a:cubicBezTo>
                  <a:pt x="64" y="110"/>
                  <a:pt x="60" y="103"/>
                  <a:pt x="60" y="93"/>
                </a:cubicBezTo>
                <a:cubicBezTo>
                  <a:pt x="63" y="88"/>
                  <a:pt x="70" y="86"/>
                  <a:pt x="75" y="87"/>
                </a:cubicBezTo>
                <a:cubicBezTo>
                  <a:pt x="75" y="61"/>
                  <a:pt x="74" y="27"/>
                  <a:pt x="74" y="0"/>
                </a:cubicBezTo>
                <a:close/>
                <a:moveTo>
                  <a:pt x="99" y="102"/>
                </a:moveTo>
                <a:cubicBezTo>
                  <a:pt x="101" y="97"/>
                  <a:pt x="105" y="93"/>
                  <a:pt x="103" y="86"/>
                </a:cubicBezTo>
                <a:cubicBezTo>
                  <a:pt x="92" y="84"/>
                  <a:pt x="84" y="101"/>
                  <a:pt x="84" y="111"/>
                </a:cubicBezTo>
                <a:cubicBezTo>
                  <a:pt x="89" y="108"/>
                  <a:pt x="92" y="103"/>
                  <a:pt x="99" y="102"/>
                </a:cubicBezTo>
                <a:close/>
                <a:moveTo>
                  <a:pt x="74" y="114"/>
                </a:moveTo>
                <a:cubicBezTo>
                  <a:pt x="73" y="106"/>
                  <a:pt x="75" y="96"/>
                  <a:pt x="72" y="92"/>
                </a:cubicBezTo>
                <a:cubicBezTo>
                  <a:pt x="60" y="93"/>
                  <a:pt x="69" y="110"/>
                  <a:pt x="74" y="114"/>
                </a:cubicBezTo>
                <a:close/>
                <a:moveTo>
                  <a:pt x="68" y="121"/>
                </a:moveTo>
                <a:cubicBezTo>
                  <a:pt x="67" y="129"/>
                  <a:pt x="69" y="134"/>
                  <a:pt x="66" y="137"/>
                </a:cubicBezTo>
                <a:cubicBezTo>
                  <a:pt x="62" y="137"/>
                  <a:pt x="60" y="136"/>
                  <a:pt x="57" y="135"/>
                </a:cubicBezTo>
                <a:cubicBezTo>
                  <a:pt x="54" y="136"/>
                  <a:pt x="55" y="140"/>
                  <a:pt x="52" y="141"/>
                </a:cubicBezTo>
                <a:cubicBezTo>
                  <a:pt x="49" y="140"/>
                  <a:pt x="48" y="141"/>
                  <a:pt x="44" y="141"/>
                </a:cubicBezTo>
                <a:cubicBezTo>
                  <a:pt x="27" y="151"/>
                  <a:pt x="15" y="167"/>
                  <a:pt x="12" y="188"/>
                </a:cubicBezTo>
                <a:cubicBezTo>
                  <a:pt x="10" y="209"/>
                  <a:pt x="20" y="221"/>
                  <a:pt x="29" y="231"/>
                </a:cubicBezTo>
                <a:cubicBezTo>
                  <a:pt x="40" y="242"/>
                  <a:pt x="49" y="245"/>
                  <a:pt x="67" y="248"/>
                </a:cubicBezTo>
                <a:cubicBezTo>
                  <a:pt x="80" y="251"/>
                  <a:pt x="89" y="250"/>
                  <a:pt x="101" y="246"/>
                </a:cubicBezTo>
                <a:cubicBezTo>
                  <a:pt x="127" y="235"/>
                  <a:pt x="140" y="189"/>
                  <a:pt x="123" y="159"/>
                </a:cubicBezTo>
                <a:cubicBezTo>
                  <a:pt x="116" y="152"/>
                  <a:pt x="108" y="143"/>
                  <a:pt x="98" y="139"/>
                </a:cubicBezTo>
                <a:cubicBezTo>
                  <a:pt x="92" y="137"/>
                  <a:pt x="86" y="139"/>
                  <a:pt x="82" y="136"/>
                </a:cubicBezTo>
                <a:cubicBezTo>
                  <a:pt x="82" y="132"/>
                  <a:pt x="81" y="125"/>
                  <a:pt x="83" y="122"/>
                </a:cubicBezTo>
                <a:cubicBezTo>
                  <a:pt x="76" y="121"/>
                  <a:pt x="74" y="120"/>
                  <a:pt x="68" y="121"/>
                </a:cubicBezTo>
                <a:close/>
                <a:moveTo>
                  <a:pt x="51" y="174"/>
                </a:moveTo>
                <a:cubicBezTo>
                  <a:pt x="56" y="171"/>
                  <a:pt x="59" y="163"/>
                  <a:pt x="56" y="156"/>
                </a:cubicBezTo>
                <a:cubicBezTo>
                  <a:pt x="46" y="148"/>
                  <a:pt x="36" y="174"/>
                  <a:pt x="51" y="174"/>
                </a:cubicBezTo>
                <a:close/>
                <a:moveTo>
                  <a:pt x="105" y="167"/>
                </a:moveTo>
                <a:cubicBezTo>
                  <a:pt x="108" y="167"/>
                  <a:pt x="108" y="165"/>
                  <a:pt x="110" y="166"/>
                </a:cubicBezTo>
                <a:cubicBezTo>
                  <a:pt x="112" y="163"/>
                  <a:pt x="113" y="158"/>
                  <a:pt x="110" y="155"/>
                </a:cubicBezTo>
                <a:cubicBezTo>
                  <a:pt x="103" y="153"/>
                  <a:pt x="104" y="163"/>
                  <a:pt x="105" y="167"/>
                </a:cubicBezTo>
                <a:close/>
                <a:moveTo>
                  <a:pt x="81" y="167"/>
                </a:moveTo>
                <a:cubicBezTo>
                  <a:pt x="78" y="171"/>
                  <a:pt x="79" y="176"/>
                  <a:pt x="81" y="181"/>
                </a:cubicBezTo>
                <a:cubicBezTo>
                  <a:pt x="89" y="182"/>
                  <a:pt x="91" y="176"/>
                  <a:pt x="92" y="168"/>
                </a:cubicBezTo>
                <a:cubicBezTo>
                  <a:pt x="89" y="165"/>
                  <a:pt x="85" y="167"/>
                  <a:pt x="81" y="167"/>
                </a:cubicBezTo>
                <a:close/>
                <a:moveTo>
                  <a:pt x="103" y="192"/>
                </a:moveTo>
                <a:cubicBezTo>
                  <a:pt x="104" y="197"/>
                  <a:pt x="106" y="200"/>
                  <a:pt x="110" y="201"/>
                </a:cubicBezTo>
                <a:cubicBezTo>
                  <a:pt x="115" y="199"/>
                  <a:pt x="117" y="195"/>
                  <a:pt x="117" y="190"/>
                </a:cubicBezTo>
                <a:cubicBezTo>
                  <a:pt x="111" y="184"/>
                  <a:pt x="110" y="191"/>
                  <a:pt x="103" y="192"/>
                </a:cubicBezTo>
                <a:close/>
                <a:moveTo>
                  <a:pt x="21" y="201"/>
                </a:moveTo>
                <a:cubicBezTo>
                  <a:pt x="27" y="201"/>
                  <a:pt x="29" y="193"/>
                  <a:pt x="26" y="188"/>
                </a:cubicBezTo>
                <a:cubicBezTo>
                  <a:pt x="19" y="186"/>
                  <a:pt x="18" y="198"/>
                  <a:pt x="21" y="201"/>
                </a:cubicBezTo>
                <a:close/>
                <a:moveTo>
                  <a:pt x="52" y="208"/>
                </a:moveTo>
                <a:cubicBezTo>
                  <a:pt x="62" y="199"/>
                  <a:pt x="51" y="187"/>
                  <a:pt x="43" y="197"/>
                </a:cubicBezTo>
                <a:cubicBezTo>
                  <a:pt x="43" y="201"/>
                  <a:pt x="42" y="206"/>
                  <a:pt x="45" y="208"/>
                </a:cubicBezTo>
                <a:cubicBezTo>
                  <a:pt x="47" y="208"/>
                  <a:pt x="50" y="208"/>
                  <a:pt x="52" y="208"/>
                </a:cubicBezTo>
                <a:close/>
                <a:moveTo>
                  <a:pt x="73" y="217"/>
                </a:moveTo>
                <a:cubicBezTo>
                  <a:pt x="75" y="219"/>
                  <a:pt x="81" y="217"/>
                  <a:pt x="83" y="216"/>
                </a:cubicBezTo>
                <a:cubicBezTo>
                  <a:pt x="83" y="213"/>
                  <a:pt x="85" y="209"/>
                  <a:pt x="81" y="208"/>
                </a:cubicBezTo>
                <a:cubicBezTo>
                  <a:pt x="78" y="207"/>
                  <a:pt x="71" y="210"/>
                  <a:pt x="73" y="217"/>
                </a:cubicBezTo>
                <a:close/>
                <a:moveTo>
                  <a:pt x="93" y="236"/>
                </a:moveTo>
                <a:cubicBezTo>
                  <a:pt x="98" y="236"/>
                  <a:pt x="100" y="233"/>
                  <a:pt x="100" y="228"/>
                </a:cubicBezTo>
                <a:cubicBezTo>
                  <a:pt x="94" y="224"/>
                  <a:pt x="89" y="231"/>
                  <a:pt x="93" y="236"/>
                </a:cubicBezTo>
                <a:close/>
                <a:moveTo>
                  <a:pt x="52" y="237"/>
                </a:moveTo>
                <a:cubicBezTo>
                  <a:pt x="57" y="240"/>
                  <a:pt x="62" y="235"/>
                  <a:pt x="61" y="229"/>
                </a:cubicBezTo>
                <a:cubicBezTo>
                  <a:pt x="55" y="225"/>
                  <a:pt x="51" y="234"/>
                  <a:pt x="52" y="23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32"/>
          <p:cNvSpPr>
            <a:spLocks noEditPoints="1"/>
          </p:cNvSpPr>
          <p:nvPr/>
        </p:nvSpPr>
        <p:spPr bwMode="auto">
          <a:xfrm>
            <a:off x="1487488" y="2281508"/>
            <a:ext cx="1229675" cy="1123071"/>
          </a:xfrm>
          <a:custGeom>
            <a:avLst/>
            <a:gdLst>
              <a:gd name="T0" fmla="*/ 210 w 210"/>
              <a:gd name="T1" fmla="*/ 65 h 192"/>
              <a:gd name="T2" fmla="*/ 185 w 210"/>
              <a:gd name="T3" fmla="*/ 190 h 192"/>
              <a:gd name="T4" fmla="*/ 140 w 210"/>
              <a:gd name="T5" fmla="*/ 165 h 192"/>
              <a:gd name="T6" fmla="*/ 96 w 210"/>
              <a:gd name="T7" fmla="*/ 150 h 192"/>
              <a:gd name="T8" fmla="*/ 62 w 210"/>
              <a:gd name="T9" fmla="*/ 119 h 192"/>
              <a:gd name="T10" fmla="*/ 0 w 210"/>
              <a:gd name="T11" fmla="*/ 65 h 192"/>
              <a:gd name="T12" fmla="*/ 100 w 210"/>
              <a:gd name="T13" fmla="*/ 29 h 192"/>
              <a:gd name="T14" fmla="*/ 117 w 210"/>
              <a:gd name="T15" fmla="*/ 0 h 192"/>
              <a:gd name="T16" fmla="*/ 118 w 210"/>
              <a:gd name="T17" fmla="*/ 24 h 192"/>
              <a:gd name="T18" fmla="*/ 110 w 210"/>
              <a:gd name="T19" fmla="*/ 43 h 192"/>
              <a:gd name="T20" fmla="*/ 126 w 210"/>
              <a:gd name="T21" fmla="*/ 57 h 192"/>
              <a:gd name="T22" fmla="*/ 118 w 210"/>
              <a:gd name="T23" fmla="*/ 59 h 192"/>
              <a:gd name="T24" fmla="*/ 9 w 210"/>
              <a:gd name="T25" fmla="*/ 65 h 192"/>
              <a:gd name="T26" fmla="*/ 193 w 210"/>
              <a:gd name="T27" fmla="*/ 67 h 192"/>
              <a:gd name="T28" fmla="*/ 28 w 210"/>
              <a:gd name="T29" fmla="*/ 72 h 192"/>
              <a:gd name="T30" fmla="*/ 55 w 210"/>
              <a:gd name="T31" fmla="*/ 72 h 192"/>
              <a:gd name="T32" fmla="*/ 52 w 210"/>
              <a:gd name="T33" fmla="*/ 70 h 192"/>
              <a:gd name="T34" fmla="*/ 175 w 210"/>
              <a:gd name="T35" fmla="*/ 72 h 192"/>
              <a:gd name="T36" fmla="*/ 68 w 210"/>
              <a:gd name="T37" fmla="*/ 70 h 192"/>
              <a:gd name="T38" fmla="*/ 71 w 210"/>
              <a:gd name="T39" fmla="*/ 89 h 192"/>
              <a:gd name="T40" fmla="*/ 155 w 210"/>
              <a:gd name="T41" fmla="*/ 72 h 192"/>
              <a:gd name="T42" fmla="*/ 29 w 210"/>
              <a:gd name="T43" fmla="*/ 79 h 192"/>
              <a:gd name="T44" fmla="*/ 100 w 210"/>
              <a:gd name="T45" fmla="*/ 80 h 192"/>
              <a:gd name="T46" fmla="*/ 117 w 210"/>
              <a:gd name="T47" fmla="*/ 84 h 192"/>
              <a:gd name="T48" fmla="*/ 80 w 210"/>
              <a:gd name="T49" fmla="*/ 109 h 192"/>
              <a:gd name="T50" fmla="*/ 43 w 210"/>
              <a:gd name="T51" fmla="*/ 96 h 192"/>
              <a:gd name="T52" fmla="*/ 50 w 210"/>
              <a:gd name="T53" fmla="*/ 85 h 192"/>
              <a:gd name="T54" fmla="*/ 85 w 210"/>
              <a:gd name="T55" fmla="*/ 86 h 192"/>
              <a:gd name="T56" fmla="*/ 107 w 210"/>
              <a:gd name="T57" fmla="*/ 85 h 192"/>
              <a:gd name="T58" fmla="*/ 108 w 210"/>
              <a:gd name="T59" fmla="*/ 108 h 192"/>
              <a:gd name="T60" fmla="*/ 173 w 210"/>
              <a:gd name="T61" fmla="*/ 104 h 192"/>
              <a:gd name="T62" fmla="*/ 148 w 210"/>
              <a:gd name="T63" fmla="*/ 102 h 192"/>
              <a:gd name="T64" fmla="*/ 70 w 210"/>
              <a:gd name="T65" fmla="*/ 98 h 192"/>
              <a:gd name="T66" fmla="*/ 126 w 210"/>
              <a:gd name="T67" fmla="*/ 94 h 192"/>
              <a:gd name="T68" fmla="*/ 118 w 210"/>
              <a:gd name="T69" fmla="*/ 97 h 192"/>
              <a:gd name="T70" fmla="*/ 58 w 210"/>
              <a:gd name="T71" fmla="*/ 107 h 192"/>
              <a:gd name="T72" fmla="*/ 145 w 210"/>
              <a:gd name="T73" fmla="*/ 109 h 192"/>
              <a:gd name="T74" fmla="*/ 113 w 210"/>
              <a:gd name="T75" fmla="*/ 124 h 192"/>
              <a:gd name="T76" fmla="*/ 77 w 210"/>
              <a:gd name="T77" fmla="*/ 132 h 192"/>
              <a:gd name="T78" fmla="*/ 100 w 210"/>
              <a:gd name="T79" fmla="*/ 119 h 192"/>
              <a:gd name="T80" fmla="*/ 65 w 210"/>
              <a:gd name="T81" fmla="*/ 131 h 192"/>
              <a:gd name="T82" fmla="*/ 149 w 210"/>
              <a:gd name="T83" fmla="*/ 122 h 192"/>
              <a:gd name="T84" fmla="*/ 157 w 210"/>
              <a:gd name="T85" fmla="*/ 117 h 192"/>
              <a:gd name="T86" fmla="*/ 116 w 210"/>
              <a:gd name="T87" fmla="*/ 124 h 192"/>
              <a:gd name="T88" fmla="*/ 117 w 210"/>
              <a:gd name="T89" fmla="*/ 137 h 192"/>
              <a:gd name="T90" fmla="*/ 107 w 210"/>
              <a:gd name="T91" fmla="*/ 125 h 192"/>
              <a:gd name="T92" fmla="*/ 59 w 210"/>
              <a:gd name="T93" fmla="*/ 172 h 192"/>
              <a:gd name="T94" fmla="*/ 153 w 210"/>
              <a:gd name="T95" fmla="*/ 147 h 192"/>
              <a:gd name="T96" fmla="*/ 153 w 210"/>
              <a:gd name="T97" fmla="*/ 147 h 192"/>
              <a:gd name="T98" fmla="*/ 131 w 210"/>
              <a:gd name="T99" fmla="*/ 152 h 192"/>
              <a:gd name="T100" fmla="*/ 135 w 210"/>
              <a:gd name="T101" fmla="*/ 156 h 192"/>
              <a:gd name="T102" fmla="*/ 86 w 210"/>
              <a:gd name="T103" fmla="*/ 149 h 192"/>
              <a:gd name="T104" fmla="*/ 164 w 210"/>
              <a:gd name="T105" fmla="*/ 156 h 192"/>
              <a:gd name="T106" fmla="*/ 41 w 210"/>
              <a:gd name="T107" fmla="*/ 183 h 192"/>
              <a:gd name="T108" fmla="*/ 160 w 210"/>
              <a:gd name="T109" fmla="*/ 17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0" h="192">
                <a:moveTo>
                  <a:pt x="117" y="0"/>
                </a:moveTo>
                <a:cubicBezTo>
                  <a:pt x="125" y="23"/>
                  <a:pt x="132" y="45"/>
                  <a:pt x="138" y="70"/>
                </a:cubicBezTo>
                <a:cubicBezTo>
                  <a:pt x="148" y="66"/>
                  <a:pt x="164" y="69"/>
                  <a:pt x="169" y="61"/>
                </a:cubicBezTo>
                <a:cubicBezTo>
                  <a:pt x="177" y="71"/>
                  <a:pt x="201" y="54"/>
                  <a:pt x="210" y="65"/>
                </a:cubicBezTo>
                <a:cubicBezTo>
                  <a:pt x="208" y="71"/>
                  <a:pt x="205" y="76"/>
                  <a:pt x="200" y="79"/>
                </a:cubicBezTo>
                <a:cubicBezTo>
                  <a:pt x="188" y="96"/>
                  <a:pt x="174" y="112"/>
                  <a:pt x="158" y="125"/>
                </a:cubicBezTo>
                <a:cubicBezTo>
                  <a:pt x="162" y="137"/>
                  <a:pt x="165" y="151"/>
                  <a:pt x="174" y="159"/>
                </a:cubicBezTo>
                <a:cubicBezTo>
                  <a:pt x="175" y="171"/>
                  <a:pt x="183" y="178"/>
                  <a:pt x="185" y="190"/>
                </a:cubicBezTo>
                <a:cubicBezTo>
                  <a:pt x="184" y="191"/>
                  <a:pt x="180" y="190"/>
                  <a:pt x="180" y="192"/>
                </a:cubicBezTo>
                <a:cubicBezTo>
                  <a:pt x="169" y="183"/>
                  <a:pt x="155" y="178"/>
                  <a:pt x="145" y="169"/>
                </a:cubicBezTo>
                <a:cubicBezTo>
                  <a:pt x="143" y="169"/>
                  <a:pt x="142" y="169"/>
                  <a:pt x="140" y="169"/>
                </a:cubicBezTo>
                <a:cubicBezTo>
                  <a:pt x="140" y="167"/>
                  <a:pt x="140" y="166"/>
                  <a:pt x="140" y="165"/>
                </a:cubicBezTo>
                <a:cubicBezTo>
                  <a:pt x="129" y="160"/>
                  <a:pt x="122" y="151"/>
                  <a:pt x="113" y="144"/>
                </a:cubicBezTo>
                <a:cubicBezTo>
                  <a:pt x="112" y="145"/>
                  <a:pt x="106" y="151"/>
                  <a:pt x="106" y="143"/>
                </a:cubicBezTo>
                <a:cubicBezTo>
                  <a:pt x="103" y="145"/>
                  <a:pt x="102" y="150"/>
                  <a:pt x="99" y="153"/>
                </a:cubicBezTo>
                <a:cubicBezTo>
                  <a:pt x="99" y="152"/>
                  <a:pt x="96" y="153"/>
                  <a:pt x="96" y="150"/>
                </a:cubicBezTo>
                <a:cubicBezTo>
                  <a:pt x="83" y="158"/>
                  <a:pt x="70" y="168"/>
                  <a:pt x="57" y="178"/>
                </a:cubicBezTo>
                <a:cubicBezTo>
                  <a:pt x="51" y="182"/>
                  <a:pt x="45" y="187"/>
                  <a:pt x="38" y="189"/>
                </a:cubicBezTo>
                <a:cubicBezTo>
                  <a:pt x="39" y="186"/>
                  <a:pt x="36" y="187"/>
                  <a:pt x="35" y="186"/>
                </a:cubicBezTo>
                <a:cubicBezTo>
                  <a:pt x="42" y="161"/>
                  <a:pt x="51" y="140"/>
                  <a:pt x="62" y="119"/>
                </a:cubicBezTo>
                <a:cubicBezTo>
                  <a:pt x="56" y="109"/>
                  <a:pt x="44" y="105"/>
                  <a:pt x="37" y="96"/>
                </a:cubicBezTo>
                <a:cubicBezTo>
                  <a:pt x="35" y="97"/>
                  <a:pt x="34" y="99"/>
                  <a:pt x="31" y="98"/>
                </a:cubicBezTo>
                <a:cubicBezTo>
                  <a:pt x="31" y="96"/>
                  <a:pt x="31" y="94"/>
                  <a:pt x="32" y="92"/>
                </a:cubicBezTo>
                <a:cubicBezTo>
                  <a:pt x="22" y="83"/>
                  <a:pt x="10" y="75"/>
                  <a:pt x="0" y="65"/>
                </a:cubicBezTo>
                <a:cubicBezTo>
                  <a:pt x="5" y="54"/>
                  <a:pt x="16" y="62"/>
                  <a:pt x="23" y="63"/>
                </a:cubicBezTo>
                <a:cubicBezTo>
                  <a:pt x="25" y="63"/>
                  <a:pt x="25" y="62"/>
                  <a:pt x="25" y="61"/>
                </a:cubicBezTo>
                <a:cubicBezTo>
                  <a:pt x="45" y="66"/>
                  <a:pt x="66" y="63"/>
                  <a:pt x="86" y="65"/>
                </a:cubicBezTo>
                <a:cubicBezTo>
                  <a:pt x="93" y="59"/>
                  <a:pt x="96" y="41"/>
                  <a:pt x="100" y="29"/>
                </a:cubicBezTo>
                <a:cubicBezTo>
                  <a:pt x="102" y="26"/>
                  <a:pt x="103" y="21"/>
                  <a:pt x="104" y="18"/>
                </a:cubicBezTo>
                <a:cubicBezTo>
                  <a:pt x="105" y="16"/>
                  <a:pt x="108" y="16"/>
                  <a:pt x="108" y="14"/>
                </a:cubicBezTo>
                <a:cubicBezTo>
                  <a:pt x="110" y="9"/>
                  <a:pt x="110" y="2"/>
                  <a:pt x="114" y="0"/>
                </a:cubicBezTo>
                <a:cubicBezTo>
                  <a:pt x="115" y="0"/>
                  <a:pt x="116" y="0"/>
                  <a:pt x="117" y="0"/>
                </a:cubicBezTo>
                <a:close/>
                <a:moveTo>
                  <a:pt x="118" y="24"/>
                </a:moveTo>
                <a:cubicBezTo>
                  <a:pt x="118" y="25"/>
                  <a:pt x="118" y="25"/>
                  <a:pt x="118" y="26"/>
                </a:cubicBezTo>
                <a:cubicBezTo>
                  <a:pt x="121" y="28"/>
                  <a:pt x="121" y="23"/>
                  <a:pt x="119" y="23"/>
                </a:cubicBezTo>
                <a:cubicBezTo>
                  <a:pt x="119" y="24"/>
                  <a:pt x="119" y="24"/>
                  <a:pt x="118" y="24"/>
                </a:cubicBezTo>
                <a:close/>
                <a:moveTo>
                  <a:pt x="123" y="38"/>
                </a:moveTo>
                <a:cubicBezTo>
                  <a:pt x="122" y="44"/>
                  <a:pt x="128" y="39"/>
                  <a:pt x="123" y="38"/>
                </a:cubicBezTo>
                <a:close/>
                <a:moveTo>
                  <a:pt x="101" y="60"/>
                </a:moveTo>
                <a:cubicBezTo>
                  <a:pt x="102" y="53"/>
                  <a:pt x="113" y="50"/>
                  <a:pt x="110" y="43"/>
                </a:cubicBezTo>
                <a:cubicBezTo>
                  <a:pt x="108" y="49"/>
                  <a:pt x="101" y="54"/>
                  <a:pt x="101" y="60"/>
                </a:cubicBezTo>
                <a:close/>
                <a:moveTo>
                  <a:pt x="126" y="57"/>
                </a:moveTo>
                <a:cubicBezTo>
                  <a:pt x="129" y="58"/>
                  <a:pt x="129" y="51"/>
                  <a:pt x="127" y="51"/>
                </a:cubicBezTo>
                <a:cubicBezTo>
                  <a:pt x="127" y="53"/>
                  <a:pt x="126" y="54"/>
                  <a:pt x="126" y="57"/>
                </a:cubicBezTo>
                <a:close/>
                <a:moveTo>
                  <a:pt x="114" y="66"/>
                </a:moveTo>
                <a:cubicBezTo>
                  <a:pt x="111" y="72"/>
                  <a:pt x="105" y="79"/>
                  <a:pt x="101" y="86"/>
                </a:cubicBezTo>
                <a:cubicBezTo>
                  <a:pt x="101" y="87"/>
                  <a:pt x="103" y="88"/>
                  <a:pt x="102" y="86"/>
                </a:cubicBezTo>
                <a:cubicBezTo>
                  <a:pt x="108" y="77"/>
                  <a:pt x="116" y="71"/>
                  <a:pt x="118" y="59"/>
                </a:cubicBezTo>
                <a:cubicBezTo>
                  <a:pt x="115" y="60"/>
                  <a:pt x="116" y="63"/>
                  <a:pt x="114" y="66"/>
                </a:cubicBezTo>
                <a:close/>
                <a:moveTo>
                  <a:pt x="15" y="71"/>
                </a:moveTo>
                <a:cubicBezTo>
                  <a:pt x="15" y="67"/>
                  <a:pt x="17" y="66"/>
                  <a:pt x="14" y="65"/>
                </a:cubicBezTo>
                <a:cubicBezTo>
                  <a:pt x="14" y="67"/>
                  <a:pt x="12" y="63"/>
                  <a:pt x="9" y="65"/>
                </a:cubicBezTo>
                <a:cubicBezTo>
                  <a:pt x="10" y="68"/>
                  <a:pt x="13" y="69"/>
                  <a:pt x="15" y="71"/>
                </a:cubicBezTo>
                <a:close/>
                <a:moveTo>
                  <a:pt x="188" y="68"/>
                </a:moveTo>
                <a:cubicBezTo>
                  <a:pt x="188" y="69"/>
                  <a:pt x="188" y="70"/>
                  <a:pt x="188" y="72"/>
                </a:cubicBezTo>
                <a:cubicBezTo>
                  <a:pt x="191" y="71"/>
                  <a:pt x="192" y="70"/>
                  <a:pt x="193" y="67"/>
                </a:cubicBezTo>
                <a:cubicBezTo>
                  <a:pt x="190" y="66"/>
                  <a:pt x="191" y="69"/>
                  <a:pt x="188" y="68"/>
                </a:cubicBezTo>
                <a:close/>
                <a:moveTo>
                  <a:pt x="28" y="72"/>
                </a:moveTo>
                <a:cubicBezTo>
                  <a:pt x="28" y="70"/>
                  <a:pt x="31" y="70"/>
                  <a:pt x="30" y="68"/>
                </a:cubicBezTo>
                <a:cubicBezTo>
                  <a:pt x="28" y="67"/>
                  <a:pt x="27" y="72"/>
                  <a:pt x="28" y="72"/>
                </a:cubicBezTo>
                <a:close/>
                <a:moveTo>
                  <a:pt x="36" y="73"/>
                </a:moveTo>
                <a:cubicBezTo>
                  <a:pt x="36" y="71"/>
                  <a:pt x="39" y="71"/>
                  <a:pt x="38" y="69"/>
                </a:cubicBezTo>
                <a:cubicBezTo>
                  <a:pt x="36" y="68"/>
                  <a:pt x="35" y="73"/>
                  <a:pt x="36" y="73"/>
                </a:cubicBezTo>
                <a:close/>
                <a:moveTo>
                  <a:pt x="55" y="72"/>
                </a:moveTo>
                <a:cubicBezTo>
                  <a:pt x="59" y="72"/>
                  <a:pt x="63" y="75"/>
                  <a:pt x="63" y="69"/>
                </a:cubicBezTo>
                <a:cubicBezTo>
                  <a:pt x="57" y="70"/>
                  <a:pt x="52" y="68"/>
                  <a:pt x="43" y="69"/>
                </a:cubicBezTo>
                <a:cubicBezTo>
                  <a:pt x="44" y="75"/>
                  <a:pt x="38" y="78"/>
                  <a:pt x="41" y="82"/>
                </a:cubicBezTo>
                <a:cubicBezTo>
                  <a:pt x="44" y="77"/>
                  <a:pt x="45" y="70"/>
                  <a:pt x="52" y="70"/>
                </a:cubicBezTo>
                <a:cubicBezTo>
                  <a:pt x="53" y="77"/>
                  <a:pt x="51" y="72"/>
                  <a:pt x="55" y="72"/>
                </a:cubicBezTo>
                <a:close/>
                <a:moveTo>
                  <a:pt x="175" y="72"/>
                </a:moveTo>
                <a:cubicBezTo>
                  <a:pt x="176" y="70"/>
                  <a:pt x="183" y="74"/>
                  <a:pt x="184" y="69"/>
                </a:cubicBezTo>
                <a:cubicBezTo>
                  <a:pt x="180" y="69"/>
                  <a:pt x="172" y="69"/>
                  <a:pt x="175" y="72"/>
                </a:cubicBezTo>
                <a:close/>
                <a:moveTo>
                  <a:pt x="71" y="89"/>
                </a:moveTo>
                <a:cubicBezTo>
                  <a:pt x="73" y="85"/>
                  <a:pt x="77" y="76"/>
                  <a:pt x="82" y="72"/>
                </a:cubicBezTo>
                <a:cubicBezTo>
                  <a:pt x="83" y="72"/>
                  <a:pt x="85" y="72"/>
                  <a:pt x="85" y="70"/>
                </a:cubicBezTo>
                <a:cubicBezTo>
                  <a:pt x="81" y="71"/>
                  <a:pt x="74" y="69"/>
                  <a:pt x="68" y="70"/>
                </a:cubicBezTo>
                <a:cubicBezTo>
                  <a:pt x="67" y="77"/>
                  <a:pt x="60" y="83"/>
                  <a:pt x="61" y="89"/>
                </a:cubicBezTo>
                <a:cubicBezTo>
                  <a:pt x="63" y="84"/>
                  <a:pt x="65" y="78"/>
                  <a:pt x="70" y="76"/>
                </a:cubicBezTo>
                <a:cubicBezTo>
                  <a:pt x="70" y="76"/>
                  <a:pt x="71" y="77"/>
                  <a:pt x="72" y="77"/>
                </a:cubicBezTo>
                <a:cubicBezTo>
                  <a:pt x="73" y="83"/>
                  <a:pt x="64" y="97"/>
                  <a:pt x="71" y="89"/>
                </a:cubicBezTo>
                <a:close/>
                <a:moveTo>
                  <a:pt x="89" y="74"/>
                </a:moveTo>
                <a:cubicBezTo>
                  <a:pt x="89" y="72"/>
                  <a:pt x="90" y="71"/>
                  <a:pt x="89" y="71"/>
                </a:cubicBezTo>
                <a:cubicBezTo>
                  <a:pt x="88" y="72"/>
                  <a:pt x="87" y="73"/>
                  <a:pt x="89" y="74"/>
                </a:cubicBezTo>
                <a:close/>
                <a:moveTo>
                  <a:pt x="155" y="72"/>
                </a:moveTo>
                <a:cubicBezTo>
                  <a:pt x="152" y="72"/>
                  <a:pt x="150" y="72"/>
                  <a:pt x="147" y="72"/>
                </a:cubicBezTo>
                <a:cubicBezTo>
                  <a:pt x="147" y="79"/>
                  <a:pt x="154" y="76"/>
                  <a:pt x="155" y="72"/>
                </a:cubicBezTo>
                <a:close/>
                <a:moveTo>
                  <a:pt x="28" y="83"/>
                </a:moveTo>
                <a:cubicBezTo>
                  <a:pt x="28" y="81"/>
                  <a:pt x="28" y="79"/>
                  <a:pt x="29" y="79"/>
                </a:cubicBezTo>
                <a:cubicBezTo>
                  <a:pt x="26" y="78"/>
                  <a:pt x="25" y="82"/>
                  <a:pt x="28" y="83"/>
                </a:cubicBezTo>
                <a:close/>
                <a:moveTo>
                  <a:pt x="93" y="94"/>
                </a:moveTo>
                <a:cubicBezTo>
                  <a:pt x="93" y="93"/>
                  <a:pt x="95" y="94"/>
                  <a:pt x="95" y="94"/>
                </a:cubicBezTo>
                <a:cubicBezTo>
                  <a:pt x="96" y="89"/>
                  <a:pt x="103" y="81"/>
                  <a:pt x="100" y="80"/>
                </a:cubicBezTo>
                <a:cubicBezTo>
                  <a:pt x="99" y="85"/>
                  <a:pt x="91" y="90"/>
                  <a:pt x="93" y="94"/>
                </a:cubicBezTo>
                <a:close/>
                <a:moveTo>
                  <a:pt x="117" y="84"/>
                </a:moveTo>
                <a:cubicBezTo>
                  <a:pt x="117" y="82"/>
                  <a:pt x="121" y="81"/>
                  <a:pt x="118" y="80"/>
                </a:cubicBezTo>
                <a:cubicBezTo>
                  <a:pt x="118" y="81"/>
                  <a:pt x="115" y="83"/>
                  <a:pt x="117" y="84"/>
                </a:cubicBezTo>
                <a:close/>
                <a:moveTo>
                  <a:pt x="32" y="87"/>
                </a:moveTo>
                <a:cubicBezTo>
                  <a:pt x="34" y="87"/>
                  <a:pt x="35" y="82"/>
                  <a:pt x="34" y="83"/>
                </a:cubicBezTo>
                <a:cubicBezTo>
                  <a:pt x="34" y="84"/>
                  <a:pt x="33" y="85"/>
                  <a:pt x="32" y="87"/>
                </a:cubicBezTo>
                <a:close/>
                <a:moveTo>
                  <a:pt x="80" y="109"/>
                </a:moveTo>
                <a:cubicBezTo>
                  <a:pt x="83" y="108"/>
                  <a:pt x="84" y="103"/>
                  <a:pt x="86" y="99"/>
                </a:cubicBezTo>
                <a:cubicBezTo>
                  <a:pt x="88" y="94"/>
                  <a:pt x="93" y="88"/>
                  <a:pt x="92" y="83"/>
                </a:cubicBezTo>
                <a:cubicBezTo>
                  <a:pt x="87" y="91"/>
                  <a:pt x="83" y="100"/>
                  <a:pt x="80" y="109"/>
                </a:cubicBezTo>
                <a:close/>
                <a:moveTo>
                  <a:pt x="43" y="96"/>
                </a:moveTo>
                <a:cubicBezTo>
                  <a:pt x="47" y="97"/>
                  <a:pt x="47" y="101"/>
                  <a:pt x="51" y="102"/>
                </a:cubicBezTo>
                <a:cubicBezTo>
                  <a:pt x="51" y="99"/>
                  <a:pt x="56" y="94"/>
                  <a:pt x="54" y="91"/>
                </a:cubicBezTo>
                <a:cubicBezTo>
                  <a:pt x="53" y="94"/>
                  <a:pt x="52" y="97"/>
                  <a:pt x="48" y="97"/>
                </a:cubicBezTo>
                <a:cubicBezTo>
                  <a:pt x="45" y="93"/>
                  <a:pt x="53" y="88"/>
                  <a:pt x="50" y="85"/>
                </a:cubicBezTo>
                <a:cubicBezTo>
                  <a:pt x="48" y="89"/>
                  <a:pt x="45" y="92"/>
                  <a:pt x="43" y="96"/>
                </a:cubicBezTo>
                <a:close/>
                <a:moveTo>
                  <a:pt x="85" y="86"/>
                </a:moveTo>
                <a:cubicBezTo>
                  <a:pt x="82" y="90"/>
                  <a:pt x="77" y="96"/>
                  <a:pt x="79" y="100"/>
                </a:cubicBezTo>
                <a:cubicBezTo>
                  <a:pt x="80" y="96"/>
                  <a:pt x="87" y="87"/>
                  <a:pt x="85" y="86"/>
                </a:cubicBezTo>
                <a:close/>
                <a:moveTo>
                  <a:pt x="97" y="102"/>
                </a:moveTo>
                <a:cubicBezTo>
                  <a:pt x="94" y="108"/>
                  <a:pt x="90" y="115"/>
                  <a:pt x="90" y="120"/>
                </a:cubicBezTo>
                <a:cubicBezTo>
                  <a:pt x="98" y="111"/>
                  <a:pt x="101" y="97"/>
                  <a:pt x="107" y="87"/>
                </a:cubicBezTo>
                <a:cubicBezTo>
                  <a:pt x="108" y="87"/>
                  <a:pt x="109" y="85"/>
                  <a:pt x="107" y="85"/>
                </a:cubicBezTo>
                <a:cubicBezTo>
                  <a:pt x="104" y="90"/>
                  <a:pt x="101" y="96"/>
                  <a:pt x="97" y="102"/>
                </a:cubicBezTo>
                <a:close/>
                <a:moveTo>
                  <a:pt x="108" y="108"/>
                </a:moveTo>
                <a:cubicBezTo>
                  <a:pt x="111" y="100"/>
                  <a:pt x="119" y="92"/>
                  <a:pt x="119" y="86"/>
                </a:cubicBezTo>
                <a:cubicBezTo>
                  <a:pt x="116" y="93"/>
                  <a:pt x="109" y="101"/>
                  <a:pt x="108" y="108"/>
                </a:cubicBezTo>
                <a:close/>
                <a:moveTo>
                  <a:pt x="173" y="104"/>
                </a:moveTo>
                <a:cubicBezTo>
                  <a:pt x="176" y="99"/>
                  <a:pt x="185" y="93"/>
                  <a:pt x="186" y="88"/>
                </a:cubicBezTo>
                <a:cubicBezTo>
                  <a:pt x="185" y="90"/>
                  <a:pt x="184" y="86"/>
                  <a:pt x="183" y="87"/>
                </a:cubicBezTo>
                <a:cubicBezTo>
                  <a:pt x="182" y="93"/>
                  <a:pt x="172" y="102"/>
                  <a:pt x="173" y="104"/>
                </a:cubicBezTo>
                <a:close/>
                <a:moveTo>
                  <a:pt x="154" y="116"/>
                </a:moveTo>
                <a:cubicBezTo>
                  <a:pt x="151" y="104"/>
                  <a:pt x="165" y="96"/>
                  <a:pt x="165" y="88"/>
                </a:cubicBezTo>
                <a:cubicBezTo>
                  <a:pt x="161" y="96"/>
                  <a:pt x="149" y="105"/>
                  <a:pt x="154" y="116"/>
                </a:cubicBezTo>
                <a:close/>
                <a:moveTo>
                  <a:pt x="148" y="102"/>
                </a:moveTo>
                <a:cubicBezTo>
                  <a:pt x="148" y="97"/>
                  <a:pt x="155" y="94"/>
                  <a:pt x="153" y="89"/>
                </a:cubicBezTo>
                <a:cubicBezTo>
                  <a:pt x="153" y="91"/>
                  <a:pt x="152" y="90"/>
                  <a:pt x="151" y="89"/>
                </a:cubicBezTo>
                <a:cubicBezTo>
                  <a:pt x="150" y="93"/>
                  <a:pt x="145" y="98"/>
                  <a:pt x="148" y="102"/>
                </a:cubicBezTo>
                <a:close/>
                <a:moveTo>
                  <a:pt x="70" y="98"/>
                </a:moveTo>
                <a:cubicBezTo>
                  <a:pt x="67" y="103"/>
                  <a:pt x="63" y="106"/>
                  <a:pt x="63" y="112"/>
                </a:cubicBezTo>
                <a:cubicBezTo>
                  <a:pt x="68" y="108"/>
                  <a:pt x="69" y="100"/>
                  <a:pt x="73" y="93"/>
                </a:cubicBezTo>
                <a:cubicBezTo>
                  <a:pt x="70" y="93"/>
                  <a:pt x="71" y="97"/>
                  <a:pt x="70" y="98"/>
                </a:cubicBezTo>
                <a:close/>
                <a:moveTo>
                  <a:pt x="126" y="94"/>
                </a:moveTo>
                <a:cubicBezTo>
                  <a:pt x="123" y="98"/>
                  <a:pt x="119" y="105"/>
                  <a:pt x="119" y="109"/>
                </a:cubicBezTo>
                <a:cubicBezTo>
                  <a:pt x="121" y="105"/>
                  <a:pt x="128" y="96"/>
                  <a:pt x="126" y="94"/>
                </a:cubicBezTo>
                <a:close/>
                <a:moveTo>
                  <a:pt x="116" y="104"/>
                </a:moveTo>
                <a:cubicBezTo>
                  <a:pt x="117" y="102"/>
                  <a:pt x="121" y="96"/>
                  <a:pt x="118" y="97"/>
                </a:cubicBezTo>
                <a:cubicBezTo>
                  <a:pt x="118" y="100"/>
                  <a:pt x="114" y="103"/>
                  <a:pt x="116" y="104"/>
                </a:cubicBezTo>
                <a:close/>
                <a:moveTo>
                  <a:pt x="58" y="107"/>
                </a:moveTo>
                <a:cubicBezTo>
                  <a:pt x="58" y="104"/>
                  <a:pt x="62" y="100"/>
                  <a:pt x="60" y="97"/>
                </a:cubicBezTo>
                <a:cubicBezTo>
                  <a:pt x="60" y="101"/>
                  <a:pt x="53" y="105"/>
                  <a:pt x="58" y="107"/>
                </a:cubicBezTo>
                <a:close/>
                <a:moveTo>
                  <a:pt x="134" y="113"/>
                </a:moveTo>
                <a:cubicBezTo>
                  <a:pt x="136" y="109"/>
                  <a:pt x="141" y="102"/>
                  <a:pt x="140" y="98"/>
                </a:cubicBezTo>
                <a:cubicBezTo>
                  <a:pt x="138" y="103"/>
                  <a:pt x="133" y="109"/>
                  <a:pt x="134" y="113"/>
                </a:cubicBezTo>
                <a:close/>
                <a:moveTo>
                  <a:pt x="145" y="109"/>
                </a:moveTo>
                <a:cubicBezTo>
                  <a:pt x="146" y="115"/>
                  <a:pt x="146" y="105"/>
                  <a:pt x="143" y="105"/>
                </a:cubicBezTo>
                <a:cubicBezTo>
                  <a:pt x="142" y="108"/>
                  <a:pt x="145" y="108"/>
                  <a:pt x="145" y="109"/>
                </a:cubicBezTo>
                <a:close/>
                <a:moveTo>
                  <a:pt x="115" y="115"/>
                </a:moveTo>
                <a:cubicBezTo>
                  <a:pt x="116" y="119"/>
                  <a:pt x="111" y="122"/>
                  <a:pt x="113" y="124"/>
                </a:cubicBezTo>
                <a:cubicBezTo>
                  <a:pt x="116" y="122"/>
                  <a:pt x="119" y="115"/>
                  <a:pt x="123" y="119"/>
                </a:cubicBezTo>
                <a:cubicBezTo>
                  <a:pt x="125" y="116"/>
                  <a:pt x="130" y="107"/>
                  <a:pt x="128" y="107"/>
                </a:cubicBezTo>
                <a:cubicBezTo>
                  <a:pt x="126" y="112"/>
                  <a:pt x="122" y="119"/>
                  <a:pt x="115" y="115"/>
                </a:cubicBezTo>
                <a:close/>
                <a:moveTo>
                  <a:pt x="77" y="132"/>
                </a:moveTo>
                <a:cubicBezTo>
                  <a:pt x="82" y="128"/>
                  <a:pt x="85" y="120"/>
                  <a:pt x="86" y="113"/>
                </a:cubicBezTo>
                <a:cubicBezTo>
                  <a:pt x="83" y="120"/>
                  <a:pt x="76" y="126"/>
                  <a:pt x="77" y="132"/>
                </a:cubicBezTo>
                <a:close/>
                <a:moveTo>
                  <a:pt x="104" y="113"/>
                </a:moveTo>
                <a:cubicBezTo>
                  <a:pt x="104" y="117"/>
                  <a:pt x="103" y="119"/>
                  <a:pt x="100" y="119"/>
                </a:cubicBezTo>
                <a:cubicBezTo>
                  <a:pt x="100" y="123"/>
                  <a:pt x="102" y="123"/>
                  <a:pt x="103" y="125"/>
                </a:cubicBezTo>
                <a:cubicBezTo>
                  <a:pt x="106" y="123"/>
                  <a:pt x="110" y="117"/>
                  <a:pt x="109" y="114"/>
                </a:cubicBezTo>
                <a:cubicBezTo>
                  <a:pt x="108" y="117"/>
                  <a:pt x="106" y="113"/>
                  <a:pt x="104" y="113"/>
                </a:cubicBezTo>
                <a:close/>
                <a:moveTo>
                  <a:pt x="65" y="131"/>
                </a:moveTo>
                <a:cubicBezTo>
                  <a:pt x="67" y="128"/>
                  <a:pt x="70" y="126"/>
                  <a:pt x="72" y="121"/>
                </a:cubicBezTo>
                <a:cubicBezTo>
                  <a:pt x="66" y="121"/>
                  <a:pt x="74" y="116"/>
                  <a:pt x="71" y="115"/>
                </a:cubicBezTo>
                <a:cubicBezTo>
                  <a:pt x="70" y="121"/>
                  <a:pt x="64" y="127"/>
                  <a:pt x="65" y="131"/>
                </a:cubicBezTo>
                <a:close/>
                <a:moveTo>
                  <a:pt x="149" y="122"/>
                </a:moveTo>
                <a:cubicBezTo>
                  <a:pt x="151" y="121"/>
                  <a:pt x="150" y="115"/>
                  <a:pt x="147" y="116"/>
                </a:cubicBezTo>
                <a:cubicBezTo>
                  <a:pt x="147" y="118"/>
                  <a:pt x="146" y="122"/>
                  <a:pt x="149" y="122"/>
                </a:cubicBezTo>
                <a:close/>
                <a:moveTo>
                  <a:pt x="155" y="121"/>
                </a:moveTo>
                <a:cubicBezTo>
                  <a:pt x="157" y="122"/>
                  <a:pt x="159" y="118"/>
                  <a:pt x="157" y="117"/>
                </a:cubicBezTo>
                <a:cubicBezTo>
                  <a:pt x="157" y="119"/>
                  <a:pt x="155" y="118"/>
                  <a:pt x="154" y="117"/>
                </a:cubicBezTo>
                <a:cubicBezTo>
                  <a:pt x="154" y="119"/>
                  <a:pt x="155" y="119"/>
                  <a:pt x="155" y="121"/>
                </a:cubicBezTo>
                <a:close/>
                <a:moveTo>
                  <a:pt x="110" y="136"/>
                </a:moveTo>
                <a:cubicBezTo>
                  <a:pt x="114" y="134"/>
                  <a:pt x="117" y="127"/>
                  <a:pt x="116" y="124"/>
                </a:cubicBezTo>
                <a:cubicBezTo>
                  <a:pt x="114" y="128"/>
                  <a:pt x="111" y="131"/>
                  <a:pt x="110" y="136"/>
                </a:cubicBezTo>
                <a:close/>
                <a:moveTo>
                  <a:pt x="115" y="140"/>
                </a:moveTo>
                <a:cubicBezTo>
                  <a:pt x="117" y="140"/>
                  <a:pt x="117" y="143"/>
                  <a:pt x="119" y="142"/>
                </a:cubicBezTo>
                <a:cubicBezTo>
                  <a:pt x="121" y="138"/>
                  <a:pt x="118" y="140"/>
                  <a:pt x="117" y="137"/>
                </a:cubicBezTo>
                <a:cubicBezTo>
                  <a:pt x="119" y="133"/>
                  <a:pt x="125" y="128"/>
                  <a:pt x="123" y="124"/>
                </a:cubicBezTo>
                <a:cubicBezTo>
                  <a:pt x="120" y="129"/>
                  <a:pt x="117" y="134"/>
                  <a:pt x="115" y="140"/>
                </a:cubicBezTo>
                <a:close/>
                <a:moveTo>
                  <a:pt x="95" y="144"/>
                </a:moveTo>
                <a:cubicBezTo>
                  <a:pt x="103" y="142"/>
                  <a:pt x="107" y="131"/>
                  <a:pt x="107" y="125"/>
                </a:cubicBezTo>
                <a:cubicBezTo>
                  <a:pt x="102" y="130"/>
                  <a:pt x="100" y="138"/>
                  <a:pt x="95" y="144"/>
                </a:cubicBezTo>
                <a:close/>
                <a:moveTo>
                  <a:pt x="55" y="173"/>
                </a:moveTo>
                <a:cubicBezTo>
                  <a:pt x="52" y="174"/>
                  <a:pt x="48" y="173"/>
                  <a:pt x="49" y="178"/>
                </a:cubicBezTo>
                <a:cubicBezTo>
                  <a:pt x="54" y="177"/>
                  <a:pt x="54" y="173"/>
                  <a:pt x="59" y="172"/>
                </a:cubicBezTo>
                <a:cubicBezTo>
                  <a:pt x="63" y="157"/>
                  <a:pt x="73" y="148"/>
                  <a:pt x="80" y="135"/>
                </a:cubicBezTo>
                <a:cubicBezTo>
                  <a:pt x="82" y="134"/>
                  <a:pt x="87" y="130"/>
                  <a:pt x="85" y="128"/>
                </a:cubicBezTo>
                <a:cubicBezTo>
                  <a:pt x="71" y="139"/>
                  <a:pt x="62" y="155"/>
                  <a:pt x="55" y="173"/>
                </a:cubicBezTo>
                <a:close/>
                <a:moveTo>
                  <a:pt x="153" y="147"/>
                </a:moveTo>
                <a:cubicBezTo>
                  <a:pt x="154" y="144"/>
                  <a:pt x="155" y="142"/>
                  <a:pt x="159" y="142"/>
                </a:cubicBezTo>
                <a:cubicBezTo>
                  <a:pt x="158" y="138"/>
                  <a:pt x="155" y="135"/>
                  <a:pt x="155" y="130"/>
                </a:cubicBezTo>
                <a:cubicBezTo>
                  <a:pt x="154" y="130"/>
                  <a:pt x="153" y="130"/>
                  <a:pt x="152" y="130"/>
                </a:cubicBezTo>
                <a:cubicBezTo>
                  <a:pt x="155" y="136"/>
                  <a:pt x="150" y="143"/>
                  <a:pt x="153" y="147"/>
                </a:cubicBezTo>
                <a:close/>
                <a:moveTo>
                  <a:pt x="123" y="146"/>
                </a:moveTo>
                <a:cubicBezTo>
                  <a:pt x="124" y="144"/>
                  <a:pt x="125" y="142"/>
                  <a:pt x="126" y="140"/>
                </a:cubicBezTo>
                <a:cubicBezTo>
                  <a:pt x="124" y="140"/>
                  <a:pt x="121" y="145"/>
                  <a:pt x="123" y="146"/>
                </a:cubicBezTo>
                <a:close/>
                <a:moveTo>
                  <a:pt x="131" y="152"/>
                </a:moveTo>
                <a:cubicBezTo>
                  <a:pt x="131" y="151"/>
                  <a:pt x="130" y="151"/>
                  <a:pt x="130" y="150"/>
                </a:cubicBezTo>
                <a:cubicBezTo>
                  <a:pt x="130" y="147"/>
                  <a:pt x="135" y="145"/>
                  <a:pt x="132" y="143"/>
                </a:cubicBezTo>
                <a:cubicBezTo>
                  <a:pt x="130" y="145"/>
                  <a:pt x="128" y="147"/>
                  <a:pt x="124" y="147"/>
                </a:cubicBezTo>
                <a:cubicBezTo>
                  <a:pt x="126" y="151"/>
                  <a:pt x="131" y="154"/>
                  <a:pt x="135" y="156"/>
                </a:cubicBezTo>
                <a:cubicBezTo>
                  <a:pt x="134" y="152"/>
                  <a:pt x="139" y="150"/>
                  <a:pt x="137" y="148"/>
                </a:cubicBezTo>
                <a:cubicBezTo>
                  <a:pt x="136" y="150"/>
                  <a:pt x="134" y="152"/>
                  <a:pt x="131" y="152"/>
                </a:cubicBezTo>
                <a:close/>
                <a:moveTo>
                  <a:pt x="78" y="158"/>
                </a:moveTo>
                <a:cubicBezTo>
                  <a:pt x="79" y="155"/>
                  <a:pt x="89" y="154"/>
                  <a:pt x="86" y="149"/>
                </a:cubicBezTo>
                <a:cubicBezTo>
                  <a:pt x="82" y="148"/>
                  <a:pt x="76" y="154"/>
                  <a:pt x="78" y="158"/>
                </a:cubicBezTo>
                <a:close/>
                <a:moveTo>
                  <a:pt x="162" y="165"/>
                </a:moveTo>
                <a:cubicBezTo>
                  <a:pt x="163" y="163"/>
                  <a:pt x="164" y="161"/>
                  <a:pt x="167" y="161"/>
                </a:cubicBezTo>
                <a:cubicBezTo>
                  <a:pt x="167" y="159"/>
                  <a:pt x="166" y="157"/>
                  <a:pt x="164" y="156"/>
                </a:cubicBezTo>
                <a:cubicBezTo>
                  <a:pt x="164" y="159"/>
                  <a:pt x="160" y="163"/>
                  <a:pt x="162" y="165"/>
                </a:cubicBezTo>
                <a:close/>
                <a:moveTo>
                  <a:pt x="41" y="183"/>
                </a:moveTo>
                <a:cubicBezTo>
                  <a:pt x="47" y="180"/>
                  <a:pt x="45" y="169"/>
                  <a:pt x="46" y="165"/>
                </a:cubicBezTo>
                <a:cubicBezTo>
                  <a:pt x="43" y="170"/>
                  <a:pt x="42" y="176"/>
                  <a:pt x="41" y="183"/>
                </a:cubicBezTo>
                <a:close/>
                <a:moveTo>
                  <a:pt x="155" y="168"/>
                </a:moveTo>
                <a:cubicBezTo>
                  <a:pt x="152" y="169"/>
                  <a:pt x="147" y="163"/>
                  <a:pt x="148" y="166"/>
                </a:cubicBezTo>
                <a:cubicBezTo>
                  <a:pt x="150" y="167"/>
                  <a:pt x="154" y="172"/>
                  <a:pt x="155" y="168"/>
                </a:cubicBezTo>
                <a:close/>
                <a:moveTo>
                  <a:pt x="160" y="175"/>
                </a:moveTo>
                <a:cubicBezTo>
                  <a:pt x="164" y="175"/>
                  <a:pt x="165" y="177"/>
                  <a:pt x="168" y="178"/>
                </a:cubicBezTo>
                <a:cubicBezTo>
                  <a:pt x="166" y="173"/>
                  <a:pt x="167" y="170"/>
                  <a:pt x="166" y="166"/>
                </a:cubicBezTo>
                <a:cubicBezTo>
                  <a:pt x="164" y="169"/>
                  <a:pt x="162" y="172"/>
                  <a:pt x="160" y="175"/>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33"/>
          <p:cNvSpPr>
            <a:spLocks/>
          </p:cNvSpPr>
          <p:nvPr/>
        </p:nvSpPr>
        <p:spPr bwMode="auto">
          <a:xfrm>
            <a:off x="3788229" y="2279030"/>
            <a:ext cx="1229675" cy="1125549"/>
          </a:xfrm>
          <a:custGeom>
            <a:avLst/>
            <a:gdLst>
              <a:gd name="T0" fmla="*/ 117 w 210"/>
              <a:gd name="T1" fmla="*/ 0 h 192"/>
              <a:gd name="T2" fmla="*/ 138 w 210"/>
              <a:gd name="T3" fmla="*/ 70 h 192"/>
              <a:gd name="T4" fmla="*/ 169 w 210"/>
              <a:gd name="T5" fmla="*/ 61 h 192"/>
              <a:gd name="T6" fmla="*/ 210 w 210"/>
              <a:gd name="T7" fmla="*/ 65 h 192"/>
              <a:gd name="T8" fmla="*/ 200 w 210"/>
              <a:gd name="T9" fmla="*/ 79 h 192"/>
              <a:gd name="T10" fmla="*/ 158 w 210"/>
              <a:gd name="T11" fmla="*/ 125 h 192"/>
              <a:gd name="T12" fmla="*/ 174 w 210"/>
              <a:gd name="T13" fmla="*/ 159 h 192"/>
              <a:gd name="T14" fmla="*/ 185 w 210"/>
              <a:gd name="T15" fmla="*/ 190 h 192"/>
              <a:gd name="T16" fmla="*/ 180 w 210"/>
              <a:gd name="T17" fmla="*/ 192 h 192"/>
              <a:gd name="T18" fmla="*/ 145 w 210"/>
              <a:gd name="T19" fmla="*/ 169 h 192"/>
              <a:gd name="T20" fmla="*/ 140 w 210"/>
              <a:gd name="T21" fmla="*/ 169 h 192"/>
              <a:gd name="T22" fmla="*/ 140 w 210"/>
              <a:gd name="T23" fmla="*/ 165 h 192"/>
              <a:gd name="T24" fmla="*/ 113 w 210"/>
              <a:gd name="T25" fmla="*/ 144 h 192"/>
              <a:gd name="T26" fmla="*/ 106 w 210"/>
              <a:gd name="T27" fmla="*/ 143 h 192"/>
              <a:gd name="T28" fmla="*/ 99 w 210"/>
              <a:gd name="T29" fmla="*/ 153 h 192"/>
              <a:gd name="T30" fmla="*/ 97 w 210"/>
              <a:gd name="T31" fmla="*/ 150 h 192"/>
              <a:gd name="T32" fmla="*/ 57 w 210"/>
              <a:gd name="T33" fmla="*/ 178 h 192"/>
              <a:gd name="T34" fmla="*/ 38 w 210"/>
              <a:gd name="T35" fmla="*/ 189 h 192"/>
              <a:gd name="T36" fmla="*/ 35 w 210"/>
              <a:gd name="T37" fmla="*/ 186 h 192"/>
              <a:gd name="T38" fmla="*/ 62 w 210"/>
              <a:gd name="T39" fmla="*/ 119 h 192"/>
              <a:gd name="T40" fmla="*/ 37 w 210"/>
              <a:gd name="T41" fmla="*/ 97 h 192"/>
              <a:gd name="T42" fmla="*/ 31 w 210"/>
              <a:gd name="T43" fmla="*/ 98 h 192"/>
              <a:gd name="T44" fmla="*/ 32 w 210"/>
              <a:gd name="T45" fmla="*/ 93 h 192"/>
              <a:gd name="T46" fmla="*/ 0 w 210"/>
              <a:gd name="T47" fmla="*/ 65 h 192"/>
              <a:gd name="T48" fmla="*/ 23 w 210"/>
              <a:gd name="T49" fmla="*/ 63 h 192"/>
              <a:gd name="T50" fmla="*/ 25 w 210"/>
              <a:gd name="T51" fmla="*/ 61 h 192"/>
              <a:gd name="T52" fmla="*/ 86 w 210"/>
              <a:gd name="T53" fmla="*/ 65 h 192"/>
              <a:gd name="T54" fmla="*/ 100 w 210"/>
              <a:gd name="T55" fmla="*/ 29 h 192"/>
              <a:gd name="T56" fmla="*/ 104 w 210"/>
              <a:gd name="T57" fmla="*/ 18 h 192"/>
              <a:gd name="T58" fmla="*/ 108 w 210"/>
              <a:gd name="T59" fmla="*/ 14 h 192"/>
              <a:gd name="T60" fmla="*/ 114 w 210"/>
              <a:gd name="T61" fmla="*/ 0 h 192"/>
              <a:gd name="T62" fmla="*/ 117 w 210"/>
              <a:gd name="T6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192">
                <a:moveTo>
                  <a:pt x="117" y="0"/>
                </a:moveTo>
                <a:cubicBezTo>
                  <a:pt x="125" y="23"/>
                  <a:pt x="132" y="45"/>
                  <a:pt x="138" y="70"/>
                </a:cubicBezTo>
                <a:cubicBezTo>
                  <a:pt x="148" y="66"/>
                  <a:pt x="164" y="69"/>
                  <a:pt x="169" y="61"/>
                </a:cubicBezTo>
                <a:cubicBezTo>
                  <a:pt x="177" y="71"/>
                  <a:pt x="201" y="54"/>
                  <a:pt x="210" y="65"/>
                </a:cubicBezTo>
                <a:cubicBezTo>
                  <a:pt x="208" y="71"/>
                  <a:pt x="205" y="76"/>
                  <a:pt x="200" y="79"/>
                </a:cubicBezTo>
                <a:cubicBezTo>
                  <a:pt x="188" y="96"/>
                  <a:pt x="174" y="112"/>
                  <a:pt x="158" y="125"/>
                </a:cubicBezTo>
                <a:cubicBezTo>
                  <a:pt x="162" y="137"/>
                  <a:pt x="165" y="151"/>
                  <a:pt x="174" y="159"/>
                </a:cubicBezTo>
                <a:cubicBezTo>
                  <a:pt x="175" y="171"/>
                  <a:pt x="183" y="178"/>
                  <a:pt x="185" y="190"/>
                </a:cubicBezTo>
                <a:cubicBezTo>
                  <a:pt x="184" y="191"/>
                  <a:pt x="180" y="190"/>
                  <a:pt x="180" y="192"/>
                </a:cubicBezTo>
                <a:cubicBezTo>
                  <a:pt x="169" y="183"/>
                  <a:pt x="155" y="178"/>
                  <a:pt x="145" y="169"/>
                </a:cubicBezTo>
                <a:cubicBezTo>
                  <a:pt x="143" y="169"/>
                  <a:pt x="142" y="169"/>
                  <a:pt x="140" y="169"/>
                </a:cubicBezTo>
                <a:cubicBezTo>
                  <a:pt x="140" y="168"/>
                  <a:pt x="140" y="166"/>
                  <a:pt x="140" y="165"/>
                </a:cubicBezTo>
                <a:cubicBezTo>
                  <a:pt x="129" y="160"/>
                  <a:pt x="122" y="151"/>
                  <a:pt x="113" y="144"/>
                </a:cubicBezTo>
                <a:cubicBezTo>
                  <a:pt x="112" y="145"/>
                  <a:pt x="106" y="151"/>
                  <a:pt x="106" y="143"/>
                </a:cubicBezTo>
                <a:cubicBezTo>
                  <a:pt x="103" y="145"/>
                  <a:pt x="102" y="150"/>
                  <a:pt x="99" y="153"/>
                </a:cubicBezTo>
                <a:cubicBezTo>
                  <a:pt x="99" y="152"/>
                  <a:pt x="96" y="153"/>
                  <a:pt x="97" y="150"/>
                </a:cubicBezTo>
                <a:cubicBezTo>
                  <a:pt x="83" y="159"/>
                  <a:pt x="70" y="168"/>
                  <a:pt x="57" y="178"/>
                </a:cubicBezTo>
                <a:cubicBezTo>
                  <a:pt x="51" y="182"/>
                  <a:pt x="45" y="187"/>
                  <a:pt x="38" y="189"/>
                </a:cubicBezTo>
                <a:cubicBezTo>
                  <a:pt x="39" y="186"/>
                  <a:pt x="36" y="187"/>
                  <a:pt x="35" y="186"/>
                </a:cubicBezTo>
                <a:cubicBezTo>
                  <a:pt x="42" y="162"/>
                  <a:pt x="51" y="140"/>
                  <a:pt x="62" y="119"/>
                </a:cubicBezTo>
                <a:cubicBezTo>
                  <a:pt x="56" y="110"/>
                  <a:pt x="44" y="105"/>
                  <a:pt x="37" y="97"/>
                </a:cubicBezTo>
                <a:cubicBezTo>
                  <a:pt x="35" y="97"/>
                  <a:pt x="34" y="99"/>
                  <a:pt x="31" y="98"/>
                </a:cubicBezTo>
                <a:cubicBezTo>
                  <a:pt x="31" y="96"/>
                  <a:pt x="31" y="94"/>
                  <a:pt x="32" y="93"/>
                </a:cubicBezTo>
                <a:cubicBezTo>
                  <a:pt x="22" y="83"/>
                  <a:pt x="10" y="75"/>
                  <a:pt x="0" y="65"/>
                </a:cubicBezTo>
                <a:cubicBezTo>
                  <a:pt x="5" y="55"/>
                  <a:pt x="16" y="62"/>
                  <a:pt x="23" y="63"/>
                </a:cubicBezTo>
                <a:cubicBezTo>
                  <a:pt x="25" y="63"/>
                  <a:pt x="25" y="62"/>
                  <a:pt x="25" y="61"/>
                </a:cubicBezTo>
                <a:cubicBezTo>
                  <a:pt x="45" y="67"/>
                  <a:pt x="66" y="63"/>
                  <a:pt x="86" y="65"/>
                </a:cubicBezTo>
                <a:cubicBezTo>
                  <a:pt x="93" y="59"/>
                  <a:pt x="96" y="41"/>
                  <a:pt x="100" y="29"/>
                </a:cubicBezTo>
                <a:cubicBezTo>
                  <a:pt x="102" y="26"/>
                  <a:pt x="103" y="21"/>
                  <a:pt x="104" y="18"/>
                </a:cubicBezTo>
                <a:cubicBezTo>
                  <a:pt x="105" y="16"/>
                  <a:pt x="108" y="16"/>
                  <a:pt x="108" y="14"/>
                </a:cubicBezTo>
                <a:cubicBezTo>
                  <a:pt x="110" y="9"/>
                  <a:pt x="110" y="2"/>
                  <a:pt x="114" y="0"/>
                </a:cubicBezTo>
                <a:cubicBezTo>
                  <a:pt x="115" y="0"/>
                  <a:pt x="116" y="0"/>
                  <a:pt x="117" y="0"/>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1" name="Grupa 10"/>
          <p:cNvGrpSpPr/>
          <p:nvPr/>
        </p:nvGrpSpPr>
        <p:grpSpPr>
          <a:xfrm>
            <a:off x="2535681" y="4458960"/>
            <a:ext cx="3582420" cy="820610"/>
            <a:chOff x="1489075" y="4497388"/>
            <a:chExt cx="2293938" cy="525463"/>
          </a:xfrm>
          <a:solidFill>
            <a:srgbClr val="C00000"/>
          </a:solidFill>
        </p:grpSpPr>
        <p:sp>
          <p:nvSpPr>
            <p:cNvPr id="8" name="Freeform 36"/>
            <p:cNvSpPr>
              <a:spLocks noEditPoints="1"/>
            </p:cNvSpPr>
            <p:nvPr/>
          </p:nvSpPr>
          <p:spPr bwMode="auto">
            <a:xfrm>
              <a:off x="2659063" y="4497388"/>
              <a:ext cx="1123950" cy="525463"/>
            </a:xfrm>
            <a:custGeom>
              <a:avLst/>
              <a:gdLst>
                <a:gd name="T0" fmla="*/ 11 w 300"/>
                <a:gd name="T1" fmla="*/ 66 h 140"/>
                <a:gd name="T2" fmla="*/ 30 w 300"/>
                <a:gd name="T3" fmla="*/ 83 h 140"/>
                <a:gd name="T4" fmla="*/ 41 w 300"/>
                <a:gd name="T5" fmla="*/ 82 h 140"/>
                <a:gd name="T6" fmla="*/ 65 w 300"/>
                <a:gd name="T7" fmla="*/ 106 h 140"/>
                <a:gd name="T8" fmla="*/ 53 w 300"/>
                <a:gd name="T9" fmla="*/ 90 h 140"/>
                <a:gd name="T10" fmla="*/ 43 w 300"/>
                <a:gd name="T11" fmla="*/ 78 h 140"/>
                <a:gd name="T12" fmla="*/ 240 w 300"/>
                <a:gd name="T13" fmla="*/ 103 h 140"/>
                <a:gd name="T14" fmla="*/ 196 w 300"/>
                <a:gd name="T15" fmla="*/ 103 h 140"/>
                <a:gd name="T16" fmla="*/ 158 w 300"/>
                <a:gd name="T17" fmla="*/ 86 h 140"/>
                <a:gd name="T18" fmla="*/ 188 w 300"/>
                <a:gd name="T19" fmla="*/ 113 h 140"/>
                <a:gd name="T20" fmla="*/ 193 w 300"/>
                <a:gd name="T21" fmla="*/ 126 h 140"/>
                <a:gd name="T22" fmla="*/ 116 w 300"/>
                <a:gd name="T23" fmla="*/ 89 h 140"/>
                <a:gd name="T24" fmla="*/ 154 w 300"/>
                <a:gd name="T25" fmla="*/ 126 h 140"/>
                <a:gd name="T26" fmla="*/ 112 w 300"/>
                <a:gd name="T27" fmla="*/ 118 h 140"/>
                <a:gd name="T28" fmla="*/ 71 w 300"/>
                <a:gd name="T29" fmla="*/ 82 h 140"/>
                <a:gd name="T30" fmla="*/ 73 w 300"/>
                <a:gd name="T31" fmla="*/ 96 h 140"/>
                <a:gd name="T32" fmla="*/ 159 w 300"/>
                <a:gd name="T33" fmla="*/ 128 h 140"/>
                <a:gd name="T34" fmla="*/ 240 w 300"/>
                <a:gd name="T35" fmla="*/ 112 h 140"/>
                <a:gd name="T36" fmla="*/ 266 w 300"/>
                <a:gd name="T37" fmla="*/ 86 h 140"/>
                <a:gd name="T38" fmla="*/ 300 w 300"/>
                <a:gd name="T39" fmla="*/ 29 h 140"/>
                <a:gd name="T40" fmla="*/ 251 w 300"/>
                <a:gd name="T41" fmla="*/ 52 h 140"/>
                <a:gd name="T42" fmla="*/ 176 w 300"/>
                <a:gd name="T43" fmla="*/ 40 h 140"/>
                <a:gd name="T44" fmla="*/ 128 w 300"/>
                <a:gd name="T45" fmla="*/ 15 h 140"/>
                <a:gd name="T46" fmla="*/ 47 w 300"/>
                <a:gd name="T47" fmla="*/ 6 h 140"/>
                <a:gd name="T48" fmla="*/ 13 w 300"/>
                <a:gd name="T49" fmla="*/ 26 h 140"/>
                <a:gd name="T50" fmla="*/ 22 w 300"/>
                <a:gd name="T51" fmla="*/ 38 h 140"/>
                <a:gd name="T52" fmla="*/ 84 w 300"/>
                <a:gd name="T53" fmla="*/ 17 h 140"/>
                <a:gd name="T54" fmla="*/ 148 w 300"/>
                <a:gd name="T55" fmla="*/ 35 h 140"/>
                <a:gd name="T56" fmla="*/ 194 w 300"/>
                <a:gd name="T57" fmla="*/ 55 h 140"/>
                <a:gd name="T58" fmla="*/ 250 w 300"/>
                <a:gd name="T59" fmla="*/ 58 h 140"/>
                <a:gd name="T60" fmla="*/ 289 w 300"/>
                <a:gd name="T61" fmla="*/ 41 h 140"/>
                <a:gd name="T62" fmla="*/ 206 w 300"/>
                <a:gd name="T63" fmla="*/ 78 h 140"/>
                <a:gd name="T64" fmla="*/ 258 w 300"/>
                <a:gd name="T65"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140">
                  <a:moveTo>
                    <a:pt x="35" y="90"/>
                  </a:moveTo>
                  <a:cubicBezTo>
                    <a:pt x="21" y="96"/>
                    <a:pt x="15" y="77"/>
                    <a:pt x="11" y="66"/>
                  </a:cubicBezTo>
                  <a:cubicBezTo>
                    <a:pt x="10" y="62"/>
                    <a:pt x="15" y="61"/>
                    <a:pt x="18" y="64"/>
                  </a:cubicBezTo>
                  <a:cubicBezTo>
                    <a:pt x="23" y="69"/>
                    <a:pt x="27" y="76"/>
                    <a:pt x="30" y="83"/>
                  </a:cubicBezTo>
                  <a:cubicBezTo>
                    <a:pt x="31" y="86"/>
                    <a:pt x="36" y="85"/>
                    <a:pt x="35" y="90"/>
                  </a:cubicBezTo>
                  <a:close/>
                  <a:moveTo>
                    <a:pt x="41" y="82"/>
                  </a:moveTo>
                  <a:cubicBezTo>
                    <a:pt x="45" y="99"/>
                    <a:pt x="55" y="127"/>
                    <a:pt x="81" y="120"/>
                  </a:cubicBezTo>
                  <a:cubicBezTo>
                    <a:pt x="81" y="117"/>
                    <a:pt x="67" y="109"/>
                    <a:pt x="65" y="106"/>
                  </a:cubicBezTo>
                  <a:cubicBezTo>
                    <a:pt x="63" y="104"/>
                    <a:pt x="60" y="101"/>
                    <a:pt x="58" y="99"/>
                  </a:cubicBezTo>
                  <a:cubicBezTo>
                    <a:pt x="56" y="96"/>
                    <a:pt x="55" y="93"/>
                    <a:pt x="53" y="90"/>
                  </a:cubicBezTo>
                  <a:cubicBezTo>
                    <a:pt x="50" y="86"/>
                    <a:pt x="49" y="82"/>
                    <a:pt x="45" y="79"/>
                  </a:cubicBezTo>
                  <a:cubicBezTo>
                    <a:pt x="45" y="78"/>
                    <a:pt x="44" y="78"/>
                    <a:pt x="43" y="78"/>
                  </a:cubicBezTo>
                  <a:cubicBezTo>
                    <a:pt x="43" y="80"/>
                    <a:pt x="40" y="79"/>
                    <a:pt x="41" y="82"/>
                  </a:cubicBezTo>
                  <a:close/>
                  <a:moveTo>
                    <a:pt x="240" y="103"/>
                  </a:moveTo>
                  <a:cubicBezTo>
                    <a:pt x="234" y="106"/>
                    <a:pt x="223" y="108"/>
                    <a:pt x="215" y="108"/>
                  </a:cubicBezTo>
                  <a:cubicBezTo>
                    <a:pt x="208" y="108"/>
                    <a:pt x="203" y="104"/>
                    <a:pt x="196" y="103"/>
                  </a:cubicBezTo>
                  <a:cubicBezTo>
                    <a:pt x="191" y="98"/>
                    <a:pt x="184" y="95"/>
                    <a:pt x="178" y="92"/>
                  </a:cubicBezTo>
                  <a:cubicBezTo>
                    <a:pt x="172" y="89"/>
                    <a:pt x="164" y="82"/>
                    <a:pt x="158" y="86"/>
                  </a:cubicBezTo>
                  <a:cubicBezTo>
                    <a:pt x="159" y="93"/>
                    <a:pt x="167" y="96"/>
                    <a:pt x="172" y="100"/>
                  </a:cubicBezTo>
                  <a:cubicBezTo>
                    <a:pt x="177" y="104"/>
                    <a:pt x="181" y="110"/>
                    <a:pt x="188" y="113"/>
                  </a:cubicBezTo>
                  <a:cubicBezTo>
                    <a:pt x="194" y="116"/>
                    <a:pt x="202" y="115"/>
                    <a:pt x="208" y="119"/>
                  </a:cubicBezTo>
                  <a:cubicBezTo>
                    <a:pt x="202" y="121"/>
                    <a:pt x="199" y="125"/>
                    <a:pt x="193" y="126"/>
                  </a:cubicBezTo>
                  <a:cubicBezTo>
                    <a:pt x="172" y="129"/>
                    <a:pt x="154" y="111"/>
                    <a:pt x="140" y="103"/>
                  </a:cubicBezTo>
                  <a:cubicBezTo>
                    <a:pt x="135" y="96"/>
                    <a:pt x="127" y="87"/>
                    <a:pt x="116" y="89"/>
                  </a:cubicBezTo>
                  <a:cubicBezTo>
                    <a:pt x="116" y="93"/>
                    <a:pt x="121" y="96"/>
                    <a:pt x="123" y="99"/>
                  </a:cubicBezTo>
                  <a:cubicBezTo>
                    <a:pt x="132" y="110"/>
                    <a:pt x="141" y="120"/>
                    <a:pt x="154" y="126"/>
                  </a:cubicBezTo>
                  <a:cubicBezTo>
                    <a:pt x="145" y="127"/>
                    <a:pt x="137" y="128"/>
                    <a:pt x="128" y="126"/>
                  </a:cubicBezTo>
                  <a:cubicBezTo>
                    <a:pt x="125" y="125"/>
                    <a:pt x="115" y="120"/>
                    <a:pt x="112" y="118"/>
                  </a:cubicBezTo>
                  <a:cubicBezTo>
                    <a:pt x="102" y="112"/>
                    <a:pt x="93" y="106"/>
                    <a:pt x="87" y="97"/>
                  </a:cubicBezTo>
                  <a:cubicBezTo>
                    <a:pt x="78" y="90"/>
                    <a:pt x="80" y="84"/>
                    <a:pt x="71" y="82"/>
                  </a:cubicBezTo>
                  <a:cubicBezTo>
                    <a:pt x="67" y="85"/>
                    <a:pt x="70" y="89"/>
                    <a:pt x="72" y="92"/>
                  </a:cubicBezTo>
                  <a:cubicBezTo>
                    <a:pt x="72" y="93"/>
                    <a:pt x="72" y="94"/>
                    <a:pt x="73" y="96"/>
                  </a:cubicBezTo>
                  <a:cubicBezTo>
                    <a:pt x="81" y="116"/>
                    <a:pt x="100" y="131"/>
                    <a:pt x="120" y="137"/>
                  </a:cubicBezTo>
                  <a:cubicBezTo>
                    <a:pt x="133" y="140"/>
                    <a:pt x="152" y="137"/>
                    <a:pt x="159" y="128"/>
                  </a:cubicBezTo>
                  <a:cubicBezTo>
                    <a:pt x="176" y="137"/>
                    <a:pt x="211" y="132"/>
                    <a:pt x="215" y="118"/>
                  </a:cubicBezTo>
                  <a:cubicBezTo>
                    <a:pt x="227" y="117"/>
                    <a:pt x="230" y="113"/>
                    <a:pt x="240" y="112"/>
                  </a:cubicBezTo>
                  <a:cubicBezTo>
                    <a:pt x="244" y="109"/>
                    <a:pt x="247" y="107"/>
                    <a:pt x="250" y="104"/>
                  </a:cubicBezTo>
                  <a:cubicBezTo>
                    <a:pt x="256" y="99"/>
                    <a:pt x="260" y="91"/>
                    <a:pt x="266" y="86"/>
                  </a:cubicBezTo>
                  <a:cubicBezTo>
                    <a:pt x="266" y="84"/>
                    <a:pt x="266" y="82"/>
                    <a:pt x="266" y="80"/>
                  </a:cubicBezTo>
                  <a:cubicBezTo>
                    <a:pt x="282" y="68"/>
                    <a:pt x="297" y="52"/>
                    <a:pt x="300" y="29"/>
                  </a:cubicBezTo>
                  <a:cubicBezTo>
                    <a:pt x="293" y="28"/>
                    <a:pt x="287" y="35"/>
                    <a:pt x="282" y="38"/>
                  </a:cubicBezTo>
                  <a:cubicBezTo>
                    <a:pt x="276" y="42"/>
                    <a:pt x="254" y="51"/>
                    <a:pt x="251" y="52"/>
                  </a:cubicBezTo>
                  <a:cubicBezTo>
                    <a:pt x="229" y="58"/>
                    <a:pt x="205" y="50"/>
                    <a:pt x="188" y="45"/>
                  </a:cubicBezTo>
                  <a:cubicBezTo>
                    <a:pt x="184" y="44"/>
                    <a:pt x="176" y="41"/>
                    <a:pt x="176" y="40"/>
                  </a:cubicBezTo>
                  <a:cubicBezTo>
                    <a:pt x="171" y="38"/>
                    <a:pt x="165" y="33"/>
                    <a:pt x="158" y="29"/>
                  </a:cubicBezTo>
                  <a:cubicBezTo>
                    <a:pt x="146" y="24"/>
                    <a:pt x="139" y="21"/>
                    <a:pt x="128" y="15"/>
                  </a:cubicBezTo>
                  <a:cubicBezTo>
                    <a:pt x="119" y="12"/>
                    <a:pt x="104" y="5"/>
                    <a:pt x="97" y="4"/>
                  </a:cubicBezTo>
                  <a:cubicBezTo>
                    <a:pt x="79" y="0"/>
                    <a:pt x="55" y="3"/>
                    <a:pt x="47" y="6"/>
                  </a:cubicBezTo>
                  <a:cubicBezTo>
                    <a:pt x="40" y="9"/>
                    <a:pt x="35" y="13"/>
                    <a:pt x="30" y="15"/>
                  </a:cubicBezTo>
                  <a:cubicBezTo>
                    <a:pt x="28" y="16"/>
                    <a:pt x="17" y="22"/>
                    <a:pt x="13" y="26"/>
                  </a:cubicBezTo>
                  <a:cubicBezTo>
                    <a:pt x="6" y="31"/>
                    <a:pt x="0" y="34"/>
                    <a:pt x="3" y="43"/>
                  </a:cubicBezTo>
                  <a:cubicBezTo>
                    <a:pt x="10" y="45"/>
                    <a:pt x="16" y="41"/>
                    <a:pt x="22" y="38"/>
                  </a:cubicBezTo>
                  <a:cubicBezTo>
                    <a:pt x="28" y="35"/>
                    <a:pt x="34" y="32"/>
                    <a:pt x="41" y="29"/>
                  </a:cubicBezTo>
                  <a:cubicBezTo>
                    <a:pt x="52" y="24"/>
                    <a:pt x="70" y="17"/>
                    <a:pt x="84" y="17"/>
                  </a:cubicBezTo>
                  <a:cubicBezTo>
                    <a:pt x="95" y="16"/>
                    <a:pt x="102" y="21"/>
                    <a:pt x="110" y="23"/>
                  </a:cubicBezTo>
                  <a:cubicBezTo>
                    <a:pt x="119" y="25"/>
                    <a:pt x="142" y="33"/>
                    <a:pt x="148" y="35"/>
                  </a:cubicBezTo>
                  <a:cubicBezTo>
                    <a:pt x="159" y="41"/>
                    <a:pt x="169" y="48"/>
                    <a:pt x="180" y="51"/>
                  </a:cubicBezTo>
                  <a:cubicBezTo>
                    <a:pt x="182" y="52"/>
                    <a:pt x="191" y="55"/>
                    <a:pt x="194" y="55"/>
                  </a:cubicBezTo>
                  <a:cubicBezTo>
                    <a:pt x="198" y="56"/>
                    <a:pt x="204" y="56"/>
                    <a:pt x="209" y="56"/>
                  </a:cubicBezTo>
                  <a:cubicBezTo>
                    <a:pt x="223" y="58"/>
                    <a:pt x="238" y="61"/>
                    <a:pt x="250" y="58"/>
                  </a:cubicBezTo>
                  <a:cubicBezTo>
                    <a:pt x="256" y="57"/>
                    <a:pt x="265" y="53"/>
                    <a:pt x="271" y="50"/>
                  </a:cubicBezTo>
                  <a:cubicBezTo>
                    <a:pt x="278" y="47"/>
                    <a:pt x="283" y="42"/>
                    <a:pt x="289" y="41"/>
                  </a:cubicBezTo>
                  <a:cubicBezTo>
                    <a:pt x="278" y="68"/>
                    <a:pt x="247" y="90"/>
                    <a:pt x="213" y="76"/>
                  </a:cubicBezTo>
                  <a:cubicBezTo>
                    <a:pt x="211" y="80"/>
                    <a:pt x="210" y="76"/>
                    <a:pt x="206" y="78"/>
                  </a:cubicBezTo>
                  <a:cubicBezTo>
                    <a:pt x="206" y="86"/>
                    <a:pt x="213" y="87"/>
                    <a:pt x="218" y="88"/>
                  </a:cubicBezTo>
                  <a:cubicBezTo>
                    <a:pt x="231" y="91"/>
                    <a:pt x="247" y="89"/>
                    <a:pt x="258" y="86"/>
                  </a:cubicBezTo>
                  <a:cubicBezTo>
                    <a:pt x="251" y="91"/>
                    <a:pt x="248" y="99"/>
                    <a:pt x="240"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37"/>
            <p:cNvSpPr>
              <a:spLocks noEditPoints="1"/>
            </p:cNvSpPr>
            <p:nvPr/>
          </p:nvSpPr>
          <p:spPr bwMode="auto">
            <a:xfrm>
              <a:off x="1489075" y="4497388"/>
              <a:ext cx="1120775" cy="525463"/>
            </a:xfrm>
            <a:custGeom>
              <a:avLst/>
              <a:gdLst>
                <a:gd name="T0" fmla="*/ 281 w 299"/>
                <a:gd name="T1" fmla="*/ 64 h 140"/>
                <a:gd name="T2" fmla="*/ 265 w 299"/>
                <a:gd name="T3" fmla="*/ 90 h 140"/>
                <a:gd name="T4" fmla="*/ 257 w 299"/>
                <a:gd name="T5" fmla="*/ 78 h 140"/>
                <a:gd name="T6" fmla="*/ 247 w 299"/>
                <a:gd name="T7" fmla="*/ 90 h 140"/>
                <a:gd name="T8" fmla="*/ 235 w 299"/>
                <a:gd name="T9" fmla="*/ 106 h 140"/>
                <a:gd name="T10" fmla="*/ 259 w 299"/>
                <a:gd name="T11" fmla="*/ 82 h 140"/>
                <a:gd name="T12" fmla="*/ 41 w 299"/>
                <a:gd name="T13" fmla="*/ 86 h 140"/>
                <a:gd name="T14" fmla="*/ 93 w 299"/>
                <a:gd name="T15" fmla="*/ 78 h 140"/>
                <a:gd name="T16" fmla="*/ 11 w 299"/>
                <a:gd name="T17" fmla="*/ 41 h 140"/>
                <a:gd name="T18" fmla="*/ 49 w 299"/>
                <a:gd name="T19" fmla="*/ 58 h 140"/>
                <a:gd name="T20" fmla="*/ 106 w 299"/>
                <a:gd name="T21" fmla="*/ 55 h 140"/>
                <a:gd name="T22" fmla="*/ 152 w 299"/>
                <a:gd name="T23" fmla="*/ 35 h 140"/>
                <a:gd name="T24" fmla="*/ 216 w 299"/>
                <a:gd name="T25" fmla="*/ 17 h 140"/>
                <a:gd name="T26" fmla="*/ 277 w 299"/>
                <a:gd name="T27" fmla="*/ 38 h 140"/>
                <a:gd name="T28" fmla="*/ 286 w 299"/>
                <a:gd name="T29" fmla="*/ 26 h 140"/>
                <a:gd name="T30" fmla="*/ 252 w 299"/>
                <a:gd name="T31" fmla="*/ 6 h 140"/>
                <a:gd name="T32" fmla="*/ 171 w 299"/>
                <a:gd name="T33" fmla="*/ 15 h 140"/>
                <a:gd name="T34" fmla="*/ 124 w 299"/>
                <a:gd name="T35" fmla="*/ 40 h 140"/>
                <a:gd name="T36" fmla="*/ 48 w 299"/>
                <a:gd name="T37" fmla="*/ 52 h 140"/>
                <a:gd name="T38" fmla="*/ 0 w 299"/>
                <a:gd name="T39" fmla="*/ 29 h 140"/>
                <a:gd name="T40" fmla="*/ 34 w 299"/>
                <a:gd name="T41" fmla="*/ 86 h 140"/>
                <a:gd name="T42" fmla="*/ 59 w 299"/>
                <a:gd name="T43" fmla="*/ 112 h 140"/>
                <a:gd name="T44" fmla="*/ 141 w 299"/>
                <a:gd name="T45" fmla="*/ 128 h 140"/>
                <a:gd name="T46" fmla="*/ 227 w 299"/>
                <a:gd name="T47" fmla="*/ 96 h 140"/>
                <a:gd name="T48" fmla="*/ 229 w 299"/>
                <a:gd name="T49" fmla="*/ 82 h 140"/>
                <a:gd name="T50" fmla="*/ 187 w 299"/>
                <a:gd name="T51" fmla="*/ 118 h 140"/>
                <a:gd name="T52" fmla="*/ 146 w 299"/>
                <a:gd name="T53" fmla="*/ 126 h 140"/>
                <a:gd name="T54" fmla="*/ 183 w 299"/>
                <a:gd name="T55" fmla="*/ 89 h 140"/>
                <a:gd name="T56" fmla="*/ 107 w 299"/>
                <a:gd name="T57" fmla="*/ 126 h 140"/>
                <a:gd name="T58" fmla="*/ 112 w 299"/>
                <a:gd name="T59" fmla="*/ 113 h 140"/>
                <a:gd name="T60" fmla="*/ 142 w 299"/>
                <a:gd name="T61" fmla="*/ 86 h 140"/>
                <a:gd name="T62" fmla="*/ 104 w 299"/>
                <a:gd name="T63" fmla="*/ 103 h 140"/>
                <a:gd name="T64" fmla="*/ 59 w 299"/>
                <a:gd name="T65" fmla="*/ 10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9" h="140">
                  <a:moveTo>
                    <a:pt x="270" y="83"/>
                  </a:moveTo>
                  <a:cubicBezTo>
                    <a:pt x="273" y="76"/>
                    <a:pt x="276" y="69"/>
                    <a:pt x="281" y="64"/>
                  </a:cubicBezTo>
                  <a:cubicBezTo>
                    <a:pt x="284" y="61"/>
                    <a:pt x="290" y="62"/>
                    <a:pt x="288" y="66"/>
                  </a:cubicBezTo>
                  <a:cubicBezTo>
                    <a:pt x="284" y="77"/>
                    <a:pt x="279" y="96"/>
                    <a:pt x="265" y="90"/>
                  </a:cubicBezTo>
                  <a:cubicBezTo>
                    <a:pt x="264" y="85"/>
                    <a:pt x="269" y="86"/>
                    <a:pt x="270" y="83"/>
                  </a:cubicBezTo>
                  <a:close/>
                  <a:moveTo>
                    <a:pt x="257" y="78"/>
                  </a:moveTo>
                  <a:cubicBezTo>
                    <a:pt x="255" y="78"/>
                    <a:pt x="255" y="78"/>
                    <a:pt x="255" y="79"/>
                  </a:cubicBezTo>
                  <a:cubicBezTo>
                    <a:pt x="250" y="82"/>
                    <a:pt x="249" y="86"/>
                    <a:pt x="247" y="90"/>
                  </a:cubicBezTo>
                  <a:cubicBezTo>
                    <a:pt x="244" y="93"/>
                    <a:pt x="244" y="96"/>
                    <a:pt x="242" y="99"/>
                  </a:cubicBezTo>
                  <a:cubicBezTo>
                    <a:pt x="240" y="101"/>
                    <a:pt x="236" y="104"/>
                    <a:pt x="235" y="106"/>
                  </a:cubicBezTo>
                  <a:cubicBezTo>
                    <a:pt x="232" y="109"/>
                    <a:pt x="219" y="117"/>
                    <a:pt x="219" y="120"/>
                  </a:cubicBezTo>
                  <a:cubicBezTo>
                    <a:pt x="244" y="127"/>
                    <a:pt x="254" y="99"/>
                    <a:pt x="259" y="82"/>
                  </a:cubicBezTo>
                  <a:cubicBezTo>
                    <a:pt x="259" y="79"/>
                    <a:pt x="257" y="80"/>
                    <a:pt x="257" y="78"/>
                  </a:cubicBezTo>
                  <a:close/>
                  <a:moveTo>
                    <a:pt x="41" y="86"/>
                  </a:moveTo>
                  <a:cubicBezTo>
                    <a:pt x="53" y="89"/>
                    <a:pt x="68" y="91"/>
                    <a:pt x="81" y="88"/>
                  </a:cubicBezTo>
                  <a:cubicBezTo>
                    <a:pt x="87" y="87"/>
                    <a:pt x="94" y="86"/>
                    <a:pt x="93" y="78"/>
                  </a:cubicBezTo>
                  <a:cubicBezTo>
                    <a:pt x="90" y="76"/>
                    <a:pt x="88" y="80"/>
                    <a:pt x="86" y="76"/>
                  </a:cubicBezTo>
                  <a:cubicBezTo>
                    <a:pt x="52" y="90"/>
                    <a:pt x="21" y="68"/>
                    <a:pt x="11" y="41"/>
                  </a:cubicBezTo>
                  <a:cubicBezTo>
                    <a:pt x="17" y="42"/>
                    <a:pt x="22" y="47"/>
                    <a:pt x="29" y="50"/>
                  </a:cubicBezTo>
                  <a:cubicBezTo>
                    <a:pt x="35" y="53"/>
                    <a:pt x="43" y="57"/>
                    <a:pt x="49" y="58"/>
                  </a:cubicBezTo>
                  <a:cubicBezTo>
                    <a:pt x="62" y="61"/>
                    <a:pt x="76" y="58"/>
                    <a:pt x="90" y="56"/>
                  </a:cubicBezTo>
                  <a:cubicBezTo>
                    <a:pt x="96" y="56"/>
                    <a:pt x="101" y="56"/>
                    <a:pt x="106" y="55"/>
                  </a:cubicBezTo>
                  <a:cubicBezTo>
                    <a:pt x="108" y="55"/>
                    <a:pt x="117" y="52"/>
                    <a:pt x="120" y="51"/>
                  </a:cubicBezTo>
                  <a:cubicBezTo>
                    <a:pt x="130" y="48"/>
                    <a:pt x="141" y="41"/>
                    <a:pt x="152" y="35"/>
                  </a:cubicBezTo>
                  <a:cubicBezTo>
                    <a:pt x="158" y="33"/>
                    <a:pt x="180" y="25"/>
                    <a:pt x="189" y="23"/>
                  </a:cubicBezTo>
                  <a:cubicBezTo>
                    <a:pt x="197" y="21"/>
                    <a:pt x="205" y="16"/>
                    <a:pt x="216" y="17"/>
                  </a:cubicBezTo>
                  <a:cubicBezTo>
                    <a:pt x="230" y="17"/>
                    <a:pt x="248" y="24"/>
                    <a:pt x="259" y="29"/>
                  </a:cubicBezTo>
                  <a:cubicBezTo>
                    <a:pt x="265" y="32"/>
                    <a:pt x="271" y="35"/>
                    <a:pt x="277" y="38"/>
                  </a:cubicBezTo>
                  <a:cubicBezTo>
                    <a:pt x="283" y="41"/>
                    <a:pt x="290" y="45"/>
                    <a:pt x="296" y="43"/>
                  </a:cubicBezTo>
                  <a:cubicBezTo>
                    <a:pt x="299" y="34"/>
                    <a:pt x="293" y="31"/>
                    <a:pt x="286" y="26"/>
                  </a:cubicBezTo>
                  <a:cubicBezTo>
                    <a:pt x="283" y="22"/>
                    <a:pt x="272" y="16"/>
                    <a:pt x="270" y="15"/>
                  </a:cubicBezTo>
                  <a:cubicBezTo>
                    <a:pt x="265" y="13"/>
                    <a:pt x="260" y="9"/>
                    <a:pt x="252" y="6"/>
                  </a:cubicBezTo>
                  <a:cubicBezTo>
                    <a:pt x="245" y="3"/>
                    <a:pt x="220" y="0"/>
                    <a:pt x="202" y="4"/>
                  </a:cubicBezTo>
                  <a:cubicBezTo>
                    <a:pt x="195" y="5"/>
                    <a:pt x="181" y="12"/>
                    <a:pt x="171" y="15"/>
                  </a:cubicBezTo>
                  <a:cubicBezTo>
                    <a:pt x="160" y="21"/>
                    <a:pt x="154" y="24"/>
                    <a:pt x="142" y="29"/>
                  </a:cubicBezTo>
                  <a:cubicBezTo>
                    <a:pt x="134" y="33"/>
                    <a:pt x="128" y="38"/>
                    <a:pt x="124" y="40"/>
                  </a:cubicBezTo>
                  <a:cubicBezTo>
                    <a:pt x="123" y="41"/>
                    <a:pt x="115" y="44"/>
                    <a:pt x="112" y="45"/>
                  </a:cubicBezTo>
                  <a:cubicBezTo>
                    <a:pt x="95" y="50"/>
                    <a:pt x="70" y="58"/>
                    <a:pt x="48" y="52"/>
                  </a:cubicBezTo>
                  <a:cubicBezTo>
                    <a:pt x="45" y="51"/>
                    <a:pt x="24" y="42"/>
                    <a:pt x="18" y="38"/>
                  </a:cubicBezTo>
                  <a:cubicBezTo>
                    <a:pt x="13" y="35"/>
                    <a:pt x="7" y="28"/>
                    <a:pt x="0" y="29"/>
                  </a:cubicBezTo>
                  <a:cubicBezTo>
                    <a:pt x="3" y="52"/>
                    <a:pt x="18" y="68"/>
                    <a:pt x="34" y="80"/>
                  </a:cubicBezTo>
                  <a:cubicBezTo>
                    <a:pt x="34" y="82"/>
                    <a:pt x="34" y="84"/>
                    <a:pt x="34" y="86"/>
                  </a:cubicBezTo>
                  <a:cubicBezTo>
                    <a:pt x="40" y="91"/>
                    <a:pt x="43" y="99"/>
                    <a:pt x="49" y="104"/>
                  </a:cubicBezTo>
                  <a:cubicBezTo>
                    <a:pt x="53" y="107"/>
                    <a:pt x="56" y="109"/>
                    <a:pt x="59" y="112"/>
                  </a:cubicBezTo>
                  <a:cubicBezTo>
                    <a:pt x="70" y="113"/>
                    <a:pt x="72" y="117"/>
                    <a:pt x="84" y="118"/>
                  </a:cubicBezTo>
                  <a:cubicBezTo>
                    <a:pt x="89" y="132"/>
                    <a:pt x="124" y="137"/>
                    <a:pt x="141" y="128"/>
                  </a:cubicBezTo>
                  <a:cubicBezTo>
                    <a:pt x="147" y="137"/>
                    <a:pt x="167" y="140"/>
                    <a:pt x="179" y="137"/>
                  </a:cubicBezTo>
                  <a:cubicBezTo>
                    <a:pt x="200" y="131"/>
                    <a:pt x="219" y="116"/>
                    <a:pt x="227" y="96"/>
                  </a:cubicBezTo>
                  <a:cubicBezTo>
                    <a:pt x="227" y="94"/>
                    <a:pt x="228" y="93"/>
                    <a:pt x="228" y="92"/>
                  </a:cubicBezTo>
                  <a:cubicBezTo>
                    <a:pt x="229" y="89"/>
                    <a:pt x="232" y="85"/>
                    <a:pt x="229" y="82"/>
                  </a:cubicBezTo>
                  <a:cubicBezTo>
                    <a:pt x="220" y="84"/>
                    <a:pt x="222" y="90"/>
                    <a:pt x="212" y="97"/>
                  </a:cubicBezTo>
                  <a:cubicBezTo>
                    <a:pt x="207" y="106"/>
                    <a:pt x="198" y="112"/>
                    <a:pt x="187" y="118"/>
                  </a:cubicBezTo>
                  <a:cubicBezTo>
                    <a:pt x="184" y="120"/>
                    <a:pt x="174" y="125"/>
                    <a:pt x="171" y="126"/>
                  </a:cubicBezTo>
                  <a:cubicBezTo>
                    <a:pt x="162" y="128"/>
                    <a:pt x="155" y="127"/>
                    <a:pt x="146" y="126"/>
                  </a:cubicBezTo>
                  <a:cubicBezTo>
                    <a:pt x="159" y="120"/>
                    <a:pt x="167" y="110"/>
                    <a:pt x="176" y="99"/>
                  </a:cubicBezTo>
                  <a:cubicBezTo>
                    <a:pt x="179" y="96"/>
                    <a:pt x="183" y="93"/>
                    <a:pt x="183" y="89"/>
                  </a:cubicBezTo>
                  <a:cubicBezTo>
                    <a:pt x="173" y="87"/>
                    <a:pt x="165" y="96"/>
                    <a:pt x="159" y="103"/>
                  </a:cubicBezTo>
                  <a:cubicBezTo>
                    <a:pt x="146" y="111"/>
                    <a:pt x="127" y="129"/>
                    <a:pt x="107" y="126"/>
                  </a:cubicBezTo>
                  <a:cubicBezTo>
                    <a:pt x="101" y="125"/>
                    <a:pt x="97" y="121"/>
                    <a:pt x="91" y="119"/>
                  </a:cubicBezTo>
                  <a:cubicBezTo>
                    <a:pt x="98" y="115"/>
                    <a:pt x="105" y="116"/>
                    <a:pt x="112" y="113"/>
                  </a:cubicBezTo>
                  <a:cubicBezTo>
                    <a:pt x="118" y="110"/>
                    <a:pt x="123" y="104"/>
                    <a:pt x="128" y="100"/>
                  </a:cubicBezTo>
                  <a:cubicBezTo>
                    <a:pt x="133" y="96"/>
                    <a:pt x="140" y="93"/>
                    <a:pt x="142" y="86"/>
                  </a:cubicBezTo>
                  <a:cubicBezTo>
                    <a:pt x="135" y="82"/>
                    <a:pt x="128" y="89"/>
                    <a:pt x="122" y="92"/>
                  </a:cubicBezTo>
                  <a:cubicBezTo>
                    <a:pt x="115" y="95"/>
                    <a:pt x="108" y="98"/>
                    <a:pt x="104" y="103"/>
                  </a:cubicBezTo>
                  <a:cubicBezTo>
                    <a:pt x="97" y="104"/>
                    <a:pt x="91" y="108"/>
                    <a:pt x="84" y="108"/>
                  </a:cubicBezTo>
                  <a:cubicBezTo>
                    <a:pt x="76" y="108"/>
                    <a:pt x="66" y="106"/>
                    <a:pt x="59" y="103"/>
                  </a:cubicBezTo>
                  <a:cubicBezTo>
                    <a:pt x="51" y="99"/>
                    <a:pt x="48" y="91"/>
                    <a:pt x="41"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pole tekstowe 9"/>
          <p:cNvSpPr txBox="1"/>
          <p:nvPr/>
        </p:nvSpPr>
        <p:spPr>
          <a:xfrm>
            <a:off x="4745043" y="332661"/>
            <a:ext cx="2690663" cy="769441"/>
          </a:xfrm>
          <a:prstGeom prst="rect">
            <a:avLst/>
          </a:prstGeom>
          <a:noFill/>
        </p:spPr>
        <p:txBody>
          <a:bodyPr wrap="square" rtlCol="0">
            <a:spAutoFit/>
          </a:bodyPr>
          <a:lstStyle/>
          <a:p>
            <a:pPr algn="ctr"/>
            <a:r>
              <a:rPr lang="en-US" sz="4400" dirty="0">
                <a:solidFill>
                  <a:schemeClr val="tx2"/>
                </a:solidFill>
                <a:latin typeface="Amatic" panose="02000803000000000000" pitchFamily="2" charset="0"/>
              </a:rPr>
              <a:t>Christmas icons</a:t>
            </a:r>
          </a:p>
        </p:txBody>
      </p:sp>
      <p:sp>
        <p:nvSpPr>
          <p:cNvPr id="12" name="Freeform 13"/>
          <p:cNvSpPr>
            <a:spLocks noEditPoints="1"/>
          </p:cNvSpPr>
          <p:nvPr/>
        </p:nvSpPr>
        <p:spPr bwMode="auto">
          <a:xfrm rot="5400000">
            <a:off x="7655031" y="432715"/>
            <a:ext cx="413230" cy="789187"/>
          </a:xfrm>
          <a:custGeom>
            <a:avLst/>
            <a:gdLst>
              <a:gd name="T0" fmla="*/ 65 w 108"/>
              <a:gd name="T1" fmla="*/ 4 h 206"/>
              <a:gd name="T2" fmla="*/ 56 w 108"/>
              <a:gd name="T3" fmla="*/ 32 h 206"/>
              <a:gd name="T4" fmla="*/ 56 w 108"/>
              <a:gd name="T5" fmla="*/ 69 h 206"/>
              <a:gd name="T6" fmla="*/ 83 w 108"/>
              <a:gd name="T7" fmla="*/ 41 h 206"/>
              <a:gd name="T8" fmla="*/ 99 w 108"/>
              <a:gd name="T9" fmla="*/ 25 h 206"/>
              <a:gd name="T10" fmla="*/ 87 w 108"/>
              <a:gd name="T11" fmla="*/ 45 h 206"/>
              <a:gd name="T12" fmla="*/ 56 w 108"/>
              <a:gd name="T13" fmla="*/ 81 h 206"/>
              <a:gd name="T14" fmla="*/ 56 w 108"/>
              <a:gd name="T15" fmla="*/ 99 h 206"/>
              <a:gd name="T16" fmla="*/ 69 w 108"/>
              <a:gd name="T17" fmla="*/ 91 h 206"/>
              <a:gd name="T18" fmla="*/ 82 w 108"/>
              <a:gd name="T19" fmla="*/ 84 h 206"/>
              <a:gd name="T20" fmla="*/ 69 w 108"/>
              <a:gd name="T21" fmla="*/ 97 h 206"/>
              <a:gd name="T22" fmla="*/ 56 w 108"/>
              <a:gd name="T23" fmla="*/ 108 h 206"/>
              <a:gd name="T24" fmla="*/ 56 w 108"/>
              <a:gd name="T25" fmla="*/ 166 h 206"/>
              <a:gd name="T26" fmla="*/ 54 w 108"/>
              <a:gd name="T27" fmla="*/ 206 h 206"/>
              <a:gd name="T28" fmla="*/ 50 w 108"/>
              <a:gd name="T29" fmla="*/ 190 h 206"/>
              <a:gd name="T30" fmla="*/ 50 w 108"/>
              <a:gd name="T31" fmla="*/ 110 h 206"/>
              <a:gd name="T32" fmla="*/ 28 w 108"/>
              <a:gd name="T33" fmla="*/ 93 h 206"/>
              <a:gd name="T34" fmla="*/ 23 w 108"/>
              <a:gd name="T35" fmla="*/ 87 h 206"/>
              <a:gd name="T36" fmla="*/ 37 w 108"/>
              <a:gd name="T37" fmla="*/ 92 h 206"/>
              <a:gd name="T38" fmla="*/ 50 w 108"/>
              <a:gd name="T39" fmla="*/ 102 h 206"/>
              <a:gd name="T40" fmla="*/ 51 w 108"/>
              <a:gd name="T41" fmla="*/ 79 h 206"/>
              <a:gd name="T42" fmla="*/ 36 w 108"/>
              <a:gd name="T43" fmla="*/ 64 h 206"/>
              <a:gd name="T44" fmla="*/ 21 w 108"/>
              <a:gd name="T45" fmla="*/ 50 h 206"/>
              <a:gd name="T46" fmla="*/ 9 w 108"/>
              <a:gd name="T47" fmla="*/ 51 h 206"/>
              <a:gd name="T48" fmla="*/ 6 w 108"/>
              <a:gd name="T49" fmla="*/ 31 h 206"/>
              <a:gd name="T50" fmla="*/ 9 w 108"/>
              <a:gd name="T51" fmla="*/ 31 h 206"/>
              <a:gd name="T52" fmla="*/ 24 w 108"/>
              <a:gd name="T53" fmla="*/ 32 h 206"/>
              <a:gd name="T54" fmla="*/ 25 w 108"/>
              <a:gd name="T55" fmla="*/ 46 h 206"/>
              <a:gd name="T56" fmla="*/ 50 w 108"/>
              <a:gd name="T57" fmla="*/ 69 h 206"/>
              <a:gd name="T58" fmla="*/ 51 w 108"/>
              <a:gd name="T59" fmla="*/ 33 h 206"/>
              <a:gd name="T60" fmla="*/ 42 w 108"/>
              <a:gd name="T61" fmla="*/ 10 h 206"/>
              <a:gd name="T62" fmla="*/ 45 w 108"/>
              <a:gd name="T63" fmla="*/ 3 h 206"/>
              <a:gd name="T64" fmla="*/ 65 w 108"/>
              <a:gd name="T65" fmla="*/ 4 h 206"/>
              <a:gd name="T66" fmla="*/ 48 w 108"/>
              <a:gd name="T67" fmla="*/ 9 h 206"/>
              <a:gd name="T68" fmla="*/ 45 w 108"/>
              <a:gd name="T69" fmla="*/ 20 h 206"/>
              <a:gd name="T70" fmla="*/ 56 w 108"/>
              <a:gd name="T71" fmla="*/ 27 h 206"/>
              <a:gd name="T72" fmla="*/ 61 w 108"/>
              <a:gd name="T73" fmla="*/ 7 h 206"/>
              <a:gd name="T74" fmla="*/ 48 w 108"/>
              <a:gd name="T75" fmla="*/ 9 h 206"/>
              <a:gd name="T76" fmla="*/ 89 w 108"/>
              <a:gd name="T77" fmla="*/ 41 h 206"/>
              <a:gd name="T78" fmla="*/ 93 w 108"/>
              <a:gd name="T79" fmla="*/ 28 h 206"/>
              <a:gd name="T80" fmla="*/ 89 w 108"/>
              <a:gd name="T81" fmla="*/ 41 h 206"/>
              <a:gd name="T82" fmla="*/ 19 w 108"/>
              <a:gd name="T83" fmla="*/ 44 h 206"/>
              <a:gd name="T84" fmla="*/ 14 w 108"/>
              <a:gd name="T85" fmla="*/ 48 h 206"/>
              <a:gd name="T86" fmla="*/ 19 w 108"/>
              <a:gd name="T87" fmla="*/ 4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206">
                <a:moveTo>
                  <a:pt x="65" y="4"/>
                </a:moveTo>
                <a:cubicBezTo>
                  <a:pt x="71" y="14"/>
                  <a:pt x="69" y="30"/>
                  <a:pt x="56" y="32"/>
                </a:cubicBezTo>
                <a:cubicBezTo>
                  <a:pt x="56" y="43"/>
                  <a:pt x="55" y="55"/>
                  <a:pt x="56" y="69"/>
                </a:cubicBezTo>
                <a:cubicBezTo>
                  <a:pt x="68" y="63"/>
                  <a:pt x="73" y="49"/>
                  <a:pt x="83" y="41"/>
                </a:cubicBezTo>
                <a:cubicBezTo>
                  <a:pt x="79" y="30"/>
                  <a:pt x="89" y="18"/>
                  <a:pt x="99" y="25"/>
                </a:cubicBezTo>
                <a:cubicBezTo>
                  <a:pt x="108" y="35"/>
                  <a:pt x="96" y="52"/>
                  <a:pt x="87" y="45"/>
                </a:cubicBezTo>
                <a:cubicBezTo>
                  <a:pt x="77" y="57"/>
                  <a:pt x="65" y="68"/>
                  <a:pt x="56" y="81"/>
                </a:cubicBezTo>
                <a:cubicBezTo>
                  <a:pt x="56" y="87"/>
                  <a:pt x="56" y="93"/>
                  <a:pt x="56" y="99"/>
                </a:cubicBezTo>
                <a:cubicBezTo>
                  <a:pt x="60" y="96"/>
                  <a:pt x="65" y="95"/>
                  <a:pt x="69" y="91"/>
                </a:cubicBezTo>
                <a:cubicBezTo>
                  <a:pt x="73" y="88"/>
                  <a:pt x="76" y="81"/>
                  <a:pt x="82" y="84"/>
                </a:cubicBezTo>
                <a:cubicBezTo>
                  <a:pt x="81" y="91"/>
                  <a:pt x="74" y="94"/>
                  <a:pt x="69" y="97"/>
                </a:cubicBezTo>
                <a:cubicBezTo>
                  <a:pt x="65" y="101"/>
                  <a:pt x="59" y="104"/>
                  <a:pt x="56" y="108"/>
                </a:cubicBezTo>
                <a:cubicBezTo>
                  <a:pt x="55" y="128"/>
                  <a:pt x="55" y="146"/>
                  <a:pt x="56" y="166"/>
                </a:cubicBezTo>
                <a:cubicBezTo>
                  <a:pt x="56" y="179"/>
                  <a:pt x="57" y="193"/>
                  <a:pt x="54" y="206"/>
                </a:cubicBezTo>
                <a:cubicBezTo>
                  <a:pt x="47" y="205"/>
                  <a:pt x="50" y="196"/>
                  <a:pt x="50" y="190"/>
                </a:cubicBezTo>
                <a:cubicBezTo>
                  <a:pt x="50" y="162"/>
                  <a:pt x="49" y="141"/>
                  <a:pt x="50" y="110"/>
                </a:cubicBezTo>
                <a:cubicBezTo>
                  <a:pt x="45" y="103"/>
                  <a:pt x="36" y="99"/>
                  <a:pt x="28" y="93"/>
                </a:cubicBezTo>
                <a:cubicBezTo>
                  <a:pt x="26" y="92"/>
                  <a:pt x="21" y="90"/>
                  <a:pt x="23" y="87"/>
                </a:cubicBezTo>
                <a:cubicBezTo>
                  <a:pt x="27" y="82"/>
                  <a:pt x="34" y="90"/>
                  <a:pt x="37" y="92"/>
                </a:cubicBezTo>
                <a:cubicBezTo>
                  <a:pt x="42" y="95"/>
                  <a:pt x="47" y="98"/>
                  <a:pt x="50" y="102"/>
                </a:cubicBezTo>
                <a:cubicBezTo>
                  <a:pt x="49" y="93"/>
                  <a:pt x="52" y="86"/>
                  <a:pt x="51" y="79"/>
                </a:cubicBezTo>
                <a:cubicBezTo>
                  <a:pt x="49" y="73"/>
                  <a:pt x="41" y="69"/>
                  <a:pt x="36" y="64"/>
                </a:cubicBezTo>
                <a:cubicBezTo>
                  <a:pt x="30" y="59"/>
                  <a:pt x="26" y="53"/>
                  <a:pt x="21" y="50"/>
                </a:cubicBezTo>
                <a:cubicBezTo>
                  <a:pt x="16" y="52"/>
                  <a:pt x="12" y="53"/>
                  <a:pt x="9" y="51"/>
                </a:cubicBezTo>
                <a:cubicBezTo>
                  <a:pt x="4" y="49"/>
                  <a:pt x="1" y="36"/>
                  <a:pt x="6" y="31"/>
                </a:cubicBezTo>
                <a:cubicBezTo>
                  <a:pt x="7" y="30"/>
                  <a:pt x="9" y="31"/>
                  <a:pt x="9" y="31"/>
                </a:cubicBezTo>
                <a:cubicBezTo>
                  <a:pt x="13" y="27"/>
                  <a:pt x="20" y="27"/>
                  <a:pt x="24" y="32"/>
                </a:cubicBezTo>
                <a:cubicBezTo>
                  <a:pt x="25" y="36"/>
                  <a:pt x="25" y="40"/>
                  <a:pt x="25" y="46"/>
                </a:cubicBezTo>
                <a:cubicBezTo>
                  <a:pt x="33" y="54"/>
                  <a:pt x="42" y="61"/>
                  <a:pt x="50" y="69"/>
                </a:cubicBezTo>
                <a:cubicBezTo>
                  <a:pt x="51" y="59"/>
                  <a:pt x="48" y="44"/>
                  <a:pt x="51" y="33"/>
                </a:cubicBezTo>
                <a:cubicBezTo>
                  <a:pt x="45" y="26"/>
                  <a:pt x="37" y="22"/>
                  <a:pt x="42" y="10"/>
                </a:cubicBezTo>
                <a:cubicBezTo>
                  <a:pt x="42" y="8"/>
                  <a:pt x="45" y="6"/>
                  <a:pt x="45" y="3"/>
                </a:cubicBezTo>
                <a:cubicBezTo>
                  <a:pt x="50" y="0"/>
                  <a:pt x="61" y="0"/>
                  <a:pt x="65" y="4"/>
                </a:cubicBezTo>
                <a:close/>
                <a:moveTo>
                  <a:pt x="48" y="9"/>
                </a:moveTo>
                <a:cubicBezTo>
                  <a:pt x="48" y="14"/>
                  <a:pt x="48" y="18"/>
                  <a:pt x="45" y="20"/>
                </a:cubicBezTo>
                <a:cubicBezTo>
                  <a:pt x="48" y="22"/>
                  <a:pt x="51" y="26"/>
                  <a:pt x="56" y="27"/>
                </a:cubicBezTo>
                <a:cubicBezTo>
                  <a:pt x="62" y="23"/>
                  <a:pt x="64" y="15"/>
                  <a:pt x="61" y="7"/>
                </a:cubicBezTo>
                <a:cubicBezTo>
                  <a:pt x="56" y="4"/>
                  <a:pt x="51" y="5"/>
                  <a:pt x="48" y="9"/>
                </a:cubicBezTo>
                <a:close/>
                <a:moveTo>
                  <a:pt x="89" y="41"/>
                </a:moveTo>
                <a:cubicBezTo>
                  <a:pt x="97" y="43"/>
                  <a:pt x="99" y="29"/>
                  <a:pt x="93" y="28"/>
                </a:cubicBezTo>
                <a:cubicBezTo>
                  <a:pt x="88" y="28"/>
                  <a:pt x="87" y="36"/>
                  <a:pt x="89" y="41"/>
                </a:cubicBezTo>
                <a:close/>
                <a:moveTo>
                  <a:pt x="19" y="44"/>
                </a:moveTo>
                <a:cubicBezTo>
                  <a:pt x="22" y="22"/>
                  <a:pt x="0" y="41"/>
                  <a:pt x="14" y="48"/>
                </a:cubicBezTo>
                <a:cubicBezTo>
                  <a:pt x="16" y="47"/>
                  <a:pt x="16" y="43"/>
                  <a:pt x="19" y="4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noEditPoints="1"/>
          </p:cNvSpPr>
          <p:nvPr/>
        </p:nvSpPr>
        <p:spPr bwMode="auto">
          <a:xfrm rot="16200000" flipH="1">
            <a:off x="4051731" y="432715"/>
            <a:ext cx="413230" cy="789187"/>
          </a:xfrm>
          <a:custGeom>
            <a:avLst/>
            <a:gdLst>
              <a:gd name="T0" fmla="*/ 65 w 108"/>
              <a:gd name="T1" fmla="*/ 4 h 206"/>
              <a:gd name="T2" fmla="*/ 56 w 108"/>
              <a:gd name="T3" fmla="*/ 32 h 206"/>
              <a:gd name="T4" fmla="*/ 56 w 108"/>
              <a:gd name="T5" fmla="*/ 69 h 206"/>
              <a:gd name="T6" fmla="*/ 83 w 108"/>
              <a:gd name="T7" fmla="*/ 41 h 206"/>
              <a:gd name="T8" fmla="*/ 99 w 108"/>
              <a:gd name="T9" fmla="*/ 25 h 206"/>
              <a:gd name="T10" fmla="*/ 87 w 108"/>
              <a:gd name="T11" fmla="*/ 45 h 206"/>
              <a:gd name="T12" fmla="*/ 56 w 108"/>
              <a:gd name="T13" fmla="*/ 81 h 206"/>
              <a:gd name="T14" fmla="*/ 56 w 108"/>
              <a:gd name="T15" fmla="*/ 99 h 206"/>
              <a:gd name="T16" fmla="*/ 69 w 108"/>
              <a:gd name="T17" fmla="*/ 91 h 206"/>
              <a:gd name="T18" fmla="*/ 82 w 108"/>
              <a:gd name="T19" fmla="*/ 84 h 206"/>
              <a:gd name="T20" fmla="*/ 69 w 108"/>
              <a:gd name="T21" fmla="*/ 97 h 206"/>
              <a:gd name="T22" fmla="*/ 56 w 108"/>
              <a:gd name="T23" fmla="*/ 108 h 206"/>
              <a:gd name="T24" fmla="*/ 56 w 108"/>
              <a:gd name="T25" fmla="*/ 166 h 206"/>
              <a:gd name="T26" fmla="*/ 54 w 108"/>
              <a:gd name="T27" fmla="*/ 206 h 206"/>
              <a:gd name="T28" fmla="*/ 50 w 108"/>
              <a:gd name="T29" fmla="*/ 190 h 206"/>
              <a:gd name="T30" fmla="*/ 50 w 108"/>
              <a:gd name="T31" fmla="*/ 110 h 206"/>
              <a:gd name="T32" fmla="*/ 28 w 108"/>
              <a:gd name="T33" fmla="*/ 93 h 206"/>
              <a:gd name="T34" fmla="*/ 23 w 108"/>
              <a:gd name="T35" fmla="*/ 87 h 206"/>
              <a:gd name="T36" fmla="*/ 37 w 108"/>
              <a:gd name="T37" fmla="*/ 92 h 206"/>
              <a:gd name="T38" fmla="*/ 50 w 108"/>
              <a:gd name="T39" fmla="*/ 102 h 206"/>
              <a:gd name="T40" fmla="*/ 51 w 108"/>
              <a:gd name="T41" fmla="*/ 79 h 206"/>
              <a:gd name="T42" fmla="*/ 36 w 108"/>
              <a:gd name="T43" fmla="*/ 64 h 206"/>
              <a:gd name="T44" fmla="*/ 21 w 108"/>
              <a:gd name="T45" fmla="*/ 50 h 206"/>
              <a:gd name="T46" fmla="*/ 9 w 108"/>
              <a:gd name="T47" fmla="*/ 51 h 206"/>
              <a:gd name="T48" fmla="*/ 6 w 108"/>
              <a:gd name="T49" fmla="*/ 31 h 206"/>
              <a:gd name="T50" fmla="*/ 9 w 108"/>
              <a:gd name="T51" fmla="*/ 31 h 206"/>
              <a:gd name="T52" fmla="*/ 24 w 108"/>
              <a:gd name="T53" fmla="*/ 32 h 206"/>
              <a:gd name="T54" fmla="*/ 25 w 108"/>
              <a:gd name="T55" fmla="*/ 46 h 206"/>
              <a:gd name="T56" fmla="*/ 50 w 108"/>
              <a:gd name="T57" fmla="*/ 69 h 206"/>
              <a:gd name="T58" fmla="*/ 51 w 108"/>
              <a:gd name="T59" fmla="*/ 33 h 206"/>
              <a:gd name="T60" fmla="*/ 42 w 108"/>
              <a:gd name="T61" fmla="*/ 10 h 206"/>
              <a:gd name="T62" fmla="*/ 45 w 108"/>
              <a:gd name="T63" fmla="*/ 3 h 206"/>
              <a:gd name="T64" fmla="*/ 65 w 108"/>
              <a:gd name="T65" fmla="*/ 4 h 206"/>
              <a:gd name="T66" fmla="*/ 48 w 108"/>
              <a:gd name="T67" fmla="*/ 9 h 206"/>
              <a:gd name="T68" fmla="*/ 45 w 108"/>
              <a:gd name="T69" fmla="*/ 20 h 206"/>
              <a:gd name="T70" fmla="*/ 56 w 108"/>
              <a:gd name="T71" fmla="*/ 27 h 206"/>
              <a:gd name="T72" fmla="*/ 61 w 108"/>
              <a:gd name="T73" fmla="*/ 7 h 206"/>
              <a:gd name="T74" fmla="*/ 48 w 108"/>
              <a:gd name="T75" fmla="*/ 9 h 206"/>
              <a:gd name="T76" fmla="*/ 89 w 108"/>
              <a:gd name="T77" fmla="*/ 41 h 206"/>
              <a:gd name="T78" fmla="*/ 93 w 108"/>
              <a:gd name="T79" fmla="*/ 28 h 206"/>
              <a:gd name="T80" fmla="*/ 89 w 108"/>
              <a:gd name="T81" fmla="*/ 41 h 206"/>
              <a:gd name="T82" fmla="*/ 19 w 108"/>
              <a:gd name="T83" fmla="*/ 44 h 206"/>
              <a:gd name="T84" fmla="*/ 14 w 108"/>
              <a:gd name="T85" fmla="*/ 48 h 206"/>
              <a:gd name="T86" fmla="*/ 19 w 108"/>
              <a:gd name="T87" fmla="*/ 4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206">
                <a:moveTo>
                  <a:pt x="65" y="4"/>
                </a:moveTo>
                <a:cubicBezTo>
                  <a:pt x="71" y="14"/>
                  <a:pt x="69" y="30"/>
                  <a:pt x="56" y="32"/>
                </a:cubicBezTo>
                <a:cubicBezTo>
                  <a:pt x="56" y="43"/>
                  <a:pt x="55" y="55"/>
                  <a:pt x="56" y="69"/>
                </a:cubicBezTo>
                <a:cubicBezTo>
                  <a:pt x="68" y="63"/>
                  <a:pt x="73" y="49"/>
                  <a:pt x="83" y="41"/>
                </a:cubicBezTo>
                <a:cubicBezTo>
                  <a:pt x="79" y="30"/>
                  <a:pt x="89" y="18"/>
                  <a:pt x="99" y="25"/>
                </a:cubicBezTo>
                <a:cubicBezTo>
                  <a:pt x="108" y="35"/>
                  <a:pt x="96" y="52"/>
                  <a:pt x="87" y="45"/>
                </a:cubicBezTo>
                <a:cubicBezTo>
                  <a:pt x="77" y="57"/>
                  <a:pt x="65" y="68"/>
                  <a:pt x="56" y="81"/>
                </a:cubicBezTo>
                <a:cubicBezTo>
                  <a:pt x="56" y="87"/>
                  <a:pt x="56" y="93"/>
                  <a:pt x="56" y="99"/>
                </a:cubicBezTo>
                <a:cubicBezTo>
                  <a:pt x="60" y="96"/>
                  <a:pt x="65" y="95"/>
                  <a:pt x="69" y="91"/>
                </a:cubicBezTo>
                <a:cubicBezTo>
                  <a:pt x="73" y="88"/>
                  <a:pt x="76" y="81"/>
                  <a:pt x="82" y="84"/>
                </a:cubicBezTo>
                <a:cubicBezTo>
                  <a:pt x="81" y="91"/>
                  <a:pt x="74" y="94"/>
                  <a:pt x="69" y="97"/>
                </a:cubicBezTo>
                <a:cubicBezTo>
                  <a:pt x="65" y="101"/>
                  <a:pt x="59" y="104"/>
                  <a:pt x="56" y="108"/>
                </a:cubicBezTo>
                <a:cubicBezTo>
                  <a:pt x="55" y="128"/>
                  <a:pt x="55" y="146"/>
                  <a:pt x="56" y="166"/>
                </a:cubicBezTo>
                <a:cubicBezTo>
                  <a:pt x="56" y="179"/>
                  <a:pt x="57" y="193"/>
                  <a:pt x="54" y="206"/>
                </a:cubicBezTo>
                <a:cubicBezTo>
                  <a:pt x="47" y="205"/>
                  <a:pt x="50" y="196"/>
                  <a:pt x="50" y="190"/>
                </a:cubicBezTo>
                <a:cubicBezTo>
                  <a:pt x="50" y="162"/>
                  <a:pt x="49" y="141"/>
                  <a:pt x="50" y="110"/>
                </a:cubicBezTo>
                <a:cubicBezTo>
                  <a:pt x="45" y="103"/>
                  <a:pt x="36" y="99"/>
                  <a:pt x="28" y="93"/>
                </a:cubicBezTo>
                <a:cubicBezTo>
                  <a:pt x="26" y="92"/>
                  <a:pt x="21" y="90"/>
                  <a:pt x="23" y="87"/>
                </a:cubicBezTo>
                <a:cubicBezTo>
                  <a:pt x="27" y="82"/>
                  <a:pt x="34" y="90"/>
                  <a:pt x="37" y="92"/>
                </a:cubicBezTo>
                <a:cubicBezTo>
                  <a:pt x="42" y="95"/>
                  <a:pt x="47" y="98"/>
                  <a:pt x="50" y="102"/>
                </a:cubicBezTo>
                <a:cubicBezTo>
                  <a:pt x="49" y="93"/>
                  <a:pt x="52" y="86"/>
                  <a:pt x="51" y="79"/>
                </a:cubicBezTo>
                <a:cubicBezTo>
                  <a:pt x="49" y="73"/>
                  <a:pt x="41" y="69"/>
                  <a:pt x="36" y="64"/>
                </a:cubicBezTo>
                <a:cubicBezTo>
                  <a:pt x="30" y="59"/>
                  <a:pt x="26" y="53"/>
                  <a:pt x="21" y="50"/>
                </a:cubicBezTo>
                <a:cubicBezTo>
                  <a:pt x="16" y="52"/>
                  <a:pt x="12" y="53"/>
                  <a:pt x="9" y="51"/>
                </a:cubicBezTo>
                <a:cubicBezTo>
                  <a:pt x="4" y="49"/>
                  <a:pt x="1" y="36"/>
                  <a:pt x="6" y="31"/>
                </a:cubicBezTo>
                <a:cubicBezTo>
                  <a:pt x="7" y="30"/>
                  <a:pt x="9" y="31"/>
                  <a:pt x="9" y="31"/>
                </a:cubicBezTo>
                <a:cubicBezTo>
                  <a:pt x="13" y="27"/>
                  <a:pt x="20" y="27"/>
                  <a:pt x="24" y="32"/>
                </a:cubicBezTo>
                <a:cubicBezTo>
                  <a:pt x="25" y="36"/>
                  <a:pt x="25" y="40"/>
                  <a:pt x="25" y="46"/>
                </a:cubicBezTo>
                <a:cubicBezTo>
                  <a:pt x="33" y="54"/>
                  <a:pt x="42" y="61"/>
                  <a:pt x="50" y="69"/>
                </a:cubicBezTo>
                <a:cubicBezTo>
                  <a:pt x="51" y="59"/>
                  <a:pt x="48" y="44"/>
                  <a:pt x="51" y="33"/>
                </a:cubicBezTo>
                <a:cubicBezTo>
                  <a:pt x="45" y="26"/>
                  <a:pt x="37" y="22"/>
                  <a:pt x="42" y="10"/>
                </a:cubicBezTo>
                <a:cubicBezTo>
                  <a:pt x="42" y="8"/>
                  <a:pt x="45" y="6"/>
                  <a:pt x="45" y="3"/>
                </a:cubicBezTo>
                <a:cubicBezTo>
                  <a:pt x="50" y="0"/>
                  <a:pt x="61" y="0"/>
                  <a:pt x="65" y="4"/>
                </a:cubicBezTo>
                <a:close/>
                <a:moveTo>
                  <a:pt x="48" y="9"/>
                </a:moveTo>
                <a:cubicBezTo>
                  <a:pt x="48" y="14"/>
                  <a:pt x="48" y="18"/>
                  <a:pt x="45" y="20"/>
                </a:cubicBezTo>
                <a:cubicBezTo>
                  <a:pt x="48" y="22"/>
                  <a:pt x="51" y="26"/>
                  <a:pt x="56" y="27"/>
                </a:cubicBezTo>
                <a:cubicBezTo>
                  <a:pt x="62" y="23"/>
                  <a:pt x="64" y="15"/>
                  <a:pt x="61" y="7"/>
                </a:cubicBezTo>
                <a:cubicBezTo>
                  <a:pt x="56" y="4"/>
                  <a:pt x="51" y="5"/>
                  <a:pt x="48" y="9"/>
                </a:cubicBezTo>
                <a:close/>
                <a:moveTo>
                  <a:pt x="89" y="41"/>
                </a:moveTo>
                <a:cubicBezTo>
                  <a:pt x="97" y="43"/>
                  <a:pt x="99" y="29"/>
                  <a:pt x="93" y="28"/>
                </a:cubicBezTo>
                <a:cubicBezTo>
                  <a:pt x="88" y="28"/>
                  <a:pt x="87" y="36"/>
                  <a:pt x="89" y="41"/>
                </a:cubicBezTo>
                <a:close/>
                <a:moveTo>
                  <a:pt x="19" y="44"/>
                </a:moveTo>
                <a:cubicBezTo>
                  <a:pt x="22" y="22"/>
                  <a:pt x="0" y="41"/>
                  <a:pt x="14" y="48"/>
                </a:cubicBezTo>
                <a:cubicBezTo>
                  <a:pt x="16" y="47"/>
                  <a:pt x="16" y="43"/>
                  <a:pt x="19" y="4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87182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3938954" y="332661"/>
            <a:ext cx="4302832" cy="769441"/>
          </a:xfrm>
          <a:prstGeom prst="rect">
            <a:avLst/>
          </a:prstGeom>
          <a:noFill/>
        </p:spPr>
        <p:txBody>
          <a:bodyPr wrap="square" rtlCol="0">
            <a:spAutoFit/>
          </a:bodyPr>
          <a:lstStyle/>
          <a:p>
            <a:pPr algn="ctr"/>
            <a:r>
              <a:rPr lang="en-US" sz="4400" dirty="0">
                <a:solidFill>
                  <a:schemeClr val="tx2"/>
                </a:solidFill>
                <a:latin typeface="Amatic" panose="02000803000000000000" pitchFamily="2" charset="0"/>
              </a:rPr>
              <a:t>New Year’s Eve Celebration</a:t>
            </a:r>
          </a:p>
        </p:txBody>
      </p:sp>
      <p:sp>
        <p:nvSpPr>
          <p:cNvPr id="12" name="Freeform 24"/>
          <p:cNvSpPr>
            <a:spLocks noEditPoints="1"/>
          </p:cNvSpPr>
          <p:nvPr/>
        </p:nvSpPr>
        <p:spPr bwMode="auto">
          <a:xfrm>
            <a:off x="1669159" y="2005017"/>
            <a:ext cx="1759072" cy="1719017"/>
          </a:xfrm>
          <a:custGeom>
            <a:avLst/>
            <a:gdLst>
              <a:gd name="T0" fmla="*/ 115 w 223"/>
              <a:gd name="T1" fmla="*/ 17 h 218"/>
              <a:gd name="T2" fmla="*/ 82 w 223"/>
              <a:gd name="T3" fmla="*/ 38 h 218"/>
              <a:gd name="T4" fmla="*/ 143 w 223"/>
              <a:gd name="T5" fmla="*/ 42 h 218"/>
              <a:gd name="T6" fmla="*/ 149 w 223"/>
              <a:gd name="T7" fmla="*/ 26 h 218"/>
              <a:gd name="T8" fmla="*/ 54 w 223"/>
              <a:gd name="T9" fmla="*/ 36 h 218"/>
              <a:gd name="T10" fmla="*/ 169 w 223"/>
              <a:gd name="T11" fmla="*/ 57 h 218"/>
              <a:gd name="T12" fmla="*/ 169 w 223"/>
              <a:gd name="T13" fmla="*/ 57 h 218"/>
              <a:gd name="T14" fmla="*/ 117 w 223"/>
              <a:gd name="T15" fmla="*/ 93 h 218"/>
              <a:gd name="T16" fmla="*/ 112 w 223"/>
              <a:gd name="T17" fmla="*/ 90 h 218"/>
              <a:gd name="T18" fmla="*/ 69 w 223"/>
              <a:gd name="T19" fmla="*/ 61 h 218"/>
              <a:gd name="T20" fmla="*/ 110 w 223"/>
              <a:gd name="T21" fmla="*/ 97 h 218"/>
              <a:gd name="T22" fmla="*/ 103 w 223"/>
              <a:gd name="T23" fmla="*/ 92 h 218"/>
              <a:gd name="T24" fmla="*/ 139 w 223"/>
              <a:gd name="T25" fmla="*/ 60 h 218"/>
              <a:gd name="T26" fmla="*/ 188 w 223"/>
              <a:gd name="T27" fmla="*/ 81 h 218"/>
              <a:gd name="T28" fmla="*/ 144 w 223"/>
              <a:gd name="T29" fmla="*/ 84 h 218"/>
              <a:gd name="T30" fmla="*/ 135 w 223"/>
              <a:gd name="T31" fmla="*/ 104 h 218"/>
              <a:gd name="T32" fmla="*/ 151 w 223"/>
              <a:gd name="T33" fmla="*/ 97 h 218"/>
              <a:gd name="T34" fmla="*/ 154 w 223"/>
              <a:gd name="T35" fmla="*/ 70 h 218"/>
              <a:gd name="T36" fmla="*/ 28 w 223"/>
              <a:gd name="T37" fmla="*/ 83 h 218"/>
              <a:gd name="T38" fmla="*/ 95 w 223"/>
              <a:gd name="T39" fmla="*/ 100 h 218"/>
              <a:gd name="T40" fmla="*/ 47 w 223"/>
              <a:gd name="T41" fmla="*/ 88 h 218"/>
              <a:gd name="T42" fmla="*/ 95 w 223"/>
              <a:gd name="T43" fmla="*/ 100 h 218"/>
              <a:gd name="T44" fmla="*/ 151 w 223"/>
              <a:gd name="T45" fmla="*/ 108 h 218"/>
              <a:gd name="T46" fmla="*/ 193 w 223"/>
              <a:gd name="T47" fmla="*/ 110 h 218"/>
              <a:gd name="T48" fmla="*/ 221 w 223"/>
              <a:gd name="T49" fmla="*/ 108 h 218"/>
              <a:gd name="T50" fmla="*/ 81 w 223"/>
              <a:gd name="T51" fmla="*/ 115 h 218"/>
              <a:gd name="T52" fmla="*/ 39 w 223"/>
              <a:gd name="T53" fmla="*/ 119 h 218"/>
              <a:gd name="T54" fmla="*/ 103 w 223"/>
              <a:gd name="T55" fmla="*/ 117 h 218"/>
              <a:gd name="T56" fmla="*/ 0 w 223"/>
              <a:gd name="T57" fmla="*/ 123 h 218"/>
              <a:gd name="T58" fmla="*/ 139 w 223"/>
              <a:gd name="T59" fmla="*/ 119 h 218"/>
              <a:gd name="T60" fmla="*/ 189 w 223"/>
              <a:gd name="T61" fmla="*/ 164 h 218"/>
              <a:gd name="T62" fmla="*/ 169 w 223"/>
              <a:gd name="T63" fmla="*/ 129 h 218"/>
              <a:gd name="T64" fmla="*/ 72 w 223"/>
              <a:gd name="T65" fmla="*/ 136 h 218"/>
              <a:gd name="T66" fmla="*/ 103 w 223"/>
              <a:gd name="T67" fmla="*/ 127 h 218"/>
              <a:gd name="T68" fmla="*/ 64 w 223"/>
              <a:gd name="T69" fmla="*/ 171 h 218"/>
              <a:gd name="T70" fmla="*/ 83 w 223"/>
              <a:gd name="T71" fmla="*/ 188 h 218"/>
              <a:gd name="T72" fmla="*/ 105 w 223"/>
              <a:gd name="T73" fmla="*/ 121 h 218"/>
              <a:gd name="T74" fmla="*/ 144 w 223"/>
              <a:gd name="T75" fmla="*/ 171 h 218"/>
              <a:gd name="T76" fmla="*/ 124 w 223"/>
              <a:gd name="T77" fmla="*/ 128 h 218"/>
              <a:gd name="T78" fmla="*/ 112 w 223"/>
              <a:gd name="T79" fmla="*/ 135 h 218"/>
              <a:gd name="T80" fmla="*/ 116 w 223"/>
              <a:gd name="T81" fmla="*/ 132 h 218"/>
              <a:gd name="T82" fmla="*/ 204 w 223"/>
              <a:gd name="T83" fmla="*/ 133 h 218"/>
              <a:gd name="T84" fmla="*/ 204 w 223"/>
              <a:gd name="T85" fmla="*/ 133 h 218"/>
              <a:gd name="T86" fmla="*/ 33 w 223"/>
              <a:gd name="T87" fmla="*/ 160 h 218"/>
              <a:gd name="T88" fmla="*/ 200 w 223"/>
              <a:gd name="T89" fmla="*/ 174 h 218"/>
              <a:gd name="T90" fmla="*/ 37 w 223"/>
              <a:gd name="T91" fmla="*/ 196 h 218"/>
              <a:gd name="T92" fmla="*/ 37 w 223"/>
              <a:gd name="T93" fmla="*/ 196 h 218"/>
              <a:gd name="T94" fmla="*/ 156 w 223"/>
              <a:gd name="T95" fmla="*/ 190 h 218"/>
              <a:gd name="T96" fmla="*/ 78 w 223"/>
              <a:gd name="T97" fmla="*/ 196 h 218"/>
              <a:gd name="T98" fmla="*/ 112 w 223"/>
              <a:gd name="T99" fmla="*/ 218 h 218"/>
              <a:gd name="T100" fmla="*/ 112 w 223"/>
              <a:gd name="T101"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3" h="218">
                <a:moveTo>
                  <a:pt x="114" y="0"/>
                </a:moveTo>
                <a:cubicBezTo>
                  <a:pt x="116" y="0"/>
                  <a:pt x="117" y="1"/>
                  <a:pt x="118" y="1"/>
                </a:cubicBezTo>
                <a:cubicBezTo>
                  <a:pt x="116" y="5"/>
                  <a:pt x="120" y="15"/>
                  <a:pt x="115" y="17"/>
                </a:cubicBezTo>
                <a:cubicBezTo>
                  <a:pt x="111" y="14"/>
                  <a:pt x="112" y="5"/>
                  <a:pt x="114" y="0"/>
                </a:cubicBezTo>
                <a:close/>
                <a:moveTo>
                  <a:pt x="75" y="28"/>
                </a:moveTo>
                <a:cubicBezTo>
                  <a:pt x="76" y="31"/>
                  <a:pt x="77" y="37"/>
                  <a:pt x="82" y="38"/>
                </a:cubicBezTo>
                <a:cubicBezTo>
                  <a:pt x="82" y="30"/>
                  <a:pt x="77" y="19"/>
                  <a:pt x="71" y="15"/>
                </a:cubicBezTo>
                <a:cubicBezTo>
                  <a:pt x="71" y="19"/>
                  <a:pt x="73" y="24"/>
                  <a:pt x="75" y="28"/>
                </a:cubicBezTo>
                <a:close/>
                <a:moveTo>
                  <a:pt x="143" y="42"/>
                </a:moveTo>
                <a:cubicBezTo>
                  <a:pt x="144" y="40"/>
                  <a:pt x="144" y="42"/>
                  <a:pt x="146" y="42"/>
                </a:cubicBezTo>
                <a:cubicBezTo>
                  <a:pt x="148" y="36"/>
                  <a:pt x="151" y="33"/>
                  <a:pt x="152" y="27"/>
                </a:cubicBezTo>
                <a:cubicBezTo>
                  <a:pt x="151" y="27"/>
                  <a:pt x="151" y="25"/>
                  <a:pt x="149" y="26"/>
                </a:cubicBezTo>
                <a:cubicBezTo>
                  <a:pt x="147" y="30"/>
                  <a:pt x="142" y="37"/>
                  <a:pt x="143" y="42"/>
                </a:cubicBezTo>
                <a:close/>
                <a:moveTo>
                  <a:pt x="62" y="55"/>
                </a:moveTo>
                <a:cubicBezTo>
                  <a:pt x="67" y="47"/>
                  <a:pt x="54" y="44"/>
                  <a:pt x="54" y="36"/>
                </a:cubicBezTo>
                <a:cubicBezTo>
                  <a:pt x="52" y="36"/>
                  <a:pt x="51" y="36"/>
                  <a:pt x="49" y="36"/>
                </a:cubicBezTo>
                <a:cubicBezTo>
                  <a:pt x="52" y="43"/>
                  <a:pt x="55" y="51"/>
                  <a:pt x="62" y="55"/>
                </a:cubicBezTo>
                <a:close/>
                <a:moveTo>
                  <a:pt x="169" y="57"/>
                </a:moveTo>
                <a:cubicBezTo>
                  <a:pt x="173" y="56"/>
                  <a:pt x="175" y="53"/>
                  <a:pt x="177" y="50"/>
                </a:cubicBezTo>
                <a:cubicBezTo>
                  <a:pt x="181" y="46"/>
                  <a:pt x="186" y="44"/>
                  <a:pt x="188" y="39"/>
                </a:cubicBezTo>
                <a:cubicBezTo>
                  <a:pt x="179" y="42"/>
                  <a:pt x="169" y="48"/>
                  <a:pt x="169" y="57"/>
                </a:cubicBezTo>
                <a:close/>
                <a:moveTo>
                  <a:pt x="112" y="90"/>
                </a:moveTo>
                <a:cubicBezTo>
                  <a:pt x="112" y="94"/>
                  <a:pt x="108" y="102"/>
                  <a:pt x="114" y="103"/>
                </a:cubicBezTo>
                <a:cubicBezTo>
                  <a:pt x="118" y="102"/>
                  <a:pt x="117" y="96"/>
                  <a:pt x="117" y="93"/>
                </a:cubicBezTo>
                <a:cubicBezTo>
                  <a:pt x="118" y="78"/>
                  <a:pt x="115" y="61"/>
                  <a:pt x="115" y="45"/>
                </a:cubicBezTo>
                <a:cubicBezTo>
                  <a:pt x="114" y="45"/>
                  <a:pt x="115" y="43"/>
                  <a:pt x="113" y="43"/>
                </a:cubicBezTo>
                <a:cubicBezTo>
                  <a:pt x="109" y="56"/>
                  <a:pt x="113" y="75"/>
                  <a:pt x="112" y="90"/>
                </a:cubicBezTo>
                <a:close/>
                <a:moveTo>
                  <a:pt x="103" y="92"/>
                </a:moveTo>
                <a:cubicBezTo>
                  <a:pt x="91" y="81"/>
                  <a:pt x="80" y="71"/>
                  <a:pt x="71" y="58"/>
                </a:cubicBezTo>
                <a:cubicBezTo>
                  <a:pt x="71" y="60"/>
                  <a:pt x="71" y="62"/>
                  <a:pt x="69" y="61"/>
                </a:cubicBezTo>
                <a:cubicBezTo>
                  <a:pt x="70" y="68"/>
                  <a:pt x="76" y="72"/>
                  <a:pt x="80" y="76"/>
                </a:cubicBezTo>
                <a:cubicBezTo>
                  <a:pt x="89" y="85"/>
                  <a:pt x="98" y="93"/>
                  <a:pt x="106" y="102"/>
                </a:cubicBezTo>
                <a:cubicBezTo>
                  <a:pt x="107" y="100"/>
                  <a:pt x="108" y="97"/>
                  <a:pt x="110" y="97"/>
                </a:cubicBezTo>
                <a:cubicBezTo>
                  <a:pt x="104" y="83"/>
                  <a:pt x="100" y="67"/>
                  <a:pt x="92" y="55"/>
                </a:cubicBezTo>
                <a:cubicBezTo>
                  <a:pt x="91" y="55"/>
                  <a:pt x="90" y="55"/>
                  <a:pt x="89" y="55"/>
                </a:cubicBezTo>
                <a:cubicBezTo>
                  <a:pt x="92" y="69"/>
                  <a:pt x="102" y="80"/>
                  <a:pt x="103" y="92"/>
                </a:cubicBezTo>
                <a:close/>
                <a:moveTo>
                  <a:pt x="127" y="84"/>
                </a:moveTo>
                <a:cubicBezTo>
                  <a:pt x="123" y="88"/>
                  <a:pt x="112" y="103"/>
                  <a:pt x="123" y="106"/>
                </a:cubicBezTo>
                <a:cubicBezTo>
                  <a:pt x="124" y="90"/>
                  <a:pt x="137" y="79"/>
                  <a:pt x="139" y="60"/>
                </a:cubicBezTo>
                <a:cubicBezTo>
                  <a:pt x="138" y="60"/>
                  <a:pt x="138" y="59"/>
                  <a:pt x="136" y="59"/>
                </a:cubicBezTo>
                <a:cubicBezTo>
                  <a:pt x="133" y="68"/>
                  <a:pt x="129" y="75"/>
                  <a:pt x="127" y="84"/>
                </a:cubicBezTo>
                <a:close/>
                <a:moveTo>
                  <a:pt x="188" y="81"/>
                </a:moveTo>
                <a:cubicBezTo>
                  <a:pt x="196" y="81"/>
                  <a:pt x="208" y="76"/>
                  <a:pt x="215" y="70"/>
                </a:cubicBezTo>
                <a:cubicBezTo>
                  <a:pt x="206" y="71"/>
                  <a:pt x="193" y="75"/>
                  <a:pt x="188" y="81"/>
                </a:cubicBezTo>
                <a:close/>
                <a:moveTo>
                  <a:pt x="144" y="84"/>
                </a:moveTo>
                <a:cubicBezTo>
                  <a:pt x="140" y="88"/>
                  <a:pt x="137" y="93"/>
                  <a:pt x="133" y="97"/>
                </a:cubicBezTo>
                <a:cubicBezTo>
                  <a:pt x="130" y="101"/>
                  <a:pt x="124" y="106"/>
                  <a:pt x="124" y="111"/>
                </a:cubicBezTo>
                <a:cubicBezTo>
                  <a:pt x="129" y="114"/>
                  <a:pt x="131" y="105"/>
                  <a:pt x="135" y="104"/>
                </a:cubicBezTo>
                <a:cubicBezTo>
                  <a:pt x="134" y="106"/>
                  <a:pt x="135" y="105"/>
                  <a:pt x="135" y="108"/>
                </a:cubicBezTo>
                <a:cubicBezTo>
                  <a:pt x="146" y="102"/>
                  <a:pt x="161" y="101"/>
                  <a:pt x="168" y="91"/>
                </a:cubicBezTo>
                <a:cubicBezTo>
                  <a:pt x="163" y="91"/>
                  <a:pt x="157" y="95"/>
                  <a:pt x="151" y="97"/>
                </a:cubicBezTo>
                <a:cubicBezTo>
                  <a:pt x="145" y="99"/>
                  <a:pt x="140" y="100"/>
                  <a:pt x="135" y="103"/>
                </a:cubicBezTo>
                <a:cubicBezTo>
                  <a:pt x="142" y="93"/>
                  <a:pt x="149" y="83"/>
                  <a:pt x="156" y="72"/>
                </a:cubicBezTo>
                <a:cubicBezTo>
                  <a:pt x="156" y="71"/>
                  <a:pt x="156" y="70"/>
                  <a:pt x="154" y="70"/>
                </a:cubicBezTo>
                <a:cubicBezTo>
                  <a:pt x="150" y="74"/>
                  <a:pt x="146" y="78"/>
                  <a:pt x="144" y="84"/>
                </a:cubicBezTo>
                <a:close/>
                <a:moveTo>
                  <a:pt x="8" y="80"/>
                </a:moveTo>
                <a:cubicBezTo>
                  <a:pt x="16" y="81"/>
                  <a:pt x="20" y="81"/>
                  <a:pt x="28" y="83"/>
                </a:cubicBezTo>
                <a:cubicBezTo>
                  <a:pt x="30" y="81"/>
                  <a:pt x="35" y="82"/>
                  <a:pt x="33" y="77"/>
                </a:cubicBezTo>
                <a:cubicBezTo>
                  <a:pt x="24" y="82"/>
                  <a:pt x="12" y="70"/>
                  <a:pt x="8" y="80"/>
                </a:cubicBezTo>
                <a:close/>
                <a:moveTo>
                  <a:pt x="95" y="100"/>
                </a:moveTo>
                <a:cubicBezTo>
                  <a:pt x="84" y="96"/>
                  <a:pt x="73" y="93"/>
                  <a:pt x="62" y="89"/>
                </a:cubicBezTo>
                <a:cubicBezTo>
                  <a:pt x="56" y="87"/>
                  <a:pt x="51" y="85"/>
                  <a:pt x="46" y="85"/>
                </a:cubicBezTo>
                <a:cubicBezTo>
                  <a:pt x="46" y="87"/>
                  <a:pt x="46" y="87"/>
                  <a:pt x="47" y="88"/>
                </a:cubicBezTo>
                <a:cubicBezTo>
                  <a:pt x="61" y="95"/>
                  <a:pt x="79" y="99"/>
                  <a:pt x="94" y="104"/>
                </a:cubicBezTo>
                <a:cubicBezTo>
                  <a:pt x="98" y="106"/>
                  <a:pt x="103" y="110"/>
                  <a:pt x="106" y="108"/>
                </a:cubicBezTo>
                <a:cubicBezTo>
                  <a:pt x="107" y="102"/>
                  <a:pt x="99" y="102"/>
                  <a:pt x="95" y="100"/>
                </a:cubicBezTo>
                <a:close/>
                <a:moveTo>
                  <a:pt x="185" y="107"/>
                </a:moveTo>
                <a:cubicBezTo>
                  <a:pt x="178" y="107"/>
                  <a:pt x="167" y="109"/>
                  <a:pt x="159" y="109"/>
                </a:cubicBezTo>
                <a:cubicBezTo>
                  <a:pt x="156" y="109"/>
                  <a:pt x="154" y="108"/>
                  <a:pt x="151" y="108"/>
                </a:cubicBezTo>
                <a:cubicBezTo>
                  <a:pt x="146" y="108"/>
                  <a:pt x="135" y="109"/>
                  <a:pt x="134" y="114"/>
                </a:cubicBezTo>
                <a:cubicBezTo>
                  <a:pt x="139" y="118"/>
                  <a:pt x="147" y="113"/>
                  <a:pt x="153" y="113"/>
                </a:cubicBezTo>
                <a:cubicBezTo>
                  <a:pt x="165" y="113"/>
                  <a:pt x="181" y="113"/>
                  <a:pt x="193" y="110"/>
                </a:cubicBezTo>
                <a:cubicBezTo>
                  <a:pt x="193" y="105"/>
                  <a:pt x="188" y="107"/>
                  <a:pt x="185" y="107"/>
                </a:cubicBezTo>
                <a:close/>
                <a:moveTo>
                  <a:pt x="203" y="110"/>
                </a:moveTo>
                <a:cubicBezTo>
                  <a:pt x="206" y="111"/>
                  <a:pt x="218" y="111"/>
                  <a:pt x="221" y="108"/>
                </a:cubicBezTo>
                <a:cubicBezTo>
                  <a:pt x="218" y="104"/>
                  <a:pt x="208" y="107"/>
                  <a:pt x="203" y="106"/>
                </a:cubicBezTo>
                <a:cubicBezTo>
                  <a:pt x="203" y="107"/>
                  <a:pt x="203" y="109"/>
                  <a:pt x="203" y="110"/>
                </a:cubicBezTo>
                <a:close/>
                <a:moveTo>
                  <a:pt x="81" y="115"/>
                </a:moveTo>
                <a:cubicBezTo>
                  <a:pt x="74" y="116"/>
                  <a:pt x="67" y="116"/>
                  <a:pt x="65" y="116"/>
                </a:cubicBezTo>
                <a:cubicBezTo>
                  <a:pt x="63" y="116"/>
                  <a:pt x="61" y="118"/>
                  <a:pt x="60" y="118"/>
                </a:cubicBezTo>
                <a:cubicBezTo>
                  <a:pt x="52" y="119"/>
                  <a:pt x="45" y="116"/>
                  <a:pt x="39" y="119"/>
                </a:cubicBezTo>
                <a:cubicBezTo>
                  <a:pt x="41" y="127"/>
                  <a:pt x="51" y="121"/>
                  <a:pt x="58" y="121"/>
                </a:cubicBezTo>
                <a:cubicBezTo>
                  <a:pt x="69" y="120"/>
                  <a:pt x="84" y="119"/>
                  <a:pt x="93" y="118"/>
                </a:cubicBezTo>
                <a:cubicBezTo>
                  <a:pt x="97" y="118"/>
                  <a:pt x="100" y="121"/>
                  <a:pt x="103" y="117"/>
                </a:cubicBezTo>
                <a:cubicBezTo>
                  <a:pt x="98" y="109"/>
                  <a:pt x="87" y="114"/>
                  <a:pt x="81" y="115"/>
                </a:cubicBezTo>
                <a:close/>
                <a:moveTo>
                  <a:pt x="7" y="120"/>
                </a:moveTo>
                <a:cubicBezTo>
                  <a:pt x="5" y="120"/>
                  <a:pt x="1" y="120"/>
                  <a:pt x="0" y="123"/>
                </a:cubicBezTo>
                <a:cubicBezTo>
                  <a:pt x="8" y="124"/>
                  <a:pt x="26" y="127"/>
                  <a:pt x="29" y="120"/>
                </a:cubicBezTo>
                <a:cubicBezTo>
                  <a:pt x="22" y="119"/>
                  <a:pt x="14" y="119"/>
                  <a:pt x="7" y="120"/>
                </a:cubicBezTo>
                <a:close/>
                <a:moveTo>
                  <a:pt x="139" y="119"/>
                </a:moveTo>
                <a:cubicBezTo>
                  <a:pt x="138" y="122"/>
                  <a:pt x="134" y="123"/>
                  <a:pt x="134" y="127"/>
                </a:cubicBezTo>
                <a:cubicBezTo>
                  <a:pt x="151" y="136"/>
                  <a:pt x="166" y="153"/>
                  <a:pt x="182" y="163"/>
                </a:cubicBezTo>
                <a:cubicBezTo>
                  <a:pt x="183" y="163"/>
                  <a:pt x="187" y="168"/>
                  <a:pt x="189" y="164"/>
                </a:cubicBezTo>
                <a:cubicBezTo>
                  <a:pt x="188" y="160"/>
                  <a:pt x="185" y="161"/>
                  <a:pt x="183" y="160"/>
                </a:cubicBezTo>
                <a:cubicBezTo>
                  <a:pt x="169" y="150"/>
                  <a:pt x="155" y="138"/>
                  <a:pt x="144" y="126"/>
                </a:cubicBezTo>
                <a:cubicBezTo>
                  <a:pt x="152" y="127"/>
                  <a:pt x="161" y="128"/>
                  <a:pt x="169" y="129"/>
                </a:cubicBezTo>
                <a:cubicBezTo>
                  <a:pt x="178" y="130"/>
                  <a:pt x="188" y="135"/>
                  <a:pt x="193" y="129"/>
                </a:cubicBezTo>
                <a:cubicBezTo>
                  <a:pt x="174" y="126"/>
                  <a:pt x="156" y="124"/>
                  <a:pt x="139" y="119"/>
                </a:cubicBezTo>
                <a:close/>
                <a:moveTo>
                  <a:pt x="72" y="136"/>
                </a:moveTo>
                <a:cubicBezTo>
                  <a:pt x="63" y="143"/>
                  <a:pt x="51" y="147"/>
                  <a:pt x="43" y="156"/>
                </a:cubicBezTo>
                <a:cubicBezTo>
                  <a:pt x="49" y="157"/>
                  <a:pt x="53" y="152"/>
                  <a:pt x="58" y="150"/>
                </a:cubicBezTo>
                <a:cubicBezTo>
                  <a:pt x="73" y="141"/>
                  <a:pt x="88" y="132"/>
                  <a:pt x="103" y="127"/>
                </a:cubicBezTo>
                <a:cubicBezTo>
                  <a:pt x="99" y="131"/>
                  <a:pt x="96" y="135"/>
                  <a:pt x="92" y="137"/>
                </a:cubicBezTo>
                <a:cubicBezTo>
                  <a:pt x="86" y="144"/>
                  <a:pt x="81" y="151"/>
                  <a:pt x="75" y="158"/>
                </a:cubicBezTo>
                <a:cubicBezTo>
                  <a:pt x="71" y="162"/>
                  <a:pt x="64" y="165"/>
                  <a:pt x="64" y="171"/>
                </a:cubicBezTo>
                <a:cubicBezTo>
                  <a:pt x="76" y="165"/>
                  <a:pt x="84" y="151"/>
                  <a:pt x="94" y="142"/>
                </a:cubicBezTo>
                <a:cubicBezTo>
                  <a:pt x="97" y="138"/>
                  <a:pt x="102" y="135"/>
                  <a:pt x="105" y="133"/>
                </a:cubicBezTo>
                <a:cubicBezTo>
                  <a:pt x="97" y="150"/>
                  <a:pt x="88" y="168"/>
                  <a:pt x="83" y="188"/>
                </a:cubicBezTo>
                <a:cubicBezTo>
                  <a:pt x="89" y="187"/>
                  <a:pt x="89" y="180"/>
                  <a:pt x="91" y="173"/>
                </a:cubicBezTo>
                <a:cubicBezTo>
                  <a:pt x="99" y="160"/>
                  <a:pt x="104" y="144"/>
                  <a:pt x="112" y="130"/>
                </a:cubicBezTo>
                <a:cubicBezTo>
                  <a:pt x="108" y="128"/>
                  <a:pt x="105" y="128"/>
                  <a:pt x="105" y="121"/>
                </a:cubicBezTo>
                <a:cubicBezTo>
                  <a:pt x="91" y="123"/>
                  <a:pt x="84" y="132"/>
                  <a:pt x="72" y="136"/>
                </a:cubicBezTo>
                <a:close/>
                <a:moveTo>
                  <a:pt x="121" y="132"/>
                </a:moveTo>
                <a:cubicBezTo>
                  <a:pt x="127" y="146"/>
                  <a:pt x="136" y="160"/>
                  <a:pt x="144" y="171"/>
                </a:cubicBezTo>
                <a:cubicBezTo>
                  <a:pt x="147" y="175"/>
                  <a:pt x="150" y="181"/>
                  <a:pt x="153" y="180"/>
                </a:cubicBezTo>
                <a:cubicBezTo>
                  <a:pt x="154" y="176"/>
                  <a:pt x="150" y="171"/>
                  <a:pt x="147" y="168"/>
                </a:cubicBezTo>
                <a:cubicBezTo>
                  <a:pt x="139" y="155"/>
                  <a:pt x="131" y="142"/>
                  <a:pt x="124" y="128"/>
                </a:cubicBezTo>
                <a:cubicBezTo>
                  <a:pt x="123" y="128"/>
                  <a:pt x="122" y="128"/>
                  <a:pt x="121" y="128"/>
                </a:cubicBezTo>
                <a:cubicBezTo>
                  <a:pt x="121" y="129"/>
                  <a:pt x="121" y="131"/>
                  <a:pt x="121" y="132"/>
                </a:cubicBezTo>
                <a:close/>
                <a:moveTo>
                  <a:pt x="112" y="135"/>
                </a:moveTo>
                <a:cubicBezTo>
                  <a:pt x="111" y="145"/>
                  <a:pt x="110" y="158"/>
                  <a:pt x="110" y="170"/>
                </a:cubicBezTo>
                <a:cubicBezTo>
                  <a:pt x="110" y="175"/>
                  <a:pt x="108" y="184"/>
                  <a:pt x="113" y="186"/>
                </a:cubicBezTo>
                <a:cubicBezTo>
                  <a:pt x="114" y="166"/>
                  <a:pt x="117" y="150"/>
                  <a:pt x="116" y="132"/>
                </a:cubicBezTo>
                <a:cubicBezTo>
                  <a:pt x="115" y="132"/>
                  <a:pt x="114" y="132"/>
                  <a:pt x="113" y="132"/>
                </a:cubicBezTo>
                <a:cubicBezTo>
                  <a:pt x="113" y="133"/>
                  <a:pt x="112" y="133"/>
                  <a:pt x="112" y="135"/>
                </a:cubicBezTo>
                <a:close/>
                <a:moveTo>
                  <a:pt x="204" y="133"/>
                </a:moveTo>
                <a:cubicBezTo>
                  <a:pt x="204" y="135"/>
                  <a:pt x="203" y="135"/>
                  <a:pt x="203" y="137"/>
                </a:cubicBezTo>
                <a:cubicBezTo>
                  <a:pt x="210" y="139"/>
                  <a:pt x="217" y="141"/>
                  <a:pt x="223" y="144"/>
                </a:cubicBezTo>
                <a:cubicBezTo>
                  <a:pt x="221" y="136"/>
                  <a:pt x="211" y="135"/>
                  <a:pt x="204" y="133"/>
                </a:cubicBezTo>
                <a:close/>
                <a:moveTo>
                  <a:pt x="9" y="170"/>
                </a:moveTo>
                <a:cubicBezTo>
                  <a:pt x="18" y="171"/>
                  <a:pt x="30" y="167"/>
                  <a:pt x="34" y="162"/>
                </a:cubicBezTo>
                <a:cubicBezTo>
                  <a:pt x="33" y="161"/>
                  <a:pt x="33" y="161"/>
                  <a:pt x="33" y="160"/>
                </a:cubicBezTo>
                <a:cubicBezTo>
                  <a:pt x="24" y="162"/>
                  <a:pt x="16" y="165"/>
                  <a:pt x="9" y="170"/>
                </a:cubicBezTo>
                <a:close/>
                <a:moveTo>
                  <a:pt x="204" y="173"/>
                </a:moveTo>
                <a:cubicBezTo>
                  <a:pt x="202" y="173"/>
                  <a:pt x="201" y="174"/>
                  <a:pt x="200" y="174"/>
                </a:cubicBezTo>
                <a:cubicBezTo>
                  <a:pt x="204" y="181"/>
                  <a:pt x="212" y="184"/>
                  <a:pt x="220" y="187"/>
                </a:cubicBezTo>
                <a:cubicBezTo>
                  <a:pt x="217" y="180"/>
                  <a:pt x="208" y="179"/>
                  <a:pt x="204" y="173"/>
                </a:cubicBezTo>
                <a:close/>
                <a:moveTo>
                  <a:pt x="37" y="196"/>
                </a:moveTo>
                <a:cubicBezTo>
                  <a:pt x="42" y="197"/>
                  <a:pt x="47" y="189"/>
                  <a:pt x="51" y="184"/>
                </a:cubicBezTo>
                <a:cubicBezTo>
                  <a:pt x="49" y="184"/>
                  <a:pt x="48" y="183"/>
                  <a:pt x="47" y="182"/>
                </a:cubicBezTo>
                <a:cubicBezTo>
                  <a:pt x="45" y="188"/>
                  <a:pt x="38" y="189"/>
                  <a:pt x="37" y="196"/>
                </a:cubicBezTo>
                <a:close/>
                <a:moveTo>
                  <a:pt x="154" y="193"/>
                </a:moveTo>
                <a:cubicBezTo>
                  <a:pt x="160" y="197"/>
                  <a:pt x="159" y="209"/>
                  <a:pt x="166" y="211"/>
                </a:cubicBezTo>
                <a:cubicBezTo>
                  <a:pt x="165" y="202"/>
                  <a:pt x="163" y="194"/>
                  <a:pt x="156" y="190"/>
                </a:cubicBezTo>
                <a:cubicBezTo>
                  <a:pt x="156" y="192"/>
                  <a:pt x="154" y="191"/>
                  <a:pt x="154" y="193"/>
                </a:cubicBezTo>
                <a:close/>
                <a:moveTo>
                  <a:pt x="68" y="216"/>
                </a:moveTo>
                <a:cubicBezTo>
                  <a:pt x="74" y="213"/>
                  <a:pt x="78" y="203"/>
                  <a:pt x="78" y="196"/>
                </a:cubicBezTo>
                <a:cubicBezTo>
                  <a:pt x="77" y="196"/>
                  <a:pt x="76" y="196"/>
                  <a:pt x="75" y="196"/>
                </a:cubicBezTo>
                <a:cubicBezTo>
                  <a:pt x="74" y="203"/>
                  <a:pt x="66" y="209"/>
                  <a:pt x="68" y="216"/>
                </a:cubicBezTo>
                <a:close/>
                <a:moveTo>
                  <a:pt x="112" y="218"/>
                </a:moveTo>
                <a:cubicBezTo>
                  <a:pt x="114" y="214"/>
                  <a:pt x="114" y="203"/>
                  <a:pt x="113" y="200"/>
                </a:cubicBezTo>
                <a:cubicBezTo>
                  <a:pt x="112" y="200"/>
                  <a:pt x="111" y="200"/>
                  <a:pt x="110" y="200"/>
                </a:cubicBezTo>
                <a:cubicBezTo>
                  <a:pt x="111" y="205"/>
                  <a:pt x="106" y="217"/>
                  <a:pt x="112" y="218"/>
                </a:cubicBezTo>
                <a:close/>
              </a:path>
            </a:pathLst>
          </a:custGeom>
          <a:solidFill>
            <a:srgbClr val="93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7"/>
          <p:cNvSpPr>
            <a:spLocks/>
          </p:cNvSpPr>
          <p:nvPr/>
        </p:nvSpPr>
        <p:spPr bwMode="auto">
          <a:xfrm>
            <a:off x="4375227" y="4733329"/>
            <a:ext cx="677594" cy="1018059"/>
          </a:xfrm>
          <a:custGeom>
            <a:avLst/>
            <a:gdLst>
              <a:gd name="T0" fmla="*/ 0 w 86"/>
              <a:gd name="T1" fmla="*/ 50 h 129"/>
              <a:gd name="T2" fmla="*/ 39 w 86"/>
              <a:gd name="T3" fmla="*/ 45 h 129"/>
              <a:gd name="T4" fmla="*/ 8 w 86"/>
              <a:gd name="T5" fmla="*/ 90 h 129"/>
              <a:gd name="T6" fmla="*/ 5 w 86"/>
              <a:gd name="T7" fmla="*/ 95 h 129"/>
              <a:gd name="T8" fmla="*/ 38 w 86"/>
              <a:gd name="T9" fmla="*/ 52 h 129"/>
              <a:gd name="T10" fmla="*/ 38 w 86"/>
              <a:gd name="T11" fmla="*/ 78 h 129"/>
              <a:gd name="T12" fmla="*/ 40 w 86"/>
              <a:gd name="T13" fmla="*/ 129 h 129"/>
              <a:gd name="T14" fmla="*/ 43 w 86"/>
              <a:gd name="T15" fmla="*/ 49 h 129"/>
              <a:gd name="T16" fmla="*/ 64 w 86"/>
              <a:gd name="T17" fmla="*/ 72 h 129"/>
              <a:gd name="T18" fmla="*/ 58 w 86"/>
              <a:gd name="T19" fmla="*/ 62 h 129"/>
              <a:gd name="T20" fmla="*/ 44 w 86"/>
              <a:gd name="T21" fmla="*/ 44 h 129"/>
              <a:gd name="T22" fmla="*/ 69 w 86"/>
              <a:gd name="T23" fmla="*/ 41 h 129"/>
              <a:gd name="T24" fmla="*/ 86 w 86"/>
              <a:gd name="T25" fmla="*/ 38 h 129"/>
              <a:gd name="T26" fmla="*/ 77 w 86"/>
              <a:gd name="T27" fmla="*/ 39 h 129"/>
              <a:gd name="T28" fmla="*/ 46 w 86"/>
              <a:gd name="T29" fmla="*/ 41 h 129"/>
              <a:gd name="T30" fmla="*/ 74 w 86"/>
              <a:gd name="T31" fmla="*/ 4 h 129"/>
              <a:gd name="T32" fmla="*/ 67 w 86"/>
              <a:gd name="T33" fmla="*/ 8 h 129"/>
              <a:gd name="T34" fmla="*/ 45 w 86"/>
              <a:gd name="T35" fmla="*/ 37 h 129"/>
              <a:gd name="T36" fmla="*/ 47 w 86"/>
              <a:gd name="T37" fmla="*/ 19 h 129"/>
              <a:gd name="T38" fmla="*/ 47 w 86"/>
              <a:gd name="T39" fmla="*/ 1 h 129"/>
              <a:gd name="T40" fmla="*/ 40 w 86"/>
              <a:gd name="T41" fmla="*/ 39 h 129"/>
              <a:gd name="T42" fmla="*/ 29 w 86"/>
              <a:gd name="T43" fmla="*/ 27 h 129"/>
              <a:gd name="T44" fmla="*/ 10 w 86"/>
              <a:gd name="T45" fmla="*/ 12 h 129"/>
              <a:gd name="T46" fmla="*/ 38 w 86"/>
              <a:gd name="T47" fmla="*/ 40 h 129"/>
              <a:gd name="T48" fmla="*/ 0 w 86"/>
              <a:gd name="T49"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29">
                <a:moveTo>
                  <a:pt x="0" y="50"/>
                </a:moveTo>
                <a:cubicBezTo>
                  <a:pt x="13" y="48"/>
                  <a:pt x="26" y="46"/>
                  <a:pt x="39" y="45"/>
                </a:cubicBezTo>
                <a:cubicBezTo>
                  <a:pt x="31" y="57"/>
                  <a:pt x="18" y="76"/>
                  <a:pt x="8" y="90"/>
                </a:cubicBezTo>
                <a:cubicBezTo>
                  <a:pt x="7" y="91"/>
                  <a:pt x="2" y="96"/>
                  <a:pt x="5" y="95"/>
                </a:cubicBezTo>
                <a:cubicBezTo>
                  <a:pt x="17" y="81"/>
                  <a:pt x="28" y="67"/>
                  <a:pt x="38" y="52"/>
                </a:cubicBezTo>
                <a:cubicBezTo>
                  <a:pt x="39" y="60"/>
                  <a:pt x="38" y="68"/>
                  <a:pt x="38" y="78"/>
                </a:cubicBezTo>
                <a:cubicBezTo>
                  <a:pt x="37" y="95"/>
                  <a:pt x="39" y="112"/>
                  <a:pt x="40" y="129"/>
                </a:cubicBezTo>
                <a:cubicBezTo>
                  <a:pt x="42" y="102"/>
                  <a:pt x="39" y="76"/>
                  <a:pt x="43" y="49"/>
                </a:cubicBezTo>
                <a:cubicBezTo>
                  <a:pt x="48" y="54"/>
                  <a:pt x="58" y="65"/>
                  <a:pt x="64" y="72"/>
                </a:cubicBezTo>
                <a:cubicBezTo>
                  <a:pt x="65" y="68"/>
                  <a:pt x="61" y="65"/>
                  <a:pt x="58" y="62"/>
                </a:cubicBezTo>
                <a:cubicBezTo>
                  <a:pt x="53" y="56"/>
                  <a:pt x="48" y="50"/>
                  <a:pt x="44" y="44"/>
                </a:cubicBezTo>
                <a:cubicBezTo>
                  <a:pt x="51" y="43"/>
                  <a:pt x="60" y="42"/>
                  <a:pt x="69" y="41"/>
                </a:cubicBezTo>
                <a:cubicBezTo>
                  <a:pt x="75" y="41"/>
                  <a:pt x="81" y="43"/>
                  <a:pt x="86" y="38"/>
                </a:cubicBezTo>
                <a:cubicBezTo>
                  <a:pt x="83" y="35"/>
                  <a:pt x="80" y="38"/>
                  <a:pt x="77" y="39"/>
                </a:cubicBezTo>
                <a:cubicBezTo>
                  <a:pt x="67" y="39"/>
                  <a:pt x="56" y="39"/>
                  <a:pt x="46" y="41"/>
                </a:cubicBezTo>
                <a:cubicBezTo>
                  <a:pt x="53" y="28"/>
                  <a:pt x="67" y="16"/>
                  <a:pt x="74" y="4"/>
                </a:cubicBezTo>
                <a:cubicBezTo>
                  <a:pt x="71" y="0"/>
                  <a:pt x="69" y="7"/>
                  <a:pt x="67" y="8"/>
                </a:cubicBezTo>
                <a:cubicBezTo>
                  <a:pt x="59" y="17"/>
                  <a:pt x="49" y="28"/>
                  <a:pt x="45" y="37"/>
                </a:cubicBezTo>
                <a:cubicBezTo>
                  <a:pt x="44" y="32"/>
                  <a:pt x="46" y="26"/>
                  <a:pt x="47" y="19"/>
                </a:cubicBezTo>
                <a:cubicBezTo>
                  <a:pt x="48" y="13"/>
                  <a:pt x="52" y="6"/>
                  <a:pt x="47" y="1"/>
                </a:cubicBezTo>
                <a:cubicBezTo>
                  <a:pt x="42" y="14"/>
                  <a:pt x="42" y="26"/>
                  <a:pt x="40" y="39"/>
                </a:cubicBezTo>
                <a:cubicBezTo>
                  <a:pt x="37" y="38"/>
                  <a:pt x="35" y="34"/>
                  <a:pt x="29" y="27"/>
                </a:cubicBezTo>
                <a:cubicBezTo>
                  <a:pt x="23" y="20"/>
                  <a:pt x="16" y="10"/>
                  <a:pt x="10" y="12"/>
                </a:cubicBezTo>
                <a:cubicBezTo>
                  <a:pt x="18" y="21"/>
                  <a:pt x="31" y="34"/>
                  <a:pt x="38" y="40"/>
                </a:cubicBezTo>
                <a:cubicBezTo>
                  <a:pt x="28" y="49"/>
                  <a:pt x="12" y="44"/>
                  <a:pt x="0" y="50"/>
                </a:cubicBezTo>
                <a:close/>
              </a:path>
            </a:pathLst>
          </a:custGeom>
          <a:solidFill>
            <a:srgbClr val="93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8"/>
          <p:cNvSpPr>
            <a:spLocks noEditPoints="1"/>
          </p:cNvSpPr>
          <p:nvPr/>
        </p:nvSpPr>
        <p:spPr bwMode="auto">
          <a:xfrm>
            <a:off x="1991794" y="4706622"/>
            <a:ext cx="914583" cy="881204"/>
          </a:xfrm>
          <a:custGeom>
            <a:avLst/>
            <a:gdLst>
              <a:gd name="T0" fmla="*/ 105 w 116"/>
              <a:gd name="T1" fmla="*/ 0 h 112"/>
              <a:gd name="T2" fmla="*/ 102 w 116"/>
              <a:gd name="T3" fmla="*/ 2 h 112"/>
              <a:gd name="T4" fmla="*/ 105 w 116"/>
              <a:gd name="T5" fmla="*/ 0 h 112"/>
              <a:gd name="T6" fmla="*/ 97 w 116"/>
              <a:gd name="T7" fmla="*/ 4 h 112"/>
              <a:gd name="T8" fmla="*/ 61 w 116"/>
              <a:gd name="T9" fmla="*/ 27 h 112"/>
              <a:gd name="T10" fmla="*/ 25 w 116"/>
              <a:gd name="T11" fmla="*/ 50 h 112"/>
              <a:gd name="T12" fmla="*/ 7 w 116"/>
              <a:gd name="T13" fmla="*/ 66 h 112"/>
              <a:gd name="T14" fmla="*/ 2 w 116"/>
              <a:gd name="T15" fmla="*/ 71 h 112"/>
              <a:gd name="T16" fmla="*/ 15 w 116"/>
              <a:gd name="T17" fmla="*/ 64 h 112"/>
              <a:gd name="T18" fmla="*/ 57 w 116"/>
              <a:gd name="T19" fmla="*/ 34 h 112"/>
              <a:gd name="T20" fmla="*/ 100 w 116"/>
              <a:gd name="T21" fmla="*/ 4 h 112"/>
              <a:gd name="T22" fmla="*/ 97 w 116"/>
              <a:gd name="T23" fmla="*/ 4 h 112"/>
              <a:gd name="T24" fmla="*/ 98 w 116"/>
              <a:gd name="T25" fmla="*/ 31 h 112"/>
              <a:gd name="T26" fmla="*/ 96 w 116"/>
              <a:gd name="T27" fmla="*/ 29 h 112"/>
              <a:gd name="T28" fmla="*/ 76 w 116"/>
              <a:gd name="T29" fmla="*/ 40 h 112"/>
              <a:gd name="T30" fmla="*/ 28 w 116"/>
              <a:gd name="T31" fmla="*/ 67 h 112"/>
              <a:gd name="T32" fmla="*/ 14 w 116"/>
              <a:gd name="T33" fmla="*/ 82 h 112"/>
              <a:gd name="T34" fmla="*/ 98 w 116"/>
              <a:gd name="T35" fmla="*/ 31 h 112"/>
              <a:gd name="T36" fmla="*/ 111 w 116"/>
              <a:gd name="T37" fmla="*/ 44 h 112"/>
              <a:gd name="T38" fmla="*/ 116 w 116"/>
              <a:gd name="T39" fmla="*/ 42 h 112"/>
              <a:gd name="T40" fmla="*/ 111 w 116"/>
              <a:gd name="T41" fmla="*/ 44 h 112"/>
              <a:gd name="T42" fmla="*/ 107 w 116"/>
              <a:gd name="T43" fmla="*/ 44 h 112"/>
              <a:gd name="T44" fmla="*/ 102 w 116"/>
              <a:gd name="T45" fmla="*/ 48 h 112"/>
              <a:gd name="T46" fmla="*/ 36 w 116"/>
              <a:gd name="T47" fmla="*/ 77 h 112"/>
              <a:gd name="T48" fmla="*/ 18 w 116"/>
              <a:gd name="T49" fmla="*/ 92 h 112"/>
              <a:gd name="T50" fmla="*/ 28 w 116"/>
              <a:gd name="T51" fmla="*/ 87 h 112"/>
              <a:gd name="T52" fmla="*/ 110 w 116"/>
              <a:gd name="T53" fmla="*/ 45 h 112"/>
              <a:gd name="T54" fmla="*/ 107 w 116"/>
              <a:gd name="T55" fmla="*/ 44 h 112"/>
              <a:gd name="T56" fmla="*/ 77 w 116"/>
              <a:gd name="T57" fmla="*/ 85 h 112"/>
              <a:gd name="T58" fmla="*/ 50 w 116"/>
              <a:gd name="T59" fmla="*/ 97 h 112"/>
              <a:gd name="T60" fmla="*/ 31 w 116"/>
              <a:gd name="T61" fmla="*/ 110 h 112"/>
              <a:gd name="T62" fmla="*/ 41 w 116"/>
              <a:gd name="T63" fmla="*/ 105 h 112"/>
              <a:gd name="T64" fmla="*/ 79 w 116"/>
              <a:gd name="T65" fmla="*/ 87 h 112"/>
              <a:gd name="T66" fmla="*/ 77 w 116"/>
              <a:gd name="T67" fmla="*/ 85 h 112"/>
              <a:gd name="T68" fmla="*/ 100 w 116"/>
              <a:gd name="T69" fmla="*/ 30 h 112"/>
              <a:gd name="T70" fmla="*/ 102 w 116"/>
              <a:gd name="T71" fmla="*/ 26 h 112"/>
              <a:gd name="T72" fmla="*/ 100 w 116"/>
              <a:gd name="T73" fmla="*/ 30 h 112"/>
              <a:gd name="T74" fmla="*/ 41 w 116"/>
              <a:gd name="T75" fmla="*/ 92 h 112"/>
              <a:gd name="T76" fmla="*/ 90 w 116"/>
              <a:gd name="T77" fmla="*/ 63 h 112"/>
              <a:gd name="T78" fmla="*/ 96 w 116"/>
              <a:gd name="T79" fmla="*/ 60 h 112"/>
              <a:gd name="T80" fmla="*/ 95 w 116"/>
              <a:gd name="T81" fmla="*/ 60 h 112"/>
              <a:gd name="T82" fmla="*/ 86 w 116"/>
              <a:gd name="T83" fmla="*/ 62 h 112"/>
              <a:gd name="T84" fmla="*/ 72 w 116"/>
              <a:gd name="T85" fmla="*/ 71 h 112"/>
              <a:gd name="T86" fmla="*/ 36 w 116"/>
              <a:gd name="T87" fmla="*/ 91 h 112"/>
              <a:gd name="T88" fmla="*/ 26 w 116"/>
              <a:gd name="T89" fmla="*/ 100 h 112"/>
              <a:gd name="T90" fmla="*/ 41 w 116"/>
              <a:gd name="T91"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 h="112">
                <a:moveTo>
                  <a:pt x="105" y="0"/>
                </a:moveTo>
                <a:cubicBezTo>
                  <a:pt x="104" y="1"/>
                  <a:pt x="103" y="2"/>
                  <a:pt x="102" y="2"/>
                </a:cubicBezTo>
                <a:cubicBezTo>
                  <a:pt x="102" y="1"/>
                  <a:pt x="103" y="0"/>
                  <a:pt x="105" y="0"/>
                </a:cubicBezTo>
                <a:close/>
                <a:moveTo>
                  <a:pt x="97" y="4"/>
                </a:moveTo>
                <a:cubicBezTo>
                  <a:pt x="85" y="12"/>
                  <a:pt x="73" y="19"/>
                  <a:pt x="61" y="27"/>
                </a:cubicBezTo>
                <a:cubicBezTo>
                  <a:pt x="49" y="34"/>
                  <a:pt x="38" y="43"/>
                  <a:pt x="25" y="50"/>
                </a:cubicBezTo>
                <a:cubicBezTo>
                  <a:pt x="21" y="57"/>
                  <a:pt x="11" y="59"/>
                  <a:pt x="7" y="66"/>
                </a:cubicBezTo>
                <a:cubicBezTo>
                  <a:pt x="4" y="67"/>
                  <a:pt x="0" y="69"/>
                  <a:pt x="2" y="71"/>
                </a:cubicBezTo>
                <a:cubicBezTo>
                  <a:pt x="9" y="77"/>
                  <a:pt x="11" y="67"/>
                  <a:pt x="15" y="64"/>
                </a:cubicBezTo>
                <a:cubicBezTo>
                  <a:pt x="26" y="52"/>
                  <a:pt x="42" y="44"/>
                  <a:pt x="57" y="34"/>
                </a:cubicBezTo>
                <a:cubicBezTo>
                  <a:pt x="72" y="24"/>
                  <a:pt x="87" y="14"/>
                  <a:pt x="100" y="4"/>
                </a:cubicBezTo>
                <a:cubicBezTo>
                  <a:pt x="99" y="4"/>
                  <a:pt x="98" y="4"/>
                  <a:pt x="97" y="4"/>
                </a:cubicBezTo>
                <a:close/>
                <a:moveTo>
                  <a:pt x="98" y="31"/>
                </a:moveTo>
                <a:cubicBezTo>
                  <a:pt x="98" y="30"/>
                  <a:pt x="98" y="29"/>
                  <a:pt x="96" y="29"/>
                </a:cubicBezTo>
                <a:cubicBezTo>
                  <a:pt x="89" y="33"/>
                  <a:pt x="82" y="37"/>
                  <a:pt x="76" y="40"/>
                </a:cubicBezTo>
                <a:cubicBezTo>
                  <a:pt x="59" y="49"/>
                  <a:pt x="43" y="57"/>
                  <a:pt x="28" y="67"/>
                </a:cubicBezTo>
                <a:cubicBezTo>
                  <a:pt x="23" y="71"/>
                  <a:pt x="15" y="74"/>
                  <a:pt x="14" y="82"/>
                </a:cubicBezTo>
                <a:cubicBezTo>
                  <a:pt x="39" y="62"/>
                  <a:pt x="68" y="47"/>
                  <a:pt x="98" y="31"/>
                </a:cubicBezTo>
                <a:close/>
                <a:moveTo>
                  <a:pt x="111" y="44"/>
                </a:moveTo>
                <a:cubicBezTo>
                  <a:pt x="112" y="45"/>
                  <a:pt x="116" y="45"/>
                  <a:pt x="116" y="42"/>
                </a:cubicBezTo>
                <a:cubicBezTo>
                  <a:pt x="113" y="42"/>
                  <a:pt x="112" y="42"/>
                  <a:pt x="111" y="44"/>
                </a:cubicBezTo>
                <a:close/>
                <a:moveTo>
                  <a:pt x="107" y="44"/>
                </a:moveTo>
                <a:cubicBezTo>
                  <a:pt x="105" y="46"/>
                  <a:pt x="103" y="46"/>
                  <a:pt x="102" y="48"/>
                </a:cubicBezTo>
                <a:cubicBezTo>
                  <a:pt x="78" y="53"/>
                  <a:pt x="56" y="65"/>
                  <a:pt x="36" y="77"/>
                </a:cubicBezTo>
                <a:cubicBezTo>
                  <a:pt x="30" y="80"/>
                  <a:pt x="22" y="84"/>
                  <a:pt x="18" y="92"/>
                </a:cubicBezTo>
                <a:cubicBezTo>
                  <a:pt x="22" y="93"/>
                  <a:pt x="26" y="89"/>
                  <a:pt x="28" y="87"/>
                </a:cubicBezTo>
                <a:cubicBezTo>
                  <a:pt x="53" y="69"/>
                  <a:pt x="82" y="58"/>
                  <a:pt x="110" y="45"/>
                </a:cubicBezTo>
                <a:cubicBezTo>
                  <a:pt x="108" y="45"/>
                  <a:pt x="108" y="44"/>
                  <a:pt x="107" y="44"/>
                </a:cubicBezTo>
                <a:close/>
                <a:moveTo>
                  <a:pt x="77" y="85"/>
                </a:moveTo>
                <a:cubicBezTo>
                  <a:pt x="68" y="90"/>
                  <a:pt x="58" y="92"/>
                  <a:pt x="50" y="97"/>
                </a:cubicBezTo>
                <a:cubicBezTo>
                  <a:pt x="43" y="100"/>
                  <a:pt x="34" y="103"/>
                  <a:pt x="31" y="110"/>
                </a:cubicBezTo>
                <a:cubicBezTo>
                  <a:pt x="36" y="112"/>
                  <a:pt x="38" y="107"/>
                  <a:pt x="41" y="105"/>
                </a:cubicBezTo>
                <a:cubicBezTo>
                  <a:pt x="53" y="98"/>
                  <a:pt x="66" y="92"/>
                  <a:pt x="79" y="87"/>
                </a:cubicBezTo>
                <a:cubicBezTo>
                  <a:pt x="79" y="85"/>
                  <a:pt x="79" y="84"/>
                  <a:pt x="77" y="85"/>
                </a:cubicBezTo>
                <a:close/>
                <a:moveTo>
                  <a:pt x="100" y="30"/>
                </a:moveTo>
                <a:cubicBezTo>
                  <a:pt x="100" y="29"/>
                  <a:pt x="104" y="27"/>
                  <a:pt x="102" y="26"/>
                </a:cubicBezTo>
                <a:cubicBezTo>
                  <a:pt x="102" y="28"/>
                  <a:pt x="97" y="29"/>
                  <a:pt x="100" y="30"/>
                </a:cubicBezTo>
                <a:close/>
                <a:moveTo>
                  <a:pt x="41" y="92"/>
                </a:moveTo>
                <a:cubicBezTo>
                  <a:pt x="56" y="81"/>
                  <a:pt x="74" y="72"/>
                  <a:pt x="90" y="63"/>
                </a:cubicBezTo>
                <a:cubicBezTo>
                  <a:pt x="93" y="63"/>
                  <a:pt x="98" y="61"/>
                  <a:pt x="96" y="60"/>
                </a:cubicBezTo>
                <a:cubicBezTo>
                  <a:pt x="96" y="60"/>
                  <a:pt x="95" y="61"/>
                  <a:pt x="95" y="60"/>
                </a:cubicBezTo>
                <a:cubicBezTo>
                  <a:pt x="92" y="60"/>
                  <a:pt x="89" y="64"/>
                  <a:pt x="86" y="62"/>
                </a:cubicBezTo>
                <a:cubicBezTo>
                  <a:pt x="82" y="65"/>
                  <a:pt x="77" y="68"/>
                  <a:pt x="72" y="71"/>
                </a:cubicBezTo>
                <a:cubicBezTo>
                  <a:pt x="60" y="77"/>
                  <a:pt x="46" y="84"/>
                  <a:pt x="36" y="91"/>
                </a:cubicBezTo>
                <a:cubicBezTo>
                  <a:pt x="33" y="93"/>
                  <a:pt x="26" y="95"/>
                  <a:pt x="26" y="100"/>
                </a:cubicBezTo>
                <a:cubicBezTo>
                  <a:pt x="32" y="100"/>
                  <a:pt x="37" y="95"/>
                  <a:pt x="41" y="92"/>
                </a:cubicBezTo>
                <a:close/>
              </a:path>
            </a:pathLst>
          </a:custGeom>
          <a:solidFill>
            <a:srgbClr val="93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9"/>
          <p:cNvSpPr>
            <a:spLocks noEditPoints="1"/>
          </p:cNvSpPr>
          <p:nvPr/>
        </p:nvSpPr>
        <p:spPr bwMode="auto">
          <a:xfrm>
            <a:off x="4947764" y="1888541"/>
            <a:ext cx="2296472" cy="2002737"/>
          </a:xfrm>
          <a:custGeom>
            <a:avLst/>
            <a:gdLst>
              <a:gd name="T0" fmla="*/ 58 w 291"/>
              <a:gd name="T1" fmla="*/ 8 h 254"/>
              <a:gd name="T2" fmla="*/ 141 w 291"/>
              <a:gd name="T3" fmla="*/ 10 h 254"/>
              <a:gd name="T4" fmla="*/ 59 w 291"/>
              <a:gd name="T5" fmla="*/ 13 h 254"/>
              <a:gd name="T6" fmla="*/ 173 w 291"/>
              <a:gd name="T7" fmla="*/ 17 h 254"/>
              <a:gd name="T8" fmla="*/ 202 w 291"/>
              <a:gd name="T9" fmla="*/ 22 h 254"/>
              <a:gd name="T10" fmla="*/ 109 w 291"/>
              <a:gd name="T11" fmla="*/ 33 h 254"/>
              <a:gd name="T12" fmla="*/ 182 w 291"/>
              <a:gd name="T13" fmla="*/ 29 h 254"/>
              <a:gd name="T14" fmla="*/ 30 w 291"/>
              <a:gd name="T15" fmla="*/ 36 h 254"/>
              <a:gd name="T16" fmla="*/ 208 w 291"/>
              <a:gd name="T17" fmla="*/ 46 h 254"/>
              <a:gd name="T18" fmla="*/ 145 w 291"/>
              <a:gd name="T19" fmla="*/ 121 h 254"/>
              <a:gd name="T20" fmla="*/ 141 w 291"/>
              <a:gd name="T21" fmla="*/ 108 h 254"/>
              <a:gd name="T22" fmla="*/ 260 w 291"/>
              <a:gd name="T23" fmla="*/ 54 h 254"/>
              <a:gd name="T24" fmla="*/ 81 w 291"/>
              <a:gd name="T25" fmla="*/ 69 h 254"/>
              <a:gd name="T26" fmla="*/ 110 w 291"/>
              <a:gd name="T27" fmla="*/ 92 h 254"/>
              <a:gd name="T28" fmla="*/ 72 w 291"/>
              <a:gd name="T29" fmla="*/ 58 h 254"/>
              <a:gd name="T30" fmla="*/ 162 w 291"/>
              <a:gd name="T31" fmla="*/ 61 h 254"/>
              <a:gd name="T32" fmla="*/ 18 w 291"/>
              <a:gd name="T33" fmla="*/ 64 h 254"/>
              <a:gd name="T34" fmla="*/ 156 w 291"/>
              <a:gd name="T35" fmla="*/ 111 h 254"/>
              <a:gd name="T36" fmla="*/ 186 w 291"/>
              <a:gd name="T37" fmla="*/ 70 h 254"/>
              <a:gd name="T38" fmla="*/ 242 w 291"/>
              <a:gd name="T39" fmla="*/ 59 h 254"/>
              <a:gd name="T40" fmla="*/ 30 w 291"/>
              <a:gd name="T41" fmla="*/ 77 h 254"/>
              <a:gd name="T42" fmla="*/ 200 w 291"/>
              <a:gd name="T43" fmla="*/ 87 h 254"/>
              <a:gd name="T44" fmla="*/ 71 w 291"/>
              <a:gd name="T45" fmla="*/ 94 h 254"/>
              <a:gd name="T46" fmla="*/ 51 w 291"/>
              <a:gd name="T47" fmla="*/ 102 h 254"/>
              <a:gd name="T48" fmla="*/ 286 w 291"/>
              <a:gd name="T49" fmla="*/ 100 h 254"/>
              <a:gd name="T50" fmla="*/ 45 w 291"/>
              <a:gd name="T51" fmla="*/ 152 h 254"/>
              <a:gd name="T52" fmla="*/ 138 w 291"/>
              <a:gd name="T53" fmla="*/ 130 h 254"/>
              <a:gd name="T54" fmla="*/ 98 w 291"/>
              <a:gd name="T55" fmla="*/ 112 h 254"/>
              <a:gd name="T56" fmla="*/ 262 w 291"/>
              <a:gd name="T57" fmla="*/ 111 h 254"/>
              <a:gd name="T58" fmla="*/ 226 w 291"/>
              <a:gd name="T59" fmla="*/ 119 h 254"/>
              <a:gd name="T60" fmla="*/ 8 w 291"/>
              <a:gd name="T61" fmla="*/ 121 h 254"/>
              <a:gd name="T62" fmla="*/ 58 w 291"/>
              <a:gd name="T63" fmla="*/ 130 h 254"/>
              <a:gd name="T64" fmla="*/ 26 w 291"/>
              <a:gd name="T65" fmla="*/ 134 h 254"/>
              <a:gd name="T66" fmla="*/ 78 w 291"/>
              <a:gd name="T67" fmla="*/ 136 h 254"/>
              <a:gd name="T68" fmla="*/ 83 w 291"/>
              <a:gd name="T69" fmla="*/ 130 h 254"/>
              <a:gd name="T70" fmla="*/ 166 w 291"/>
              <a:gd name="T71" fmla="*/ 134 h 254"/>
              <a:gd name="T72" fmla="*/ 134 w 291"/>
              <a:gd name="T73" fmla="*/ 140 h 254"/>
              <a:gd name="T74" fmla="*/ 88 w 291"/>
              <a:gd name="T75" fmla="*/ 181 h 254"/>
              <a:gd name="T76" fmla="*/ 138 w 291"/>
              <a:gd name="T77" fmla="*/ 140 h 254"/>
              <a:gd name="T78" fmla="*/ 164 w 291"/>
              <a:gd name="T79" fmla="*/ 142 h 254"/>
              <a:gd name="T80" fmla="*/ 200 w 291"/>
              <a:gd name="T81" fmla="*/ 170 h 254"/>
              <a:gd name="T82" fmla="*/ 142 w 291"/>
              <a:gd name="T83" fmla="*/ 143 h 254"/>
              <a:gd name="T84" fmla="*/ 150 w 291"/>
              <a:gd name="T85" fmla="*/ 148 h 254"/>
              <a:gd name="T86" fmla="*/ 228 w 291"/>
              <a:gd name="T87" fmla="*/ 157 h 254"/>
              <a:gd name="T88" fmla="*/ 271 w 291"/>
              <a:gd name="T89" fmla="*/ 159 h 254"/>
              <a:gd name="T90" fmla="*/ 279 w 291"/>
              <a:gd name="T91" fmla="*/ 174 h 254"/>
              <a:gd name="T92" fmla="*/ 84 w 291"/>
              <a:gd name="T93" fmla="*/ 174 h 254"/>
              <a:gd name="T94" fmla="*/ 70 w 291"/>
              <a:gd name="T95" fmla="*/ 176 h 254"/>
              <a:gd name="T96" fmla="*/ 121 w 291"/>
              <a:gd name="T97" fmla="*/ 176 h 254"/>
              <a:gd name="T98" fmla="*/ 183 w 291"/>
              <a:gd name="T99" fmla="*/ 176 h 254"/>
              <a:gd name="T100" fmla="*/ 39 w 291"/>
              <a:gd name="T101" fmla="*/ 187 h 254"/>
              <a:gd name="T102" fmla="*/ 139 w 291"/>
              <a:gd name="T103" fmla="*/ 191 h 254"/>
              <a:gd name="T104" fmla="*/ 251 w 291"/>
              <a:gd name="T105" fmla="*/ 190 h 254"/>
              <a:gd name="T106" fmla="*/ 105 w 291"/>
              <a:gd name="T107" fmla="*/ 203 h 254"/>
              <a:gd name="T108" fmla="*/ 201 w 291"/>
              <a:gd name="T109" fmla="*/ 200 h 254"/>
              <a:gd name="T110" fmla="*/ 56 w 291"/>
              <a:gd name="T111" fmla="*/ 227 h 254"/>
              <a:gd name="T112" fmla="*/ 123 w 291"/>
              <a:gd name="T113" fmla="*/ 230 h 254"/>
              <a:gd name="T114" fmla="*/ 187 w 291"/>
              <a:gd name="T115" fmla="*/ 229 h 254"/>
              <a:gd name="T116" fmla="*/ 169 w 291"/>
              <a:gd name="T117" fmla="*/ 244 h 254"/>
              <a:gd name="T118" fmla="*/ 121 w 291"/>
              <a:gd name="T119" fmla="*/ 253 h 254"/>
              <a:gd name="T120" fmla="*/ 183 w 291"/>
              <a:gd name="T121" fmla="*/ 114 h 254"/>
              <a:gd name="T122" fmla="*/ 200 w 291"/>
              <a:gd name="T123" fmla="*/ 1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1" h="254">
                <a:moveTo>
                  <a:pt x="176" y="0"/>
                </a:moveTo>
                <a:cubicBezTo>
                  <a:pt x="179" y="0"/>
                  <a:pt x="181" y="1"/>
                  <a:pt x="180" y="3"/>
                </a:cubicBezTo>
                <a:cubicBezTo>
                  <a:pt x="179" y="5"/>
                  <a:pt x="176" y="4"/>
                  <a:pt x="176" y="0"/>
                </a:cubicBezTo>
                <a:close/>
                <a:moveTo>
                  <a:pt x="58" y="8"/>
                </a:moveTo>
                <a:cubicBezTo>
                  <a:pt x="62" y="9"/>
                  <a:pt x="63" y="7"/>
                  <a:pt x="62" y="4"/>
                </a:cubicBezTo>
                <a:cubicBezTo>
                  <a:pt x="60" y="5"/>
                  <a:pt x="60" y="2"/>
                  <a:pt x="57" y="3"/>
                </a:cubicBezTo>
                <a:cubicBezTo>
                  <a:pt x="57" y="6"/>
                  <a:pt x="59" y="5"/>
                  <a:pt x="58" y="8"/>
                </a:cubicBezTo>
                <a:close/>
                <a:moveTo>
                  <a:pt x="141" y="10"/>
                </a:moveTo>
                <a:cubicBezTo>
                  <a:pt x="141" y="8"/>
                  <a:pt x="141" y="6"/>
                  <a:pt x="140" y="5"/>
                </a:cubicBezTo>
                <a:cubicBezTo>
                  <a:pt x="139" y="5"/>
                  <a:pt x="138" y="5"/>
                  <a:pt x="137" y="5"/>
                </a:cubicBezTo>
                <a:cubicBezTo>
                  <a:pt x="136" y="8"/>
                  <a:pt x="137" y="11"/>
                  <a:pt x="141" y="10"/>
                </a:cubicBezTo>
                <a:close/>
                <a:moveTo>
                  <a:pt x="59" y="13"/>
                </a:moveTo>
                <a:cubicBezTo>
                  <a:pt x="61" y="15"/>
                  <a:pt x="63" y="18"/>
                  <a:pt x="65" y="15"/>
                </a:cubicBezTo>
                <a:cubicBezTo>
                  <a:pt x="67" y="10"/>
                  <a:pt x="60" y="10"/>
                  <a:pt x="59" y="13"/>
                </a:cubicBezTo>
                <a:close/>
                <a:moveTo>
                  <a:pt x="169" y="18"/>
                </a:moveTo>
                <a:cubicBezTo>
                  <a:pt x="171" y="18"/>
                  <a:pt x="173" y="18"/>
                  <a:pt x="173" y="17"/>
                </a:cubicBezTo>
                <a:cubicBezTo>
                  <a:pt x="171" y="17"/>
                  <a:pt x="172" y="14"/>
                  <a:pt x="169" y="15"/>
                </a:cubicBezTo>
                <a:cubicBezTo>
                  <a:pt x="169" y="16"/>
                  <a:pt x="169" y="17"/>
                  <a:pt x="169" y="18"/>
                </a:cubicBezTo>
                <a:close/>
                <a:moveTo>
                  <a:pt x="203" y="27"/>
                </a:moveTo>
                <a:cubicBezTo>
                  <a:pt x="205" y="26"/>
                  <a:pt x="205" y="22"/>
                  <a:pt x="202" y="22"/>
                </a:cubicBezTo>
                <a:cubicBezTo>
                  <a:pt x="200" y="23"/>
                  <a:pt x="199" y="27"/>
                  <a:pt x="203" y="27"/>
                </a:cubicBezTo>
                <a:close/>
                <a:moveTo>
                  <a:pt x="109" y="33"/>
                </a:moveTo>
                <a:cubicBezTo>
                  <a:pt x="114" y="35"/>
                  <a:pt x="115" y="26"/>
                  <a:pt x="111" y="26"/>
                </a:cubicBezTo>
                <a:cubicBezTo>
                  <a:pt x="111" y="29"/>
                  <a:pt x="106" y="30"/>
                  <a:pt x="109" y="33"/>
                </a:cubicBezTo>
                <a:close/>
                <a:moveTo>
                  <a:pt x="182" y="29"/>
                </a:moveTo>
                <a:cubicBezTo>
                  <a:pt x="182" y="32"/>
                  <a:pt x="184" y="32"/>
                  <a:pt x="187" y="32"/>
                </a:cubicBezTo>
                <a:cubicBezTo>
                  <a:pt x="187" y="31"/>
                  <a:pt x="187" y="29"/>
                  <a:pt x="187" y="28"/>
                </a:cubicBezTo>
                <a:cubicBezTo>
                  <a:pt x="185" y="27"/>
                  <a:pt x="185" y="29"/>
                  <a:pt x="182" y="29"/>
                </a:cubicBezTo>
                <a:close/>
                <a:moveTo>
                  <a:pt x="61" y="32"/>
                </a:moveTo>
                <a:cubicBezTo>
                  <a:pt x="61" y="36"/>
                  <a:pt x="66" y="35"/>
                  <a:pt x="67" y="34"/>
                </a:cubicBezTo>
                <a:cubicBezTo>
                  <a:pt x="68" y="30"/>
                  <a:pt x="63" y="30"/>
                  <a:pt x="61" y="32"/>
                </a:cubicBezTo>
                <a:close/>
                <a:moveTo>
                  <a:pt x="30" y="36"/>
                </a:moveTo>
                <a:cubicBezTo>
                  <a:pt x="29" y="34"/>
                  <a:pt x="31" y="34"/>
                  <a:pt x="31" y="32"/>
                </a:cubicBezTo>
                <a:cubicBezTo>
                  <a:pt x="29" y="32"/>
                  <a:pt x="27" y="32"/>
                  <a:pt x="25" y="32"/>
                </a:cubicBezTo>
                <a:cubicBezTo>
                  <a:pt x="24" y="36"/>
                  <a:pt x="26" y="36"/>
                  <a:pt x="30" y="36"/>
                </a:cubicBezTo>
                <a:close/>
                <a:moveTo>
                  <a:pt x="208" y="46"/>
                </a:moveTo>
                <a:cubicBezTo>
                  <a:pt x="210" y="43"/>
                  <a:pt x="208" y="40"/>
                  <a:pt x="205" y="41"/>
                </a:cubicBezTo>
                <a:cubicBezTo>
                  <a:pt x="204" y="44"/>
                  <a:pt x="206" y="45"/>
                  <a:pt x="208" y="46"/>
                </a:cubicBezTo>
                <a:close/>
                <a:moveTo>
                  <a:pt x="141" y="108"/>
                </a:moveTo>
                <a:cubicBezTo>
                  <a:pt x="141" y="112"/>
                  <a:pt x="138" y="121"/>
                  <a:pt x="145" y="121"/>
                </a:cubicBezTo>
                <a:cubicBezTo>
                  <a:pt x="149" y="116"/>
                  <a:pt x="144" y="109"/>
                  <a:pt x="144" y="101"/>
                </a:cubicBezTo>
                <a:cubicBezTo>
                  <a:pt x="144" y="84"/>
                  <a:pt x="143" y="63"/>
                  <a:pt x="146" y="46"/>
                </a:cubicBezTo>
                <a:cubicBezTo>
                  <a:pt x="145" y="45"/>
                  <a:pt x="145" y="45"/>
                  <a:pt x="144" y="45"/>
                </a:cubicBezTo>
                <a:cubicBezTo>
                  <a:pt x="139" y="62"/>
                  <a:pt x="140" y="86"/>
                  <a:pt x="141" y="108"/>
                </a:cubicBezTo>
                <a:close/>
                <a:moveTo>
                  <a:pt x="45" y="51"/>
                </a:moveTo>
                <a:cubicBezTo>
                  <a:pt x="45" y="52"/>
                  <a:pt x="47" y="53"/>
                  <a:pt x="50" y="53"/>
                </a:cubicBezTo>
                <a:cubicBezTo>
                  <a:pt x="51" y="48"/>
                  <a:pt x="45" y="46"/>
                  <a:pt x="45" y="51"/>
                </a:cubicBezTo>
                <a:close/>
                <a:moveTo>
                  <a:pt x="260" y="54"/>
                </a:moveTo>
                <a:cubicBezTo>
                  <a:pt x="259" y="57"/>
                  <a:pt x="262" y="57"/>
                  <a:pt x="265" y="57"/>
                </a:cubicBezTo>
                <a:cubicBezTo>
                  <a:pt x="265" y="52"/>
                  <a:pt x="262" y="53"/>
                  <a:pt x="260" y="54"/>
                </a:cubicBezTo>
                <a:close/>
                <a:moveTo>
                  <a:pt x="72" y="58"/>
                </a:moveTo>
                <a:cubicBezTo>
                  <a:pt x="76" y="61"/>
                  <a:pt x="80" y="63"/>
                  <a:pt x="81" y="69"/>
                </a:cubicBezTo>
                <a:cubicBezTo>
                  <a:pt x="83" y="70"/>
                  <a:pt x="83" y="68"/>
                  <a:pt x="85" y="70"/>
                </a:cubicBezTo>
                <a:cubicBezTo>
                  <a:pt x="96" y="83"/>
                  <a:pt x="110" y="99"/>
                  <a:pt x="123" y="111"/>
                </a:cubicBezTo>
                <a:cubicBezTo>
                  <a:pt x="127" y="115"/>
                  <a:pt x="134" y="122"/>
                  <a:pt x="138" y="119"/>
                </a:cubicBezTo>
                <a:cubicBezTo>
                  <a:pt x="128" y="110"/>
                  <a:pt x="119" y="102"/>
                  <a:pt x="110" y="92"/>
                </a:cubicBezTo>
                <a:cubicBezTo>
                  <a:pt x="101" y="83"/>
                  <a:pt x="92" y="74"/>
                  <a:pt x="83" y="64"/>
                </a:cubicBezTo>
                <a:cubicBezTo>
                  <a:pt x="83" y="64"/>
                  <a:pt x="83" y="66"/>
                  <a:pt x="82" y="66"/>
                </a:cubicBezTo>
                <a:cubicBezTo>
                  <a:pt x="81" y="59"/>
                  <a:pt x="74" y="59"/>
                  <a:pt x="71" y="54"/>
                </a:cubicBezTo>
                <a:cubicBezTo>
                  <a:pt x="71" y="55"/>
                  <a:pt x="72" y="57"/>
                  <a:pt x="72" y="58"/>
                </a:cubicBezTo>
                <a:close/>
                <a:moveTo>
                  <a:pt x="162" y="61"/>
                </a:moveTo>
                <a:cubicBezTo>
                  <a:pt x="164" y="60"/>
                  <a:pt x="166" y="60"/>
                  <a:pt x="167" y="58"/>
                </a:cubicBezTo>
                <a:cubicBezTo>
                  <a:pt x="164" y="58"/>
                  <a:pt x="163" y="56"/>
                  <a:pt x="162" y="56"/>
                </a:cubicBezTo>
                <a:cubicBezTo>
                  <a:pt x="161" y="59"/>
                  <a:pt x="161" y="58"/>
                  <a:pt x="162" y="61"/>
                </a:cubicBezTo>
                <a:close/>
                <a:moveTo>
                  <a:pt x="109" y="59"/>
                </a:moveTo>
                <a:cubicBezTo>
                  <a:pt x="108" y="62"/>
                  <a:pt x="115" y="61"/>
                  <a:pt x="114" y="58"/>
                </a:cubicBezTo>
                <a:cubicBezTo>
                  <a:pt x="112" y="57"/>
                  <a:pt x="110" y="58"/>
                  <a:pt x="109" y="59"/>
                </a:cubicBezTo>
                <a:close/>
                <a:moveTo>
                  <a:pt x="18" y="64"/>
                </a:moveTo>
                <a:cubicBezTo>
                  <a:pt x="20" y="64"/>
                  <a:pt x="20" y="62"/>
                  <a:pt x="22" y="63"/>
                </a:cubicBezTo>
                <a:cubicBezTo>
                  <a:pt x="22" y="59"/>
                  <a:pt x="20" y="58"/>
                  <a:pt x="17" y="59"/>
                </a:cubicBezTo>
                <a:cubicBezTo>
                  <a:pt x="16" y="61"/>
                  <a:pt x="17" y="62"/>
                  <a:pt x="18" y="64"/>
                </a:cubicBezTo>
                <a:close/>
                <a:moveTo>
                  <a:pt x="156" y="111"/>
                </a:moveTo>
                <a:cubicBezTo>
                  <a:pt x="155" y="113"/>
                  <a:pt x="151" y="118"/>
                  <a:pt x="155" y="120"/>
                </a:cubicBezTo>
                <a:cubicBezTo>
                  <a:pt x="158" y="120"/>
                  <a:pt x="159" y="116"/>
                  <a:pt x="160" y="114"/>
                </a:cubicBezTo>
                <a:cubicBezTo>
                  <a:pt x="163" y="106"/>
                  <a:pt x="166" y="100"/>
                  <a:pt x="170" y="93"/>
                </a:cubicBezTo>
                <a:cubicBezTo>
                  <a:pt x="176" y="85"/>
                  <a:pt x="181" y="77"/>
                  <a:pt x="186" y="70"/>
                </a:cubicBezTo>
                <a:cubicBezTo>
                  <a:pt x="189" y="66"/>
                  <a:pt x="193" y="63"/>
                  <a:pt x="193" y="59"/>
                </a:cubicBezTo>
                <a:cubicBezTo>
                  <a:pt x="181" y="74"/>
                  <a:pt x="164" y="93"/>
                  <a:pt x="156" y="111"/>
                </a:cubicBezTo>
                <a:close/>
                <a:moveTo>
                  <a:pt x="238" y="63"/>
                </a:moveTo>
                <a:cubicBezTo>
                  <a:pt x="239" y="61"/>
                  <a:pt x="242" y="61"/>
                  <a:pt x="242" y="59"/>
                </a:cubicBezTo>
                <a:cubicBezTo>
                  <a:pt x="240" y="59"/>
                  <a:pt x="239" y="59"/>
                  <a:pt x="237" y="59"/>
                </a:cubicBezTo>
                <a:cubicBezTo>
                  <a:pt x="237" y="60"/>
                  <a:pt x="237" y="62"/>
                  <a:pt x="238" y="63"/>
                </a:cubicBezTo>
                <a:close/>
                <a:moveTo>
                  <a:pt x="24" y="79"/>
                </a:moveTo>
                <a:cubicBezTo>
                  <a:pt x="26" y="79"/>
                  <a:pt x="31" y="81"/>
                  <a:pt x="30" y="77"/>
                </a:cubicBezTo>
                <a:cubicBezTo>
                  <a:pt x="29" y="76"/>
                  <a:pt x="27" y="75"/>
                  <a:pt x="24" y="75"/>
                </a:cubicBezTo>
                <a:cubicBezTo>
                  <a:pt x="24" y="77"/>
                  <a:pt x="24" y="78"/>
                  <a:pt x="24" y="79"/>
                </a:cubicBezTo>
                <a:close/>
                <a:moveTo>
                  <a:pt x="199" y="91"/>
                </a:moveTo>
                <a:cubicBezTo>
                  <a:pt x="199" y="89"/>
                  <a:pt x="200" y="89"/>
                  <a:pt x="200" y="87"/>
                </a:cubicBezTo>
                <a:cubicBezTo>
                  <a:pt x="199" y="87"/>
                  <a:pt x="199" y="86"/>
                  <a:pt x="197" y="86"/>
                </a:cubicBezTo>
                <a:cubicBezTo>
                  <a:pt x="195" y="88"/>
                  <a:pt x="197" y="91"/>
                  <a:pt x="199" y="91"/>
                </a:cubicBezTo>
                <a:close/>
                <a:moveTo>
                  <a:pt x="67" y="94"/>
                </a:moveTo>
                <a:cubicBezTo>
                  <a:pt x="69" y="94"/>
                  <a:pt x="70" y="94"/>
                  <a:pt x="71" y="94"/>
                </a:cubicBezTo>
                <a:cubicBezTo>
                  <a:pt x="71" y="92"/>
                  <a:pt x="73" y="88"/>
                  <a:pt x="69" y="89"/>
                </a:cubicBezTo>
                <a:cubicBezTo>
                  <a:pt x="68" y="91"/>
                  <a:pt x="67" y="91"/>
                  <a:pt x="67" y="94"/>
                </a:cubicBezTo>
                <a:close/>
                <a:moveTo>
                  <a:pt x="46" y="102"/>
                </a:moveTo>
                <a:cubicBezTo>
                  <a:pt x="47" y="102"/>
                  <a:pt x="49" y="102"/>
                  <a:pt x="51" y="102"/>
                </a:cubicBezTo>
                <a:cubicBezTo>
                  <a:pt x="50" y="100"/>
                  <a:pt x="54" y="95"/>
                  <a:pt x="50" y="95"/>
                </a:cubicBezTo>
                <a:cubicBezTo>
                  <a:pt x="49" y="98"/>
                  <a:pt x="45" y="98"/>
                  <a:pt x="46" y="102"/>
                </a:cubicBezTo>
                <a:close/>
                <a:moveTo>
                  <a:pt x="290" y="104"/>
                </a:moveTo>
                <a:cubicBezTo>
                  <a:pt x="291" y="101"/>
                  <a:pt x="290" y="100"/>
                  <a:pt x="286" y="100"/>
                </a:cubicBezTo>
                <a:cubicBezTo>
                  <a:pt x="284" y="103"/>
                  <a:pt x="287" y="106"/>
                  <a:pt x="290" y="104"/>
                </a:cubicBezTo>
                <a:close/>
                <a:moveTo>
                  <a:pt x="130" y="130"/>
                </a:moveTo>
                <a:cubicBezTo>
                  <a:pt x="123" y="133"/>
                  <a:pt x="116" y="138"/>
                  <a:pt x="107" y="141"/>
                </a:cubicBezTo>
                <a:cubicBezTo>
                  <a:pt x="89" y="147"/>
                  <a:pt x="63" y="149"/>
                  <a:pt x="45" y="152"/>
                </a:cubicBezTo>
                <a:cubicBezTo>
                  <a:pt x="43" y="152"/>
                  <a:pt x="38" y="152"/>
                  <a:pt x="39" y="155"/>
                </a:cubicBezTo>
                <a:cubicBezTo>
                  <a:pt x="59" y="154"/>
                  <a:pt x="81" y="151"/>
                  <a:pt x="100" y="146"/>
                </a:cubicBezTo>
                <a:cubicBezTo>
                  <a:pt x="111" y="143"/>
                  <a:pt x="120" y="139"/>
                  <a:pt x="129" y="135"/>
                </a:cubicBezTo>
                <a:cubicBezTo>
                  <a:pt x="132" y="134"/>
                  <a:pt x="136" y="133"/>
                  <a:pt x="138" y="130"/>
                </a:cubicBezTo>
                <a:cubicBezTo>
                  <a:pt x="139" y="126"/>
                  <a:pt x="136" y="130"/>
                  <a:pt x="134" y="128"/>
                </a:cubicBezTo>
                <a:cubicBezTo>
                  <a:pt x="133" y="127"/>
                  <a:pt x="133" y="125"/>
                  <a:pt x="132" y="124"/>
                </a:cubicBezTo>
                <a:cubicBezTo>
                  <a:pt x="130" y="123"/>
                  <a:pt x="126" y="123"/>
                  <a:pt x="123" y="122"/>
                </a:cubicBezTo>
                <a:cubicBezTo>
                  <a:pt x="115" y="119"/>
                  <a:pt x="106" y="115"/>
                  <a:pt x="98" y="112"/>
                </a:cubicBezTo>
                <a:cubicBezTo>
                  <a:pt x="87" y="108"/>
                  <a:pt x="72" y="102"/>
                  <a:pt x="64" y="103"/>
                </a:cubicBezTo>
                <a:cubicBezTo>
                  <a:pt x="88" y="110"/>
                  <a:pt x="109" y="120"/>
                  <a:pt x="130" y="130"/>
                </a:cubicBezTo>
                <a:close/>
                <a:moveTo>
                  <a:pt x="256" y="110"/>
                </a:moveTo>
                <a:cubicBezTo>
                  <a:pt x="257" y="112"/>
                  <a:pt x="260" y="113"/>
                  <a:pt x="262" y="111"/>
                </a:cubicBezTo>
                <a:cubicBezTo>
                  <a:pt x="262" y="109"/>
                  <a:pt x="261" y="109"/>
                  <a:pt x="261" y="107"/>
                </a:cubicBezTo>
                <a:cubicBezTo>
                  <a:pt x="259" y="108"/>
                  <a:pt x="255" y="107"/>
                  <a:pt x="256" y="110"/>
                </a:cubicBezTo>
                <a:close/>
                <a:moveTo>
                  <a:pt x="221" y="120"/>
                </a:moveTo>
                <a:cubicBezTo>
                  <a:pt x="223" y="120"/>
                  <a:pt x="225" y="120"/>
                  <a:pt x="226" y="119"/>
                </a:cubicBezTo>
                <a:cubicBezTo>
                  <a:pt x="226" y="117"/>
                  <a:pt x="225" y="115"/>
                  <a:pt x="222" y="115"/>
                </a:cubicBezTo>
                <a:cubicBezTo>
                  <a:pt x="221" y="116"/>
                  <a:pt x="221" y="118"/>
                  <a:pt x="221" y="120"/>
                </a:cubicBezTo>
                <a:close/>
                <a:moveTo>
                  <a:pt x="7" y="124"/>
                </a:moveTo>
                <a:cubicBezTo>
                  <a:pt x="7" y="123"/>
                  <a:pt x="7" y="122"/>
                  <a:pt x="8" y="121"/>
                </a:cubicBezTo>
                <a:cubicBezTo>
                  <a:pt x="5" y="121"/>
                  <a:pt x="6" y="118"/>
                  <a:pt x="3" y="118"/>
                </a:cubicBezTo>
                <a:cubicBezTo>
                  <a:pt x="0" y="121"/>
                  <a:pt x="4" y="124"/>
                  <a:pt x="7" y="124"/>
                </a:cubicBezTo>
                <a:close/>
                <a:moveTo>
                  <a:pt x="53" y="130"/>
                </a:moveTo>
                <a:cubicBezTo>
                  <a:pt x="55" y="132"/>
                  <a:pt x="55" y="129"/>
                  <a:pt x="58" y="130"/>
                </a:cubicBezTo>
                <a:cubicBezTo>
                  <a:pt x="58" y="127"/>
                  <a:pt x="56" y="126"/>
                  <a:pt x="54" y="125"/>
                </a:cubicBezTo>
                <a:cubicBezTo>
                  <a:pt x="55" y="127"/>
                  <a:pt x="53" y="127"/>
                  <a:pt x="53" y="130"/>
                </a:cubicBezTo>
                <a:close/>
                <a:moveTo>
                  <a:pt x="22" y="134"/>
                </a:moveTo>
                <a:cubicBezTo>
                  <a:pt x="23" y="134"/>
                  <a:pt x="24" y="134"/>
                  <a:pt x="26" y="134"/>
                </a:cubicBezTo>
                <a:cubicBezTo>
                  <a:pt x="26" y="131"/>
                  <a:pt x="26" y="129"/>
                  <a:pt x="23" y="129"/>
                </a:cubicBezTo>
                <a:cubicBezTo>
                  <a:pt x="22" y="130"/>
                  <a:pt x="21" y="132"/>
                  <a:pt x="22" y="134"/>
                </a:cubicBezTo>
                <a:close/>
                <a:moveTo>
                  <a:pt x="76" y="135"/>
                </a:moveTo>
                <a:cubicBezTo>
                  <a:pt x="77" y="135"/>
                  <a:pt x="78" y="135"/>
                  <a:pt x="78" y="136"/>
                </a:cubicBezTo>
                <a:cubicBezTo>
                  <a:pt x="82" y="136"/>
                  <a:pt x="82" y="133"/>
                  <a:pt x="82" y="129"/>
                </a:cubicBezTo>
                <a:cubicBezTo>
                  <a:pt x="79" y="130"/>
                  <a:pt x="76" y="131"/>
                  <a:pt x="76" y="135"/>
                </a:cubicBezTo>
                <a:close/>
                <a:moveTo>
                  <a:pt x="84" y="132"/>
                </a:moveTo>
                <a:cubicBezTo>
                  <a:pt x="84" y="131"/>
                  <a:pt x="84" y="128"/>
                  <a:pt x="83" y="130"/>
                </a:cubicBezTo>
                <a:cubicBezTo>
                  <a:pt x="83" y="131"/>
                  <a:pt x="84" y="134"/>
                  <a:pt x="84" y="132"/>
                </a:cubicBezTo>
                <a:close/>
                <a:moveTo>
                  <a:pt x="239" y="137"/>
                </a:moveTo>
                <a:cubicBezTo>
                  <a:pt x="212" y="135"/>
                  <a:pt x="190" y="135"/>
                  <a:pt x="167" y="132"/>
                </a:cubicBezTo>
                <a:cubicBezTo>
                  <a:pt x="166" y="132"/>
                  <a:pt x="165" y="133"/>
                  <a:pt x="166" y="134"/>
                </a:cubicBezTo>
                <a:cubicBezTo>
                  <a:pt x="166" y="135"/>
                  <a:pt x="166" y="135"/>
                  <a:pt x="166" y="136"/>
                </a:cubicBezTo>
                <a:cubicBezTo>
                  <a:pt x="190" y="136"/>
                  <a:pt x="221" y="141"/>
                  <a:pt x="248" y="140"/>
                </a:cubicBezTo>
                <a:cubicBezTo>
                  <a:pt x="247" y="137"/>
                  <a:pt x="242" y="137"/>
                  <a:pt x="239" y="137"/>
                </a:cubicBezTo>
                <a:close/>
                <a:moveTo>
                  <a:pt x="134" y="140"/>
                </a:moveTo>
                <a:cubicBezTo>
                  <a:pt x="126" y="148"/>
                  <a:pt x="116" y="154"/>
                  <a:pt x="107" y="162"/>
                </a:cubicBezTo>
                <a:cubicBezTo>
                  <a:pt x="98" y="169"/>
                  <a:pt x="88" y="179"/>
                  <a:pt x="82" y="183"/>
                </a:cubicBezTo>
                <a:cubicBezTo>
                  <a:pt x="80" y="184"/>
                  <a:pt x="76" y="186"/>
                  <a:pt x="78" y="190"/>
                </a:cubicBezTo>
                <a:cubicBezTo>
                  <a:pt x="81" y="186"/>
                  <a:pt x="85" y="184"/>
                  <a:pt x="88" y="181"/>
                </a:cubicBezTo>
                <a:cubicBezTo>
                  <a:pt x="89" y="180"/>
                  <a:pt x="91" y="181"/>
                  <a:pt x="91" y="181"/>
                </a:cubicBezTo>
                <a:cubicBezTo>
                  <a:pt x="92" y="179"/>
                  <a:pt x="92" y="178"/>
                  <a:pt x="93" y="177"/>
                </a:cubicBezTo>
                <a:cubicBezTo>
                  <a:pt x="104" y="168"/>
                  <a:pt x="115" y="160"/>
                  <a:pt x="126" y="152"/>
                </a:cubicBezTo>
                <a:cubicBezTo>
                  <a:pt x="130" y="149"/>
                  <a:pt x="136" y="145"/>
                  <a:pt x="138" y="140"/>
                </a:cubicBezTo>
                <a:cubicBezTo>
                  <a:pt x="136" y="140"/>
                  <a:pt x="135" y="140"/>
                  <a:pt x="134" y="140"/>
                </a:cubicBezTo>
                <a:close/>
                <a:moveTo>
                  <a:pt x="200" y="170"/>
                </a:moveTo>
                <a:cubicBezTo>
                  <a:pt x="193" y="164"/>
                  <a:pt x="185" y="158"/>
                  <a:pt x="176" y="153"/>
                </a:cubicBezTo>
                <a:cubicBezTo>
                  <a:pt x="173" y="148"/>
                  <a:pt x="169" y="145"/>
                  <a:pt x="164" y="142"/>
                </a:cubicBezTo>
                <a:cubicBezTo>
                  <a:pt x="162" y="142"/>
                  <a:pt x="161" y="142"/>
                  <a:pt x="161" y="143"/>
                </a:cubicBezTo>
                <a:cubicBezTo>
                  <a:pt x="161" y="144"/>
                  <a:pt x="159" y="144"/>
                  <a:pt x="160" y="146"/>
                </a:cubicBezTo>
                <a:cubicBezTo>
                  <a:pt x="183" y="158"/>
                  <a:pt x="199" y="176"/>
                  <a:pt x="222" y="188"/>
                </a:cubicBezTo>
                <a:cubicBezTo>
                  <a:pt x="215" y="181"/>
                  <a:pt x="208" y="175"/>
                  <a:pt x="200" y="170"/>
                </a:cubicBezTo>
                <a:close/>
                <a:moveTo>
                  <a:pt x="138" y="146"/>
                </a:moveTo>
                <a:cubicBezTo>
                  <a:pt x="133" y="162"/>
                  <a:pt x="123" y="184"/>
                  <a:pt x="120" y="199"/>
                </a:cubicBezTo>
                <a:cubicBezTo>
                  <a:pt x="119" y="202"/>
                  <a:pt x="119" y="205"/>
                  <a:pt x="121" y="206"/>
                </a:cubicBezTo>
                <a:cubicBezTo>
                  <a:pt x="127" y="187"/>
                  <a:pt x="136" y="165"/>
                  <a:pt x="142" y="143"/>
                </a:cubicBezTo>
                <a:cubicBezTo>
                  <a:pt x="141" y="143"/>
                  <a:pt x="140" y="143"/>
                  <a:pt x="139" y="143"/>
                </a:cubicBezTo>
                <a:cubicBezTo>
                  <a:pt x="139" y="144"/>
                  <a:pt x="137" y="144"/>
                  <a:pt x="138" y="146"/>
                </a:cubicBezTo>
                <a:close/>
                <a:moveTo>
                  <a:pt x="155" y="216"/>
                </a:moveTo>
                <a:cubicBezTo>
                  <a:pt x="157" y="197"/>
                  <a:pt x="154" y="167"/>
                  <a:pt x="150" y="148"/>
                </a:cubicBezTo>
                <a:cubicBezTo>
                  <a:pt x="149" y="148"/>
                  <a:pt x="148" y="148"/>
                  <a:pt x="147" y="148"/>
                </a:cubicBezTo>
                <a:cubicBezTo>
                  <a:pt x="150" y="166"/>
                  <a:pt x="151" y="195"/>
                  <a:pt x="155" y="216"/>
                </a:cubicBezTo>
                <a:close/>
                <a:moveTo>
                  <a:pt x="223" y="158"/>
                </a:moveTo>
                <a:cubicBezTo>
                  <a:pt x="223" y="162"/>
                  <a:pt x="229" y="162"/>
                  <a:pt x="228" y="157"/>
                </a:cubicBezTo>
                <a:cubicBezTo>
                  <a:pt x="226" y="156"/>
                  <a:pt x="224" y="157"/>
                  <a:pt x="223" y="158"/>
                </a:cubicBezTo>
                <a:close/>
                <a:moveTo>
                  <a:pt x="271" y="159"/>
                </a:moveTo>
                <a:cubicBezTo>
                  <a:pt x="269" y="159"/>
                  <a:pt x="267" y="159"/>
                  <a:pt x="266" y="159"/>
                </a:cubicBezTo>
                <a:cubicBezTo>
                  <a:pt x="264" y="165"/>
                  <a:pt x="273" y="165"/>
                  <a:pt x="271" y="159"/>
                </a:cubicBezTo>
                <a:close/>
                <a:moveTo>
                  <a:pt x="279" y="174"/>
                </a:moveTo>
                <a:cubicBezTo>
                  <a:pt x="281" y="174"/>
                  <a:pt x="281" y="172"/>
                  <a:pt x="284" y="173"/>
                </a:cubicBezTo>
                <a:cubicBezTo>
                  <a:pt x="283" y="169"/>
                  <a:pt x="281" y="169"/>
                  <a:pt x="278" y="169"/>
                </a:cubicBezTo>
                <a:cubicBezTo>
                  <a:pt x="277" y="171"/>
                  <a:pt x="278" y="172"/>
                  <a:pt x="279" y="174"/>
                </a:cubicBezTo>
                <a:close/>
                <a:moveTo>
                  <a:pt x="83" y="173"/>
                </a:moveTo>
                <a:cubicBezTo>
                  <a:pt x="83" y="171"/>
                  <a:pt x="83" y="169"/>
                  <a:pt x="82" y="171"/>
                </a:cubicBezTo>
                <a:cubicBezTo>
                  <a:pt x="82" y="172"/>
                  <a:pt x="83" y="175"/>
                  <a:pt x="83" y="173"/>
                </a:cubicBezTo>
                <a:close/>
                <a:moveTo>
                  <a:pt x="84" y="174"/>
                </a:moveTo>
                <a:cubicBezTo>
                  <a:pt x="86" y="174"/>
                  <a:pt x="87" y="174"/>
                  <a:pt x="88" y="174"/>
                </a:cubicBezTo>
                <a:cubicBezTo>
                  <a:pt x="89" y="171"/>
                  <a:pt x="87" y="169"/>
                  <a:pt x="84" y="170"/>
                </a:cubicBezTo>
                <a:cubicBezTo>
                  <a:pt x="84" y="171"/>
                  <a:pt x="84" y="172"/>
                  <a:pt x="84" y="174"/>
                </a:cubicBezTo>
                <a:close/>
                <a:moveTo>
                  <a:pt x="70" y="176"/>
                </a:moveTo>
                <a:cubicBezTo>
                  <a:pt x="73" y="175"/>
                  <a:pt x="78" y="177"/>
                  <a:pt x="77" y="174"/>
                </a:cubicBezTo>
                <a:cubicBezTo>
                  <a:pt x="75" y="171"/>
                  <a:pt x="70" y="171"/>
                  <a:pt x="70" y="176"/>
                </a:cubicBezTo>
                <a:close/>
                <a:moveTo>
                  <a:pt x="122" y="183"/>
                </a:moveTo>
                <a:cubicBezTo>
                  <a:pt x="124" y="181"/>
                  <a:pt x="124" y="176"/>
                  <a:pt x="121" y="176"/>
                </a:cubicBezTo>
                <a:cubicBezTo>
                  <a:pt x="118" y="176"/>
                  <a:pt x="118" y="183"/>
                  <a:pt x="122" y="183"/>
                </a:cubicBezTo>
                <a:close/>
                <a:moveTo>
                  <a:pt x="174" y="178"/>
                </a:moveTo>
                <a:cubicBezTo>
                  <a:pt x="174" y="181"/>
                  <a:pt x="177" y="180"/>
                  <a:pt x="178" y="182"/>
                </a:cubicBezTo>
                <a:cubicBezTo>
                  <a:pt x="180" y="179"/>
                  <a:pt x="183" y="179"/>
                  <a:pt x="183" y="176"/>
                </a:cubicBezTo>
                <a:cubicBezTo>
                  <a:pt x="180" y="176"/>
                  <a:pt x="178" y="177"/>
                  <a:pt x="174" y="178"/>
                </a:cubicBezTo>
                <a:close/>
                <a:moveTo>
                  <a:pt x="39" y="187"/>
                </a:moveTo>
                <a:cubicBezTo>
                  <a:pt x="40" y="188"/>
                  <a:pt x="43" y="188"/>
                  <a:pt x="45" y="187"/>
                </a:cubicBezTo>
                <a:cubicBezTo>
                  <a:pt x="45" y="180"/>
                  <a:pt x="39" y="183"/>
                  <a:pt x="39" y="187"/>
                </a:cubicBezTo>
                <a:close/>
                <a:moveTo>
                  <a:pt x="15" y="189"/>
                </a:moveTo>
                <a:cubicBezTo>
                  <a:pt x="15" y="190"/>
                  <a:pt x="15" y="192"/>
                  <a:pt x="16" y="192"/>
                </a:cubicBezTo>
                <a:cubicBezTo>
                  <a:pt x="21" y="192"/>
                  <a:pt x="20" y="186"/>
                  <a:pt x="15" y="189"/>
                </a:cubicBezTo>
                <a:close/>
                <a:moveTo>
                  <a:pt x="139" y="191"/>
                </a:moveTo>
                <a:cubicBezTo>
                  <a:pt x="139" y="196"/>
                  <a:pt x="142" y="194"/>
                  <a:pt x="146" y="193"/>
                </a:cubicBezTo>
                <a:cubicBezTo>
                  <a:pt x="147" y="189"/>
                  <a:pt x="140" y="190"/>
                  <a:pt x="139" y="191"/>
                </a:cubicBezTo>
                <a:close/>
                <a:moveTo>
                  <a:pt x="246" y="196"/>
                </a:moveTo>
                <a:cubicBezTo>
                  <a:pt x="249" y="196"/>
                  <a:pt x="250" y="193"/>
                  <a:pt x="251" y="190"/>
                </a:cubicBezTo>
                <a:cubicBezTo>
                  <a:pt x="247" y="190"/>
                  <a:pt x="243" y="193"/>
                  <a:pt x="246" y="196"/>
                </a:cubicBezTo>
                <a:close/>
                <a:moveTo>
                  <a:pt x="99" y="200"/>
                </a:moveTo>
                <a:cubicBezTo>
                  <a:pt x="99" y="203"/>
                  <a:pt x="101" y="204"/>
                  <a:pt x="102" y="204"/>
                </a:cubicBezTo>
                <a:cubicBezTo>
                  <a:pt x="102" y="203"/>
                  <a:pt x="104" y="203"/>
                  <a:pt x="105" y="203"/>
                </a:cubicBezTo>
                <a:cubicBezTo>
                  <a:pt x="105" y="200"/>
                  <a:pt x="101" y="198"/>
                  <a:pt x="99" y="200"/>
                </a:cubicBezTo>
                <a:close/>
                <a:moveTo>
                  <a:pt x="199" y="205"/>
                </a:moveTo>
                <a:cubicBezTo>
                  <a:pt x="201" y="205"/>
                  <a:pt x="201" y="206"/>
                  <a:pt x="202" y="206"/>
                </a:cubicBezTo>
                <a:cubicBezTo>
                  <a:pt x="204" y="205"/>
                  <a:pt x="203" y="201"/>
                  <a:pt x="201" y="200"/>
                </a:cubicBezTo>
                <a:cubicBezTo>
                  <a:pt x="200" y="202"/>
                  <a:pt x="198" y="202"/>
                  <a:pt x="199" y="205"/>
                </a:cubicBezTo>
                <a:close/>
                <a:moveTo>
                  <a:pt x="56" y="227"/>
                </a:moveTo>
                <a:cubicBezTo>
                  <a:pt x="56" y="223"/>
                  <a:pt x="54" y="222"/>
                  <a:pt x="50" y="222"/>
                </a:cubicBezTo>
                <a:cubicBezTo>
                  <a:pt x="49" y="227"/>
                  <a:pt x="53" y="227"/>
                  <a:pt x="56" y="227"/>
                </a:cubicBezTo>
                <a:close/>
                <a:moveTo>
                  <a:pt x="82" y="230"/>
                </a:moveTo>
                <a:cubicBezTo>
                  <a:pt x="82" y="229"/>
                  <a:pt x="80" y="229"/>
                  <a:pt x="78" y="229"/>
                </a:cubicBezTo>
                <a:cubicBezTo>
                  <a:pt x="76" y="233"/>
                  <a:pt x="83" y="234"/>
                  <a:pt x="82" y="230"/>
                </a:cubicBezTo>
                <a:close/>
                <a:moveTo>
                  <a:pt x="123" y="230"/>
                </a:moveTo>
                <a:cubicBezTo>
                  <a:pt x="123" y="232"/>
                  <a:pt x="123" y="233"/>
                  <a:pt x="124" y="234"/>
                </a:cubicBezTo>
                <a:cubicBezTo>
                  <a:pt x="127" y="235"/>
                  <a:pt x="128" y="233"/>
                  <a:pt x="128" y="230"/>
                </a:cubicBezTo>
                <a:cubicBezTo>
                  <a:pt x="125" y="231"/>
                  <a:pt x="125" y="228"/>
                  <a:pt x="123" y="230"/>
                </a:cubicBezTo>
                <a:close/>
                <a:moveTo>
                  <a:pt x="187" y="229"/>
                </a:moveTo>
                <a:cubicBezTo>
                  <a:pt x="186" y="229"/>
                  <a:pt x="184" y="229"/>
                  <a:pt x="182" y="229"/>
                </a:cubicBezTo>
                <a:cubicBezTo>
                  <a:pt x="181" y="234"/>
                  <a:pt x="189" y="233"/>
                  <a:pt x="187" y="229"/>
                </a:cubicBezTo>
                <a:close/>
                <a:moveTo>
                  <a:pt x="164" y="249"/>
                </a:moveTo>
                <a:cubicBezTo>
                  <a:pt x="168" y="249"/>
                  <a:pt x="170" y="248"/>
                  <a:pt x="169" y="244"/>
                </a:cubicBezTo>
                <a:cubicBezTo>
                  <a:pt x="167" y="245"/>
                  <a:pt x="163" y="244"/>
                  <a:pt x="164" y="249"/>
                </a:cubicBezTo>
                <a:close/>
                <a:moveTo>
                  <a:pt x="121" y="253"/>
                </a:moveTo>
                <a:cubicBezTo>
                  <a:pt x="124" y="253"/>
                  <a:pt x="127" y="254"/>
                  <a:pt x="127" y="251"/>
                </a:cubicBezTo>
                <a:cubicBezTo>
                  <a:pt x="125" y="249"/>
                  <a:pt x="121" y="251"/>
                  <a:pt x="121" y="253"/>
                </a:cubicBezTo>
                <a:close/>
                <a:moveTo>
                  <a:pt x="200" y="103"/>
                </a:moveTo>
                <a:cubicBezTo>
                  <a:pt x="194" y="106"/>
                  <a:pt x="186" y="109"/>
                  <a:pt x="179" y="112"/>
                </a:cubicBezTo>
                <a:cubicBezTo>
                  <a:pt x="174" y="115"/>
                  <a:pt x="165" y="119"/>
                  <a:pt x="166" y="126"/>
                </a:cubicBezTo>
                <a:cubicBezTo>
                  <a:pt x="172" y="123"/>
                  <a:pt x="177" y="118"/>
                  <a:pt x="183" y="114"/>
                </a:cubicBezTo>
                <a:cubicBezTo>
                  <a:pt x="200" y="104"/>
                  <a:pt x="221" y="97"/>
                  <a:pt x="236" y="87"/>
                </a:cubicBezTo>
                <a:cubicBezTo>
                  <a:pt x="238" y="86"/>
                  <a:pt x="243" y="85"/>
                  <a:pt x="243" y="82"/>
                </a:cubicBezTo>
                <a:cubicBezTo>
                  <a:pt x="242" y="83"/>
                  <a:pt x="241" y="82"/>
                  <a:pt x="241" y="83"/>
                </a:cubicBezTo>
                <a:cubicBezTo>
                  <a:pt x="231" y="86"/>
                  <a:pt x="214" y="96"/>
                  <a:pt x="200" y="103"/>
                </a:cubicBezTo>
                <a:close/>
              </a:path>
            </a:pathLst>
          </a:custGeom>
          <a:solidFill>
            <a:srgbClr val="93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30"/>
          <p:cNvSpPr>
            <a:spLocks noEditPoints="1"/>
          </p:cNvSpPr>
          <p:nvPr/>
        </p:nvSpPr>
        <p:spPr bwMode="auto">
          <a:xfrm>
            <a:off x="9118728" y="4543065"/>
            <a:ext cx="1081478" cy="1208318"/>
          </a:xfrm>
          <a:custGeom>
            <a:avLst/>
            <a:gdLst>
              <a:gd name="T0" fmla="*/ 135 w 137"/>
              <a:gd name="T1" fmla="*/ 13 h 153"/>
              <a:gd name="T2" fmla="*/ 135 w 137"/>
              <a:gd name="T3" fmla="*/ 16 h 153"/>
              <a:gd name="T4" fmla="*/ 67 w 137"/>
              <a:gd name="T5" fmla="*/ 81 h 153"/>
              <a:gd name="T6" fmla="*/ 41 w 137"/>
              <a:gd name="T7" fmla="*/ 112 h 153"/>
              <a:gd name="T8" fmla="*/ 26 w 137"/>
              <a:gd name="T9" fmla="*/ 135 h 153"/>
              <a:gd name="T10" fmla="*/ 38 w 137"/>
              <a:gd name="T11" fmla="*/ 111 h 153"/>
              <a:gd name="T12" fmla="*/ 50 w 137"/>
              <a:gd name="T13" fmla="*/ 95 h 153"/>
              <a:gd name="T14" fmla="*/ 64 w 137"/>
              <a:gd name="T15" fmla="*/ 80 h 153"/>
              <a:gd name="T16" fmla="*/ 93 w 137"/>
              <a:gd name="T17" fmla="*/ 50 h 153"/>
              <a:gd name="T18" fmla="*/ 135 w 137"/>
              <a:gd name="T19" fmla="*/ 13 h 153"/>
              <a:gd name="T20" fmla="*/ 36 w 137"/>
              <a:gd name="T21" fmla="*/ 72 h 153"/>
              <a:gd name="T22" fmla="*/ 22 w 137"/>
              <a:gd name="T23" fmla="*/ 95 h 153"/>
              <a:gd name="T24" fmla="*/ 16 w 137"/>
              <a:gd name="T25" fmla="*/ 108 h 153"/>
              <a:gd name="T26" fmla="*/ 15 w 137"/>
              <a:gd name="T27" fmla="*/ 122 h 153"/>
              <a:gd name="T28" fmla="*/ 64 w 137"/>
              <a:gd name="T29" fmla="*/ 20 h 153"/>
              <a:gd name="T30" fmla="*/ 63 w 137"/>
              <a:gd name="T31" fmla="*/ 17 h 153"/>
              <a:gd name="T32" fmla="*/ 36 w 137"/>
              <a:gd name="T33" fmla="*/ 72 h 153"/>
              <a:gd name="T34" fmla="*/ 6 w 137"/>
              <a:gd name="T35" fmla="*/ 94 h 153"/>
              <a:gd name="T36" fmla="*/ 4 w 137"/>
              <a:gd name="T37" fmla="*/ 118 h 153"/>
              <a:gd name="T38" fmla="*/ 7 w 137"/>
              <a:gd name="T39" fmla="*/ 103 h 153"/>
              <a:gd name="T40" fmla="*/ 25 w 137"/>
              <a:gd name="T41" fmla="*/ 23 h 153"/>
              <a:gd name="T42" fmla="*/ 6 w 137"/>
              <a:gd name="T43" fmla="*/ 94 h 153"/>
              <a:gd name="T44" fmla="*/ 106 w 137"/>
              <a:gd name="T45" fmla="*/ 103 h 153"/>
              <a:gd name="T46" fmla="*/ 105 w 137"/>
              <a:gd name="T47" fmla="*/ 101 h 153"/>
              <a:gd name="T48" fmla="*/ 56 w 137"/>
              <a:gd name="T49" fmla="*/ 134 h 153"/>
              <a:gd name="T50" fmla="*/ 52 w 137"/>
              <a:gd name="T51" fmla="*/ 138 h 153"/>
              <a:gd name="T52" fmla="*/ 40 w 137"/>
              <a:gd name="T53" fmla="*/ 153 h 153"/>
              <a:gd name="T54" fmla="*/ 106 w 137"/>
              <a:gd name="T55" fmla="*/ 103 h 153"/>
              <a:gd name="T56" fmla="*/ 65 w 137"/>
              <a:gd name="T57" fmla="*/ 54 h 153"/>
              <a:gd name="T58" fmla="*/ 47 w 137"/>
              <a:gd name="T59" fmla="*/ 76 h 153"/>
              <a:gd name="T60" fmla="*/ 32 w 137"/>
              <a:gd name="T61" fmla="*/ 101 h 153"/>
              <a:gd name="T62" fmla="*/ 25 w 137"/>
              <a:gd name="T63" fmla="*/ 114 h 153"/>
              <a:gd name="T64" fmla="*/ 24 w 137"/>
              <a:gd name="T65" fmla="*/ 128 h 153"/>
              <a:gd name="T66" fmla="*/ 47 w 137"/>
              <a:gd name="T67" fmla="*/ 83 h 153"/>
              <a:gd name="T68" fmla="*/ 55 w 137"/>
              <a:gd name="T69" fmla="*/ 71 h 153"/>
              <a:gd name="T70" fmla="*/ 58 w 137"/>
              <a:gd name="T71" fmla="*/ 64 h 153"/>
              <a:gd name="T72" fmla="*/ 66 w 137"/>
              <a:gd name="T73" fmla="*/ 57 h 153"/>
              <a:gd name="T74" fmla="*/ 71 w 137"/>
              <a:gd name="T75" fmla="*/ 48 h 153"/>
              <a:gd name="T76" fmla="*/ 92 w 137"/>
              <a:gd name="T77" fmla="*/ 25 h 153"/>
              <a:gd name="T78" fmla="*/ 98 w 137"/>
              <a:gd name="T79" fmla="*/ 16 h 153"/>
              <a:gd name="T80" fmla="*/ 111 w 137"/>
              <a:gd name="T81" fmla="*/ 0 h 153"/>
              <a:gd name="T82" fmla="*/ 65 w 137"/>
              <a:gd name="T83" fmla="*/ 54 h 153"/>
              <a:gd name="T84" fmla="*/ 48 w 137"/>
              <a:gd name="T85" fmla="*/ 119 h 153"/>
              <a:gd name="T86" fmla="*/ 41 w 137"/>
              <a:gd name="T87" fmla="*/ 125 h 153"/>
              <a:gd name="T88" fmla="*/ 31 w 137"/>
              <a:gd name="T89" fmla="*/ 141 h 153"/>
              <a:gd name="T90" fmla="*/ 44 w 137"/>
              <a:gd name="T91" fmla="*/ 129 h 153"/>
              <a:gd name="T92" fmla="*/ 70 w 137"/>
              <a:gd name="T93" fmla="*/ 104 h 153"/>
              <a:gd name="T94" fmla="*/ 111 w 137"/>
              <a:gd name="T95" fmla="*/ 69 h 153"/>
              <a:gd name="T96" fmla="*/ 137 w 137"/>
              <a:gd name="T97" fmla="*/ 46 h 153"/>
              <a:gd name="T98" fmla="*/ 48 w 137"/>
              <a:gd name="T99" fmla="*/ 11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 h="153">
                <a:moveTo>
                  <a:pt x="135" y="13"/>
                </a:moveTo>
                <a:cubicBezTo>
                  <a:pt x="137" y="13"/>
                  <a:pt x="135" y="15"/>
                  <a:pt x="135" y="16"/>
                </a:cubicBezTo>
                <a:cubicBezTo>
                  <a:pt x="110" y="35"/>
                  <a:pt x="89" y="58"/>
                  <a:pt x="67" y="81"/>
                </a:cubicBezTo>
                <a:cubicBezTo>
                  <a:pt x="58" y="90"/>
                  <a:pt x="48" y="100"/>
                  <a:pt x="41" y="112"/>
                </a:cubicBezTo>
                <a:cubicBezTo>
                  <a:pt x="36" y="119"/>
                  <a:pt x="34" y="129"/>
                  <a:pt x="26" y="135"/>
                </a:cubicBezTo>
                <a:cubicBezTo>
                  <a:pt x="26" y="126"/>
                  <a:pt x="33" y="118"/>
                  <a:pt x="38" y="111"/>
                </a:cubicBezTo>
                <a:cubicBezTo>
                  <a:pt x="42" y="106"/>
                  <a:pt x="46" y="101"/>
                  <a:pt x="50" y="95"/>
                </a:cubicBezTo>
                <a:cubicBezTo>
                  <a:pt x="54" y="89"/>
                  <a:pt x="58" y="86"/>
                  <a:pt x="64" y="80"/>
                </a:cubicBezTo>
                <a:cubicBezTo>
                  <a:pt x="73" y="71"/>
                  <a:pt x="83" y="60"/>
                  <a:pt x="93" y="50"/>
                </a:cubicBezTo>
                <a:cubicBezTo>
                  <a:pt x="107" y="37"/>
                  <a:pt x="121" y="25"/>
                  <a:pt x="135" y="13"/>
                </a:cubicBezTo>
                <a:close/>
                <a:moveTo>
                  <a:pt x="36" y="72"/>
                </a:moveTo>
                <a:cubicBezTo>
                  <a:pt x="30" y="78"/>
                  <a:pt x="26" y="87"/>
                  <a:pt x="22" y="95"/>
                </a:cubicBezTo>
                <a:cubicBezTo>
                  <a:pt x="20" y="99"/>
                  <a:pt x="18" y="104"/>
                  <a:pt x="16" y="108"/>
                </a:cubicBezTo>
                <a:cubicBezTo>
                  <a:pt x="15" y="112"/>
                  <a:pt x="12" y="120"/>
                  <a:pt x="15" y="122"/>
                </a:cubicBezTo>
                <a:cubicBezTo>
                  <a:pt x="28" y="85"/>
                  <a:pt x="48" y="54"/>
                  <a:pt x="64" y="20"/>
                </a:cubicBezTo>
                <a:cubicBezTo>
                  <a:pt x="63" y="19"/>
                  <a:pt x="64" y="17"/>
                  <a:pt x="63" y="17"/>
                </a:cubicBezTo>
                <a:cubicBezTo>
                  <a:pt x="54" y="36"/>
                  <a:pt x="43" y="52"/>
                  <a:pt x="36" y="72"/>
                </a:cubicBezTo>
                <a:close/>
                <a:moveTo>
                  <a:pt x="6" y="94"/>
                </a:moveTo>
                <a:cubicBezTo>
                  <a:pt x="4" y="101"/>
                  <a:pt x="0" y="110"/>
                  <a:pt x="4" y="118"/>
                </a:cubicBezTo>
                <a:cubicBezTo>
                  <a:pt x="8" y="114"/>
                  <a:pt x="6" y="108"/>
                  <a:pt x="7" y="103"/>
                </a:cubicBezTo>
                <a:cubicBezTo>
                  <a:pt x="11" y="76"/>
                  <a:pt x="25" y="50"/>
                  <a:pt x="25" y="23"/>
                </a:cubicBezTo>
                <a:cubicBezTo>
                  <a:pt x="20" y="48"/>
                  <a:pt x="12" y="72"/>
                  <a:pt x="6" y="94"/>
                </a:cubicBezTo>
                <a:close/>
                <a:moveTo>
                  <a:pt x="106" y="103"/>
                </a:moveTo>
                <a:cubicBezTo>
                  <a:pt x="106" y="102"/>
                  <a:pt x="108" y="101"/>
                  <a:pt x="105" y="101"/>
                </a:cubicBezTo>
                <a:cubicBezTo>
                  <a:pt x="89" y="110"/>
                  <a:pt x="70" y="123"/>
                  <a:pt x="56" y="134"/>
                </a:cubicBezTo>
                <a:cubicBezTo>
                  <a:pt x="54" y="135"/>
                  <a:pt x="53" y="136"/>
                  <a:pt x="52" y="138"/>
                </a:cubicBezTo>
                <a:cubicBezTo>
                  <a:pt x="47" y="142"/>
                  <a:pt x="38" y="145"/>
                  <a:pt x="40" y="153"/>
                </a:cubicBezTo>
                <a:cubicBezTo>
                  <a:pt x="59" y="133"/>
                  <a:pt x="82" y="117"/>
                  <a:pt x="106" y="103"/>
                </a:cubicBezTo>
                <a:close/>
                <a:moveTo>
                  <a:pt x="65" y="54"/>
                </a:moveTo>
                <a:cubicBezTo>
                  <a:pt x="59" y="62"/>
                  <a:pt x="52" y="69"/>
                  <a:pt x="47" y="76"/>
                </a:cubicBezTo>
                <a:cubicBezTo>
                  <a:pt x="41" y="84"/>
                  <a:pt x="37" y="93"/>
                  <a:pt x="32" y="101"/>
                </a:cubicBezTo>
                <a:cubicBezTo>
                  <a:pt x="30" y="105"/>
                  <a:pt x="27" y="109"/>
                  <a:pt x="25" y="114"/>
                </a:cubicBezTo>
                <a:cubicBezTo>
                  <a:pt x="23" y="117"/>
                  <a:pt x="18" y="124"/>
                  <a:pt x="24" y="128"/>
                </a:cubicBezTo>
                <a:cubicBezTo>
                  <a:pt x="28" y="111"/>
                  <a:pt x="39" y="95"/>
                  <a:pt x="47" y="83"/>
                </a:cubicBezTo>
                <a:cubicBezTo>
                  <a:pt x="50" y="78"/>
                  <a:pt x="52" y="75"/>
                  <a:pt x="55" y="71"/>
                </a:cubicBezTo>
                <a:cubicBezTo>
                  <a:pt x="56" y="69"/>
                  <a:pt x="56" y="66"/>
                  <a:pt x="58" y="64"/>
                </a:cubicBezTo>
                <a:cubicBezTo>
                  <a:pt x="60" y="62"/>
                  <a:pt x="63" y="60"/>
                  <a:pt x="66" y="57"/>
                </a:cubicBezTo>
                <a:cubicBezTo>
                  <a:pt x="68" y="55"/>
                  <a:pt x="69" y="51"/>
                  <a:pt x="71" y="48"/>
                </a:cubicBezTo>
                <a:cubicBezTo>
                  <a:pt x="79" y="40"/>
                  <a:pt x="86" y="32"/>
                  <a:pt x="92" y="25"/>
                </a:cubicBezTo>
                <a:cubicBezTo>
                  <a:pt x="95" y="22"/>
                  <a:pt x="96" y="18"/>
                  <a:pt x="98" y="16"/>
                </a:cubicBezTo>
                <a:cubicBezTo>
                  <a:pt x="103" y="11"/>
                  <a:pt x="110" y="7"/>
                  <a:pt x="111" y="0"/>
                </a:cubicBezTo>
                <a:cubicBezTo>
                  <a:pt x="94" y="17"/>
                  <a:pt x="79" y="36"/>
                  <a:pt x="65" y="54"/>
                </a:cubicBezTo>
                <a:close/>
                <a:moveTo>
                  <a:pt x="48" y="119"/>
                </a:moveTo>
                <a:cubicBezTo>
                  <a:pt x="46" y="121"/>
                  <a:pt x="43" y="123"/>
                  <a:pt x="41" y="125"/>
                </a:cubicBezTo>
                <a:cubicBezTo>
                  <a:pt x="37" y="129"/>
                  <a:pt x="33" y="135"/>
                  <a:pt x="31" y="141"/>
                </a:cubicBezTo>
                <a:cubicBezTo>
                  <a:pt x="37" y="139"/>
                  <a:pt x="40" y="133"/>
                  <a:pt x="44" y="129"/>
                </a:cubicBezTo>
                <a:cubicBezTo>
                  <a:pt x="52" y="119"/>
                  <a:pt x="60" y="112"/>
                  <a:pt x="70" y="104"/>
                </a:cubicBezTo>
                <a:cubicBezTo>
                  <a:pt x="83" y="92"/>
                  <a:pt x="97" y="81"/>
                  <a:pt x="111" y="69"/>
                </a:cubicBezTo>
                <a:cubicBezTo>
                  <a:pt x="120" y="62"/>
                  <a:pt x="130" y="55"/>
                  <a:pt x="137" y="46"/>
                </a:cubicBezTo>
                <a:cubicBezTo>
                  <a:pt x="105" y="68"/>
                  <a:pt x="74" y="94"/>
                  <a:pt x="48" y="119"/>
                </a:cubicBezTo>
                <a:close/>
              </a:path>
            </a:pathLst>
          </a:custGeom>
          <a:solidFill>
            <a:srgbClr val="93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31"/>
          <p:cNvSpPr>
            <a:spLocks noEditPoints="1"/>
          </p:cNvSpPr>
          <p:nvPr/>
        </p:nvSpPr>
        <p:spPr bwMode="auto">
          <a:xfrm>
            <a:off x="6521671" y="4354038"/>
            <a:ext cx="1128208" cy="1829166"/>
          </a:xfrm>
          <a:custGeom>
            <a:avLst/>
            <a:gdLst>
              <a:gd name="T0" fmla="*/ 108 w 143"/>
              <a:gd name="T1" fmla="*/ 74 h 232"/>
              <a:gd name="T2" fmla="*/ 63 w 143"/>
              <a:gd name="T3" fmla="*/ 98 h 232"/>
              <a:gd name="T4" fmla="*/ 80 w 143"/>
              <a:gd name="T5" fmla="*/ 50 h 232"/>
              <a:gd name="T6" fmla="*/ 72 w 143"/>
              <a:gd name="T7" fmla="*/ 34 h 232"/>
              <a:gd name="T8" fmla="*/ 79 w 143"/>
              <a:gd name="T9" fmla="*/ 20 h 232"/>
              <a:gd name="T10" fmla="*/ 141 w 143"/>
              <a:gd name="T11" fmla="*/ 53 h 232"/>
              <a:gd name="T12" fmla="*/ 108 w 143"/>
              <a:gd name="T13" fmla="*/ 74 h 232"/>
              <a:gd name="T14" fmla="*/ 125 w 143"/>
              <a:gd name="T15" fmla="*/ 71 h 232"/>
              <a:gd name="T16" fmla="*/ 125 w 143"/>
              <a:gd name="T17" fmla="*/ 28 h 232"/>
              <a:gd name="T18" fmla="*/ 81 w 143"/>
              <a:gd name="T19" fmla="*/ 27 h 232"/>
              <a:gd name="T20" fmla="*/ 78 w 143"/>
              <a:gd name="T21" fmla="*/ 37 h 232"/>
              <a:gd name="T22" fmla="*/ 86 w 143"/>
              <a:gd name="T23" fmla="*/ 51 h 232"/>
              <a:gd name="T24" fmla="*/ 68 w 143"/>
              <a:gd name="T25" fmla="*/ 95 h 232"/>
              <a:gd name="T26" fmla="*/ 86 w 143"/>
              <a:gd name="T27" fmla="*/ 94 h 232"/>
              <a:gd name="T28" fmla="*/ 104 w 143"/>
              <a:gd name="T29" fmla="*/ 67 h 232"/>
              <a:gd name="T30" fmla="*/ 125 w 143"/>
              <a:gd name="T31" fmla="*/ 71 h 232"/>
              <a:gd name="T32" fmla="*/ 38 w 143"/>
              <a:gd name="T33" fmla="*/ 102 h 232"/>
              <a:gd name="T34" fmla="*/ 29 w 143"/>
              <a:gd name="T35" fmla="*/ 116 h 232"/>
              <a:gd name="T36" fmla="*/ 0 w 143"/>
              <a:gd name="T37" fmla="*/ 146 h 232"/>
              <a:gd name="T38" fmla="*/ 7 w 143"/>
              <a:gd name="T39" fmla="*/ 139 h 232"/>
              <a:gd name="T40" fmla="*/ 22 w 143"/>
              <a:gd name="T41" fmla="*/ 127 h 232"/>
              <a:gd name="T42" fmla="*/ 30 w 143"/>
              <a:gd name="T43" fmla="*/ 119 h 232"/>
              <a:gd name="T44" fmla="*/ 34 w 143"/>
              <a:gd name="T45" fmla="*/ 113 h 232"/>
              <a:gd name="T46" fmla="*/ 50 w 143"/>
              <a:gd name="T47" fmla="*/ 93 h 232"/>
              <a:gd name="T48" fmla="*/ 38 w 143"/>
              <a:gd name="T49" fmla="*/ 102 h 232"/>
              <a:gd name="T50" fmla="*/ 47 w 143"/>
              <a:gd name="T51" fmla="*/ 122 h 232"/>
              <a:gd name="T52" fmla="*/ 12 w 143"/>
              <a:gd name="T53" fmla="*/ 173 h 232"/>
              <a:gd name="T54" fmla="*/ 4 w 143"/>
              <a:gd name="T55" fmla="*/ 184 h 232"/>
              <a:gd name="T56" fmla="*/ 14 w 143"/>
              <a:gd name="T57" fmla="*/ 173 h 232"/>
              <a:gd name="T58" fmla="*/ 16 w 143"/>
              <a:gd name="T59" fmla="*/ 168 h 232"/>
              <a:gd name="T60" fmla="*/ 21 w 143"/>
              <a:gd name="T61" fmla="*/ 165 h 232"/>
              <a:gd name="T62" fmla="*/ 23 w 143"/>
              <a:gd name="T63" fmla="*/ 160 h 232"/>
              <a:gd name="T64" fmla="*/ 46 w 143"/>
              <a:gd name="T65" fmla="*/ 128 h 232"/>
              <a:gd name="T66" fmla="*/ 55 w 143"/>
              <a:gd name="T67" fmla="*/ 117 h 232"/>
              <a:gd name="T68" fmla="*/ 58 w 143"/>
              <a:gd name="T69" fmla="*/ 109 h 232"/>
              <a:gd name="T70" fmla="*/ 47 w 143"/>
              <a:gd name="T71" fmla="*/ 122 h 232"/>
              <a:gd name="T72" fmla="*/ 54 w 143"/>
              <a:gd name="T73" fmla="*/ 133 h 232"/>
              <a:gd name="T74" fmla="*/ 41 w 143"/>
              <a:gd name="T75" fmla="*/ 152 h 232"/>
              <a:gd name="T76" fmla="*/ 25 w 143"/>
              <a:gd name="T77" fmla="*/ 184 h 232"/>
              <a:gd name="T78" fmla="*/ 16 w 143"/>
              <a:gd name="T79" fmla="*/ 202 h 232"/>
              <a:gd name="T80" fmla="*/ 41 w 143"/>
              <a:gd name="T81" fmla="*/ 160 h 232"/>
              <a:gd name="T82" fmla="*/ 54 w 143"/>
              <a:gd name="T83" fmla="*/ 139 h 232"/>
              <a:gd name="T84" fmla="*/ 63 w 143"/>
              <a:gd name="T85" fmla="*/ 117 h 232"/>
              <a:gd name="T86" fmla="*/ 54 w 143"/>
              <a:gd name="T87" fmla="*/ 133 h 232"/>
              <a:gd name="T88" fmla="*/ 63 w 143"/>
              <a:gd name="T89" fmla="*/ 136 h 232"/>
              <a:gd name="T90" fmla="*/ 20 w 143"/>
              <a:gd name="T91" fmla="*/ 230 h 232"/>
              <a:gd name="T92" fmla="*/ 19 w 143"/>
              <a:gd name="T93" fmla="*/ 232 h 232"/>
              <a:gd name="T94" fmla="*/ 29 w 143"/>
              <a:gd name="T95" fmla="*/ 217 h 232"/>
              <a:gd name="T96" fmla="*/ 29 w 143"/>
              <a:gd name="T97" fmla="*/ 212 h 232"/>
              <a:gd name="T98" fmla="*/ 36 w 143"/>
              <a:gd name="T99" fmla="*/ 197 h 232"/>
              <a:gd name="T100" fmla="*/ 47 w 143"/>
              <a:gd name="T101" fmla="*/ 175 h 232"/>
              <a:gd name="T102" fmla="*/ 64 w 143"/>
              <a:gd name="T103" fmla="*/ 140 h 232"/>
              <a:gd name="T104" fmla="*/ 69 w 143"/>
              <a:gd name="T105" fmla="*/ 122 h 232"/>
              <a:gd name="T106" fmla="*/ 63 w 143"/>
              <a:gd name="T107" fmla="*/ 136 h 232"/>
              <a:gd name="T108" fmla="*/ 80 w 143"/>
              <a:gd name="T109" fmla="*/ 136 h 232"/>
              <a:gd name="T110" fmla="*/ 64 w 143"/>
              <a:gd name="T111" fmla="*/ 181 h 232"/>
              <a:gd name="T112" fmla="*/ 63 w 143"/>
              <a:gd name="T113" fmla="*/ 190 h 232"/>
              <a:gd name="T114" fmla="*/ 66 w 143"/>
              <a:gd name="T115" fmla="*/ 180 h 232"/>
              <a:gd name="T116" fmla="*/ 75 w 143"/>
              <a:gd name="T117" fmla="*/ 159 h 232"/>
              <a:gd name="T118" fmla="*/ 76 w 143"/>
              <a:gd name="T119" fmla="*/ 152 h 232"/>
              <a:gd name="T120" fmla="*/ 89 w 143"/>
              <a:gd name="T121" fmla="*/ 126 h 232"/>
              <a:gd name="T122" fmla="*/ 80 w 143"/>
              <a:gd name="T123" fmla="*/ 13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232">
                <a:moveTo>
                  <a:pt x="108" y="74"/>
                </a:moveTo>
                <a:cubicBezTo>
                  <a:pt x="100" y="88"/>
                  <a:pt x="84" y="112"/>
                  <a:pt x="63" y="98"/>
                </a:cubicBezTo>
                <a:cubicBezTo>
                  <a:pt x="59" y="76"/>
                  <a:pt x="73" y="64"/>
                  <a:pt x="80" y="50"/>
                </a:cubicBezTo>
                <a:cubicBezTo>
                  <a:pt x="76" y="46"/>
                  <a:pt x="72" y="41"/>
                  <a:pt x="72" y="34"/>
                </a:cubicBezTo>
                <a:cubicBezTo>
                  <a:pt x="73" y="32"/>
                  <a:pt x="77" y="23"/>
                  <a:pt x="79" y="20"/>
                </a:cubicBezTo>
                <a:cubicBezTo>
                  <a:pt x="97" y="0"/>
                  <a:pt x="143" y="22"/>
                  <a:pt x="141" y="53"/>
                </a:cubicBezTo>
                <a:cubicBezTo>
                  <a:pt x="140" y="65"/>
                  <a:pt x="127" y="85"/>
                  <a:pt x="108" y="74"/>
                </a:cubicBezTo>
                <a:close/>
                <a:moveTo>
                  <a:pt x="125" y="71"/>
                </a:moveTo>
                <a:cubicBezTo>
                  <a:pt x="140" y="66"/>
                  <a:pt x="137" y="40"/>
                  <a:pt x="125" y="28"/>
                </a:cubicBezTo>
                <a:cubicBezTo>
                  <a:pt x="114" y="17"/>
                  <a:pt x="90" y="14"/>
                  <a:pt x="81" y="27"/>
                </a:cubicBezTo>
                <a:cubicBezTo>
                  <a:pt x="80" y="29"/>
                  <a:pt x="78" y="34"/>
                  <a:pt x="78" y="37"/>
                </a:cubicBezTo>
                <a:cubicBezTo>
                  <a:pt x="79" y="44"/>
                  <a:pt x="84" y="44"/>
                  <a:pt x="86" y="51"/>
                </a:cubicBezTo>
                <a:cubicBezTo>
                  <a:pt x="80" y="65"/>
                  <a:pt x="65" y="75"/>
                  <a:pt x="68" y="95"/>
                </a:cubicBezTo>
                <a:cubicBezTo>
                  <a:pt x="74" y="98"/>
                  <a:pt x="82" y="96"/>
                  <a:pt x="86" y="94"/>
                </a:cubicBezTo>
                <a:cubicBezTo>
                  <a:pt x="95" y="88"/>
                  <a:pt x="98" y="73"/>
                  <a:pt x="104" y="67"/>
                </a:cubicBezTo>
                <a:cubicBezTo>
                  <a:pt x="113" y="67"/>
                  <a:pt x="115" y="75"/>
                  <a:pt x="125" y="71"/>
                </a:cubicBezTo>
                <a:close/>
                <a:moveTo>
                  <a:pt x="38" y="102"/>
                </a:moveTo>
                <a:cubicBezTo>
                  <a:pt x="34" y="106"/>
                  <a:pt x="32" y="111"/>
                  <a:pt x="29" y="116"/>
                </a:cubicBezTo>
                <a:cubicBezTo>
                  <a:pt x="20" y="126"/>
                  <a:pt x="7" y="136"/>
                  <a:pt x="0" y="146"/>
                </a:cubicBezTo>
                <a:cubicBezTo>
                  <a:pt x="4" y="146"/>
                  <a:pt x="5" y="142"/>
                  <a:pt x="7" y="139"/>
                </a:cubicBezTo>
                <a:cubicBezTo>
                  <a:pt x="12" y="135"/>
                  <a:pt x="18" y="132"/>
                  <a:pt x="22" y="127"/>
                </a:cubicBezTo>
                <a:cubicBezTo>
                  <a:pt x="25" y="124"/>
                  <a:pt x="28" y="122"/>
                  <a:pt x="30" y="119"/>
                </a:cubicBezTo>
                <a:cubicBezTo>
                  <a:pt x="32" y="118"/>
                  <a:pt x="32" y="115"/>
                  <a:pt x="34" y="113"/>
                </a:cubicBezTo>
                <a:cubicBezTo>
                  <a:pt x="39" y="106"/>
                  <a:pt x="47" y="101"/>
                  <a:pt x="50" y="93"/>
                </a:cubicBezTo>
                <a:cubicBezTo>
                  <a:pt x="44" y="91"/>
                  <a:pt x="40" y="98"/>
                  <a:pt x="38" y="102"/>
                </a:cubicBezTo>
                <a:close/>
                <a:moveTo>
                  <a:pt x="47" y="122"/>
                </a:moveTo>
                <a:cubicBezTo>
                  <a:pt x="34" y="139"/>
                  <a:pt x="23" y="156"/>
                  <a:pt x="12" y="173"/>
                </a:cubicBezTo>
                <a:cubicBezTo>
                  <a:pt x="9" y="176"/>
                  <a:pt x="4" y="181"/>
                  <a:pt x="4" y="184"/>
                </a:cubicBezTo>
                <a:cubicBezTo>
                  <a:pt x="7" y="179"/>
                  <a:pt x="11" y="176"/>
                  <a:pt x="14" y="173"/>
                </a:cubicBezTo>
                <a:cubicBezTo>
                  <a:pt x="15" y="172"/>
                  <a:pt x="15" y="169"/>
                  <a:pt x="16" y="168"/>
                </a:cubicBezTo>
                <a:cubicBezTo>
                  <a:pt x="17" y="167"/>
                  <a:pt x="20" y="166"/>
                  <a:pt x="21" y="165"/>
                </a:cubicBezTo>
                <a:cubicBezTo>
                  <a:pt x="22" y="164"/>
                  <a:pt x="22" y="161"/>
                  <a:pt x="23" y="160"/>
                </a:cubicBezTo>
                <a:cubicBezTo>
                  <a:pt x="31" y="150"/>
                  <a:pt x="39" y="138"/>
                  <a:pt x="46" y="128"/>
                </a:cubicBezTo>
                <a:cubicBezTo>
                  <a:pt x="49" y="124"/>
                  <a:pt x="52" y="120"/>
                  <a:pt x="55" y="117"/>
                </a:cubicBezTo>
                <a:cubicBezTo>
                  <a:pt x="56" y="114"/>
                  <a:pt x="59" y="111"/>
                  <a:pt x="58" y="109"/>
                </a:cubicBezTo>
                <a:cubicBezTo>
                  <a:pt x="52" y="111"/>
                  <a:pt x="49" y="116"/>
                  <a:pt x="47" y="122"/>
                </a:cubicBezTo>
                <a:close/>
                <a:moveTo>
                  <a:pt x="54" y="133"/>
                </a:moveTo>
                <a:cubicBezTo>
                  <a:pt x="48" y="138"/>
                  <a:pt x="45" y="144"/>
                  <a:pt x="41" y="152"/>
                </a:cubicBezTo>
                <a:cubicBezTo>
                  <a:pt x="35" y="163"/>
                  <a:pt x="30" y="174"/>
                  <a:pt x="25" y="184"/>
                </a:cubicBezTo>
                <a:cubicBezTo>
                  <a:pt x="21" y="191"/>
                  <a:pt x="15" y="197"/>
                  <a:pt x="16" y="202"/>
                </a:cubicBezTo>
                <a:cubicBezTo>
                  <a:pt x="25" y="189"/>
                  <a:pt x="33" y="174"/>
                  <a:pt x="41" y="160"/>
                </a:cubicBezTo>
                <a:cubicBezTo>
                  <a:pt x="45" y="153"/>
                  <a:pt x="49" y="146"/>
                  <a:pt x="54" y="139"/>
                </a:cubicBezTo>
                <a:cubicBezTo>
                  <a:pt x="58" y="133"/>
                  <a:pt x="62" y="124"/>
                  <a:pt x="63" y="117"/>
                </a:cubicBezTo>
                <a:cubicBezTo>
                  <a:pt x="57" y="120"/>
                  <a:pt x="55" y="126"/>
                  <a:pt x="54" y="133"/>
                </a:cubicBezTo>
                <a:close/>
                <a:moveTo>
                  <a:pt x="63" y="136"/>
                </a:moveTo>
                <a:cubicBezTo>
                  <a:pt x="50" y="167"/>
                  <a:pt x="31" y="198"/>
                  <a:pt x="20" y="230"/>
                </a:cubicBezTo>
                <a:cubicBezTo>
                  <a:pt x="19" y="230"/>
                  <a:pt x="18" y="231"/>
                  <a:pt x="19" y="232"/>
                </a:cubicBezTo>
                <a:cubicBezTo>
                  <a:pt x="23" y="227"/>
                  <a:pt x="24" y="220"/>
                  <a:pt x="29" y="217"/>
                </a:cubicBezTo>
                <a:cubicBezTo>
                  <a:pt x="29" y="215"/>
                  <a:pt x="29" y="213"/>
                  <a:pt x="29" y="212"/>
                </a:cubicBezTo>
                <a:cubicBezTo>
                  <a:pt x="32" y="208"/>
                  <a:pt x="35" y="203"/>
                  <a:pt x="36" y="197"/>
                </a:cubicBezTo>
                <a:cubicBezTo>
                  <a:pt x="41" y="192"/>
                  <a:pt x="43" y="182"/>
                  <a:pt x="47" y="175"/>
                </a:cubicBezTo>
                <a:cubicBezTo>
                  <a:pt x="52" y="163"/>
                  <a:pt x="58" y="152"/>
                  <a:pt x="64" y="140"/>
                </a:cubicBezTo>
                <a:cubicBezTo>
                  <a:pt x="66" y="135"/>
                  <a:pt x="71" y="129"/>
                  <a:pt x="69" y="122"/>
                </a:cubicBezTo>
                <a:cubicBezTo>
                  <a:pt x="63" y="125"/>
                  <a:pt x="65" y="132"/>
                  <a:pt x="63" y="136"/>
                </a:cubicBezTo>
                <a:close/>
                <a:moveTo>
                  <a:pt x="80" y="136"/>
                </a:moveTo>
                <a:cubicBezTo>
                  <a:pt x="74" y="150"/>
                  <a:pt x="68" y="166"/>
                  <a:pt x="64" y="181"/>
                </a:cubicBezTo>
                <a:cubicBezTo>
                  <a:pt x="63" y="183"/>
                  <a:pt x="59" y="188"/>
                  <a:pt x="63" y="190"/>
                </a:cubicBezTo>
                <a:cubicBezTo>
                  <a:pt x="62" y="184"/>
                  <a:pt x="64" y="183"/>
                  <a:pt x="66" y="180"/>
                </a:cubicBezTo>
                <a:cubicBezTo>
                  <a:pt x="69" y="173"/>
                  <a:pt x="73" y="166"/>
                  <a:pt x="75" y="159"/>
                </a:cubicBezTo>
                <a:cubicBezTo>
                  <a:pt x="76" y="157"/>
                  <a:pt x="76" y="154"/>
                  <a:pt x="76" y="152"/>
                </a:cubicBezTo>
                <a:cubicBezTo>
                  <a:pt x="80" y="144"/>
                  <a:pt x="88" y="135"/>
                  <a:pt x="89" y="126"/>
                </a:cubicBezTo>
                <a:cubicBezTo>
                  <a:pt x="85" y="126"/>
                  <a:pt x="82" y="132"/>
                  <a:pt x="80" y="136"/>
                </a:cubicBezTo>
                <a:close/>
              </a:path>
            </a:pathLst>
          </a:custGeom>
          <a:solidFill>
            <a:srgbClr val="93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0" name="Grupa 19"/>
          <p:cNvGrpSpPr/>
          <p:nvPr/>
        </p:nvGrpSpPr>
        <p:grpSpPr>
          <a:xfrm>
            <a:off x="9154131" y="2023013"/>
            <a:ext cx="1334857" cy="1736222"/>
            <a:chOff x="6693527" y="2103256"/>
            <a:chExt cx="1437645" cy="1869916"/>
          </a:xfrm>
        </p:grpSpPr>
        <p:sp>
          <p:nvSpPr>
            <p:cNvPr id="13" name="Freeform 25"/>
            <p:cNvSpPr>
              <a:spLocks noEditPoints="1"/>
            </p:cNvSpPr>
            <p:nvPr/>
          </p:nvSpPr>
          <p:spPr bwMode="auto">
            <a:xfrm rot="451023">
              <a:off x="6693527" y="2103256"/>
              <a:ext cx="654571" cy="1652866"/>
            </a:xfrm>
            <a:custGeom>
              <a:avLst/>
              <a:gdLst>
                <a:gd name="T0" fmla="*/ 85 w 93"/>
                <a:gd name="T1" fmla="*/ 16 h 234"/>
                <a:gd name="T2" fmla="*/ 67 w 93"/>
                <a:gd name="T3" fmla="*/ 113 h 234"/>
                <a:gd name="T4" fmla="*/ 66 w 93"/>
                <a:gd name="T5" fmla="*/ 176 h 234"/>
                <a:gd name="T6" fmla="*/ 92 w 93"/>
                <a:gd name="T7" fmla="*/ 199 h 234"/>
                <a:gd name="T8" fmla="*/ 85 w 93"/>
                <a:gd name="T9" fmla="*/ 213 h 234"/>
                <a:gd name="T10" fmla="*/ 31 w 93"/>
                <a:gd name="T11" fmla="*/ 180 h 234"/>
                <a:gd name="T12" fmla="*/ 53 w 93"/>
                <a:gd name="T13" fmla="*/ 176 h 234"/>
                <a:gd name="T14" fmla="*/ 51 w 93"/>
                <a:gd name="T15" fmla="*/ 113 h 234"/>
                <a:gd name="T16" fmla="*/ 38 w 93"/>
                <a:gd name="T17" fmla="*/ 92 h 234"/>
                <a:gd name="T18" fmla="*/ 37 w 93"/>
                <a:gd name="T19" fmla="*/ 74 h 234"/>
                <a:gd name="T20" fmla="*/ 36 w 93"/>
                <a:gd name="T21" fmla="*/ 27 h 234"/>
                <a:gd name="T22" fmla="*/ 36 w 93"/>
                <a:gd name="T23" fmla="*/ 11 h 234"/>
                <a:gd name="T24" fmla="*/ 85 w 93"/>
                <a:gd name="T25" fmla="*/ 16 h 234"/>
                <a:gd name="T26" fmla="*/ 42 w 93"/>
                <a:gd name="T27" fmla="*/ 14 h 234"/>
                <a:gd name="T28" fmla="*/ 44 w 93"/>
                <a:gd name="T29" fmla="*/ 22 h 234"/>
                <a:gd name="T30" fmla="*/ 57 w 93"/>
                <a:gd name="T31" fmla="*/ 26 h 234"/>
                <a:gd name="T32" fmla="*/ 78 w 93"/>
                <a:gd name="T33" fmla="*/ 17 h 234"/>
                <a:gd name="T34" fmla="*/ 42 w 93"/>
                <a:gd name="T35" fmla="*/ 14 h 234"/>
                <a:gd name="T36" fmla="*/ 58 w 93"/>
                <a:gd name="T37" fmla="*/ 109 h 234"/>
                <a:gd name="T38" fmla="*/ 74 w 93"/>
                <a:gd name="T39" fmla="*/ 89 h 234"/>
                <a:gd name="T40" fmla="*/ 76 w 93"/>
                <a:gd name="T41" fmla="*/ 28 h 234"/>
                <a:gd name="T42" fmla="*/ 41 w 93"/>
                <a:gd name="T43" fmla="*/ 26 h 234"/>
                <a:gd name="T44" fmla="*/ 58 w 93"/>
                <a:gd name="T45" fmla="*/ 109 h 234"/>
                <a:gd name="T46" fmla="*/ 57 w 93"/>
                <a:gd name="T47" fmla="*/ 114 h 234"/>
                <a:gd name="T48" fmla="*/ 58 w 93"/>
                <a:gd name="T49" fmla="*/ 175 h 234"/>
                <a:gd name="T50" fmla="*/ 59 w 93"/>
                <a:gd name="T51" fmla="*/ 186 h 234"/>
                <a:gd name="T52" fmla="*/ 55 w 93"/>
                <a:gd name="T53" fmla="*/ 199 h 234"/>
                <a:gd name="T54" fmla="*/ 52 w 93"/>
                <a:gd name="T55" fmla="*/ 181 h 234"/>
                <a:gd name="T56" fmla="*/ 32 w 93"/>
                <a:gd name="T57" fmla="*/ 186 h 234"/>
                <a:gd name="T58" fmla="*/ 85 w 93"/>
                <a:gd name="T59" fmla="*/ 191 h 234"/>
                <a:gd name="T60" fmla="*/ 67 w 93"/>
                <a:gd name="T61" fmla="*/ 183 h 234"/>
                <a:gd name="T62" fmla="*/ 61 w 93"/>
                <a:gd name="T63" fmla="*/ 198 h 234"/>
                <a:gd name="T64" fmla="*/ 61 w 93"/>
                <a:gd name="T65" fmla="*/ 112 h 234"/>
                <a:gd name="T66" fmla="*/ 57 w 93"/>
                <a:gd name="T67" fmla="*/ 11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234">
                  <a:moveTo>
                    <a:pt x="85" y="16"/>
                  </a:moveTo>
                  <a:cubicBezTo>
                    <a:pt x="77" y="44"/>
                    <a:pt x="91" y="92"/>
                    <a:pt x="67" y="113"/>
                  </a:cubicBezTo>
                  <a:cubicBezTo>
                    <a:pt x="65" y="130"/>
                    <a:pt x="66" y="151"/>
                    <a:pt x="66" y="176"/>
                  </a:cubicBezTo>
                  <a:cubicBezTo>
                    <a:pt x="76" y="181"/>
                    <a:pt x="93" y="184"/>
                    <a:pt x="92" y="199"/>
                  </a:cubicBezTo>
                  <a:cubicBezTo>
                    <a:pt x="92" y="201"/>
                    <a:pt x="86" y="212"/>
                    <a:pt x="85" y="213"/>
                  </a:cubicBezTo>
                  <a:cubicBezTo>
                    <a:pt x="66" y="234"/>
                    <a:pt x="0" y="214"/>
                    <a:pt x="31" y="180"/>
                  </a:cubicBezTo>
                  <a:cubicBezTo>
                    <a:pt x="40" y="178"/>
                    <a:pt x="45" y="177"/>
                    <a:pt x="53" y="176"/>
                  </a:cubicBezTo>
                  <a:cubicBezTo>
                    <a:pt x="52" y="153"/>
                    <a:pt x="53" y="136"/>
                    <a:pt x="51" y="113"/>
                  </a:cubicBezTo>
                  <a:cubicBezTo>
                    <a:pt x="48" y="108"/>
                    <a:pt x="40" y="102"/>
                    <a:pt x="38" y="92"/>
                  </a:cubicBezTo>
                  <a:cubicBezTo>
                    <a:pt x="37" y="87"/>
                    <a:pt x="38" y="81"/>
                    <a:pt x="37" y="74"/>
                  </a:cubicBezTo>
                  <a:cubicBezTo>
                    <a:pt x="36" y="62"/>
                    <a:pt x="37" y="40"/>
                    <a:pt x="36" y="27"/>
                  </a:cubicBezTo>
                  <a:cubicBezTo>
                    <a:pt x="36" y="21"/>
                    <a:pt x="34" y="14"/>
                    <a:pt x="36" y="11"/>
                  </a:cubicBezTo>
                  <a:cubicBezTo>
                    <a:pt x="42" y="0"/>
                    <a:pt x="81" y="1"/>
                    <a:pt x="85" y="16"/>
                  </a:cubicBezTo>
                  <a:close/>
                  <a:moveTo>
                    <a:pt x="42" y="14"/>
                  </a:moveTo>
                  <a:cubicBezTo>
                    <a:pt x="42" y="17"/>
                    <a:pt x="44" y="19"/>
                    <a:pt x="44" y="22"/>
                  </a:cubicBezTo>
                  <a:cubicBezTo>
                    <a:pt x="49" y="20"/>
                    <a:pt x="52" y="25"/>
                    <a:pt x="57" y="26"/>
                  </a:cubicBezTo>
                  <a:cubicBezTo>
                    <a:pt x="66" y="27"/>
                    <a:pt x="75" y="24"/>
                    <a:pt x="78" y="17"/>
                  </a:cubicBezTo>
                  <a:cubicBezTo>
                    <a:pt x="73" y="6"/>
                    <a:pt x="51" y="8"/>
                    <a:pt x="42" y="14"/>
                  </a:cubicBezTo>
                  <a:close/>
                  <a:moveTo>
                    <a:pt x="58" y="109"/>
                  </a:moveTo>
                  <a:cubicBezTo>
                    <a:pt x="68" y="106"/>
                    <a:pt x="71" y="101"/>
                    <a:pt x="74" y="89"/>
                  </a:cubicBezTo>
                  <a:cubicBezTo>
                    <a:pt x="78" y="69"/>
                    <a:pt x="76" y="44"/>
                    <a:pt x="76" y="28"/>
                  </a:cubicBezTo>
                  <a:cubicBezTo>
                    <a:pt x="70" y="34"/>
                    <a:pt x="49" y="32"/>
                    <a:pt x="41" y="26"/>
                  </a:cubicBezTo>
                  <a:cubicBezTo>
                    <a:pt x="46" y="57"/>
                    <a:pt x="35" y="97"/>
                    <a:pt x="58" y="109"/>
                  </a:cubicBezTo>
                  <a:close/>
                  <a:moveTo>
                    <a:pt x="57" y="114"/>
                  </a:moveTo>
                  <a:cubicBezTo>
                    <a:pt x="58" y="141"/>
                    <a:pt x="57" y="153"/>
                    <a:pt x="58" y="175"/>
                  </a:cubicBezTo>
                  <a:cubicBezTo>
                    <a:pt x="58" y="179"/>
                    <a:pt x="59" y="183"/>
                    <a:pt x="59" y="186"/>
                  </a:cubicBezTo>
                  <a:cubicBezTo>
                    <a:pt x="59" y="190"/>
                    <a:pt x="61" y="198"/>
                    <a:pt x="55" y="199"/>
                  </a:cubicBezTo>
                  <a:cubicBezTo>
                    <a:pt x="51" y="194"/>
                    <a:pt x="55" y="188"/>
                    <a:pt x="52" y="181"/>
                  </a:cubicBezTo>
                  <a:cubicBezTo>
                    <a:pt x="45" y="182"/>
                    <a:pt x="38" y="184"/>
                    <a:pt x="32" y="186"/>
                  </a:cubicBezTo>
                  <a:cubicBezTo>
                    <a:pt x="14" y="222"/>
                    <a:pt x="93" y="227"/>
                    <a:pt x="85" y="191"/>
                  </a:cubicBezTo>
                  <a:cubicBezTo>
                    <a:pt x="80" y="187"/>
                    <a:pt x="74" y="185"/>
                    <a:pt x="67" y="183"/>
                  </a:cubicBezTo>
                  <a:cubicBezTo>
                    <a:pt x="64" y="188"/>
                    <a:pt x="72" y="200"/>
                    <a:pt x="61" y="198"/>
                  </a:cubicBezTo>
                  <a:cubicBezTo>
                    <a:pt x="60" y="168"/>
                    <a:pt x="60" y="143"/>
                    <a:pt x="61" y="112"/>
                  </a:cubicBezTo>
                  <a:cubicBezTo>
                    <a:pt x="61" y="114"/>
                    <a:pt x="59" y="114"/>
                    <a:pt x="57" y="114"/>
                  </a:cubicBezTo>
                  <a:close/>
                </a:path>
              </a:pathLst>
            </a:custGeom>
            <a:solidFill>
              <a:srgbClr val="93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EditPoints="1"/>
            </p:cNvSpPr>
            <p:nvPr/>
          </p:nvSpPr>
          <p:spPr bwMode="auto">
            <a:xfrm rot="21016028">
              <a:off x="7476601" y="2320306"/>
              <a:ext cx="654571" cy="1652866"/>
            </a:xfrm>
            <a:custGeom>
              <a:avLst/>
              <a:gdLst>
                <a:gd name="T0" fmla="*/ 85 w 93"/>
                <a:gd name="T1" fmla="*/ 16 h 234"/>
                <a:gd name="T2" fmla="*/ 67 w 93"/>
                <a:gd name="T3" fmla="*/ 113 h 234"/>
                <a:gd name="T4" fmla="*/ 66 w 93"/>
                <a:gd name="T5" fmla="*/ 176 h 234"/>
                <a:gd name="T6" fmla="*/ 92 w 93"/>
                <a:gd name="T7" fmla="*/ 199 h 234"/>
                <a:gd name="T8" fmla="*/ 85 w 93"/>
                <a:gd name="T9" fmla="*/ 213 h 234"/>
                <a:gd name="T10" fmla="*/ 31 w 93"/>
                <a:gd name="T11" fmla="*/ 180 h 234"/>
                <a:gd name="T12" fmla="*/ 53 w 93"/>
                <a:gd name="T13" fmla="*/ 176 h 234"/>
                <a:gd name="T14" fmla="*/ 51 w 93"/>
                <a:gd name="T15" fmla="*/ 113 h 234"/>
                <a:gd name="T16" fmla="*/ 38 w 93"/>
                <a:gd name="T17" fmla="*/ 92 h 234"/>
                <a:gd name="T18" fmla="*/ 37 w 93"/>
                <a:gd name="T19" fmla="*/ 74 h 234"/>
                <a:gd name="T20" fmla="*/ 36 w 93"/>
                <a:gd name="T21" fmla="*/ 27 h 234"/>
                <a:gd name="T22" fmla="*/ 36 w 93"/>
                <a:gd name="T23" fmla="*/ 11 h 234"/>
                <a:gd name="T24" fmla="*/ 85 w 93"/>
                <a:gd name="T25" fmla="*/ 16 h 234"/>
                <a:gd name="T26" fmla="*/ 42 w 93"/>
                <a:gd name="T27" fmla="*/ 14 h 234"/>
                <a:gd name="T28" fmla="*/ 44 w 93"/>
                <a:gd name="T29" fmla="*/ 22 h 234"/>
                <a:gd name="T30" fmla="*/ 57 w 93"/>
                <a:gd name="T31" fmla="*/ 26 h 234"/>
                <a:gd name="T32" fmla="*/ 78 w 93"/>
                <a:gd name="T33" fmla="*/ 17 h 234"/>
                <a:gd name="T34" fmla="*/ 42 w 93"/>
                <a:gd name="T35" fmla="*/ 14 h 234"/>
                <a:gd name="T36" fmla="*/ 58 w 93"/>
                <a:gd name="T37" fmla="*/ 109 h 234"/>
                <a:gd name="T38" fmla="*/ 74 w 93"/>
                <a:gd name="T39" fmla="*/ 89 h 234"/>
                <a:gd name="T40" fmla="*/ 76 w 93"/>
                <a:gd name="T41" fmla="*/ 28 h 234"/>
                <a:gd name="T42" fmla="*/ 41 w 93"/>
                <a:gd name="T43" fmla="*/ 26 h 234"/>
                <a:gd name="T44" fmla="*/ 58 w 93"/>
                <a:gd name="T45" fmla="*/ 109 h 234"/>
                <a:gd name="T46" fmla="*/ 57 w 93"/>
                <a:gd name="T47" fmla="*/ 114 h 234"/>
                <a:gd name="T48" fmla="*/ 58 w 93"/>
                <a:gd name="T49" fmla="*/ 175 h 234"/>
                <a:gd name="T50" fmla="*/ 59 w 93"/>
                <a:gd name="T51" fmla="*/ 186 h 234"/>
                <a:gd name="T52" fmla="*/ 55 w 93"/>
                <a:gd name="T53" fmla="*/ 199 h 234"/>
                <a:gd name="T54" fmla="*/ 52 w 93"/>
                <a:gd name="T55" fmla="*/ 181 h 234"/>
                <a:gd name="T56" fmla="*/ 32 w 93"/>
                <a:gd name="T57" fmla="*/ 186 h 234"/>
                <a:gd name="T58" fmla="*/ 85 w 93"/>
                <a:gd name="T59" fmla="*/ 191 h 234"/>
                <a:gd name="T60" fmla="*/ 67 w 93"/>
                <a:gd name="T61" fmla="*/ 183 h 234"/>
                <a:gd name="T62" fmla="*/ 61 w 93"/>
                <a:gd name="T63" fmla="*/ 198 h 234"/>
                <a:gd name="T64" fmla="*/ 61 w 93"/>
                <a:gd name="T65" fmla="*/ 112 h 234"/>
                <a:gd name="T66" fmla="*/ 57 w 93"/>
                <a:gd name="T67" fmla="*/ 11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234">
                  <a:moveTo>
                    <a:pt x="85" y="16"/>
                  </a:moveTo>
                  <a:cubicBezTo>
                    <a:pt x="77" y="44"/>
                    <a:pt x="91" y="92"/>
                    <a:pt x="67" y="113"/>
                  </a:cubicBezTo>
                  <a:cubicBezTo>
                    <a:pt x="65" y="130"/>
                    <a:pt x="66" y="151"/>
                    <a:pt x="66" y="176"/>
                  </a:cubicBezTo>
                  <a:cubicBezTo>
                    <a:pt x="76" y="181"/>
                    <a:pt x="93" y="184"/>
                    <a:pt x="92" y="199"/>
                  </a:cubicBezTo>
                  <a:cubicBezTo>
                    <a:pt x="92" y="201"/>
                    <a:pt x="86" y="212"/>
                    <a:pt x="85" y="213"/>
                  </a:cubicBezTo>
                  <a:cubicBezTo>
                    <a:pt x="66" y="234"/>
                    <a:pt x="0" y="214"/>
                    <a:pt x="31" y="180"/>
                  </a:cubicBezTo>
                  <a:cubicBezTo>
                    <a:pt x="40" y="178"/>
                    <a:pt x="45" y="177"/>
                    <a:pt x="53" y="176"/>
                  </a:cubicBezTo>
                  <a:cubicBezTo>
                    <a:pt x="52" y="153"/>
                    <a:pt x="53" y="136"/>
                    <a:pt x="51" y="113"/>
                  </a:cubicBezTo>
                  <a:cubicBezTo>
                    <a:pt x="48" y="108"/>
                    <a:pt x="40" y="102"/>
                    <a:pt x="38" y="92"/>
                  </a:cubicBezTo>
                  <a:cubicBezTo>
                    <a:pt x="37" y="87"/>
                    <a:pt x="38" y="81"/>
                    <a:pt x="37" y="74"/>
                  </a:cubicBezTo>
                  <a:cubicBezTo>
                    <a:pt x="36" y="62"/>
                    <a:pt x="37" y="40"/>
                    <a:pt x="36" y="27"/>
                  </a:cubicBezTo>
                  <a:cubicBezTo>
                    <a:pt x="36" y="21"/>
                    <a:pt x="34" y="14"/>
                    <a:pt x="36" y="11"/>
                  </a:cubicBezTo>
                  <a:cubicBezTo>
                    <a:pt x="42" y="0"/>
                    <a:pt x="81" y="1"/>
                    <a:pt x="85" y="16"/>
                  </a:cubicBezTo>
                  <a:close/>
                  <a:moveTo>
                    <a:pt x="42" y="14"/>
                  </a:moveTo>
                  <a:cubicBezTo>
                    <a:pt x="42" y="17"/>
                    <a:pt x="44" y="19"/>
                    <a:pt x="44" y="22"/>
                  </a:cubicBezTo>
                  <a:cubicBezTo>
                    <a:pt x="49" y="20"/>
                    <a:pt x="52" y="25"/>
                    <a:pt x="57" y="26"/>
                  </a:cubicBezTo>
                  <a:cubicBezTo>
                    <a:pt x="66" y="27"/>
                    <a:pt x="75" y="24"/>
                    <a:pt x="78" y="17"/>
                  </a:cubicBezTo>
                  <a:cubicBezTo>
                    <a:pt x="73" y="6"/>
                    <a:pt x="51" y="8"/>
                    <a:pt x="42" y="14"/>
                  </a:cubicBezTo>
                  <a:close/>
                  <a:moveTo>
                    <a:pt x="58" y="109"/>
                  </a:moveTo>
                  <a:cubicBezTo>
                    <a:pt x="68" y="106"/>
                    <a:pt x="71" y="101"/>
                    <a:pt x="74" y="89"/>
                  </a:cubicBezTo>
                  <a:cubicBezTo>
                    <a:pt x="78" y="69"/>
                    <a:pt x="76" y="44"/>
                    <a:pt x="76" y="28"/>
                  </a:cubicBezTo>
                  <a:cubicBezTo>
                    <a:pt x="70" y="34"/>
                    <a:pt x="49" y="32"/>
                    <a:pt x="41" y="26"/>
                  </a:cubicBezTo>
                  <a:cubicBezTo>
                    <a:pt x="46" y="57"/>
                    <a:pt x="35" y="97"/>
                    <a:pt x="58" y="109"/>
                  </a:cubicBezTo>
                  <a:close/>
                  <a:moveTo>
                    <a:pt x="57" y="114"/>
                  </a:moveTo>
                  <a:cubicBezTo>
                    <a:pt x="58" y="141"/>
                    <a:pt x="57" y="153"/>
                    <a:pt x="58" y="175"/>
                  </a:cubicBezTo>
                  <a:cubicBezTo>
                    <a:pt x="58" y="179"/>
                    <a:pt x="59" y="183"/>
                    <a:pt x="59" y="186"/>
                  </a:cubicBezTo>
                  <a:cubicBezTo>
                    <a:pt x="59" y="190"/>
                    <a:pt x="61" y="198"/>
                    <a:pt x="55" y="199"/>
                  </a:cubicBezTo>
                  <a:cubicBezTo>
                    <a:pt x="51" y="194"/>
                    <a:pt x="55" y="188"/>
                    <a:pt x="52" y="181"/>
                  </a:cubicBezTo>
                  <a:cubicBezTo>
                    <a:pt x="45" y="182"/>
                    <a:pt x="38" y="184"/>
                    <a:pt x="32" y="186"/>
                  </a:cubicBezTo>
                  <a:cubicBezTo>
                    <a:pt x="14" y="222"/>
                    <a:pt x="93" y="227"/>
                    <a:pt x="85" y="191"/>
                  </a:cubicBezTo>
                  <a:cubicBezTo>
                    <a:pt x="80" y="187"/>
                    <a:pt x="74" y="185"/>
                    <a:pt x="67" y="183"/>
                  </a:cubicBezTo>
                  <a:cubicBezTo>
                    <a:pt x="64" y="188"/>
                    <a:pt x="72" y="200"/>
                    <a:pt x="61" y="198"/>
                  </a:cubicBezTo>
                  <a:cubicBezTo>
                    <a:pt x="60" y="168"/>
                    <a:pt x="60" y="143"/>
                    <a:pt x="61" y="112"/>
                  </a:cubicBezTo>
                  <a:cubicBezTo>
                    <a:pt x="61" y="114"/>
                    <a:pt x="59" y="114"/>
                    <a:pt x="57" y="114"/>
                  </a:cubicBezTo>
                  <a:close/>
                </a:path>
              </a:pathLst>
            </a:custGeom>
            <a:solidFill>
              <a:srgbClr val="93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1" name="Freeform 13"/>
          <p:cNvSpPr>
            <a:spLocks noEditPoints="1"/>
          </p:cNvSpPr>
          <p:nvPr/>
        </p:nvSpPr>
        <p:spPr bwMode="auto">
          <a:xfrm rot="5400000">
            <a:off x="8357355" y="432715"/>
            <a:ext cx="413230" cy="789187"/>
          </a:xfrm>
          <a:custGeom>
            <a:avLst/>
            <a:gdLst>
              <a:gd name="T0" fmla="*/ 65 w 108"/>
              <a:gd name="T1" fmla="*/ 4 h 206"/>
              <a:gd name="T2" fmla="*/ 56 w 108"/>
              <a:gd name="T3" fmla="*/ 32 h 206"/>
              <a:gd name="T4" fmla="*/ 56 w 108"/>
              <a:gd name="T5" fmla="*/ 69 h 206"/>
              <a:gd name="T6" fmla="*/ 83 w 108"/>
              <a:gd name="T7" fmla="*/ 41 h 206"/>
              <a:gd name="T8" fmla="*/ 99 w 108"/>
              <a:gd name="T9" fmla="*/ 25 h 206"/>
              <a:gd name="T10" fmla="*/ 87 w 108"/>
              <a:gd name="T11" fmla="*/ 45 h 206"/>
              <a:gd name="T12" fmla="*/ 56 w 108"/>
              <a:gd name="T13" fmla="*/ 81 h 206"/>
              <a:gd name="T14" fmla="*/ 56 w 108"/>
              <a:gd name="T15" fmla="*/ 99 h 206"/>
              <a:gd name="T16" fmla="*/ 69 w 108"/>
              <a:gd name="T17" fmla="*/ 91 h 206"/>
              <a:gd name="T18" fmla="*/ 82 w 108"/>
              <a:gd name="T19" fmla="*/ 84 h 206"/>
              <a:gd name="T20" fmla="*/ 69 w 108"/>
              <a:gd name="T21" fmla="*/ 97 h 206"/>
              <a:gd name="T22" fmla="*/ 56 w 108"/>
              <a:gd name="T23" fmla="*/ 108 h 206"/>
              <a:gd name="T24" fmla="*/ 56 w 108"/>
              <a:gd name="T25" fmla="*/ 166 h 206"/>
              <a:gd name="T26" fmla="*/ 54 w 108"/>
              <a:gd name="T27" fmla="*/ 206 h 206"/>
              <a:gd name="T28" fmla="*/ 50 w 108"/>
              <a:gd name="T29" fmla="*/ 190 h 206"/>
              <a:gd name="T30" fmla="*/ 50 w 108"/>
              <a:gd name="T31" fmla="*/ 110 h 206"/>
              <a:gd name="T32" fmla="*/ 28 w 108"/>
              <a:gd name="T33" fmla="*/ 93 h 206"/>
              <a:gd name="T34" fmla="*/ 23 w 108"/>
              <a:gd name="T35" fmla="*/ 87 h 206"/>
              <a:gd name="T36" fmla="*/ 37 w 108"/>
              <a:gd name="T37" fmla="*/ 92 h 206"/>
              <a:gd name="T38" fmla="*/ 50 w 108"/>
              <a:gd name="T39" fmla="*/ 102 h 206"/>
              <a:gd name="T40" fmla="*/ 51 w 108"/>
              <a:gd name="T41" fmla="*/ 79 h 206"/>
              <a:gd name="T42" fmla="*/ 36 w 108"/>
              <a:gd name="T43" fmla="*/ 64 h 206"/>
              <a:gd name="T44" fmla="*/ 21 w 108"/>
              <a:gd name="T45" fmla="*/ 50 h 206"/>
              <a:gd name="T46" fmla="*/ 9 w 108"/>
              <a:gd name="T47" fmla="*/ 51 h 206"/>
              <a:gd name="T48" fmla="*/ 6 w 108"/>
              <a:gd name="T49" fmla="*/ 31 h 206"/>
              <a:gd name="T50" fmla="*/ 9 w 108"/>
              <a:gd name="T51" fmla="*/ 31 h 206"/>
              <a:gd name="T52" fmla="*/ 24 w 108"/>
              <a:gd name="T53" fmla="*/ 32 h 206"/>
              <a:gd name="T54" fmla="*/ 25 w 108"/>
              <a:gd name="T55" fmla="*/ 46 h 206"/>
              <a:gd name="T56" fmla="*/ 50 w 108"/>
              <a:gd name="T57" fmla="*/ 69 h 206"/>
              <a:gd name="T58" fmla="*/ 51 w 108"/>
              <a:gd name="T59" fmla="*/ 33 h 206"/>
              <a:gd name="T60" fmla="*/ 42 w 108"/>
              <a:gd name="T61" fmla="*/ 10 h 206"/>
              <a:gd name="T62" fmla="*/ 45 w 108"/>
              <a:gd name="T63" fmla="*/ 3 h 206"/>
              <a:gd name="T64" fmla="*/ 65 w 108"/>
              <a:gd name="T65" fmla="*/ 4 h 206"/>
              <a:gd name="T66" fmla="*/ 48 w 108"/>
              <a:gd name="T67" fmla="*/ 9 h 206"/>
              <a:gd name="T68" fmla="*/ 45 w 108"/>
              <a:gd name="T69" fmla="*/ 20 h 206"/>
              <a:gd name="T70" fmla="*/ 56 w 108"/>
              <a:gd name="T71" fmla="*/ 27 h 206"/>
              <a:gd name="T72" fmla="*/ 61 w 108"/>
              <a:gd name="T73" fmla="*/ 7 h 206"/>
              <a:gd name="T74" fmla="*/ 48 w 108"/>
              <a:gd name="T75" fmla="*/ 9 h 206"/>
              <a:gd name="T76" fmla="*/ 89 w 108"/>
              <a:gd name="T77" fmla="*/ 41 h 206"/>
              <a:gd name="T78" fmla="*/ 93 w 108"/>
              <a:gd name="T79" fmla="*/ 28 h 206"/>
              <a:gd name="T80" fmla="*/ 89 w 108"/>
              <a:gd name="T81" fmla="*/ 41 h 206"/>
              <a:gd name="T82" fmla="*/ 19 w 108"/>
              <a:gd name="T83" fmla="*/ 44 h 206"/>
              <a:gd name="T84" fmla="*/ 14 w 108"/>
              <a:gd name="T85" fmla="*/ 48 h 206"/>
              <a:gd name="T86" fmla="*/ 19 w 108"/>
              <a:gd name="T87" fmla="*/ 4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206">
                <a:moveTo>
                  <a:pt x="65" y="4"/>
                </a:moveTo>
                <a:cubicBezTo>
                  <a:pt x="71" y="14"/>
                  <a:pt x="69" y="30"/>
                  <a:pt x="56" y="32"/>
                </a:cubicBezTo>
                <a:cubicBezTo>
                  <a:pt x="56" y="43"/>
                  <a:pt x="55" y="55"/>
                  <a:pt x="56" y="69"/>
                </a:cubicBezTo>
                <a:cubicBezTo>
                  <a:pt x="68" y="63"/>
                  <a:pt x="73" y="49"/>
                  <a:pt x="83" y="41"/>
                </a:cubicBezTo>
                <a:cubicBezTo>
                  <a:pt x="79" y="30"/>
                  <a:pt x="89" y="18"/>
                  <a:pt x="99" y="25"/>
                </a:cubicBezTo>
                <a:cubicBezTo>
                  <a:pt x="108" y="35"/>
                  <a:pt x="96" y="52"/>
                  <a:pt x="87" y="45"/>
                </a:cubicBezTo>
                <a:cubicBezTo>
                  <a:pt x="77" y="57"/>
                  <a:pt x="65" y="68"/>
                  <a:pt x="56" y="81"/>
                </a:cubicBezTo>
                <a:cubicBezTo>
                  <a:pt x="56" y="87"/>
                  <a:pt x="56" y="93"/>
                  <a:pt x="56" y="99"/>
                </a:cubicBezTo>
                <a:cubicBezTo>
                  <a:pt x="60" y="96"/>
                  <a:pt x="65" y="95"/>
                  <a:pt x="69" y="91"/>
                </a:cubicBezTo>
                <a:cubicBezTo>
                  <a:pt x="73" y="88"/>
                  <a:pt x="76" y="81"/>
                  <a:pt x="82" y="84"/>
                </a:cubicBezTo>
                <a:cubicBezTo>
                  <a:pt x="81" y="91"/>
                  <a:pt x="74" y="94"/>
                  <a:pt x="69" y="97"/>
                </a:cubicBezTo>
                <a:cubicBezTo>
                  <a:pt x="65" y="101"/>
                  <a:pt x="59" y="104"/>
                  <a:pt x="56" y="108"/>
                </a:cubicBezTo>
                <a:cubicBezTo>
                  <a:pt x="55" y="128"/>
                  <a:pt x="55" y="146"/>
                  <a:pt x="56" y="166"/>
                </a:cubicBezTo>
                <a:cubicBezTo>
                  <a:pt x="56" y="179"/>
                  <a:pt x="57" y="193"/>
                  <a:pt x="54" y="206"/>
                </a:cubicBezTo>
                <a:cubicBezTo>
                  <a:pt x="47" y="205"/>
                  <a:pt x="50" y="196"/>
                  <a:pt x="50" y="190"/>
                </a:cubicBezTo>
                <a:cubicBezTo>
                  <a:pt x="50" y="162"/>
                  <a:pt x="49" y="141"/>
                  <a:pt x="50" y="110"/>
                </a:cubicBezTo>
                <a:cubicBezTo>
                  <a:pt x="45" y="103"/>
                  <a:pt x="36" y="99"/>
                  <a:pt x="28" y="93"/>
                </a:cubicBezTo>
                <a:cubicBezTo>
                  <a:pt x="26" y="92"/>
                  <a:pt x="21" y="90"/>
                  <a:pt x="23" y="87"/>
                </a:cubicBezTo>
                <a:cubicBezTo>
                  <a:pt x="27" y="82"/>
                  <a:pt x="34" y="90"/>
                  <a:pt x="37" y="92"/>
                </a:cubicBezTo>
                <a:cubicBezTo>
                  <a:pt x="42" y="95"/>
                  <a:pt x="47" y="98"/>
                  <a:pt x="50" y="102"/>
                </a:cubicBezTo>
                <a:cubicBezTo>
                  <a:pt x="49" y="93"/>
                  <a:pt x="52" y="86"/>
                  <a:pt x="51" y="79"/>
                </a:cubicBezTo>
                <a:cubicBezTo>
                  <a:pt x="49" y="73"/>
                  <a:pt x="41" y="69"/>
                  <a:pt x="36" y="64"/>
                </a:cubicBezTo>
                <a:cubicBezTo>
                  <a:pt x="30" y="59"/>
                  <a:pt x="26" y="53"/>
                  <a:pt x="21" y="50"/>
                </a:cubicBezTo>
                <a:cubicBezTo>
                  <a:pt x="16" y="52"/>
                  <a:pt x="12" y="53"/>
                  <a:pt x="9" y="51"/>
                </a:cubicBezTo>
                <a:cubicBezTo>
                  <a:pt x="4" y="49"/>
                  <a:pt x="1" y="36"/>
                  <a:pt x="6" y="31"/>
                </a:cubicBezTo>
                <a:cubicBezTo>
                  <a:pt x="7" y="30"/>
                  <a:pt x="9" y="31"/>
                  <a:pt x="9" y="31"/>
                </a:cubicBezTo>
                <a:cubicBezTo>
                  <a:pt x="13" y="27"/>
                  <a:pt x="20" y="27"/>
                  <a:pt x="24" y="32"/>
                </a:cubicBezTo>
                <a:cubicBezTo>
                  <a:pt x="25" y="36"/>
                  <a:pt x="25" y="40"/>
                  <a:pt x="25" y="46"/>
                </a:cubicBezTo>
                <a:cubicBezTo>
                  <a:pt x="33" y="54"/>
                  <a:pt x="42" y="61"/>
                  <a:pt x="50" y="69"/>
                </a:cubicBezTo>
                <a:cubicBezTo>
                  <a:pt x="51" y="59"/>
                  <a:pt x="48" y="44"/>
                  <a:pt x="51" y="33"/>
                </a:cubicBezTo>
                <a:cubicBezTo>
                  <a:pt x="45" y="26"/>
                  <a:pt x="37" y="22"/>
                  <a:pt x="42" y="10"/>
                </a:cubicBezTo>
                <a:cubicBezTo>
                  <a:pt x="42" y="8"/>
                  <a:pt x="45" y="6"/>
                  <a:pt x="45" y="3"/>
                </a:cubicBezTo>
                <a:cubicBezTo>
                  <a:pt x="50" y="0"/>
                  <a:pt x="61" y="0"/>
                  <a:pt x="65" y="4"/>
                </a:cubicBezTo>
                <a:close/>
                <a:moveTo>
                  <a:pt x="48" y="9"/>
                </a:moveTo>
                <a:cubicBezTo>
                  <a:pt x="48" y="14"/>
                  <a:pt x="48" y="18"/>
                  <a:pt x="45" y="20"/>
                </a:cubicBezTo>
                <a:cubicBezTo>
                  <a:pt x="48" y="22"/>
                  <a:pt x="51" y="26"/>
                  <a:pt x="56" y="27"/>
                </a:cubicBezTo>
                <a:cubicBezTo>
                  <a:pt x="62" y="23"/>
                  <a:pt x="64" y="15"/>
                  <a:pt x="61" y="7"/>
                </a:cubicBezTo>
                <a:cubicBezTo>
                  <a:pt x="56" y="4"/>
                  <a:pt x="51" y="5"/>
                  <a:pt x="48" y="9"/>
                </a:cubicBezTo>
                <a:close/>
                <a:moveTo>
                  <a:pt x="89" y="41"/>
                </a:moveTo>
                <a:cubicBezTo>
                  <a:pt x="97" y="43"/>
                  <a:pt x="99" y="29"/>
                  <a:pt x="93" y="28"/>
                </a:cubicBezTo>
                <a:cubicBezTo>
                  <a:pt x="88" y="28"/>
                  <a:pt x="87" y="36"/>
                  <a:pt x="89" y="41"/>
                </a:cubicBezTo>
                <a:close/>
                <a:moveTo>
                  <a:pt x="19" y="44"/>
                </a:moveTo>
                <a:cubicBezTo>
                  <a:pt x="22" y="22"/>
                  <a:pt x="0" y="41"/>
                  <a:pt x="14" y="48"/>
                </a:cubicBezTo>
                <a:cubicBezTo>
                  <a:pt x="16" y="47"/>
                  <a:pt x="16" y="43"/>
                  <a:pt x="19" y="4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3"/>
          <p:cNvSpPr>
            <a:spLocks noEditPoints="1"/>
          </p:cNvSpPr>
          <p:nvPr/>
        </p:nvSpPr>
        <p:spPr bwMode="auto">
          <a:xfrm rot="16200000" flipH="1">
            <a:off x="3388803" y="432715"/>
            <a:ext cx="413230" cy="789187"/>
          </a:xfrm>
          <a:custGeom>
            <a:avLst/>
            <a:gdLst>
              <a:gd name="T0" fmla="*/ 65 w 108"/>
              <a:gd name="T1" fmla="*/ 4 h 206"/>
              <a:gd name="T2" fmla="*/ 56 w 108"/>
              <a:gd name="T3" fmla="*/ 32 h 206"/>
              <a:gd name="T4" fmla="*/ 56 w 108"/>
              <a:gd name="T5" fmla="*/ 69 h 206"/>
              <a:gd name="T6" fmla="*/ 83 w 108"/>
              <a:gd name="T7" fmla="*/ 41 h 206"/>
              <a:gd name="T8" fmla="*/ 99 w 108"/>
              <a:gd name="T9" fmla="*/ 25 h 206"/>
              <a:gd name="T10" fmla="*/ 87 w 108"/>
              <a:gd name="T11" fmla="*/ 45 h 206"/>
              <a:gd name="T12" fmla="*/ 56 w 108"/>
              <a:gd name="T13" fmla="*/ 81 h 206"/>
              <a:gd name="T14" fmla="*/ 56 w 108"/>
              <a:gd name="T15" fmla="*/ 99 h 206"/>
              <a:gd name="T16" fmla="*/ 69 w 108"/>
              <a:gd name="T17" fmla="*/ 91 h 206"/>
              <a:gd name="T18" fmla="*/ 82 w 108"/>
              <a:gd name="T19" fmla="*/ 84 h 206"/>
              <a:gd name="T20" fmla="*/ 69 w 108"/>
              <a:gd name="T21" fmla="*/ 97 h 206"/>
              <a:gd name="T22" fmla="*/ 56 w 108"/>
              <a:gd name="T23" fmla="*/ 108 h 206"/>
              <a:gd name="T24" fmla="*/ 56 w 108"/>
              <a:gd name="T25" fmla="*/ 166 h 206"/>
              <a:gd name="T26" fmla="*/ 54 w 108"/>
              <a:gd name="T27" fmla="*/ 206 h 206"/>
              <a:gd name="T28" fmla="*/ 50 w 108"/>
              <a:gd name="T29" fmla="*/ 190 h 206"/>
              <a:gd name="T30" fmla="*/ 50 w 108"/>
              <a:gd name="T31" fmla="*/ 110 h 206"/>
              <a:gd name="T32" fmla="*/ 28 w 108"/>
              <a:gd name="T33" fmla="*/ 93 h 206"/>
              <a:gd name="T34" fmla="*/ 23 w 108"/>
              <a:gd name="T35" fmla="*/ 87 h 206"/>
              <a:gd name="T36" fmla="*/ 37 w 108"/>
              <a:gd name="T37" fmla="*/ 92 h 206"/>
              <a:gd name="T38" fmla="*/ 50 w 108"/>
              <a:gd name="T39" fmla="*/ 102 h 206"/>
              <a:gd name="T40" fmla="*/ 51 w 108"/>
              <a:gd name="T41" fmla="*/ 79 h 206"/>
              <a:gd name="T42" fmla="*/ 36 w 108"/>
              <a:gd name="T43" fmla="*/ 64 h 206"/>
              <a:gd name="T44" fmla="*/ 21 w 108"/>
              <a:gd name="T45" fmla="*/ 50 h 206"/>
              <a:gd name="T46" fmla="*/ 9 w 108"/>
              <a:gd name="T47" fmla="*/ 51 h 206"/>
              <a:gd name="T48" fmla="*/ 6 w 108"/>
              <a:gd name="T49" fmla="*/ 31 h 206"/>
              <a:gd name="T50" fmla="*/ 9 w 108"/>
              <a:gd name="T51" fmla="*/ 31 h 206"/>
              <a:gd name="T52" fmla="*/ 24 w 108"/>
              <a:gd name="T53" fmla="*/ 32 h 206"/>
              <a:gd name="T54" fmla="*/ 25 w 108"/>
              <a:gd name="T55" fmla="*/ 46 h 206"/>
              <a:gd name="T56" fmla="*/ 50 w 108"/>
              <a:gd name="T57" fmla="*/ 69 h 206"/>
              <a:gd name="T58" fmla="*/ 51 w 108"/>
              <a:gd name="T59" fmla="*/ 33 h 206"/>
              <a:gd name="T60" fmla="*/ 42 w 108"/>
              <a:gd name="T61" fmla="*/ 10 h 206"/>
              <a:gd name="T62" fmla="*/ 45 w 108"/>
              <a:gd name="T63" fmla="*/ 3 h 206"/>
              <a:gd name="T64" fmla="*/ 65 w 108"/>
              <a:gd name="T65" fmla="*/ 4 h 206"/>
              <a:gd name="T66" fmla="*/ 48 w 108"/>
              <a:gd name="T67" fmla="*/ 9 h 206"/>
              <a:gd name="T68" fmla="*/ 45 w 108"/>
              <a:gd name="T69" fmla="*/ 20 h 206"/>
              <a:gd name="T70" fmla="*/ 56 w 108"/>
              <a:gd name="T71" fmla="*/ 27 h 206"/>
              <a:gd name="T72" fmla="*/ 61 w 108"/>
              <a:gd name="T73" fmla="*/ 7 h 206"/>
              <a:gd name="T74" fmla="*/ 48 w 108"/>
              <a:gd name="T75" fmla="*/ 9 h 206"/>
              <a:gd name="T76" fmla="*/ 89 w 108"/>
              <a:gd name="T77" fmla="*/ 41 h 206"/>
              <a:gd name="T78" fmla="*/ 93 w 108"/>
              <a:gd name="T79" fmla="*/ 28 h 206"/>
              <a:gd name="T80" fmla="*/ 89 w 108"/>
              <a:gd name="T81" fmla="*/ 41 h 206"/>
              <a:gd name="T82" fmla="*/ 19 w 108"/>
              <a:gd name="T83" fmla="*/ 44 h 206"/>
              <a:gd name="T84" fmla="*/ 14 w 108"/>
              <a:gd name="T85" fmla="*/ 48 h 206"/>
              <a:gd name="T86" fmla="*/ 19 w 108"/>
              <a:gd name="T87" fmla="*/ 4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206">
                <a:moveTo>
                  <a:pt x="65" y="4"/>
                </a:moveTo>
                <a:cubicBezTo>
                  <a:pt x="71" y="14"/>
                  <a:pt x="69" y="30"/>
                  <a:pt x="56" y="32"/>
                </a:cubicBezTo>
                <a:cubicBezTo>
                  <a:pt x="56" y="43"/>
                  <a:pt x="55" y="55"/>
                  <a:pt x="56" y="69"/>
                </a:cubicBezTo>
                <a:cubicBezTo>
                  <a:pt x="68" y="63"/>
                  <a:pt x="73" y="49"/>
                  <a:pt x="83" y="41"/>
                </a:cubicBezTo>
                <a:cubicBezTo>
                  <a:pt x="79" y="30"/>
                  <a:pt x="89" y="18"/>
                  <a:pt x="99" y="25"/>
                </a:cubicBezTo>
                <a:cubicBezTo>
                  <a:pt x="108" y="35"/>
                  <a:pt x="96" y="52"/>
                  <a:pt x="87" y="45"/>
                </a:cubicBezTo>
                <a:cubicBezTo>
                  <a:pt x="77" y="57"/>
                  <a:pt x="65" y="68"/>
                  <a:pt x="56" y="81"/>
                </a:cubicBezTo>
                <a:cubicBezTo>
                  <a:pt x="56" y="87"/>
                  <a:pt x="56" y="93"/>
                  <a:pt x="56" y="99"/>
                </a:cubicBezTo>
                <a:cubicBezTo>
                  <a:pt x="60" y="96"/>
                  <a:pt x="65" y="95"/>
                  <a:pt x="69" y="91"/>
                </a:cubicBezTo>
                <a:cubicBezTo>
                  <a:pt x="73" y="88"/>
                  <a:pt x="76" y="81"/>
                  <a:pt x="82" y="84"/>
                </a:cubicBezTo>
                <a:cubicBezTo>
                  <a:pt x="81" y="91"/>
                  <a:pt x="74" y="94"/>
                  <a:pt x="69" y="97"/>
                </a:cubicBezTo>
                <a:cubicBezTo>
                  <a:pt x="65" y="101"/>
                  <a:pt x="59" y="104"/>
                  <a:pt x="56" y="108"/>
                </a:cubicBezTo>
                <a:cubicBezTo>
                  <a:pt x="55" y="128"/>
                  <a:pt x="55" y="146"/>
                  <a:pt x="56" y="166"/>
                </a:cubicBezTo>
                <a:cubicBezTo>
                  <a:pt x="56" y="179"/>
                  <a:pt x="57" y="193"/>
                  <a:pt x="54" y="206"/>
                </a:cubicBezTo>
                <a:cubicBezTo>
                  <a:pt x="47" y="205"/>
                  <a:pt x="50" y="196"/>
                  <a:pt x="50" y="190"/>
                </a:cubicBezTo>
                <a:cubicBezTo>
                  <a:pt x="50" y="162"/>
                  <a:pt x="49" y="141"/>
                  <a:pt x="50" y="110"/>
                </a:cubicBezTo>
                <a:cubicBezTo>
                  <a:pt x="45" y="103"/>
                  <a:pt x="36" y="99"/>
                  <a:pt x="28" y="93"/>
                </a:cubicBezTo>
                <a:cubicBezTo>
                  <a:pt x="26" y="92"/>
                  <a:pt x="21" y="90"/>
                  <a:pt x="23" y="87"/>
                </a:cubicBezTo>
                <a:cubicBezTo>
                  <a:pt x="27" y="82"/>
                  <a:pt x="34" y="90"/>
                  <a:pt x="37" y="92"/>
                </a:cubicBezTo>
                <a:cubicBezTo>
                  <a:pt x="42" y="95"/>
                  <a:pt x="47" y="98"/>
                  <a:pt x="50" y="102"/>
                </a:cubicBezTo>
                <a:cubicBezTo>
                  <a:pt x="49" y="93"/>
                  <a:pt x="52" y="86"/>
                  <a:pt x="51" y="79"/>
                </a:cubicBezTo>
                <a:cubicBezTo>
                  <a:pt x="49" y="73"/>
                  <a:pt x="41" y="69"/>
                  <a:pt x="36" y="64"/>
                </a:cubicBezTo>
                <a:cubicBezTo>
                  <a:pt x="30" y="59"/>
                  <a:pt x="26" y="53"/>
                  <a:pt x="21" y="50"/>
                </a:cubicBezTo>
                <a:cubicBezTo>
                  <a:pt x="16" y="52"/>
                  <a:pt x="12" y="53"/>
                  <a:pt x="9" y="51"/>
                </a:cubicBezTo>
                <a:cubicBezTo>
                  <a:pt x="4" y="49"/>
                  <a:pt x="1" y="36"/>
                  <a:pt x="6" y="31"/>
                </a:cubicBezTo>
                <a:cubicBezTo>
                  <a:pt x="7" y="30"/>
                  <a:pt x="9" y="31"/>
                  <a:pt x="9" y="31"/>
                </a:cubicBezTo>
                <a:cubicBezTo>
                  <a:pt x="13" y="27"/>
                  <a:pt x="20" y="27"/>
                  <a:pt x="24" y="32"/>
                </a:cubicBezTo>
                <a:cubicBezTo>
                  <a:pt x="25" y="36"/>
                  <a:pt x="25" y="40"/>
                  <a:pt x="25" y="46"/>
                </a:cubicBezTo>
                <a:cubicBezTo>
                  <a:pt x="33" y="54"/>
                  <a:pt x="42" y="61"/>
                  <a:pt x="50" y="69"/>
                </a:cubicBezTo>
                <a:cubicBezTo>
                  <a:pt x="51" y="59"/>
                  <a:pt x="48" y="44"/>
                  <a:pt x="51" y="33"/>
                </a:cubicBezTo>
                <a:cubicBezTo>
                  <a:pt x="45" y="26"/>
                  <a:pt x="37" y="22"/>
                  <a:pt x="42" y="10"/>
                </a:cubicBezTo>
                <a:cubicBezTo>
                  <a:pt x="42" y="8"/>
                  <a:pt x="45" y="6"/>
                  <a:pt x="45" y="3"/>
                </a:cubicBezTo>
                <a:cubicBezTo>
                  <a:pt x="50" y="0"/>
                  <a:pt x="61" y="0"/>
                  <a:pt x="65" y="4"/>
                </a:cubicBezTo>
                <a:close/>
                <a:moveTo>
                  <a:pt x="48" y="9"/>
                </a:moveTo>
                <a:cubicBezTo>
                  <a:pt x="48" y="14"/>
                  <a:pt x="48" y="18"/>
                  <a:pt x="45" y="20"/>
                </a:cubicBezTo>
                <a:cubicBezTo>
                  <a:pt x="48" y="22"/>
                  <a:pt x="51" y="26"/>
                  <a:pt x="56" y="27"/>
                </a:cubicBezTo>
                <a:cubicBezTo>
                  <a:pt x="62" y="23"/>
                  <a:pt x="64" y="15"/>
                  <a:pt x="61" y="7"/>
                </a:cubicBezTo>
                <a:cubicBezTo>
                  <a:pt x="56" y="4"/>
                  <a:pt x="51" y="5"/>
                  <a:pt x="48" y="9"/>
                </a:cubicBezTo>
                <a:close/>
                <a:moveTo>
                  <a:pt x="89" y="41"/>
                </a:moveTo>
                <a:cubicBezTo>
                  <a:pt x="97" y="43"/>
                  <a:pt x="99" y="29"/>
                  <a:pt x="93" y="28"/>
                </a:cubicBezTo>
                <a:cubicBezTo>
                  <a:pt x="88" y="28"/>
                  <a:pt x="87" y="36"/>
                  <a:pt x="89" y="41"/>
                </a:cubicBezTo>
                <a:close/>
                <a:moveTo>
                  <a:pt x="19" y="44"/>
                </a:moveTo>
                <a:cubicBezTo>
                  <a:pt x="22" y="22"/>
                  <a:pt x="0" y="41"/>
                  <a:pt x="14" y="48"/>
                </a:cubicBezTo>
                <a:cubicBezTo>
                  <a:pt x="16" y="47"/>
                  <a:pt x="16" y="43"/>
                  <a:pt x="19" y="4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32806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5050688" y="332661"/>
            <a:ext cx="2079364" cy="769441"/>
          </a:xfrm>
          <a:prstGeom prst="rect">
            <a:avLst/>
          </a:prstGeom>
          <a:noFill/>
        </p:spPr>
        <p:txBody>
          <a:bodyPr wrap="square" rtlCol="0">
            <a:spAutoFit/>
          </a:bodyPr>
          <a:lstStyle/>
          <a:p>
            <a:pPr algn="ctr"/>
            <a:r>
              <a:rPr lang="en-US" sz="4400" dirty="0">
                <a:solidFill>
                  <a:schemeClr val="tx2"/>
                </a:solidFill>
                <a:latin typeface="Amatic" panose="02000803000000000000" pitchFamily="2" charset="0"/>
              </a:rPr>
              <a:t>Ornaments</a:t>
            </a:r>
          </a:p>
        </p:txBody>
      </p:sp>
      <p:sp>
        <p:nvSpPr>
          <p:cNvPr id="22" name="Freeform 10"/>
          <p:cNvSpPr>
            <a:spLocks noEditPoints="1"/>
          </p:cNvSpPr>
          <p:nvPr/>
        </p:nvSpPr>
        <p:spPr bwMode="auto">
          <a:xfrm>
            <a:off x="8085783" y="5066889"/>
            <a:ext cx="1548537" cy="519112"/>
          </a:xfrm>
          <a:custGeom>
            <a:avLst/>
            <a:gdLst>
              <a:gd name="T0" fmla="*/ 296 w 298"/>
              <a:gd name="T1" fmla="*/ 20 h 100"/>
              <a:gd name="T2" fmla="*/ 272 w 298"/>
              <a:gd name="T3" fmla="*/ 40 h 100"/>
              <a:gd name="T4" fmla="*/ 260 w 298"/>
              <a:gd name="T5" fmla="*/ 38 h 100"/>
              <a:gd name="T6" fmla="*/ 249 w 298"/>
              <a:gd name="T7" fmla="*/ 35 h 100"/>
              <a:gd name="T8" fmla="*/ 237 w 298"/>
              <a:gd name="T9" fmla="*/ 31 h 100"/>
              <a:gd name="T10" fmla="*/ 213 w 298"/>
              <a:gd name="T11" fmla="*/ 28 h 100"/>
              <a:gd name="T12" fmla="*/ 197 w 298"/>
              <a:gd name="T13" fmla="*/ 50 h 100"/>
              <a:gd name="T14" fmla="*/ 199 w 298"/>
              <a:gd name="T15" fmla="*/ 28 h 100"/>
              <a:gd name="T16" fmla="*/ 145 w 298"/>
              <a:gd name="T17" fmla="*/ 40 h 100"/>
              <a:gd name="T18" fmla="*/ 127 w 298"/>
              <a:gd name="T19" fmla="*/ 96 h 100"/>
              <a:gd name="T20" fmla="*/ 110 w 298"/>
              <a:gd name="T21" fmla="*/ 95 h 100"/>
              <a:gd name="T22" fmla="*/ 105 w 298"/>
              <a:gd name="T23" fmla="*/ 89 h 100"/>
              <a:gd name="T24" fmla="*/ 138 w 298"/>
              <a:gd name="T25" fmla="*/ 36 h 100"/>
              <a:gd name="T26" fmla="*/ 63 w 298"/>
              <a:gd name="T27" fmla="*/ 27 h 100"/>
              <a:gd name="T28" fmla="*/ 69 w 298"/>
              <a:gd name="T29" fmla="*/ 42 h 100"/>
              <a:gd name="T30" fmla="*/ 45 w 298"/>
              <a:gd name="T31" fmla="*/ 57 h 100"/>
              <a:gd name="T32" fmla="*/ 54 w 298"/>
              <a:gd name="T33" fmla="*/ 27 h 100"/>
              <a:gd name="T34" fmla="*/ 13 w 298"/>
              <a:gd name="T35" fmla="*/ 27 h 100"/>
              <a:gd name="T36" fmla="*/ 20 w 298"/>
              <a:gd name="T37" fmla="*/ 32 h 100"/>
              <a:gd name="T38" fmla="*/ 2 w 298"/>
              <a:gd name="T39" fmla="*/ 29 h 100"/>
              <a:gd name="T40" fmla="*/ 33 w 298"/>
              <a:gd name="T41" fmla="*/ 14 h 100"/>
              <a:gd name="T42" fmla="*/ 59 w 298"/>
              <a:gd name="T43" fmla="*/ 24 h 100"/>
              <a:gd name="T44" fmla="*/ 143 w 298"/>
              <a:gd name="T45" fmla="*/ 34 h 100"/>
              <a:gd name="T46" fmla="*/ 205 w 298"/>
              <a:gd name="T47" fmla="*/ 25 h 100"/>
              <a:gd name="T48" fmla="*/ 276 w 298"/>
              <a:gd name="T49" fmla="*/ 29 h 100"/>
              <a:gd name="T50" fmla="*/ 296 w 298"/>
              <a:gd name="T51" fmla="*/ 20 h 100"/>
              <a:gd name="T52" fmla="*/ 277 w 298"/>
              <a:gd name="T53" fmla="*/ 27 h 100"/>
              <a:gd name="T54" fmla="*/ 283 w 298"/>
              <a:gd name="T55" fmla="*/ 17 h 100"/>
              <a:gd name="T56" fmla="*/ 277 w 298"/>
              <a:gd name="T57" fmla="*/ 27 h 100"/>
              <a:gd name="T58" fmla="*/ 199 w 298"/>
              <a:gd name="T59" fmla="*/ 42 h 100"/>
              <a:gd name="T60" fmla="*/ 204 w 298"/>
              <a:gd name="T61" fmla="*/ 44 h 100"/>
              <a:gd name="T62" fmla="*/ 206 w 298"/>
              <a:gd name="T63" fmla="*/ 33 h 100"/>
              <a:gd name="T64" fmla="*/ 199 w 298"/>
              <a:gd name="T65" fmla="*/ 42 h 100"/>
              <a:gd name="T66" fmla="*/ 52 w 298"/>
              <a:gd name="T67" fmla="*/ 53 h 100"/>
              <a:gd name="T68" fmla="*/ 58 w 298"/>
              <a:gd name="T69" fmla="*/ 54 h 100"/>
              <a:gd name="T70" fmla="*/ 58 w 298"/>
              <a:gd name="T71" fmla="*/ 34 h 100"/>
              <a:gd name="T72" fmla="*/ 52 w 298"/>
              <a:gd name="T73" fmla="*/ 53 h 100"/>
              <a:gd name="T74" fmla="*/ 113 w 298"/>
              <a:gd name="T75" fmla="*/ 84 h 100"/>
              <a:gd name="T76" fmla="*/ 126 w 298"/>
              <a:gd name="T77" fmla="*/ 90 h 100"/>
              <a:gd name="T78" fmla="*/ 139 w 298"/>
              <a:gd name="T79" fmla="*/ 45 h 100"/>
              <a:gd name="T80" fmla="*/ 113 w 298"/>
              <a:gd name="T81" fmla="*/ 8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8" h="100">
                <a:moveTo>
                  <a:pt x="296" y="20"/>
                </a:moveTo>
                <a:cubicBezTo>
                  <a:pt x="298" y="34"/>
                  <a:pt x="282" y="40"/>
                  <a:pt x="272" y="40"/>
                </a:cubicBezTo>
                <a:cubicBezTo>
                  <a:pt x="269" y="40"/>
                  <a:pt x="264" y="39"/>
                  <a:pt x="260" y="38"/>
                </a:cubicBezTo>
                <a:cubicBezTo>
                  <a:pt x="256" y="38"/>
                  <a:pt x="252" y="36"/>
                  <a:pt x="249" y="35"/>
                </a:cubicBezTo>
                <a:cubicBezTo>
                  <a:pt x="245" y="34"/>
                  <a:pt x="241" y="32"/>
                  <a:pt x="237" y="31"/>
                </a:cubicBezTo>
                <a:cubicBezTo>
                  <a:pt x="228" y="29"/>
                  <a:pt x="220" y="28"/>
                  <a:pt x="213" y="28"/>
                </a:cubicBezTo>
                <a:cubicBezTo>
                  <a:pt x="218" y="41"/>
                  <a:pt x="211" y="52"/>
                  <a:pt x="197" y="50"/>
                </a:cubicBezTo>
                <a:cubicBezTo>
                  <a:pt x="190" y="43"/>
                  <a:pt x="194" y="34"/>
                  <a:pt x="199" y="28"/>
                </a:cubicBezTo>
                <a:cubicBezTo>
                  <a:pt x="179" y="21"/>
                  <a:pt x="160" y="34"/>
                  <a:pt x="145" y="40"/>
                </a:cubicBezTo>
                <a:cubicBezTo>
                  <a:pt x="149" y="56"/>
                  <a:pt x="144" y="88"/>
                  <a:pt x="127" y="96"/>
                </a:cubicBezTo>
                <a:cubicBezTo>
                  <a:pt x="117" y="100"/>
                  <a:pt x="116" y="98"/>
                  <a:pt x="110" y="95"/>
                </a:cubicBezTo>
                <a:cubicBezTo>
                  <a:pt x="108" y="94"/>
                  <a:pt x="105" y="90"/>
                  <a:pt x="105" y="89"/>
                </a:cubicBezTo>
                <a:cubicBezTo>
                  <a:pt x="95" y="69"/>
                  <a:pt x="130" y="45"/>
                  <a:pt x="138" y="36"/>
                </a:cubicBezTo>
                <a:cubicBezTo>
                  <a:pt x="132" y="6"/>
                  <a:pt x="79" y="13"/>
                  <a:pt x="63" y="27"/>
                </a:cubicBezTo>
                <a:cubicBezTo>
                  <a:pt x="63" y="34"/>
                  <a:pt x="69" y="36"/>
                  <a:pt x="69" y="42"/>
                </a:cubicBezTo>
                <a:cubicBezTo>
                  <a:pt x="70" y="58"/>
                  <a:pt x="51" y="72"/>
                  <a:pt x="45" y="57"/>
                </a:cubicBezTo>
                <a:cubicBezTo>
                  <a:pt x="40" y="47"/>
                  <a:pt x="49" y="36"/>
                  <a:pt x="54" y="27"/>
                </a:cubicBezTo>
                <a:cubicBezTo>
                  <a:pt x="45" y="16"/>
                  <a:pt x="23" y="19"/>
                  <a:pt x="13" y="27"/>
                </a:cubicBezTo>
                <a:cubicBezTo>
                  <a:pt x="16" y="29"/>
                  <a:pt x="19" y="27"/>
                  <a:pt x="20" y="32"/>
                </a:cubicBezTo>
                <a:cubicBezTo>
                  <a:pt x="17" y="48"/>
                  <a:pt x="0" y="40"/>
                  <a:pt x="2" y="29"/>
                </a:cubicBezTo>
                <a:cubicBezTo>
                  <a:pt x="4" y="21"/>
                  <a:pt x="22" y="14"/>
                  <a:pt x="33" y="14"/>
                </a:cubicBezTo>
                <a:cubicBezTo>
                  <a:pt x="44" y="14"/>
                  <a:pt x="52" y="19"/>
                  <a:pt x="59" y="24"/>
                </a:cubicBezTo>
                <a:cubicBezTo>
                  <a:pt x="78" y="5"/>
                  <a:pt x="135" y="0"/>
                  <a:pt x="143" y="34"/>
                </a:cubicBezTo>
                <a:cubicBezTo>
                  <a:pt x="160" y="28"/>
                  <a:pt x="184" y="13"/>
                  <a:pt x="205" y="25"/>
                </a:cubicBezTo>
                <a:cubicBezTo>
                  <a:pt x="229" y="17"/>
                  <a:pt x="253" y="37"/>
                  <a:pt x="276" y="29"/>
                </a:cubicBezTo>
                <a:cubicBezTo>
                  <a:pt x="256" y="18"/>
                  <a:pt x="289" y="2"/>
                  <a:pt x="296" y="20"/>
                </a:cubicBezTo>
                <a:close/>
                <a:moveTo>
                  <a:pt x="277" y="27"/>
                </a:moveTo>
                <a:cubicBezTo>
                  <a:pt x="283" y="29"/>
                  <a:pt x="287" y="18"/>
                  <a:pt x="283" y="17"/>
                </a:cubicBezTo>
                <a:cubicBezTo>
                  <a:pt x="274" y="16"/>
                  <a:pt x="276" y="24"/>
                  <a:pt x="277" y="27"/>
                </a:cubicBezTo>
                <a:close/>
                <a:moveTo>
                  <a:pt x="199" y="42"/>
                </a:moveTo>
                <a:cubicBezTo>
                  <a:pt x="201" y="45"/>
                  <a:pt x="201" y="44"/>
                  <a:pt x="204" y="44"/>
                </a:cubicBezTo>
                <a:cubicBezTo>
                  <a:pt x="206" y="43"/>
                  <a:pt x="211" y="35"/>
                  <a:pt x="206" y="33"/>
                </a:cubicBezTo>
                <a:cubicBezTo>
                  <a:pt x="204" y="33"/>
                  <a:pt x="199" y="36"/>
                  <a:pt x="199" y="42"/>
                </a:cubicBezTo>
                <a:close/>
                <a:moveTo>
                  <a:pt x="52" y="53"/>
                </a:moveTo>
                <a:cubicBezTo>
                  <a:pt x="54" y="55"/>
                  <a:pt x="55" y="55"/>
                  <a:pt x="58" y="54"/>
                </a:cubicBezTo>
                <a:cubicBezTo>
                  <a:pt x="64" y="50"/>
                  <a:pt x="65" y="37"/>
                  <a:pt x="58" y="34"/>
                </a:cubicBezTo>
                <a:cubicBezTo>
                  <a:pt x="54" y="39"/>
                  <a:pt x="49" y="46"/>
                  <a:pt x="52" y="53"/>
                </a:cubicBezTo>
                <a:close/>
                <a:moveTo>
                  <a:pt x="113" y="84"/>
                </a:moveTo>
                <a:cubicBezTo>
                  <a:pt x="114" y="89"/>
                  <a:pt x="117" y="91"/>
                  <a:pt x="126" y="90"/>
                </a:cubicBezTo>
                <a:cubicBezTo>
                  <a:pt x="138" y="84"/>
                  <a:pt x="142" y="61"/>
                  <a:pt x="139" y="45"/>
                </a:cubicBezTo>
                <a:cubicBezTo>
                  <a:pt x="129" y="56"/>
                  <a:pt x="118" y="66"/>
                  <a:pt x="113" y="84"/>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noEditPoints="1"/>
          </p:cNvSpPr>
          <p:nvPr/>
        </p:nvSpPr>
        <p:spPr bwMode="auto">
          <a:xfrm>
            <a:off x="8325180" y="5809626"/>
            <a:ext cx="956839" cy="431127"/>
          </a:xfrm>
          <a:custGeom>
            <a:avLst/>
            <a:gdLst>
              <a:gd name="T0" fmla="*/ 164 w 184"/>
              <a:gd name="T1" fmla="*/ 26 h 83"/>
              <a:gd name="T2" fmla="*/ 176 w 184"/>
              <a:gd name="T3" fmla="*/ 28 h 83"/>
              <a:gd name="T4" fmla="*/ 149 w 184"/>
              <a:gd name="T5" fmla="*/ 7 h 83"/>
              <a:gd name="T6" fmla="*/ 95 w 184"/>
              <a:gd name="T7" fmla="*/ 31 h 83"/>
              <a:gd name="T8" fmla="*/ 102 w 184"/>
              <a:gd name="T9" fmla="*/ 74 h 83"/>
              <a:gd name="T10" fmla="*/ 90 w 184"/>
              <a:gd name="T11" fmla="*/ 82 h 83"/>
              <a:gd name="T12" fmla="*/ 86 w 184"/>
              <a:gd name="T13" fmla="*/ 31 h 83"/>
              <a:gd name="T14" fmla="*/ 16 w 184"/>
              <a:gd name="T15" fmla="*/ 20 h 83"/>
              <a:gd name="T16" fmla="*/ 8 w 184"/>
              <a:gd name="T17" fmla="*/ 34 h 83"/>
              <a:gd name="T18" fmla="*/ 15 w 184"/>
              <a:gd name="T19" fmla="*/ 26 h 83"/>
              <a:gd name="T20" fmla="*/ 2 w 184"/>
              <a:gd name="T21" fmla="*/ 29 h 83"/>
              <a:gd name="T22" fmla="*/ 37 w 184"/>
              <a:gd name="T23" fmla="*/ 8 h 83"/>
              <a:gd name="T24" fmla="*/ 90 w 184"/>
              <a:gd name="T25" fmla="*/ 27 h 83"/>
              <a:gd name="T26" fmla="*/ 147 w 184"/>
              <a:gd name="T27" fmla="*/ 1 h 83"/>
              <a:gd name="T28" fmla="*/ 166 w 184"/>
              <a:gd name="T29" fmla="*/ 4 h 83"/>
              <a:gd name="T30" fmla="*/ 178 w 184"/>
              <a:gd name="T31" fmla="*/ 12 h 83"/>
              <a:gd name="T32" fmla="*/ 184 w 184"/>
              <a:gd name="T33" fmla="*/ 25 h 83"/>
              <a:gd name="T34" fmla="*/ 164 w 184"/>
              <a:gd name="T35" fmla="*/ 26 h 83"/>
              <a:gd name="T36" fmla="*/ 89 w 184"/>
              <a:gd name="T37" fmla="*/ 71 h 83"/>
              <a:gd name="T38" fmla="*/ 90 w 184"/>
              <a:gd name="T39" fmla="*/ 37 h 83"/>
              <a:gd name="T40" fmla="*/ 89 w 184"/>
              <a:gd name="T41"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83">
                <a:moveTo>
                  <a:pt x="164" y="26"/>
                </a:moveTo>
                <a:cubicBezTo>
                  <a:pt x="167" y="22"/>
                  <a:pt x="174" y="24"/>
                  <a:pt x="176" y="28"/>
                </a:cubicBezTo>
                <a:cubicBezTo>
                  <a:pt x="181" y="17"/>
                  <a:pt x="163" y="8"/>
                  <a:pt x="149" y="7"/>
                </a:cubicBezTo>
                <a:cubicBezTo>
                  <a:pt x="127" y="6"/>
                  <a:pt x="104" y="21"/>
                  <a:pt x="95" y="31"/>
                </a:cubicBezTo>
                <a:cubicBezTo>
                  <a:pt x="100" y="40"/>
                  <a:pt x="113" y="58"/>
                  <a:pt x="102" y="74"/>
                </a:cubicBezTo>
                <a:cubicBezTo>
                  <a:pt x="100" y="77"/>
                  <a:pt x="93" y="81"/>
                  <a:pt x="90" y="82"/>
                </a:cubicBezTo>
                <a:cubicBezTo>
                  <a:pt x="69" y="83"/>
                  <a:pt x="71" y="40"/>
                  <a:pt x="86" y="31"/>
                </a:cubicBezTo>
                <a:cubicBezTo>
                  <a:pt x="72" y="18"/>
                  <a:pt x="34" y="8"/>
                  <a:pt x="16" y="20"/>
                </a:cubicBezTo>
                <a:cubicBezTo>
                  <a:pt x="12" y="23"/>
                  <a:pt x="7" y="28"/>
                  <a:pt x="8" y="34"/>
                </a:cubicBezTo>
                <a:cubicBezTo>
                  <a:pt x="12" y="33"/>
                  <a:pt x="11" y="24"/>
                  <a:pt x="15" y="26"/>
                </a:cubicBezTo>
                <a:cubicBezTo>
                  <a:pt x="30" y="36"/>
                  <a:pt x="0" y="53"/>
                  <a:pt x="2" y="29"/>
                </a:cubicBezTo>
                <a:cubicBezTo>
                  <a:pt x="3" y="16"/>
                  <a:pt x="20" y="8"/>
                  <a:pt x="37" y="8"/>
                </a:cubicBezTo>
                <a:cubicBezTo>
                  <a:pt x="58" y="8"/>
                  <a:pt x="79" y="17"/>
                  <a:pt x="90" y="27"/>
                </a:cubicBezTo>
                <a:cubicBezTo>
                  <a:pt x="101" y="14"/>
                  <a:pt x="124" y="3"/>
                  <a:pt x="147" y="1"/>
                </a:cubicBezTo>
                <a:cubicBezTo>
                  <a:pt x="155" y="1"/>
                  <a:pt x="157" y="0"/>
                  <a:pt x="166" y="4"/>
                </a:cubicBezTo>
                <a:cubicBezTo>
                  <a:pt x="172" y="7"/>
                  <a:pt x="173" y="8"/>
                  <a:pt x="178" y="12"/>
                </a:cubicBezTo>
                <a:cubicBezTo>
                  <a:pt x="180" y="15"/>
                  <a:pt x="184" y="20"/>
                  <a:pt x="184" y="25"/>
                </a:cubicBezTo>
                <a:cubicBezTo>
                  <a:pt x="183" y="34"/>
                  <a:pt x="165" y="42"/>
                  <a:pt x="164" y="26"/>
                </a:cubicBezTo>
                <a:close/>
                <a:moveTo>
                  <a:pt x="89" y="71"/>
                </a:moveTo>
                <a:cubicBezTo>
                  <a:pt x="102" y="64"/>
                  <a:pt x="101" y="45"/>
                  <a:pt x="90" y="37"/>
                </a:cubicBezTo>
                <a:cubicBezTo>
                  <a:pt x="85" y="44"/>
                  <a:pt x="81" y="65"/>
                  <a:pt x="89" y="71"/>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9"/>
          <p:cNvSpPr>
            <a:spLocks noEditPoints="1"/>
          </p:cNvSpPr>
          <p:nvPr/>
        </p:nvSpPr>
        <p:spPr bwMode="auto">
          <a:xfrm>
            <a:off x="6779452" y="3603157"/>
            <a:ext cx="2223824" cy="827060"/>
          </a:xfrm>
          <a:custGeom>
            <a:avLst/>
            <a:gdLst>
              <a:gd name="T0" fmla="*/ 415 w 428"/>
              <a:gd name="T1" fmla="*/ 23 h 159"/>
              <a:gd name="T2" fmla="*/ 405 w 428"/>
              <a:gd name="T3" fmla="*/ 54 h 159"/>
              <a:gd name="T4" fmla="*/ 386 w 428"/>
              <a:gd name="T5" fmla="*/ 85 h 159"/>
              <a:gd name="T6" fmla="*/ 415 w 428"/>
              <a:gd name="T7" fmla="*/ 106 h 159"/>
              <a:gd name="T8" fmla="*/ 427 w 428"/>
              <a:gd name="T9" fmla="*/ 122 h 159"/>
              <a:gd name="T10" fmla="*/ 415 w 428"/>
              <a:gd name="T11" fmla="*/ 135 h 159"/>
              <a:gd name="T12" fmla="*/ 402 w 428"/>
              <a:gd name="T13" fmla="*/ 147 h 159"/>
              <a:gd name="T14" fmla="*/ 332 w 428"/>
              <a:gd name="T15" fmla="*/ 157 h 159"/>
              <a:gd name="T16" fmla="*/ 276 w 428"/>
              <a:gd name="T17" fmla="*/ 154 h 159"/>
              <a:gd name="T18" fmla="*/ 224 w 428"/>
              <a:gd name="T19" fmla="*/ 141 h 159"/>
              <a:gd name="T20" fmla="*/ 140 w 428"/>
              <a:gd name="T21" fmla="*/ 118 h 159"/>
              <a:gd name="T22" fmla="*/ 125 w 428"/>
              <a:gd name="T23" fmla="*/ 115 h 159"/>
              <a:gd name="T24" fmla="*/ 70 w 428"/>
              <a:gd name="T25" fmla="*/ 113 h 159"/>
              <a:gd name="T26" fmla="*/ 25 w 428"/>
              <a:gd name="T27" fmla="*/ 120 h 159"/>
              <a:gd name="T28" fmla="*/ 7 w 428"/>
              <a:gd name="T29" fmla="*/ 130 h 159"/>
              <a:gd name="T30" fmla="*/ 16 w 428"/>
              <a:gd name="T31" fmla="*/ 99 h 159"/>
              <a:gd name="T32" fmla="*/ 35 w 428"/>
              <a:gd name="T33" fmla="*/ 74 h 159"/>
              <a:gd name="T34" fmla="*/ 8 w 428"/>
              <a:gd name="T35" fmla="*/ 31 h 159"/>
              <a:gd name="T36" fmla="*/ 77 w 428"/>
              <a:gd name="T37" fmla="*/ 0 h 159"/>
              <a:gd name="T38" fmla="*/ 118 w 428"/>
              <a:gd name="T39" fmla="*/ 1 h 159"/>
              <a:gd name="T40" fmla="*/ 184 w 428"/>
              <a:gd name="T41" fmla="*/ 20 h 159"/>
              <a:gd name="T42" fmla="*/ 217 w 428"/>
              <a:gd name="T43" fmla="*/ 30 h 159"/>
              <a:gd name="T44" fmla="*/ 234 w 428"/>
              <a:gd name="T45" fmla="*/ 35 h 159"/>
              <a:gd name="T46" fmla="*/ 249 w 428"/>
              <a:gd name="T47" fmla="*/ 41 h 159"/>
              <a:gd name="T48" fmla="*/ 274 w 428"/>
              <a:gd name="T49" fmla="*/ 43 h 159"/>
              <a:gd name="T50" fmla="*/ 381 w 428"/>
              <a:gd name="T51" fmla="*/ 41 h 159"/>
              <a:gd name="T52" fmla="*/ 398 w 428"/>
              <a:gd name="T53" fmla="*/ 32 h 159"/>
              <a:gd name="T54" fmla="*/ 415 w 428"/>
              <a:gd name="T55" fmla="*/ 23 h 159"/>
              <a:gd name="T56" fmla="*/ 266 w 428"/>
              <a:gd name="T57" fmla="*/ 47 h 159"/>
              <a:gd name="T58" fmla="*/ 248 w 428"/>
              <a:gd name="T59" fmla="*/ 45 h 159"/>
              <a:gd name="T60" fmla="*/ 217 w 428"/>
              <a:gd name="T61" fmla="*/ 36 h 159"/>
              <a:gd name="T62" fmla="*/ 202 w 428"/>
              <a:gd name="T63" fmla="*/ 30 h 159"/>
              <a:gd name="T64" fmla="*/ 170 w 428"/>
              <a:gd name="T65" fmla="*/ 21 h 159"/>
              <a:gd name="T66" fmla="*/ 141 w 428"/>
              <a:gd name="T67" fmla="*/ 10 h 159"/>
              <a:gd name="T68" fmla="*/ 72 w 428"/>
              <a:gd name="T69" fmla="*/ 4 h 159"/>
              <a:gd name="T70" fmla="*/ 36 w 428"/>
              <a:gd name="T71" fmla="*/ 12 h 159"/>
              <a:gd name="T72" fmla="*/ 16 w 428"/>
              <a:gd name="T73" fmla="*/ 31 h 159"/>
              <a:gd name="T74" fmla="*/ 26 w 428"/>
              <a:gd name="T75" fmla="*/ 52 h 159"/>
              <a:gd name="T76" fmla="*/ 32 w 428"/>
              <a:gd name="T77" fmla="*/ 60 h 159"/>
              <a:gd name="T78" fmla="*/ 38 w 428"/>
              <a:gd name="T79" fmla="*/ 69 h 159"/>
              <a:gd name="T80" fmla="*/ 45 w 428"/>
              <a:gd name="T81" fmla="*/ 73 h 159"/>
              <a:gd name="T82" fmla="*/ 31 w 428"/>
              <a:gd name="T83" fmla="*/ 87 h 159"/>
              <a:gd name="T84" fmla="*/ 26 w 428"/>
              <a:gd name="T85" fmla="*/ 95 h 159"/>
              <a:gd name="T86" fmla="*/ 10 w 428"/>
              <a:gd name="T87" fmla="*/ 122 h 159"/>
              <a:gd name="T88" fmla="*/ 69 w 428"/>
              <a:gd name="T89" fmla="*/ 108 h 159"/>
              <a:gd name="T90" fmla="*/ 121 w 428"/>
              <a:gd name="T91" fmla="*/ 110 h 159"/>
              <a:gd name="T92" fmla="*/ 146 w 428"/>
              <a:gd name="T93" fmla="*/ 115 h 159"/>
              <a:gd name="T94" fmla="*/ 192 w 428"/>
              <a:gd name="T95" fmla="*/ 127 h 159"/>
              <a:gd name="T96" fmla="*/ 238 w 428"/>
              <a:gd name="T97" fmla="*/ 141 h 159"/>
              <a:gd name="T98" fmla="*/ 285 w 428"/>
              <a:gd name="T99" fmla="*/ 151 h 159"/>
              <a:gd name="T100" fmla="*/ 335 w 428"/>
              <a:gd name="T101" fmla="*/ 152 h 159"/>
              <a:gd name="T102" fmla="*/ 399 w 428"/>
              <a:gd name="T103" fmla="*/ 143 h 159"/>
              <a:gd name="T104" fmla="*/ 410 w 428"/>
              <a:gd name="T105" fmla="*/ 132 h 159"/>
              <a:gd name="T106" fmla="*/ 419 w 428"/>
              <a:gd name="T107" fmla="*/ 119 h 159"/>
              <a:gd name="T108" fmla="*/ 406 w 428"/>
              <a:gd name="T109" fmla="*/ 105 h 159"/>
              <a:gd name="T110" fmla="*/ 392 w 428"/>
              <a:gd name="T111" fmla="*/ 94 h 159"/>
              <a:gd name="T112" fmla="*/ 378 w 428"/>
              <a:gd name="T113" fmla="*/ 85 h 159"/>
              <a:gd name="T114" fmla="*/ 408 w 428"/>
              <a:gd name="T115" fmla="*/ 33 h 159"/>
              <a:gd name="T116" fmla="*/ 266 w 428"/>
              <a:gd name="T117" fmla="*/ 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8" h="159">
                <a:moveTo>
                  <a:pt x="415" y="23"/>
                </a:moveTo>
                <a:cubicBezTo>
                  <a:pt x="416" y="34"/>
                  <a:pt x="410" y="45"/>
                  <a:pt x="405" y="54"/>
                </a:cubicBezTo>
                <a:cubicBezTo>
                  <a:pt x="400" y="65"/>
                  <a:pt x="393" y="75"/>
                  <a:pt x="386" y="85"/>
                </a:cubicBezTo>
                <a:cubicBezTo>
                  <a:pt x="397" y="88"/>
                  <a:pt x="406" y="98"/>
                  <a:pt x="415" y="106"/>
                </a:cubicBezTo>
                <a:cubicBezTo>
                  <a:pt x="421" y="112"/>
                  <a:pt x="428" y="116"/>
                  <a:pt x="427" y="122"/>
                </a:cubicBezTo>
                <a:cubicBezTo>
                  <a:pt x="427" y="128"/>
                  <a:pt x="420" y="131"/>
                  <a:pt x="415" y="135"/>
                </a:cubicBezTo>
                <a:cubicBezTo>
                  <a:pt x="413" y="141"/>
                  <a:pt x="406" y="142"/>
                  <a:pt x="402" y="147"/>
                </a:cubicBezTo>
                <a:cubicBezTo>
                  <a:pt x="383" y="159"/>
                  <a:pt x="359" y="157"/>
                  <a:pt x="332" y="157"/>
                </a:cubicBezTo>
                <a:cubicBezTo>
                  <a:pt x="311" y="157"/>
                  <a:pt x="294" y="156"/>
                  <a:pt x="276" y="154"/>
                </a:cubicBezTo>
                <a:cubicBezTo>
                  <a:pt x="255" y="151"/>
                  <a:pt x="241" y="146"/>
                  <a:pt x="224" y="141"/>
                </a:cubicBezTo>
                <a:cubicBezTo>
                  <a:pt x="194" y="132"/>
                  <a:pt x="170" y="127"/>
                  <a:pt x="140" y="118"/>
                </a:cubicBezTo>
                <a:cubicBezTo>
                  <a:pt x="135" y="117"/>
                  <a:pt x="130" y="116"/>
                  <a:pt x="125" y="115"/>
                </a:cubicBezTo>
                <a:cubicBezTo>
                  <a:pt x="103" y="112"/>
                  <a:pt x="89" y="112"/>
                  <a:pt x="70" y="113"/>
                </a:cubicBezTo>
                <a:cubicBezTo>
                  <a:pt x="52" y="115"/>
                  <a:pt x="40" y="114"/>
                  <a:pt x="25" y="120"/>
                </a:cubicBezTo>
                <a:cubicBezTo>
                  <a:pt x="18" y="123"/>
                  <a:pt x="15" y="128"/>
                  <a:pt x="7" y="130"/>
                </a:cubicBezTo>
                <a:cubicBezTo>
                  <a:pt x="0" y="119"/>
                  <a:pt x="10" y="108"/>
                  <a:pt x="16" y="99"/>
                </a:cubicBezTo>
                <a:cubicBezTo>
                  <a:pt x="22" y="90"/>
                  <a:pt x="29" y="81"/>
                  <a:pt x="35" y="74"/>
                </a:cubicBezTo>
                <a:cubicBezTo>
                  <a:pt x="26" y="59"/>
                  <a:pt x="14" y="48"/>
                  <a:pt x="8" y="31"/>
                </a:cubicBezTo>
                <a:cubicBezTo>
                  <a:pt x="22" y="9"/>
                  <a:pt x="44" y="3"/>
                  <a:pt x="77" y="0"/>
                </a:cubicBezTo>
                <a:cubicBezTo>
                  <a:pt x="87" y="0"/>
                  <a:pt x="105" y="0"/>
                  <a:pt x="118" y="1"/>
                </a:cubicBezTo>
                <a:cubicBezTo>
                  <a:pt x="141" y="5"/>
                  <a:pt x="162" y="14"/>
                  <a:pt x="184" y="20"/>
                </a:cubicBezTo>
                <a:cubicBezTo>
                  <a:pt x="195" y="23"/>
                  <a:pt x="206" y="26"/>
                  <a:pt x="217" y="30"/>
                </a:cubicBezTo>
                <a:cubicBezTo>
                  <a:pt x="223" y="32"/>
                  <a:pt x="228" y="33"/>
                  <a:pt x="234" y="35"/>
                </a:cubicBezTo>
                <a:cubicBezTo>
                  <a:pt x="239" y="36"/>
                  <a:pt x="244" y="40"/>
                  <a:pt x="249" y="41"/>
                </a:cubicBezTo>
                <a:cubicBezTo>
                  <a:pt x="256" y="43"/>
                  <a:pt x="265" y="42"/>
                  <a:pt x="274" y="43"/>
                </a:cubicBezTo>
                <a:cubicBezTo>
                  <a:pt x="308" y="48"/>
                  <a:pt x="349" y="54"/>
                  <a:pt x="381" y="41"/>
                </a:cubicBezTo>
                <a:cubicBezTo>
                  <a:pt x="387" y="38"/>
                  <a:pt x="393" y="36"/>
                  <a:pt x="398" y="32"/>
                </a:cubicBezTo>
                <a:cubicBezTo>
                  <a:pt x="404" y="29"/>
                  <a:pt x="408" y="23"/>
                  <a:pt x="415" y="23"/>
                </a:cubicBezTo>
                <a:close/>
                <a:moveTo>
                  <a:pt x="266" y="47"/>
                </a:moveTo>
                <a:cubicBezTo>
                  <a:pt x="259" y="46"/>
                  <a:pt x="254" y="46"/>
                  <a:pt x="248" y="45"/>
                </a:cubicBezTo>
                <a:cubicBezTo>
                  <a:pt x="238" y="43"/>
                  <a:pt x="227" y="39"/>
                  <a:pt x="217" y="36"/>
                </a:cubicBezTo>
                <a:cubicBezTo>
                  <a:pt x="212" y="34"/>
                  <a:pt x="207" y="32"/>
                  <a:pt x="202" y="30"/>
                </a:cubicBezTo>
                <a:cubicBezTo>
                  <a:pt x="192" y="27"/>
                  <a:pt x="181" y="25"/>
                  <a:pt x="170" y="21"/>
                </a:cubicBezTo>
                <a:cubicBezTo>
                  <a:pt x="160" y="17"/>
                  <a:pt x="150" y="13"/>
                  <a:pt x="141" y="10"/>
                </a:cubicBezTo>
                <a:cubicBezTo>
                  <a:pt x="124" y="6"/>
                  <a:pt x="92" y="2"/>
                  <a:pt x="72" y="4"/>
                </a:cubicBezTo>
                <a:cubicBezTo>
                  <a:pt x="60" y="6"/>
                  <a:pt x="46" y="7"/>
                  <a:pt x="36" y="12"/>
                </a:cubicBezTo>
                <a:cubicBezTo>
                  <a:pt x="29" y="16"/>
                  <a:pt x="16" y="26"/>
                  <a:pt x="16" y="31"/>
                </a:cubicBezTo>
                <a:cubicBezTo>
                  <a:pt x="15" y="38"/>
                  <a:pt x="22" y="48"/>
                  <a:pt x="26" y="52"/>
                </a:cubicBezTo>
                <a:cubicBezTo>
                  <a:pt x="28" y="55"/>
                  <a:pt x="30" y="58"/>
                  <a:pt x="32" y="60"/>
                </a:cubicBezTo>
                <a:cubicBezTo>
                  <a:pt x="34" y="63"/>
                  <a:pt x="37" y="66"/>
                  <a:pt x="38" y="69"/>
                </a:cubicBezTo>
                <a:cubicBezTo>
                  <a:pt x="40" y="70"/>
                  <a:pt x="44" y="68"/>
                  <a:pt x="45" y="73"/>
                </a:cubicBezTo>
                <a:cubicBezTo>
                  <a:pt x="41" y="78"/>
                  <a:pt x="35" y="81"/>
                  <a:pt x="31" y="87"/>
                </a:cubicBezTo>
                <a:cubicBezTo>
                  <a:pt x="29" y="89"/>
                  <a:pt x="28" y="92"/>
                  <a:pt x="26" y="95"/>
                </a:cubicBezTo>
                <a:cubicBezTo>
                  <a:pt x="20" y="104"/>
                  <a:pt x="13" y="112"/>
                  <a:pt x="10" y="122"/>
                </a:cubicBezTo>
                <a:cubicBezTo>
                  <a:pt x="26" y="110"/>
                  <a:pt x="48" y="110"/>
                  <a:pt x="69" y="108"/>
                </a:cubicBezTo>
                <a:cubicBezTo>
                  <a:pt x="88" y="107"/>
                  <a:pt x="101" y="107"/>
                  <a:pt x="121" y="110"/>
                </a:cubicBezTo>
                <a:cubicBezTo>
                  <a:pt x="128" y="111"/>
                  <a:pt x="138" y="113"/>
                  <a:pt x="146" y="115"/>
                </a:cubicBezTo>
                <a:cubicBezTo>
                  <a:pt x="162" y="119"/>
                  <a:pt x="177" y="123"/>
                  <a:pt x="192" y="127"/>
                </a:cubicBezTo>
                <a:cubicBezTo>
                  <a:pt x="209" y="132"/>
                  <a:pt x="223" y="137"/>
                  <a:pt x="238" y="141"/>
                </a:cubicBezTo>
                <a:cubicBezTo>
                  <a:pt x="255" y="146"/>
                  <a:pt x="267" y="149"/>
                  <a:pt x="285" y="151"/>
                </a:cubicBezTo>
                <a:cubicBezTo>
                  <a:pt x="305" y="154"/>
                  <a:pt x="320" y="152"/>
                  <a:pt x="335" y="152"/>
                </a:cubicBezTo>
                <a:cubicBezTo>
                  <a:pt x="360" y="152"/>
                  <a:pt x="385" y="152"/>
                  <a:pt x="399" y="143"/>
                </a:cubicBezTo>
                <a:cubicBezTo>
                  <a:pt x="404" y="140"/>
                  <a:pt x="407" y="136"/>
                  <a:pt x="410" y="132"/>
                </a:cubicBezTo>
                <a:cubicBezTo>
                  <a:pt x="414" y="129"/>
                  <a:pt x="420" y="125"/>
                  <a:pt x="419" y="119"/>
                </a:cubicBezTo>
                <a:cubicBezTo>
                  <a:pt x="416" y="115"/>
                  <a:pt x="411" y="110"/>
                  <a:pt x="406" y="105"/>
                </a:cubicBezTo>
                <a:cubicBezTo>
                  <a:pt x="402" y="102"/>
                  <a:pt x="396" y="96"/>
                  <a:pt x="392" y="94"/>
                </a:cubicBezTo>
                <a:cubicBezTo>
                  <a:pt x="387" y="91"/>
                  <a:pt x="379" y="92"/>
                  <a:pt x="378" y="85"/>
                </a:cubicBezTo>
                <a:cubicBezTo>
                  <a:pt x="389" y="69"/>
                  <a:pt x="402" y="54"/>
                  <a:pt x="408" y="33"/>
                </a:cubicBezTo>
                <a:cubicBezTo>
                  <a:pt x="368" y="61"/>
                  <a:pt x="316" y="53"/>
                  <a:pt x="266" y="47"/>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20"/>
          <p:cNvSpPr>
            <a:spLocks/>
          </p:cNvSpPr>
          <p:nvPr/>
        </p:nvSpPr>
        <p:spPr bwMode="auto">
          <a:xfrm>
            <a:off x="3188726" y="3544792"/>
            <a:ext cx="2223823" cy="816062"/>
          </a:xfrm>
          <a:custGeom>
            <a:avLst/>
            <a:gdLst>
              <a:gd name="T0" fmla="*/ 415 w 428"/>
              <a:gd name="T1" fmla="*/ 23 h 157"/>
              <a:gd name="T2" fmla="*/ 405 w 428"/>
              <a:gd name="T3" fmla="*/ 54 h 157"/>
              <a:gd name="T4" fmla="*/ 386 w 428"/>
              <a:gd name="T5" fmla="*/ 85 h 157"/>
              <a:gd name="T6" fmla="*/ 415 w 428"/>
              <a:gd name="T7" fmla="*/ 106 h 157"/>
              <a:gd name="T8" fmla="*/ 427 w 428"/>
              <a:gd name="T9" fmla="*/ 122 h 157"/>
              <a:gd name="T10" fmla="*/ 403 w 428"/>
              <a:gd name="T11" fmla="*/ 141 h 157"/>
              <a:gd name="T12" fmla="*/ 332 w 428"/>
              <a:gd name="T13" fmla="*/ 157 h 157"/>
              <a:gd name="T14" fmla="*/ 276 w 428"/>
              <a:gd name="T15" fmla="*/ 154 h 157"/>
              <a:gd name="T16" fmla="*/ 224 w 428"/>
              <a:gd name="T17" fmla="*/ 141 h 157"/>
              <a:gd name="T18" fmla="*/ 140 w 428"/>
              <a:gd name="T19" fmla="*/ 118 h 157"/>
              <a:gd name="T20" fmla="*/ 125 w 428"/>
              <a:gd name="T21" fmla="*/ 115 h 157"/>
              <a:gd name="T22" fmla="*/ 70 w 428"/>
              <a:gd name="T23" fmla="*/ 113 h 157"/>
              <a:gd name="T24" fmla="*/ 25 w 428"/>
              <a:gd name="T25" fmla="*/ 120 h 157"/>
              <a:gd name="T26" fmla="*/ 7 w 428"/>
              <a:gd name="T27" fmla="*/ 130 h 157"/>
              <a:gd name="T28" fmla="*/ 16 w 428"/>
              <a:gd name="T29" fmla="*/ 99 h 157"/>
              <a:gd name="T30" fmla="*/ 35 w 428"/>
              <a:gd name="T31" fmla="*/ 74 h 157"/>
              <a:gd name="T32" fmla="*/ 8 w 428"/>
              <a:gd name="T33" fmla="*/ 31 h 157"/>
              <a:gd name="T34" fmla="*/ 77 w 428"/>
              <a:gd name="T35" fmla="*/ 0 h 157"/>
              <a:gd name="T36" fmla="*/ 118 w 428"/>
              <a:gd name="T37" fmla="*/ 1 h 157"/>
              <a:gd name="T38" fmla="*/ 184 w 428"/>
              <a:gd name="T39" fmla="*/ 20 h 157"/>
              <a:gd name="T40" fmla="*/ 217 w 428"/>
              <a:gd name="T41" fmla="*/ 30 h 157"/>
              <a:gd name="T42" fmla="*/ 234 w 428"/>
              <a:gd name="T43" fmla="*/ 35 h 157"/>
              <a:gd name="T44" fmla="*/ 249 w 428"/>
              <a:gd name="T45" fmla="*/ 41 h 157"/>
              <a:gd name="T46" fmla="*/ 274 w 428"/>
              <a:gd name="T47" fmla="*/ 43 h 157"/>
              <a:gd name="T48" fmla="*/ 381 w 428"/>
              <a:gd name="T49" fmla="*/ 41 h 157"/>
              <a:gd name="T50" fmla="*/ 398 w 428"/>
              <a:gd name="T51" fmla="*/ 32 h 157"/>
              <a:gd name="T52" fmla="*/ 415 w 428"/>
              <a:gd name="T53" fmla="*/ 2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8" h="157">
                <a:moveTo>
                  <a:pt x="415" y="23"/>
                </a:moveTo>
                <a:cubicBezTo>
                  <a:pt x="416" y="34"/>
                  <a:pt x="410" y="45"/>
                  <a:pt x="405" y="54"/>
                </a:cubicBezTo>
                <a:cubicBezTo>
                  <a:pt x="400" y="65"/>
                  <a:pt x="393" y="75"/>
                  <a:pt x="386" y="85"/>
                </a:cubicBezTo>
                <a:cubicBezTo>
                  <a:pt x="397" y="88"/>
                  <a:pt x="406" y="98"/>
                  <a:pt x="415" y="106"/>
                </a:cubicBezTo>
                <a:cubicBezTo>
                  <a:pt x="421" y="112"/>
                  <a:pt x="428" y="116"/>
                  <a:pt x="427" y="122"/>
                </a:cubicBezTo>
                <a:cubicBezTo>
                  <a:pt x="427" y="128"/>
                  <a:pt x="410" y="137"/>
                  <a:pt x="403" y="141"/>
                </a:cubicBezTo>
                <a:cubicBezTo>
                  <a:pt x="383" y="153"/>
                  <a:pt x="359" y="157"/>
                  <a:pt x="332" y="157"/>
                </a:cubicBezTo>
                <a:cubicBezTo>
                  <a:pt x="311" y="157"/>
                  <a:pt x="294" y="156"/>
                  <a:pt x="276" y="154"/>
                </a:cubicBezTo>
                <a:cubicBezTo>
                  <a:pt x="255" y="151"/>
                  <a:pt x="241" y="146"/>
                  <a:pt x="224" y="141"/>
                </a:cubicBezTo>
                <a:cubicBezTo>
                  <a:pt x="194" y="132"/>
                  <a:pt x="170" y="127"/>
                  <a:pt x="140" y="118"/>
                </a:cubicBezTo>
                <a:cubicBezTo>
                  <a:pt x="135" y="117"/>
                  <a:pt x="130" y="116"/>
                  <a:pt x="125" y="115"/>
                </a:cubicBezTo>
                <a:cubicBezTo>
                  <a:pt x="103" y="112"/>
                  <a:pt x="89" y="112"/>
                  <a:pt x="70" y="113"/>
                </a:cubicBezTo>
                <a:cubicBezTo>
                  <a:pt x="52" y="115"/>
                  <a:pt x="40" y="114"/>
                  <a:pt x="25" y="120"/>
                </a:cubicBezTo>
                <a:cubicBezTo>
                  <a:pt x="18" y="123"/>
                  <a:pt x="15" y="128"/>
                  <a:pt x="7" y="130"/>
                </a:cubicBezTo>
                <a:cubicBezTo>
                  <a:pt x="0" y="119"/>
                  <a:pt x="10" y="108"/>
                  <a:pt x="16" y="99"/>
                </a:cubicBezTo>
                <a:cubicBezTo>
                  <a:pt x="22" y="90"/>
                  <a:pt x="29" y="81"/>
                  <a:pt x="35" y="74"/>
                </a:cubicBezTo>
                <a:cubicBezTo>
                  <a:pt x="26" y="59"/>
                  <a:pt x="14" y="48"/>
                  <a:pt x="8" y="31"/>
                </a:cubicBezTo>
                <a:cubicBezTo>
                  <a:pt x="22" y="9"/>
                  <a:pt x="44" y="3"/>
                  <a:pt x="77" y="0"/>
                </a:cubicBezTo>
                <a:cubicBezTo>
                  <a:pt x="87" y="0"/>
                  <a:pt x="105" y="0"/>
                  <a:pt x="118" y="1"/>
                </a:cubicBezTo>
                <a:cubicBezTo>
                  <a:pt x="141" y="5"/>
                  <a:pt x="162" y="14"/>
                  <a:pt x="184" y="20"/>
                </a:cubicBezTo>
                <a:cubicBezTo>
                  <a:pt x="195" y="23"/>
                  <a:pt x="206" y="26"/>
                  <a:pt x="217" y="30"/>
                </a:cubicBezTo>
                <a:cubicBezTo>
                  <a:pt x="223" y="32"/>
                  <a:pt x="228" y="33"/>
                  <a:pt x="234" y="35"/>
                </a:cubicBezTo>
                <a:cubicBezTo>
                  <a:pt x="239" y="36"/>
                  <a:pt x="244" y="40"/>
                  <a:pt x="249" y="41"/>
                </a:cubicBezTo>
                <a:cubicBezTo>
                  <a:pt x="256" y="43"/>
                  <a:pt x="265" y="42"/>
                  <a:pt x="274" y="43"/>
                </a:cubicBezTo>
                <a:cubicBezTo>
                  <a:pt x="308" y="48"/>
                  <a:pt x="349" y="54"/>
                  <a:pt x="381" y="41"/>
                </a:cubicBezTo>
                <a:cubicBezTo>
                  <a:pt x="387" y="38"/>
                  <a:pt x="393" y="36"/>
                  <a:pt x="398" y="32"/>
                </a:cubicBezTo>
                <a:cubicBezTo>
                  <a:pt x="404" y="29"/>
                  <a:pt x="408" y="23"/>
                  <a:pt x="415" y="23"/>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6"/>
          <p:cNvSpPr>
            <a:spLocks noEditPoints="1"/>
          </p:cNvSpPr>
          <p:nvPr/>
        </p:nvSpPr>
        <p:spPr bwMode="auto">
          <a:xfrm>
            <a:off x="7988474" y="1916837"/>
            <a:ext cx="819843" cy="1046483"/>
          </a:xfrm>
          <a:custGeom>
            <a:avLst/>
            <a:gdLst>
              <a:gd name="T0" fmla="*/ 57 w 176"/>
              <a:gd name="T1" fmla="*/ 138 h 225"/>
              <a:gd name="T2" fmla="*/ 17 w 176"/>
              <a:gd name="T3" fmla="*/ 113 h 225"/>
              <a:gd name="T4" fmla="*/ 56 w 176"/>
              <a:gd name="T5" fmla="*/ 93 h 225"/>
              <a:gd name="T6" fmla="*/ 59 w 176"/>
              <a:gd name="T7" fmla="*/ 111 h 225"/>
              <a:gd name="T8" fmla="*/ 84 w 176"/>
              <a:gd name="T9" fmla="*/ 101 h 225"/>
              <a:gd name="T10" fmla="*/ 54 w 176"/>
              <a:gd name="T11" fmla="*/ 60 h 225"/>
              <a:gd name="T12" fmla="*/ 63 w 176"/>
              <a:gd name="T13" fmla="*/ 45 h 225"/>
              <a:gd name="T14" fmla="*/ 87 w 176"/>
              <a:gd name="T15" fmla="*/ 79 h 225"/>
              <a:gd name="T16" fmla="*/ 109 w 176"/>
              <a:gd name="T17" fmla="*/ 22 h 225"/>
              <a:gd name="T18" fmla="*/ 119 w 176"/>
              <a:gd name="T19" fmla="*/ 3 h 225"/>
              <a:gd name="T20" fmla="*/ 141 w 176"/>
              <a:gd name="T21" fmla="*/ 32 h 225"/>
              <a:gd name="T22" fmla="*/ 150 w 176"/>
              <a:gd name="T23" fmla="*/ 32 h 225"/>
              <a:gd name="T24" fmla="*/ 165 w 176"/>
              <a:gd name="T25" fmla="*/ 40 h 225"/>
              <a:gd name="T26" fmla="*/ 109 w 176"/>
              <a:gd name="T27" fmla="*/ 70 h 225"/>
              <a:gd name="T28" fmla="*/ 151 w 176"/>
              <a:gd name="T29" fmla="*/ 55 h 225"/>
              <a:gd name="T30" fmla="*/ 130 w 176"/>
              <a:gd name="T31" fmla="*/ 72 h 225"/>
              <a:gd name="T32" fmla="*/ 146 w 176"/>
              <a:gd name="T33" fmla="*/ 85 h 225"/>
              <a:gd name="T34" fmla="*/ 92 w 176"/>
              <a:gd name="T35" fmla="*/ 102 h 225"/>
              <a:gd name="T36" fmla="*/ 131 w 176"/>
              <a:gd name="T37" fmla="*/ 127 h 225"/>
              <a:gd name="T38" fmla="*/ 104 w 176"/>
              <a:gd name="T39" fmla="*/ 138 h 225"/>
              <a:gd name="T40" fmla="*/ 104 w 176"/>
              <a:gd name="T41" fmla="*/ 153 h 225"/>
              <a:gd name="T42" fmla="*/ 73 w 176"/>
              <a:gd name="T43" fmla="*/ 137 h 225"/>
              <a:gd name="T44" fmla="*/ 98 w 176"/>
              <a:gd name="T45" fmla="*/ 176 h 225"/>
              <a:gd name="T46" fmla="*/ 41 w 176"/>
              <a:gd name="T47" fmla="*/ 204 h 225"/>
              <a:gd name="T48" fmla="*/ 70 w 176"/>
              <a:gd name="T49" fmla="*/ 199 h 225"/>
              <a:gd name="T50" fmla="*/ 0 w 176"/>
              <a:gd name="T51" fmla="*/ 217 h 225"/>
              <a:gd name="T52" fmla="*/ 38 w 176"/>
              <a:gd name="T53" fmla="*/ 175 h 225"/>
              <a:gd name="T54" fmla="*/ 42 w 176"/>
              <a:gd name="T55" fmla="*/ 191 h 225"/>
              <a:gd name="T56" fmla="*/ 114 w 176"/>
              <a:gd name="T57" fmla="*/ 8 h 225"/>
              <a:gd name="T58" fmla="*/ 137 w 176"/>
              <a:gd name="T59" fmla="*/ 27 h 225"/>
              <a:gd name="T60" fmla="*/ 157 w 176"/>
              <a:gd name="T61" fmla="*/ 35 h 225"/>
              <a:gd name="T62" fmla="*/ 157 w 176"/>
              <a:gd name="T63" fmla="*/ 35 h 225"/>
              <a:gd name="T64" fmla="*/ 70 w 176"/>
              <a:gd name="T65" fmla="*/ 35 h 225"/>
              <a:gd name="T66" fmla="*/ 154 w 176"/>
              <a:gd name="T67" fmla="*/ 66 h 225"/>
              <a:gd name="T68" fmla="*/ 55 w 176"/>
              <a:gd name="T69" fmla="*/ 72 h 225"/>
              <a:gd name="T70" fmla="*/ 55 w 176"/>
              <a:gd name="T71" fmla="*/ 72 h 225"/>
              <a:gd name="T72" fmla="*/ 152 w 176"/>
              <a:gd name="T73" fmla="*/ 86 h 225"/>
              <a:gd name="T74" fmla="*/ 58 w 176"/>
              <a:gd name="T75" fmla="*/ 98 h 225"/>
              <a:gd name="T76" fmla="*/ 29 w 176"/>
              <a:gd name="T77" fmla="*/ 118 h 225"/>
              <a:gd name="T78" fmla="*/ 114 w 176"/>
              <a:gd name="T79" fmla="*/ 123 h 225"/>
              <a:gd name="T80" fmla="*/ 114 w 176"/>
              <a:gd name="T81" fmla="*/ 123 h 225"/>
              <a:gd name="T82" fmla="*/ 107 w 176"/>
              <a:gd name="T83" fmla="*/ 143 h 225"/>
              <a:gd name="T84" fmla="*/ 43 w 176"/>
              <a:gd name="T85" fmla="*/ 162 h 225"/>
              <a:gd name="T86" fmla="*/ 93 w 176"/>
              <a:gd name="T87" fmla="*/ 170 h 225"/>
              <a:gd name="T88" fmla="*/ 68 w 176"/>
              <a:gd name="T89" fmla="*/ 20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225">
                <a:moveTo>
                  <a:pt x="42" y="191"/>
                </a:moveTo>
                <a:cubicBezTo>
                  <a:pt x="50" y="186"/>
                  <a:pt x="53" y="177"/>
                  <a:pt x="58" y="166"/>
                </a:cubicBezTo>
                <a:cubicBezTo>
                  <a:pt x="63" y="153"/>
                  <a:pt x="64" y="150"/>
                  <a:pt x="57" y="138"/>
                </a:cubicBezTo>
                <a:cubicBezTo>
                  <a:pt x="52" y="128"/>
                  <a:pt x="46" y="120"/>
                  <a:pt x="37" y="115"/>
                </a:cubicBezTo>
                <a:cubicBezTo>
                  <a:pt x="35" y="118"/>
                  <a:pt x="33" y="122"/>
                  <a:pt x="30" y="124"/>
                </a:cubicBezTo>
                <a:cubicBezTo>
                  <a:pt x="20" y="124"/>
                  <a:pt x="22" y="117"/>
                  <a:pt x="17" y="113"/>
                </a:cubicBezTo>
                <a:cubicBezTo>
                  <a:pt x="17" y="105"/>
                  <a:pt x="32" y="101"/>
                  <a:pt x="34" y="110"/>
                </a:cubicBezTo>
                <a:cubicBezTo>
                  <a:pt x="44" y="109"/>
                  <a:pt x="46" y="116"/>
                  <a:pt x="52" y="119"/>
                </a:cubicBezTo>
                <a:cubicBezTo>
                  <a:pt x="56" y="112"/>
                  <a:pt x="49" y="99"/>
                  <a:pt x="56" y="93"/>
                </a:cubicBezTo>
                <a:cubicBezTo>
                  <a:pt x="61" y="92"/>
                  <a:pt x="64" y="95"/>
                  <a:pt x="67" y="97"/>
                </a:cubicBezTo>
                <a:cubicBezTo>
                  <a:pt x="67" y="101"/>
                  <a:pt x="67" y="106"/>
                  <a:pt x="66" y="109"/>
                </a:cubicBezTo>
                <a:cubicBezTo>
                  <a:pt x="63" y="109"/>
                  <a:pt x="62" y="111"/>
                  <a:pt x="59" y="111"/>
                </a:cubicBezTo>
                <a:cubicBezTo>
                  <a:pt x="55" y="121"/>
                  <a:pt x="60" y="132"/>
                  <a:pt x="65" y="142"/>
                </a:cubicBezTo>
                <a:cubicBezTo>
                  <a:pt x="70" y="137"/>
                  <a:pt x="72" y="129"/>
                  <a:pt x="75" y="122"/>
                </a:cubicBezTo>
                <a:cubicBezTo>
                  <a:pt x="78" y="115"/>
                  <a:pt x="80" y="107"/>
                  <a:pt x="84" y="101"/>
                </a:cubicBezTo>
                <a:cubicBezTo>
                  <a:pt x="82" y="88"/>
                  <a:pt x="81" y="78"/>
                  <a:pt x="69" y="75"/>
                </a:cubicBezTo>
                <a:cubicBezTo>
                  <a:pt x="66" y="78"/>
                  <a:pt x="62" y="80"/>
                  <a:pt x="55" y="79"/>
                </a:cubicBezTo>
                <a:cubicBezTo>
                  <a:pt x="49" y="75"/>
                  <a:pt x="50" y="66"/>
                  <a:pt x="54" y="60"/>
                </a:cubicBezTo>
                <a:cubicBezTo>
                  <a:pt x="68" y="58"/>
                  <a:pt x="65" y="72"/>
                  <a:pt x="76" y="73"/>
                </a:cubicBezTo>
                <a:cubicBezTo>
                  <a:pt x="76" y="68"/>
                  <a:pt x="71" y="56"/>
                  <a:pt x="72" y="50"/>
                </a:cubicBezTo>
                <a:cubicBezTo>
                  <a:pt x="68" y="49"/>
                  <a:pt x="66" y="47"/>
                  <a:pt x="63" y="45"/>
                </a:cubicBezTo>
                <a:cubicBezTo>
                  <a:pt x="63" y="37"/>
                  <a:pt x="65" y="28"/>
                  <a:pt x="75" y="30"/>
                </a:cubicBezTo>
                <a:cubicBezTo>
                  <a:pt x="79" y="34"/>
                  <a:pt x="84" y="45"/>
                  <a:pt x="75" y="48"/>
                </a:cubicBezTo>
                <a:cubicBezTo>
                  <a:pt x="81" y="56"/>
                  <a:pt x="77" y="75"/>
                  <a:pt x="87" y="79"/>
                </a:cubicBezTo>
                <a:cubicBezTo>
                  <a:pt x="84" y="83"/>
                  <a:pt x="88" y="87"/>
                  <a:pt x="87" y="93"/>
                </a:cubicBezTo>
                <a:cubicBezTo>
                  <a:pt x="97" y="82"/>
                  <a:pt x="103" y="66"/>
                  <a:pt x="116" y="57"/>
                </a:cubicBezTo>
                <a:cubicBezTo>
                  <a:pt x="114" y="48"/>
                  <a:pt x="112" y="34"/>
                  <a:pt x="109" y="22"/>
                </a:cubicBezTo>
                <a:cubicBezTo>
                  <a:pt x="106" y="20"/>
                  <a:pt x="104" y="16"/>
                  <a:pt x="101" y="14"/>
                </a:cubicBezTo>
                <a:cubicBezTo>
                  <a:pt x="103" y="11"/>
                  <a:pt x="105" y="9"/>
                  <a:pt x="103" y="5"/>
                </a:cubicBezTo>
                <a:cubicBezTo>
                  <a:pt x="107" y="0"/>
                  <a:pt x="113" y="1"/>
                  <a:pt x="119" y="3"/>
                </a:cubicBezTo>
                <a:cubicBezTo>
                  <a:pt x="124" y="16"/>
                  <a:pt x="112" y="20"/>
                  <a:pt x="116" y="33"/>
                </a:cubicBezTo>
                <a:cubicBezTo>
                  <a:pt x="123" y="29"/>
                  <a:pt x="128" y="24"/>
                  <a:pt x="130" y="16"/>
                </a:cubicBezTo>
                <a:cubicBezTo>
                  <a:pt x="141" y="14"/>
                  <a:pt x="146" y="23"/>
                  <a:pt x="141" y="32"/>
                </a:cubicBezTo>
                <a:cubicBezTo>
                  <a:pt x="138" y="32"/>
                  <a:pt x="132" y="33"/>
                  <a:pt x="128" y="31"/>
                </a:cubicBezTo>
                <a:cubicBezTo>
                  <a:pt x="120" y="32"/>
                  <a:pt x="118" y="45"/>
                  <a:pt x="120" y="52"/>
                </a:cubicBezTo>
                <a:cubicBezTo>
                  <a:pt x="131" y="46"/>
                  <a:pt x="137" y="36"/>
                  <a:pt x="150" y="32"/>
                </a:cubicBezTo>
                <a:cubicBezTo>
                  <a:pt x="151" y="28"/>
                  <a:pt x="153" y="26"/>
                  <a:pt x="154" y="23"/>
                </a:cubicBezTo>
                <a:cubicBezTo>
                  <a:pt x="160" y="17"/>
                  <a:pt x="176" y="19"/>
                  <a:pt x="174" y="32"/>
                </a:cubicBezTo>
                <a:cubicBezTo>
                  <a:pt x="173" y="34"/>
                  <a:pt x="168" y="39"/>
                  <a:pt x="165" y="40"/>
                </a:cubicBezTo>
                <a:cubicBezTo>
                  <a:pt x="159" y="42"/>
                  <a:pt x="152" y="37"/>
                  <a:pt x="147" y="38"/>
                </a:cubicBezTo>
                <a:cubicBezTo>
                  <a:pt x="142" y="40"/>
                  <a:pt x="131" y="51"/>
                  <a:pt x="125" y="55"/>
                </a:cubicBezTo>
                <a:cubicBezTo>
                  <a:pt x="120" y="60"/>
                  <a:pt x="114" y="65"/>
                  <a:pt x="109" y="70"/>
                </a:cubicBezTo>
                <a:cubicBezTo>
                  <a:pt x="119" y="68"/>
                  <a:pt x="130" y="67"/>
                  <a:pt x="140" y="65"/>
                </a:cubicBezTo>
                <a:cubicBezTo>
                  <a:pt x="142" y="64"/>
                  <a:pt x="139" y="62"/>
                  <a:pt x="141" y="59"/>
                </a:cubicBezTo>
                <a:cubicBezTo>
                  <a:pt x="145" y="58"/>
                  <a:pt x="148" y="57"/>
                  <a:pt x="151" y="55"/>
                </a:cubicBezTo>
                <a:cubicBezTo>
                  <a:pt x="155" y="57"/>
                  <a:pt x="157" y="61"/>
                  <a:pt x="160" y="63"/>
                </a:cubicBezTo>
                <a:cubicBezTo>
                  <a:pt x="161" y="66"/>
                  <a:pt x="159" y="68"/>
                  <a:pt x="159" y="70"/>
                </a:cubicBezTo>
                <a:cubicBezTo>
                  <a:pt x="149" y="75"/>
                  <a:pt x="140" y="69"/>
                  <a:pt x="130" y="72"/>
                </a:cubicBezTo>
                <a:cubicBezTo>
                  <a:pt x="137" y="81"/>
                  <a:pt x="167" y="74"/>
                  <a:pt x="166" y="88"/>
                </a:cubicBezTo>
                <a:cubicBezTo>
                  <a:pt x="166" y="94"/>
                  <a:pt x="154" y="100"/>
                  <a:pt x="147" y="93"/>
                </a:cubicBezTo>
                <a:cubicBezTo>
                  <a:pt x="146" y="91"/>
                  <a:pt x="146" y="88"/>
                  <a:pt x="146" y="85"/>
                </a:cubicBezTo>
                <a:cubicBezTo>
                  <a:pt x="133" y="81"/>
                  <a:pt x="118" y="69"/>
                  <a:pt x="105" y="77"/>
                </a:cubicBezTo>
                <a:cubicBezTo>
                  <a:pt x="97" y="82"/>
                  <a:pt x="96" y="92"/>
                  <a:pt x="90" y="100"/>
                </a:cubicBezTo>
                <a:cubicBezTo>
                  <a:pt x="89" y="102"/>
                  <a:pt x="90" y="102"/>
                  <a:pt x="92" y="102"/>
                </a:cubicBezTo>
                <a:cubicBezTo>
                  <a:pt x="84" y="107"/>
                  <a:pt x="82" y="118"/>
                  <a:pt x="78" y="127"/>
                </a:cubicBezTo>
                <a:cubicBezTo>
                  <a:pt x="90" y="122"/>
                  <a:pt x="106" y="122"/>
                  <a:pt x="114" y="114"/>
                </a:cubicBezTo>
                <a:cubicBezTo>
                  <a:pt x="121" y="117"/>
                  <a:pt x="133" y="115"/>
                  <a:pt x="131" y="127"/>
                </a:cubicBezTo>
                <a:cubicBezTo>
                  <a:pt x="125" y="132"/>
                  <a:pt x="112" y="132"/>
                  <a:pt x="108" y="124"/>
                </a:cubicBezTo>
                <a:cubicBezTo>
                  <a:pt x="104" y="125"/>
                  <a:pt x="101" y="127"/>
                  <a:pt x="95" y="127"/>
                </a:cubicBezTo>
                <a:cubicBezTo>
                  <a:pt x="97" y="131"/>
                  <a:pt x="103" y="132"/>
                  <a:pt x="104" y="138"/>
                </a:cubicBezTo>
                <a:cubicBezTo>
                  <a:pt x="110" y="136"/>
                  <a:pt x="113" y="140"/>
                  <a:pt x="119" y="140"/>
                </a:cubicBezTo>
                <a:cubicBezTo>
                  <a:pt x="119" y="143"/>
                  <a:pt x="123" y="143"/>
                  <a:pt x="122" y="148"/>
                </a:cubicBezTo>
                <a:cubicBezTo>
                  <a:pt x="118" y="153"/>
                  <a:pt x="112" y="154"/>
                  <a:pt x="104" y="153"/>
                </a:cubicBezTo>
                <a:cubicBezTo>
                  <a:pt x="102" y="151"/>
                  <a:pt x="100" y="146"/>
                  <a:pt x="101" y="143"/>
                </a:cubicBezTo>
                <a:cubicBezTo>
                  <a:pt x="99" y="135"/>
                  <a:pt x="92" y="133"/>
                  <a:pt x="86" y="130"/>
                </a:cubicBezTo>
                <a:cubicBezTo>
                  <a:pt x="81" y="131"/>
                  <a:pt x="77" y="135"/>
                  <a:pt x="73" y="137"/>
                </a:cubicBezTo>
                <a:cubicBezTo>
                  <a:pt x="69" y="149"/>
                  <a:pt x="67" y="162"/>
                  <a:pt x="62" y="171"/>
                </a:cubicBezTo>
                <a:cubicBezTo>
                  <a:pt x="72" y="169"/>
                  <a:pt x="89" y="159"/>
                  <a:pt x="99" y="168"/>
                </a:cubicBezTo>
                <a:cubicBezTo>
                  <a:pt x="98" y="172"/>
                  <a:pt x="98" y="172"/>
                  <a:pt x="98" y="176"/>
                </a:cubicBezTo>
                <a:cubicBezTo>
                  <a:pt x="91" y="179"/>
                  <a:pt x="81" y="178"/>
                  <a:pt x="81" y="170"/>
                </a:cubicBezTo>
                <a:cubicBezTo>
                  <a:pt x="71" y="171"/>
                  <a:pt x="66" y="180"/>
                  <a:pt x="58" y="179"/>
                </a:cubicBezTo>
                <a:cubicBezTo>
                  <a:pt x="54" y="189"/>
                  <a:pt x="43" y="195"/>
                  <a:pt x="41" y="204"/>
                </a:cubicBezTo>
                <a:cubicBezTo>
                  <a:pt x="38" y="205"/>
                  <a:pt x="34" y="206"/>
                  <a:pt x="33" y="209"/>
                </a:cubicBezTo>
                <a:cubicBezTo>
                  <a:pt x="40" y="210"/>
                  <a:pt x="45" y="208"/>
                  <a:pt x="50" y="207"/>
                </a:cubicBezTo>
                <a:cubicBezTo>
                  <a:pt x="56" y="202"/>
                  <a:pt x="58" y="198"/>
                  <a:pt x="70" y="199"/>
                </a:cubicBezTo>
                <a:cubicBezTo>
                  <a:pt x="81" y="208"/>
                  <a:pt x="64" y="219"/>
                  <a:pt x="54" y="212"/>
                </a:cubicBezTo>
                <a:cubicBezTo>
                  <a:pt x="47" y="213"/>
                  <a:pt x="35" y="216"/>
                  <a:pt x="27" y="212"/>
                </a:cubicBezTo>
                <a:cubicBezTo>
                  <a:pt x="19" y="214"/>
                  <a:pt x="8" y="225"/>
                  <a:pt x="0" y="217"/>
                </a:cubicBezTo>
                <a:cubicBezTo>
                  <a:pt x="2" y="213"/>
                  <a:pt x="4" y="214"/>
                  <a:pt x="7" y="215"/>
                </a:cubicBezTo>
                <a:cubicBezTo>
                  <a:pt x="18" y="211"/>
                  <a:pt x="28" y="206"/>
                  <a:pt x="36" y="199"/>
                </a:cubicBezTo>
                <a:cubicBezTo>
                  <a:pt x="37" y="191"/>
                  <a:pt x="39" y="181"/>
                  <a:pt x="38" y="175"/>
                </a:cubicBezTo>
                <a:cubicBezTo>
                  <a:pt x="22" y="171"/>
                  <a:pt x="32" y="157"/>
                  <a:pt x="45" y="156"/>
                </a:cubicBezTo>
                <a:cubicBezTo>
                  <a:pt x="51" y="162"/>
                  <a:pt x="49" y="170"/>
                  <a:pt x="43" y="173"/>
                </a:cubicBezTo>
                <a:cubicBezTo>
                  <a:pt x="42" y="179"/>
                  <a:pt x="44" y="187"/>
                  <a:pt x="42" y="191"/>
                </a:cubicBezTo>
                <a:close/>
                <a:moveTo>
                  <a:pt x="114" y="8"/>
                </a:moveTo>
                <a:cubicBezTo>
                  <a:pt x="113" y="6"/>
                  <a:pt x="110" y="7"/>
                  <a:pt x="108" y="6"/>
                </a:cubicBezTo>
                <a:cubicBezTo>
                  <a:pt x="106" y="15"/>
                  <a:pt x="114" y="22"/>
                  <a:pt x="114" y="8"/>
                </a:cubicBezTo>
                <a:close/>
                <a:moveTo>
                  <a:pt x="132" y="22"/>
                </a:moveTo>
                <a:cubicBezTo>
                  <a:pt x="132" y="24"/>
                  <a:pt x="132" y="25"/>
                  <a:pt x="133" y="27"/>
                </a:cubicBezTo>
                <a:cubicBezTo>
                  <a:pt x="135" y="27"/>
                  <a:pt x="136" y="27"/>
                  <a:pt x="137" y="27"/>
                </a:cubicBezTo>
                <a:cubicBezTo>
                  <a:pt x="137" y="24"/>
                  <a:pt x="137" y="23"/>
                  <a:pt x="138" y="22"/>
                </a:cubicBezTo>
                <a:cubicBezTo>
                  <a:pt x="135" y="21"/>
                  <a:pt x="135" y="21"/>
                  <a:pt x="132" y="22"/>
                </a:cubicBezTo>
                <a:close/>
                <a:moveTo>
                  <a:pt x="157" y="35"/>
                </a:moveTo>
                <a:cubicBezTo>
                  <a:pt x="164" y="36"/>
                  <a:pt x="168" y="34"/>
                  <a:pt x="169" y="29"/>
                </a:cubicBezTo>
                <a:cubicBezTo>
                  <a:pt x="168" y="24"/>
                  <a:pt x="161" y="26"/>
                  <a:pt x="159" y="26"/>
                </a:cubicBezTo>
                <a:cubicBezTo>
                  <a:pt x="157" y="29"/>
                  <a:pt x="156" y="30"/>
                  <a:pt x="157" y="35"/>
                </a:cubicBezTo>
                <a:close/>
                <a:moveTo>
                  <a:pt x="70" y="44"/>
                </a:moveTo>
                <a:cubicBezTo>
                  <a:pt x="73" y="44"/>
                  <a:pt x="74" y="42"/>
                  <a:pt x="76" y="40"/>
                </a:cubicBezTo>
                <a:cubicBezTo>
                  <a:pt x="75" y="38"/>
                  <a:pt x="74" y="35"/>
                  <a:pt x="70" y="35"/>
                </a:cubicBezTo>
                <a:cubicBezTo>
                  <a:pt x="70" y="40"/>
                  <a:pt x="69" y="40"/>
                  <a:pt x="70" y="44"/>
                </a:cubicBezTo>
                <a:close/>
                <a:moveTo>
                  <a:pt x="146" y="65"/>
                </a:moveTo>
                <a:cubicBezTo>
                  <a:pt x="149" y="65"/>
                  <a:pt x="152" y="68"/>
                  <a:pt x="154" y="66"/>
                </a:cubicBezTo>
                <a:cubicBezTo>
                  <a:pt x="153" y="63"/>
                  <a:pt x="151" y="61"/>
                  <a:pt x="146" y="61"/>
                </a:cubicBezTo>
                <a:cubicBezTo>
                  <a:pt x="146" y="63"/>
                  <a:pt x="146" y="64"/>
                  <a:pt x="146" y="65"/>
                </a:cubicBezTo>
                <a:close/>
                <a:moveTo>
                  <a:pt x="55" y="72"/>
                </a:moveTo>
                <a:cubicBezTo>
                  <a:pt x="56" y="73"/>
                  <a:pt x="59" y="76"/>
                  <a:pt x="61" y="73"/>
                </a:cubicBezTo>
                <a:cubicBezTo>
                  <a:pt x="57" y="71"/>
                  <a:pt x="64" y="67"/>
                  <a:pt x="57" y="65"/>
                </a:cubicBezTo>
                <a:cubicBezTo>
                  <a:pt x="57" y="68"/>
                  <a:pt x="55" y="69"/>
                  <a:pt x="55" y="72"/>
                </a:cubicBezTo>
                <a:close/>
                <a:moveTo>
                  <a:pt x="152" y="86"/>
                </a:moveTo>
                <a:cubicBezTo>
                  <a:pt x="151" y="93"/>
                  <a:pt x="161" y="93"/>
                  <a:pt x="160" y="86"/>
                </a:cubicBezTo>
                <a:cubicBezTo>
                  <a:pt x="158" y="84"/>
                  <a:pt x="155" y="86"/>
                  <a:pt x="152" y="86"/>
                </a:cubicBezTo>
                <a:close/>
                <a:moveTo>
                  <a:pt x="61" y="106"/>
                </a:moveTo>
                <a:cubicBezTo>
                  <a:pt x="61" y="103"/>
                  <a:pt x="61" y="101"/>
                  <a:pt x="61" y="98"/>
                </a:cubicBezTo>
                <a:cubicBezTo>
                  <a:pt x="60" y="98"/>
                  <a:pt x="59" y="98"/>
                  <a:pt x="58" y="98"/>
                </a:cubicBezTo>
                <a:cubicBezTo>
                  <a:pt x="59" y="102"/>
                  <a:pt x="56" y="105"/>
                  <a:pt x="61" y="106"/>
                </a:cubicBezTo>
                <a:close/>
                <a:moveTo>
                  <a:pt x="23" y="112"/>
                </a:moveTo>
                <a:cubicBezTo>
                  <a:pt x="25" y="114"/>
                  <a:pt x="25" y="118"/>
                  <a:pt x="29" y="118"/>
                </a:cubicBezTo>
                <a:cubicBezTo>
                  <a:pt x="28" y="115"/>
                  <a:pt x="29" y="111"/>
                  <a:pt x="26" y="110"/>
                </a:cubicBezTo>
                <a:cubicBezTo>
                  <a:pt x="26" y="112"/>
                  <a:pt x="23" y="108"/>
                  <a:pt x="23" y="112"/>
                </a:cubicBezTo>
                <a:close/>
                <a:moveTo>
                  <a:pt x="114" y="123"/>
                </a:moveTo>
                <a:cubicBezTo>
                  <a:pt x="116" y="125"/>
                  <a:pt x="123" y="126"/>
                  <a:pt x="125" y="122"/>
                </a:cubicBezTo>
                <a:cubicBezTo>
                  <a:pt x="120" y="123"/>
                  <a:pt x="119" y="120"/>
                  <a:pt x="116" y="119"/>
                </a:cubicBezTo>
                <a:cubicBezTo>
                  <a:pt x="116" y="121"/>
                  <a:pt x="114" y="120"/>
                  <a:pt x="114" y="123"/>
                </a:cubicBezTo>
                <a:close/>
                <a:moveTo>
                  <a:pt x="108" y="149"/>
                </a:moveTo>
                <a:cubicBezTo>
                  <a:pt x="110" y="146"/>
                  <a:pt x="116" y="148"/>
                  <a:pt x="116" y="145"/>
                </a:cubicBezTo>
                <a:cubicBezTo>
                  <a:pt x="113" y="142"/>
                  <a:pt x="110" y="145"/>
                  <a:pt x="107" y="143"/>
                </a:cubicBezTo>
                <a:cubicBezTo>
                  <a:pt x="106" y="144"/>
                  <a:pt x="106" y="149"/>
                  <a:pt x="108" y="149"/>
                </a:cubicBezTo>
                <a:close/>
                <a:moveTo>
                  <a:pt x="40" y="166"/>
                </a:moveTo>
                <a:cubicBezTo>
                  <a:pt x="43" y="167"/>
                  <a:pt x="43" y="165"/>
                  <a:pt x="43" y="162"/>
                </a:cubicBezTo>
                <a:cubicBezTo>
                  <a:pt x="40" y="162"/>
                  <a:pt x="40" y="164"/>
                  <a:pt x="40" y="166"/>
                </a:cubicBezTo>
                <a:close/>
                <a:moveTo>
                  <a:pt x="88" y="172"/>
                </a:moveTo>
                <a:cubicBezTo>
                  <a:pt x="89" y="172"/>
                  <a:pt x="94" y="174"/>
                  <a:pt x="93" y="170"/>
                </a:cubicBezTo>
                <a:cubicBezTo>
                  <a:pt x="91" y="171"/>
                  <a:pt x="88" y="171"/>
                  <a:pt x="88" y="172"/>
                </a:cubicBezTo>
                <a:close/>
                <a:moveTo>
                  <a:pt x="59" y="207"/>
                </a:moveTo>
                <a:cubicBezTo>
                  <a:pt x="61" y="209"/>
                  <a:pt x="67" y="208"/>
                  <a:pt x="68" y="206"/>
                </a:cubicBezTo>
                <a:cubicBezTo>
                  <a:pt x="65" y="205"/>
                  <a:pt x="61" y="205"/>
                  <a:pt x="59" y="207"/>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3"/>
          <p:cNvSpPr>
            <a:spLocks noEditPoints="1"/>
          </p:cNvSpPr>
          <p:nvPr/>
        </p:nvSpPr>
        <p:spPr bwMode="auto">
          <a:xfrm>
            <a:off x="10013101" y="1831973"/>
            <a:ext cx="560906" cy="1071219"/>
          </a:xfrm>
          <a:custGeom>
            <a:avLst/>
            <a:gdLst>
              <a:gd name="T0" fmla="*/ 65 w 108"/>
              <a:gd name="T1" fmla="*/ 4 h 206"/>
              <a:gd name="T2" fmla="*/ 56 w 108"/>
              <a:gd name="T3" fmla="*/ 32 h 206"/>
              <a:gd name="T4" fmla="*/ 56 w 108"/>
              <a:gd name="T5" fmla="*/ 69 h 206"/>
              <a:gd name="T6" fmla="*/ 83 w 108"/>
              <a:gd name="T7" fmla="*/ 41 h 206"/>
              <a:gd name="T8" fmla="*/ 99 w 108"/>
              <a:gd name="T9" fmla="*/ 25 h 206"/>
              <a:gd name="T10" fmla="*/ 87 w 108"/>
              <a:gd name="T11" fmla="*/ 45 h 206"/>
              <a:gd name="T12" fmla="*/ 56 w 108"/>
              <a:gd name="T13" fmla="*/ 81 h 206"/>
              <a:gd name="T14" fmla="*/ 56 w 108"/>
              <a:gd name="T15" fmla="*/ 99 h 206"/>
              <a:gd name="T16" fmla="*/ 69 w 108"/>
              <a:gd name="T17" fmla="*/ 91 h 206"/>
              <a:gd name="T18" fmla="*/ 82 w 108"/>
              <a:gd name="T19" fmla="*/ 84 h 206"/>
              <a:gd name="T20" fmla="*/ 69 w 108"/>
              <a:gd name="T21" fmla="*/ 97 h 206"/>
              <a:gd name="T22" fmla="*/ 56 w 108"/>
              <a:gd name="T23" fmla="*/ 108 h 206"/>
              <a:gd name="T24" fmla="*/ 56 w 108"/>
              <a:gd name="T25" fmla="*/ 166 h 206"/>
              <a:gd name="T26" fmla="*/ 54 w 108"/>
              <a:gd name="T27" fmla="*/ 206 h 206"/>
              <a:gd name="T28" fmla="*/ 50 w 108"/>
              <a:gd name="T29" fmla="*/ 190 h 206"/>
              <a:gd name="T30" fmla="*/ 50 w 108"/>
              <a:gd name="T31" fmla="*/ 110 h 206"/>
              <a:gd name="T32" fmla="*/ 28 w 108"/>
              <a:gd name="T33" fmla="*/ 93 h 206"/>
              <a:gd name="T34" fmla="*/ 23 w 108"/>
              <a:gd name="T35" fmla="*/ 87 h 206"/>
              <a:gd name="T36" fmla="*/ 37 w 108"/>
              <a:gd name="T37" fmla="*/ 92 h 206"/>
              <a:gd name="T38" fmla="*/ 50 w 108"/>
              <a:gd name="T39" fmla="*/ 102 h 206"/>
              <a:gd name="T40" fmla="*/ 51 w 108"/>
              <a:gd name="T41" fmla="*/ 79 h 206"/>
              <a:gd name="T42" fmla="*/ 36 w 108"/>
              <a:gd name="T43" fmla="*/ 64 h 206"/>
              <a:gd name="T44" fmla="*/ 21 w 108"/>
              <a:gd name="T45" fmla="*/ 50 h 206"/>
              <a:gd name="T46" fmla="*/ 9 w 108"/>
              <a:gd name="T47" fmla="*/ 51 h 206"/>
              <a:gd name="T48" fmla="*/ 6 w 108"/>
              <a:gd name="T49" fmla="*/ 31 h 206"/>
              <a:gd name="T50" fmla="*/ 9 w 108"/>
              <a:gd name="T51" fmla="*/ 31 h 206"/>
              <a:gd name="T52" fmla="*/ 24 w 108"/>
              <a:gd name="T53" fmla="*/ 32 h 206"/>
              <a:gd name="T54" fmla="*/ 25 w 108"/>
              <a:gd name="T55" fmla="*/ 46 h 206"/>
              <a:gd name="T56" fmla="*/ 50 w 108"/>
              <a:gd name="T57" fmla="*/ 69 h 206"/>
              <a:gd name="T58" fmla="*/ 51 w 108"/>
              <a:gd name="T59" fmla="*/ 33 h 206"/>
              <a:gd name="T60" fmla="*/ 42 w 108"/>
              <a:gd name="T61" fmla="*/ 10 h 206"/>
              <a:gd name="T62" fmla="*/ 45 w 108"/>
              <a:gd name="T63" fmla="*/ 3 h 206"/>
              <a:gd name="T64" fmla="*/ 65 w 108"/>
              <a:gd name="T65" fmla="*/ 4 h 206"/>
              <a:gd name="T66" fmla="*/ 48 w 108"/>
              <a:gd name="T67" fmla="*/ 9 h 206"/>
              <a:gd name="T68" fmla="*/ 45 w 108"/>
              <a:gd name="T69" fmla="*/ 20 h 206"/>
              <a:gd name="T70" fmla="*/ 56 w 108"/>
              <a:gd name="T71" fmla="*/ 27 h 206"/>
              <a:gd name="T72" fmla="*/ 61 w 108"/>
              <a:gd name="T73" fmla="*/ 7 h 206"/>
              <a:gd name="T74" fmla="*/ 48 w 108"/>
              <a:gd name="T75" fmla="*/ 9 h 206"/>
              <a:gd name="T76" fmla="*/ 89 w 108"/>
              <a:gd name="T77" fmla="*/ 41 h 206"/>
              <a:gd name="T78" fmla="*/ 93 w 108"/>
              <a:gd name="T79" fmla="*/ 28 h 206"/>
              <a:gd name="T80" fmla="*/ 89 w 108"/>
              <a:gd name="T81" fmla="*/ 41 h 206"/>
              <a:gd name="T82" fmla="*/ 19 w 108"/>
              <a:gd name="T83" fmla="*/ 44 h 206"/>
              <a:gd name="T84" fmla="*/ 14 w 108"/>
              <a:gd name="T85" fmla="*/ 48 h 206"/>
              <a:gd name="T86" fmla="*/ 19 w 108"/>
              <a:gd name="T87" fmla="*/ 4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206">
                <a:moveTo>
                  <a:pt x="65" y="4"/>
                </a:moveTo>
                <a:cubicBezTo>
                  <a:pt x="71" y="14"/>
                  <a:pt x="69" y="30"/>
                  <a:pt x="56" y="32"/>
                </a:cubicBezTo>
                <a:cubicBezTo>
                  <a:pt x="56" y="43"/>
                  <a:pt x="55" y="55"/>
                  <a:pt x="56" y="69"/>
                </a:cubicBezTo>
                <a:cubicBezTo>
                  <a:pt x="68" y="63"/>
                  <a:pt x="73" y="49"/>
                  <a:pt x="83" y="41"/>
                </a:cubicBezTo>
                <a:cubicBezTo>
                  <a:pt x="79" y="30"/>
                  <a:pt x="89" y="18"/>
                  <a:pt x="99" y="25"/>
                </a:cubicBezTo>
                <a:cubicBezTo>
                  <a:pt x="108" y="35"/>
                  <a:pt x="96" y="52"/>
                  <a:pt x="87" y="45"/>
                </a:cubicBezTo>
                <a:cubicBezTo>
                  <a:pt x="77" y="57"/>
                  <a:pt x="65" y="68"/>
                  <a:pt x="56" y="81"/>
                </a:cubicBezTo>
                <a:cubicBezTo>
                  <a:pt x="56" y="87"/>
                  <a:pt x="56" y="93"/>
                  <a:pt x="56" y="99"/>
                </a:cubicBezTo>
                <a:cubicBezTo>
                  <a:pt x="60" y="96"/>
                  <a:pt x="65" y="95"/>
                  <a:pt x="69" y="91"/>
                </a:cubicBezTo>
                <a:cubicBezTo>
                  <a:pt x="73" y="88"/>
                  <a:pt x="76" y="81"/>
                  <a:pt x="82" y="84"/>
                </a:cubicBezTo>
                <a:cubicBezTo>
                  <a:pt x="81" y="91"/>
                  <a:pt x="74" y="94"/>
                  <a:pt x="69" y="97"/>
                </a:cubicBezTo>
                <a:cubicBezTo>
                  <a:pt x="65" y="101"/>
                  <a:pt x="59" y="104"/>
                  <a:pt x="56" y="108"/>
                </a:cubicBezTo>
                <a:cubicBezTo>
                  <a:pt x="55" y="128"/>
                  <a:pt x="55" y="146"/>
                  <a:pt x="56" y="166"/>
                </a:cubicBezTo>
                <a:cubicBezTo>
                  <a:pt x="56" y="179"/>
                  <a:pt x="57" y="193"/>
                  <a:pt x="54" y="206"/>
                </a:cubicBezTo>
                <a:cubicBezTo>
                  <a:pt x="47" y="205"/>
                  <a:pt x="50" y="196"/>
                  <a:pt x="50" y="190"/>
                </a:cubicBezTo>
                <a:cubicBezTo>
                  <a:pt x="50" y="162"/>
                  <a:pt x="49" y="141"/>
                  <a:pt x="50" y="110"/>
                </a:cubicBezTo>
                <a:cubicBezTo>
                  <a:pt x="45" y="103"/>
                  <a:pt x="36" y="99"/>
                  <a:pt x="28" y="93"/>
                </a:cubicBezTo>
                <a:cubicBezTo>
                  <a:pt x="26" y="92"/>
                  <a:pt x="21" y="90"/>
                  <a:pt x="23" y="87"/>
                </a:cubicBezTo>
                <a:cubicBezTo>
                  <a:pt x="27" y="82"/>
                  <a:pt x="34" y="90"/>
                  <a:pt x="37" y="92"/>
                </a:cubicBezTo>
                <a:cubicBezTo>
                  <a:pt x="42" y="95"/>
                  <a:pt x="47" y="98"/>
                  <a:pt x="50" y="102"/>
                </a:cubicBezTo>
                <a:cubicBezTo>
                  <a:pt x="49" y="93"/>
                  <a:pt x="52" y="86"/>
                  <a:pt x="51" y="79"/>
                </a:cubicBezTo>
                <a:cubicBezTo>
                  <a:pt x="49" y="73"/>
                  <a:pt x="41" y="69"/>
                  <a:pt x="36" y="64"/>
                </a:cubicBezTo>
                <a:cubicBezTo>
                  <a:pt x="30" y="59"/>
                  <a:pt x="26" y="53"/>
                  <a:pt x="21" y="50"/>
                </a:cubicBezTo>
                <a:cubicBezTo>
                  <a:pt x="16" y="52"/>
                  <a:pt x="12" y="53"/>
                  <a:pt x="9" y="51"/>
                </a:cubicBezTo>
                <a:cubicBezTo>
                  <a:pt x="4" y="49"/>
                  <a:pt x="1" y="36"/>
                  <a:pt x="6" y="31"/>
                </a:cubicBezTo>
                <a:cubicBezTo>
                  <a:pt x="7" y="30"/>
                  <a:pt x="9" y="31"/>
                  <a:pt x="9" y="31"/>
                </a:cubicBezTo>
                <a:cubicBezTo>
                  <a:pt x="13" y="27"/>
                  <a:pt x="20" y="27"/>
                  <a:pt x="24" y="32"/>
                </a:cubicBezTo>
                <a:cubicBezTo>
                  <a:pt x="25" y="36"/>
                  <a:pt x="25" y="40"/>
                  <a:pt x="25" y="46"/>
                </a:cubicBezTo>
                <a:cubicBezTo>
                  <a:pt x="33" y="54"/>
                  <a:pt x="42" y="61"/>
                  <a:pt x="50" y="69"/>
                </a:cubicBezTo>
                <a:cubicBezTo>
                  <a:pt x="51" y="59"/>
                  <a:pt x="48" y="44"/>
                  <a:pt x="51" y="33"/>
                </a:cubicBezTo>
                <a:cubicBezTo>
                  <a:pt x="45" y="26"/>
                  <a:pt x="37" y="22"/>
                  <a:pt x="42" y="10"/>
                </a:cubicBezTo>
                <a:cubicBezTo>
                  <a:pt x="42" y="8"/>
                  <a:pt x="45" y="6"/>
                  <a:pt x="45" y="3"/>
                </a:cubicBezTo>
                <a:cubicBezTo>
                  <a:pt x="50" y="0"/>
                  <a:pt x="61" y="0"/>
                  <a:pt x="65" y="4"/>
                </a:cubicBezTo>
                <a:close/>
                <a:moveTo>
                  <a:pt x="48" y="9"/>
                </a:moveTo>
                <a:cubicBezTo>
                  <a:pt x="48" y="14"/>
                  <a:pt x="48" y="18"/>
                  <a:pt x="45" y="20"/>
                </a:cubicBezTo>
                <a:cubicBezTo>
                  <a:pt x="48" y="22"/>
                  <a:pt x="51" y="26"/>
                  <a:pt x="56" y="27"/>
                </a:cubicBezTo>
                <a:cubicBezTo>
                  <a:pt x="62" y="23"/>
                  <a:pt x="64" y="15"/>
                  <a:pt x="61" y="7"/>
                </a:cubicBezTo>
                <a:cubicBezTo>
                  <a:pt x="56" y="4"/>
                  <a:pt x="51" y="5"/>
                  <a:pt x="48" y="9"/>
                </a:cubicBezTo>
                <a:close/>
                <a:moveTo>
                  <a:pt x="89" y="41"/>
                </a:moveTo>
                <a:cubicBezTo>
                  <a:pt x="97" y="43"/>
                  <a:pt x="99" y="29"/>
                  <a:pt x="93" y="28"/>
                </a:cubicBezTo>
                <a:cubicBezTo>
                  <a:pt x="88" y="28"/>
                  <a:pt x="87" y="36"/>
                  <a:pt x="89" y="41"/>
                </a:cubicBezTo>
                <a:close/>
                <a:moveTo>
                  <a:pt x="19" y="44"/>
                </a:moveTo>
                <a:cubicBezTo>
                  <a:pt x="22" y="22"/>
                  <a:pt x="0" y="41"/>
                  <a:pt x="14" y="48"/>
                </a:cubicBezTo>
                <a:cubicBezTo>
                  <a:pt x="16" y="47"/>
                  <a:pt x="16" y="43"/>
                  <a:pt x="19" y="44"/>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noEditPoints="1"/>
          </p:cNvSpPr>
          <p:nvPr/>
        </p:nvSpPr>
        <p:spPr bwMode="auto">
          <a:xfrm>
            <a:off x="1617992" y="1988148"/>
            <a:ext cx="1071219" cy="972235"/>
          </a:xfrm>
          <a:custGeom>
            <a:avLst/>
            <a:gdLst>
              <a:gd name="T0" fmla="*/ 102 w 206"/>
              <a:gd name="T1" fmla="*/ 76 h 187"/>
              <a:gd name="T2" fmla="*/ 122 w 206"/>
              <a:gd name="T3" fmla="*/ 28 h 187"/>
              <a:gd name="T4" fmla="*/ 117 w 206"/>
              <a:gd name="T5" fmla="*/ 66 h 187"/>
              <a:gd name="T6" fmla="*/ 144 w 206"/>
              <a:gd name="T7" fmla="*/ 19 h 187"/>
              <a:gd name="T8" fmla="*/ 155 w 206"/>
              <a:gd name="T9" fmla="*/ 27 h 187"/>
              <a:gd name="T10" fmla="*/ 174 w 206"/>
              <a:gd name="T11" fmla="*/ 26 h 187"/>
              <a:gd name="T12" fmla="*/ 206 w 206"/>
              <a:gd name="T13" fmla="*/ 3 h 187"/>
              <a:gd name="T14" fmla="*/ 193 w 206"/>
              <a:gd name="T15" fmla="*/ 23 h 187"/>
              <a:gd name="T16" fmla="*/ 170 w 206"/>
              <a:gd name="T17" fmla="*/ 38 h 187"/>
              <a:gd name="T18" fmla="*/ 195 w 206"/>
              <a:gd name="T19" fmla="*/ 58 h 187"/>
              <a:gd name="T20" fmla="*/ 155 w 206"/>
              <a:gd name="T21" fmla="*/ 49 h 187"/>
              <a:gd name="T22" fmla="*/ 151 w 206"/>
              <a:gd name="T23" fmla="*/ 63 h 187"/>
              <a:gd name="T24" fmla="*/ 168 w 206"/>
              <a:gd name="T25" fmla="*/ 83 h 187"/>
              <a:gd name="T26" fmla="*/ 119 w 206"/>
              <a:gd name="T27" fmla="*/ 72 h 187"/>
              <a:gd name="T28" fmla="*/ 118 w 206"/>
              <a:gd name="T29" fmla="*/ 82 h 187"/>
              <a:gd name="T30" fmla="*/ 131 w 206"/>
              <a:gd name="T31" fmla="*/ 99 h 187"/>
              <a:gd name="T32" fmla="*/ 93 w 206"/>
              <a:gd name="T33" fmla="*/ 86 h 187"/>
              <a:gd name="T34" fmla="*/ 101 w 206"/>
              <a:gd name="T35" fmla="*/ 110 h 187"/>
              <a:gd name="T36" fmla="*/ 93 w 206"/>
              <a:gd name="T37" fmla="*/ 114 h 187"/>
              <a:gd name="T38" fmla="*/ 53 w 206"/>
              <a:gd name="T39" fmla="*/ 120 h 187"/>
              <a:gd name="T40" fmla="*/ 82 w 206"/>
              <a:gd name="T41" fmla="*/ 143 h 187"/>
              <a:gd name="T42" fmla="*/ 40 w 206"/>
              <a:gd name="T43" fmla="*/ 134 h 187"/>
              <a:gd name="T44" fmla="*/ 55 w 206"/>
              <a:gd name="T45" fmla="*/ 162 h 187"/>
              <a:gd name="T46" fmla="*/ 51 w 206"/>
              <a:gd name="T47" fmla="*/ 165 h 187"/>
              <a:gd name="T48" fmla="*/ 24 w 206"/>
              <a:gd name="T49" fmla="*/ 160 h 187"/>
              <a:gd name="T50" fmla="*/ 2 w 206"/>
              <a:gd name="T51" fmla="*/ 181 h 187"/>
              <a:gd name="T52" fmla="*/ 14 w 206"/>
              <a:gd name="T53" fmla="*/ 164 h 187"/>
              <a:gd name="T54" fmla="*/ 5 w 206"/>
              <a:gd name="T55" fmla="*/ 130 h 187"/>
              <a:gd name="T56" fmla="*/ 11 w 206"/>
              <a:gd name="T57" fmla="*/ 132 h 187"/>
              <a:gd name="T58" fmla="*/ 27 w 206"/>
              <a:gd name="T59" fmla="*/ 144 h 187"/>
              <a:gd name="T60" fmla="*/ 28 w 206"/>
              <a:gd name="T61" fmla="*/ 89 h 187"/>
              <a:gd name="T62" fmla="*/ 38 w 206"/>
              <a:gd name="T63" fmla="*/ 126 h 187"/>
              <a:gd name="T64" fmla="*/ 43 w 206"/>
              <a:gd name="T65" fmla="*/ 113 h 187"/>
              <a:gd name="T66" fmla="*/ 47 w 206"/>
              <a:gd name="T67" fmla="*/ 85 h 187"/>
              <a:gd name="T68" fmla="*/ 66 w 206"/>
              <a:gd name="T69" fmla="*/ 65 h 187"/>
              <a:gd name="T70" fmla="*/ 61 w 206"/>
              <a:gd name="T71" fmla="*/ 103 h 187"/>
              <a:gd name="T72" fmla="*/ 73 w 206"/>
              <a:gd name="T73" fmla="*/ 87 h 187"/>
              <a:gd name="T74" fmla="*/ 82 w 206"/>
              <a:gd name="T75" fmla="*/ 46 h 187"/>
              <a:gd name="T76" fmla="*/ 90 w 206"/>
              <a:gd name="T77" fmla="*/ 52 h 187"/>
              <a:gd name="T78" fmla="*/ 181 w 206"/>
              <a:gd name="T79" fmla="*/ 25 h 187"/>
              <a:gd name="T80" fmla="*/ 181 w 206"/>
              <a:gd name="T81" fmla="*/ 25 h 187"/>
              <a:gd name="T82" fmla="*/ 150 w 206"/>
              <a:gd name="T83" fmla="*/ 22 h 187"/>
              <a:gd name="T84" fmla="*/ 113 w 206"/>
              <a:gd name="T85" fmla="*/ 62 h 187"/>
              <a:gd name="T86" fmla="*/ 113 w 206"/>
              <a:gd name="T87" fmla="*/ 62 h 187"/>
              <a:gd name="T88" fmla="*/ 170 w 206"/>
              <a:gd name="T89" fmla="*/ 44 h 187"/>
              <a:gd name="T90" fmla="*/ 161 w 206"/>
              <a:gd name="T91" fmla="*/ 44 h 187"/>
              <a:gd name="T92" fmla="*/ 80 w 206"/>
              <a:gd name="T93" fmla="*/ 85 h 187"/>
              <a:gd name="T94" fmla="*/ 80 w 206"/>
              <a:gd name="T95" fmla="*/ 85 h 187"/>
              <a:gd name="T96" fmla="*/ 142 w 206"/>
              <a:gd name="T97" fmla="*/ 74 h 187"/>
              <a:gd name="T98" fmla="*/ 124 w 206"/>
              <a:gd name="T99" fmla="*/ 70 h 187"/>
              <a:gd name="T100" fmla="*/ 54 w 206"/>
              <a:gd name="T101" fmla="*/ 82 h 187"/>
              <a:gd name="T102" fmla="*/ 98 w 206"/>
              <a:gd name="T103" fmla="*/ 85 h 187"/>
              <a:gd name="T104" fmla="*/ 98 w 206"/>
              <a:gd name="T105" fmla="*/ 85 h 187"/>
              <a:gd name="T106" fmla="*/ 90 w 206"/>
              <a:gd name="T107" fmla="*/ 107 h 187"/>
              <a:gd name="T108" fmla="*/ 31 w 206"/>
              <a:gd name="T109" fmla="*/ 137 h 187"/>
              <a:gd name="T110" fmla="*/ 31 w 206"/>
              <a:gd name="T111" fmla="*/ 137 h 187"/>
              <a:gd name="T112" fmla="*/ 63 w 206"/>
              <a:gd name="T113" fmla="*/ 130 h 187"/>
              <a:gd name="T114" fmla="*/ 17 w 206"/>
              <a:gd name="T115" fmla="*/ 158 h 187"/>
              <a:gd name="T116" fmla="*/ 17 w 206"/>
              <a:gd name="T117" fmla="*/ 158 h 187"/>
              <a:gd name="T118" fmla="*/ 45 w 206"/>
              <a:gd name="T119" fmla="*/ 16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 h="187">
                <a:moveTo>
                  <a:pt x="87" y="84"/>
                </a:moveTo>
                <a:cubicBezTo>
                  <a:pt x="91" y="81"/>
                  <a:pt x="98" y="80"/>
                  <a:pt x="102" y="76"/>
                </a:cubicBezTo>
                <a:cubicBezTo>
                  <a:pt x="110" y="68"/>
                  <a:pt x="100" y="49"/>
                  <a:pt x="107" y="37"/>
                </a:cubicBezTo>
                <a:cubicBezTo>
                  <a:pt x="109" y="33"/>
                  <a:pt x="116" y="29"/>
                  <a:pt x="122" y="28"/>
                </a:cubicBezTo>
                <a:cubicBezTo>
                  <a:pt x="124" y="31"/>
                  <a:pt x="121" y="35"/>
                  <a:pt x="121" y="36"/>
                </a:cubicBezTo>
                <a:cubicBezTo>
                  <a:pt x="125" y="46"/>
                  <a:pt x="122" y="59"/>
                  <a:pt x="117" y="66"/>
                </a:cubicBezTo>
                <a:cubicBezTo>
                  <a:pt x="123" y="66"/>
                  <a:pt x="131" y="59"/>
                  <a:pt x="137" y="55"/>
                </a:cubicBezTo>
                <a:cubicBezTo>
                  <a:pt x="135" y="41"/>
                  <a:pt x="134" y="26"/>
                  <a:pt x="144" y="19"/>
                </a:cubicBezTo>
                <a:cubicBezTo>
                  <a:pt x="149" y="15"/>
                  <a:pt x="159" y="12"/>
                  <a:pt x="163" y="15"/>
                </a:cubicBezTo>
                <a:cubicBezTo>
                  <a:pt x="162" y="20"/>
                  <a:pt x="157" y="21"/>
                  <a:pt x="155" y="27"/>
                </a:cubicBezTo>
                <a:cubicBezTo>
                  <a:pt x="154" y="31"/>
                  <a:pt x="157" y="36"/>
                  <a:pt x="154" y="42"/>
                </a:cubicBezTo>
                <a:cubicBezTo>
                  <a:pt x="162" y="38"/>
                  <a:pt x="168" y="31"/>
                  <a:pt x="174" y="26"/>
                </a:cubicBezTo>
                <a:cubicBezTo>
                  <a:pt x="174" y="17"/>
                  <a:pt x="178" y="8"/>
                  <a:pt x="185" y="5"/>
                </a:cubicBezTo>
                <a:cubicBezTo>
                  <a:pt x="191" y="2"/>
                  <a:pt x="201" y="0"/>
                  <a:pt x="206" y="3"/>
                </a:cubicBezTo>
                <a:cubicBezTo>
                  <a:pt x="206" y="8"/>
                  <a:pt x="201" y="7"/>
                  <a:pt x="199" y="9"/>
                </a:cubicBezTo>
                <a:cubicBezTo>
                  <a:pt x="196" y="13"/>
                  <a:pt x="194" y="17"/>
                  <a:pt x="193" y="23"/>
                </a:cubicBezTo>
                <a:cubicBezTo>
                  <a:pt x="187" y="26"/>
                  <a:pt x="181" y="34"/>
                  <a:pt x="173" y="33"/>
                </a:cubicBezTo>
                <a:cubicBezTo>
                  <a:pt x="173" y="35"/>
                  <a:pt x="170" y="35"/>
                  <a:pt x="170" y="38"/>
                </a:cubicBezTo>
                <a:cubicBezTo>
                  <a:pt x="186" y="40"/>
                  <a:pt x="204" y="46"/>
                  <a:pt x="202" y="62"/>
                </a:cubicBezTo>
                <a:cubicBezTo>
                  <a:pt x="198" y="63"/>
                  <a:pt x="197" y="60"/>
                  <a:pt x="195" y="58"/>
                </a:cubicBezTo>
                <a:cubicBezTo>
                  <a:pt x="186" y="56"/>
                  <a:pt x="177" y="59"/>
                  <a:pt x="169" y="57"/>
                </a:cubicBezTo>
                <a:cubicBezTo>
                  <a:pt x="162" y="56"/>
                  <a:pt x="160" y="50"/>
                  <a:pt x="155" y="49"/>
                </a:cubicBezTo>
                <a:cubicBezTo>
                  <a:pt x="152" y="54"/>
                  <a:pt x="146" y="57"/>
                  <a:pt x="139" y="60"/>
                </a:cubicBezTo>
                <a:cubicBezTo>
                  <a:pt x="143" y="62"/>
                  <a:pt x="147" y="63"/>
                  <a:pt x="151" y="63"/>
                </a:cubicBezTo>
                <a:cubicBezTo>
                  <a:pt x="154" y="68"/>
                  <a:pt x="160" y="70"/>
                  <a:pt x="161" y="75"/>
                </a:cubicBezTo>
                <a:cubicBezTo>
                  <a:pt x="164" y="77"/>
                  <a:pt x="169" y="78"/>
                  <a:pt x="168" y="83"/>
                </a:cubicBezTo>
                <a:cubicBezTo>
                  <a:pt x="165" y="87"/>
                  <a:pt x="162" y="82"/>
                  <a:pt x="157" y="81"/>
                </a:cubicBezTo>
                <a:cubicBezTo>
                  <a:pt x="143" y="78"/>
                  <a:pt x="121" y="85"/>
                  <a:pt x="119" y="72"/>
                </a:cubicBezTo>
                <a:cubicBezTo>
                  <a:pt x="115" y="73"/>
                  <a:pt x="114" y="76"/>
                  <a:pt x="110" y="76"/>
                </a:cubicBezTo>
                <a:cubicBezTo>
                  <a:pt x="111" y="79"/>
                  <a:pt x="115" y="80"/>
                  <a:pt x="118" y="82"/>
                </a:cubicBezTo>
                <a:cubicBezTo>
                  <a:pt x="120" y="84"/>
                  <a:pt x="121" y="87"/>
                  <a:pt x="124" y="89"/>
                </a:cubicBezTo>
                <a:cubicBezTo>
                  <a:pt x="126" y="92"/>
                  <a:pt x="135" y="93"/>
                  <a:pt x="131" y="99"/>
                </a:cubicBezTo>
                <a:cubicBezTo>
                  <a:pt x="127" y="99"/>
                  <a:pt x="125" y="96"/>
                  <a:pt x="121" y="95"/>
                </a:cubicBezTo>
                <a:cubicBezTo>
                  <a:pt x="110" y="93"/>
                  <a:pt x="97" y="98"/>
                  <a:pt x="93" y="86"/>
                </a:cubicBezTo>
                <a:cubicBezTo>
                  <a:pt x="88" y="90"/>
                  <a:pt x="83" y="93"/>
                  <a:pt x="78" y="96"/>
                </a:cubicBezTo>
                <a:cubicBezTo>
                  <a:pt x="87" y="98"/>
                  <a:pt x="94" y="103"/>
                  <a:pt x="101" y="110"/>
                </a:cubicBezTo>
                <a:cubicBezTo>
                  <a:pt x="103" y="113"/>
                  <a:pt x="108" y="116"/>
                  <a:pt x="106" y="120"/>
                </a:cubicBezTo>
                <a:cubicBezTo>
                  <a:pt x="99" y="122"/>
                  <a:pt x="99" y="116"/>
                  <a:pt x="93" y="114"/>
                </a:cubicBezTo>
                <a:cubicBezTo>
                  <a:pt x="84" y="111"/>
                  <a:pt x="70" y="117"/>
                  <a:pt x="61" y="111"/>
                </a:cubicBezTo>
                <a:cubicBezTo>
                  <a:pt x="57" y="112"/>
                  <a:pt x="55" y="116"/>
                  <a:pt x="53" y="120"/>
                </a:cubicBezTo>
                <a:cubicBezTo>
                  <a:pt x="62" y="122"/>
                  <a:pt x="69" y="126"/>
                  <a:pt x="74" y="133"/>
                </a:cubicBezTo>
                <a:cubicBezTo>
                  <a:pt x="79" y="134"/>
                  <a:pt x="84" y="137"/>
                  <a:pt x="82" y="143"/>
                </a:cubicBezTo>
                <a:cubicBezTo>
                  <a:pt x="76" y="141"/>
                  <a:pt x="71" y="138"/>
                  <a:pt x="66" y="136"/>
                </a:cubicBezTo>
                <a:cubicBezTo>
                  <a:pt x="59" y="137"/>
                  <a:pt x="48" y="134"/>
                  <a:pt x="40" y="134"/>
                </a:cubicBezTo>
                <a:cubicBezTo>
                  <a:pt x="37" y="138"/>
                  <a:pt x="34" y="142"/>
                  <a:pt x="31" y="147"/>
                </a:cubicBezTo>
                <a:cubicBezTo>
                  <a:pt x="41" y="150"/>
                  <a:pt x="51" y="153"/>
                  <a:pt x="55" y="162"/>
                </a:cubicBezTo>
                <a:cubicBezTo>
                  <a:pt x="60" y="164"/>
                  <a:pt x="67" y="166"/>
                  <a:pt x="65" y="171"/>
                </a:cubicBezTo>
                <a:cubicBezTo>
                  <a:pt x="59" y="174"/>
                  <a:pt x="56" y="167"/>
                  <a:pt x="51" y="165"/>
                </a:cubicBezTo>
                <a:cubicBezTo>
                  <a:pt x="45" y="164"/>
                  <a:pt x="38" y="167"/>
                  <a:pt x="29" y="165"/>
                </a:cubicBezTo>
                <a:cubicBezTo>
                  <a:pt x="28" y="163"/>
                  <a:pt x="25" y="162"/>
                  <a:pt x="24" y="160"/>
                </a:cubicBezTo>
                <a:cubicBezTo>
                  <a:pt x="22" y="164"/>
                  <a:pt x="18" y="168"/>
                  <a:pt x="16" y="173"/>
                </a:cubicBezTo>
                <a:cubicBezTo>
                  <a:pt x="10" y="174"/>
                  <a:pt x="8" y="187"/>
                  <a:pt x="2" y="181"/>
                </a:cubicBezTo>
                <a:cubicBezTo>
                  <a:pt x="3" y="177"/>
                  <a:pt x="5" y="175"/>
                  <a:pt x="8" y="171"/>
                </a:cubicBezTo>
                <a:cubicBezTo>
                  <a:pt x="8" y="170"/>
                  <a:pt x="14" y="165"/>
                  <a:pt x="14" y="164"/>
                </a:cubicBezTo>
                <a:cubicBezTo>
                  <a:pt x="14" y="161"/>
                  <a:pt x="7" y="158"/>
                  <a:pt x="6" y="155"/>
                </a:cubicBezTo>
                <a:cubicBezTo>
                  <a:pt x="2" y="148"/>
                  <a:pt x="4" y="138"/>
                  <a:pt x="5" y="130"/>
                </a:cubicBezTo>
                <a:cubicBezTo>
                  <a:pt x="5" y="127"/>
                  <a:pt x="0" y="120"/>
                  <a:pt x="7" y="117"/>
                </a:cubicBezTo>
                <a:cubicBezTo>
                  <a:pt x="12" y="119"/>
                  <a:pt x="9" y="128"/>
                  <a:pt x="11" y="132"/>
                </a:cubicBezTo>
                <a:cubicBezTo>
                  <a:pt x="16" y="136"/>
                  <a:pt x="22" y="140"/>
                  <a:pt x="23" y="149"/>
                </a:cubicBezTo>
                <a:cubicBezTo>
                  <a:pt x="26" y="148"/>
                  <a:pt x="25" y="144"/>
                  <a:pt x="27" y="144"/>
                </a:cubicBezTo>
                <a:cubicBezTo>
                  <a:pt x="19" y="134"/>
                  <a:pt x="11" y="112"/>
                  <a:pt x="21" y="99"/>
                </a:cubicBezTo>
                <a:cubicBezTo>
                  <a:pt x="23" y="95"/>
                  <a:pt x="22" y="88"/>
                  <a:pt x="28" y="89"/>
                </a:cubicBezTo>
                <a:cubicBezTo>
                  <a:pt x="30" y="92"/>
                  <a:pt x="28" y="94"/>
                  <a:pt x="27" y="98"/>
                </a:cubicBezTo>
                <a:cubicBezTo>
                  <a:pt x="31" y="108"/>
                  <a:pt x="38" y="114"/>
                  <a:pt x="38" y="126"/>
                </a:cubicBezTo>
                <a:cubicBezTo>
                  <a:pt x="43" y="124"/>
                  <a:pt x="44" y="120"/>
                  <a:pt x="47" y="117"/>
                </a:cubicBezTo>
                <a:cubicBezTo>
                  <a:pt x="46" y="115"/>
                  <a:pt x="44" y="115"/>
                  <a:pt x="43" y="113"/>
                </a:cubicBezTo>
                <a:cubicBezTo>
                  <a:pt x="42" y="105"/>
                  <a:pt x="41" y="95"/>
                  <a:pt x="45" y="86"/>
                </a:cubicBezTo>
                <a:cubicBezTo>
                  <a:pt x="45" y="86"/>
                  <a:pt x="47" y="86"/>
                  <a:pt x="47" y="85"/>
                </a:cubicBezTo>
                <a:cubicBezTo>
                  <a:pt x="49" y="79"/>
                  <a:pt x="54" y="75"/>
                  <a:pt x="59" y="70"/>
                </a:cubicBezTo>
                <a:cubicBezTo>
                  <a:pt x="59" y="70"/>
                  <a:pt x="60" y="62"/>
                  <a:pt x="66" y="65"/>
                </a:cubicBezTo>
                <a:cubicBezTo>
                  <a:pt x="67" y="72"/>
                  <a:pt x="61" y="72"/>
                  <a:pt x="60" y="77"/>
                </a:cubicBezTo>
                <a:cubicBezTo>
                  <a:pt x="62" y="84"/>
                  <a:pt x="61" y="97"/>
                  <a:pt x="61" y="103"/>
                </a:cubicBezTo>
                <a:cubicBezTo>
                  <a:pt x="64" y="104"/>
                  <a:pt x="66" y="96"/>
                  <a:pt x="71" y="96"/>
                </a:cubicBezTo>
                <a:cubicBezTo>
                  <a:pt x="69" y="93"/>
                  <a:pt x="72" y="91"/>
                  <a:pt x="73" y="87"/>
                </a:cubicBezTo>
                <a:cubicBezTo>
                  <a:pt x="74" y="78"/>
                  <a:pt x="71" y="64"/>
                  <a:pt x="74" y="55"/>
                </a:cubicBezTo>
                <a:cubicBezTo>
                  <a:pt x="76" y="50"/>
                  <a:pt x="80" y="50"/>
                  <a:pt x="82" y="46"/>
                </a:cubicBezTo>
                <a:cubicBezTo>
                  <a:pt x="87" y="45"/>
                  <a:pt x="89" y="41"/>
                  <a:pt x="94" y="41"/>
                </a:cubicBezTo>
                <a:cubicBezTo>
                  <a:pt x="96" y="46"/>
                  <a:pt x="91" y="48"/>
                  <a:pt x="90" y="52"/>
                </a:cubicBezTo>
                <a:cubicBezTo>
                  <a:pt x="92" y="64"/>
                  <a:pt x="92" y="76"/>
                  <a:pt x="87" y="84"/>
                </a:cubicBezTo>
                <a:close/>
                <a:moveTo>
                  <a:pt x="181" y="25"/>
                </a:moveTo>
                <a:cubicBezTo>
                  <a:pt x="187" y="20"/>
                  <a:pt x="189" y="17"/>
                  <a:pt x="191" y="9"/>
                </a:cubicBezTo>
                <a:cubicBezTo>
                  <a:pt x="184" y="10"/>
                  <a:pt x="178" y="17"/>
                  <a:pt x="181" y="25"/>
                </a:cubicBezTo>
                <a:close/>
                <a:moveTo>
                  <a:pt x="142" y="50"/>
                </a:moveTo>
                <a:cubicBezTo>
                  <a:pt x="152" y="49"/>
                  <a:pt x="149" y="28"/>
                  <a:pt x="150" y="22"/>
                </a:cubicBezTo>
                <a:cubicBezTo>
                  <a:pt x="142" y="25"/>
                  <a:pt x="139" y="38"/>
                  <a:pt x="142" y="50"/>
                </a:cubicBezTo>
                <a:close/>
                <a:moveTo>
                  <a:pt x="113" y="62"/>
                </a:moveTo>
                <a:cubicBezTo>
                  <a:pt x="116" y="57"/>
                  <a:pt x="120" y="43"/>
                  <a:pt x="114" y="38"/>
                </a:cubicBezTo>
                <a:cubicBezTo>
                  <a:pt x="109" y="44"/>
                  <a:pt x="110" y="55"/>
                  <a:pt x="113" y="62"/>
                </a:cubicBezTo>
                <a:close/>
                <a:moveTo>
                  <a:pt x="193" y="52"/>
                </a:moveTo>
                <a:cubicBezTo>
                  <a:pt x="189" y="46"/>
                  <a:pt x="178" y="46"/>
                  <a:pt x="170" y="44"/>
                </a:cubicBezTo>
                <a:cubicBezTo>
                  <a:pt x="168" y="43"/>
                  <a:pt x="169" y="46"/>
                  <a:pt x="167" y="47"/>
                </a:cubicBezTo>
                <a:cubicBezTo>
                  <a:pt x="165" y="45"/>
                  <a:pt x="164" y="44"/>
                  <a:pt x="161" y="44"/>
                </a:cubicBezTo>
                <a:cubicBezTo>
                  <a:pt x="167" y="55"/>
                  <a:pt x="180" y="51"/>
                  <a:pt x="193" y="52"/>
                </a:cubicBezTo>
                <a:close/>
                <a:moveTo>
                  <a:pt x="80" y="85"/>
                </a:moveTo>
                <a:cubicBezTo>
                  <a:pt x="87" y="78"/>
                  <a:pt x="86" y="61"/>
                  <a:pt x="84" y="51"/>
                </a:cubicBezTo>
                <a:cubicBezTo>
                  <a:pt x="77" y="57"/>
                  <a:pt x="78" y="75"/>
                  <a:pt x="80" y="85"/>
                </a:cubicBezTo>
                <a:close/>
                <a:moveTo>
                  <a:pt x="124" y="70"/>
                </a:moveTo>
                <a:cubicBezTo>
                  <a:pt x="126" y="77"/>
                  <a:pt x="135" y="75"/>
                  <a:pt x="142" y="74"/>
                </a:cubicBezTo>
                <a:cubicBezTo>
                  <a:pt x="148" y="74"/>
                  <a:pt x="153" y="76"/>
                  <a:pt x="153" y="73"/>
                </a:cubicBezTo>
                <a:cubicBezTo>
                  <a:pt x="146" y="66"/>
                  <a:pt x="130" y="64"/>
                  <a:pt x="124" y="70"/>
                </a:cubicBezTo>
                <a:close/>
                <a:moveTo>
                  <a:pt x="51" y="113"/>
                </a:moveTo>
                <a:cubicBezTo>
                  <a:pt x="56" y="103"/>
                  <a:pt x="57" y="95"/>
                  <a:pt x="54" y="82"/>
                </a:cubicBezTo>
                <a:cubicBezTo>
                  <a:pt x="50" y="91"/>
                  <a:pt x="44" y="104"/>
                  <a:pt x="51" y="113"/>
                </a:cubicBezTo>
                <a:close/>
                <a:moveTo>
                  <a:pt x="98" y="85"/>
                </a:moveTo>
                <a:cubicBezTo>
                  <a:pt x="101" y="89"/>
                  <a:pt x="108" y="89"/>
                  <a:pt x="115" y="89"/>
                </a:cubicBezTo>
                <a:cubicBezTo>
                  <a:pt x="114" y="84"/>
                  <a:pt x="101" y="79"/>
                  <a:pt x="98" y="85"/>
                </a:cubicBezTo>
                <a:close/>
                <a:moveTo>
                  <a:pt x="67" y="107"/>
                </a:moveTo>
                <a:cubicBezTo>
                  <a:pt x="74" y="109"/>
                  <a:pt x="85" y="108"/>
                  <a:pt x="90" y="107"/>
                </a:cubicBezTo>
                <a:cubicBezTo>
                  <a:pt x="85" y="104"/>
                  <a:pt x="69" y="98"/>
                  <a:pt x="67" y="107"/>
                </a:cubicBezTo>
                <a:close/>
                <a:moveTo>
                  <a:pt x="31" y="137"/>
                </a:moveTo>
                <a:cubicBezTo>
                  <a:pt x="35" y="124"/>
                  <a:pt x="29" y="112"/>
                  <a:pt x="23" y="105"/>
                </a:cubicBezTo>
                <a:cubicBezTo>
                  <a:pt x="21" y="116"/>
                  <a:pt x="21" y="131"/>
                  <a:pt x="31" y="137"/>
                </a:cubicBezTo>
                <a:close/>
                <a:moveTo>
                  <a:pt x="44" y="129"/>
                </a:moveTo>
                <a:cubicBezTo>
                  <a:pt x="50" y="130"/>
                  <a:pt x="58" y="130"/>
                  <a:pt x="63" y="130"/>
                </a:cubicBezTo>
                <a:cubicBezTo>
                  <a:pt x="59" y="127"/>
                  <a:pt x="49" y="123"/>
                  <a:pt x="44" y="129"/>
                </a:cubicBezTo>
                <a:close/>
                <a:moveTo>
                  <a:pt x="17" y="158"/>
                </a:moveTo>
                <a:cubicBezTo>
                  <a:pt x="21" y="148"/>
                  <a:pt x="14" y="141"/>
                  <a:pt x="9" y="138"/>
                </a:cubicBezTo>
                <a:cubicBezTo>
                  <a:pt x="8" y="148"/>
                  <a:pt x="10" y="155"/>
                  <a:pt x="17" y="158"/>
                </a:cubicBezTo>
                <a:close/>
                <a:moveTo>
                  <a:pt x="29" y="159"/>
                </a:moveTo>
                <a:cubicBezTo>
                  <a:pt x="34" y="160"/>
                  <a:pt x="39" y="160"/>
                  <a:pt x="45" y="160"/>
                </a:cubicBezTo>
                <a:cubicBezTo>
                  <a:pt x="43" y="155"/>
                  <a:pt x="26" y="148"/>
                  <a:pt x="29" y="159"/>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p:nvSpPr>
        <p:spPr bwMode="auto">
          <a:xfrm>
            <a:off x="3893994" y="2188100"/>
            <a:ext cx="541108" cy="717078"/>
          </a:xfrm>
          <a:custGeom>
            <a:avLst/>
            <a:gdLst>
              <a:gd name="T0" fmla="*/ 67 w 104"/>
              <a:gd name="T1" fmla="*/ 22 h 138"/>
              <a:gd name="T2" fmla="*/ 91 w 104"/>
              <a:gd name="T3" fmla="*/ 1 h 138"/>
              <a:gd name="T4" fmla="*/ 101 w 104"/>
              <a:gd name="T5" fmla="*/ 0 h 138"/>
              <a:gd name="T6" fmla="*/ 104 w 104"/>
              <a:gd name="T7" fmla="*/ 3 h 138"/>
              <a:gd name="T8" fmla="*/ 66 w 104"/>
              <a:gd name="T9" fmla="*/ 33 h 138"/>
              <a:gd name="T10" fmla="*/ 82 w 104"/>
              <a:gd name="T11" fmla="*/ 33 h 138"/>
              <a:gd name="T12" fmla="*/ 86 w 104"/>
              <a:gd name="T13" fmla="*/ 44 h 138"/>
              <a:gd name="T14" fmla="*/ 48 w 104"/>
              <a:gd name="T15" fmla="*/ 55 h 138"/>
              <a:gd name="T16" fmla="*/ 38 w 104"/>
              <a:gd name="T17" fmla="*/ 69 h 138"/>
              <a:gd name="T18" fmla="*/ 62 w 104"/>
              <a:gd name="T19" fmla="*/ 77 h 138"/>
              <a:gd name="T20" fmla="*/ 27 w 104"/>
              <a:gd name="T21" fmla="*/ 87 h 138"/>
              <a:gd name="T22" fmla="*/ 18 w 104"/>
              <a:gd name="T23" fmla="*/ 107 h 138"/>
              <a:gd name="T24" fmla="*/ 44 w 104"/>
              <a:gd name="T25" fmla="*/ 98 h 138"/>
              <a:gd name="T26" fmla="*/ 46 w 104"/>
              <a:gd name="T27" fmla="*/ 101 h 138"/>
              <a:gd name="T28" fmla="*/ 10 w 104"/>
              <a:gd name="T29" fmla="*/ 122 h 138"/>
              <a:gd name="T30" fmla="*/ 3 w 104"/>
              <a:gd name="T31" fmla="*/ 138 h 138"/>
              <a:gd name="T32" fmla="*/ 6 w 104"/>
              <a:gd name="T33" fmla="*/ 121 h 138"/>
              <a:gd name="T34" fmla="*/ 14 w 104"/>
              <a:gd name="T35" fmla="*/ 105 h 138"/>
              <a:gd name="T36" fmla="*/ 4 w 104"/>
              <a:gd name="T37" fmla="*/ 60 h 138"/>
              <a:gd name="T38" fmla="*/ 21 w 104"/>
              <a:gd name="T39" fmla="*/ 88 h 138"/>
              <a:gd name="T40" fmla="*/ 32 w 104"/>
              <a:gd name="T41" fmla="*/ 70 h 138"/>
              <a:gd name="T42" fmla="*/ 29 w 104"/>
              <a:gd name="T43" fmla="*/ 28 h 138"/>
              <a:gd name="T44" fmla="*/ 35 w 104"/>
              <a:gd name="T45" fmla="*/ 28 h 138"/>
              <a:gd name="T46" fmla="*/ 39 w 104"/>
              <a:gd name="T47" fmla="*/ 56 h 138"/>
              <a:gd name="T48" fmla="*/ 55 w 104"/>
              <a:gd name="T49" fmla="*/ 37 h 138"/>
              <a:gd name="T50" fmla="*/ 70 w 104"/>
              <a:gd name="T51" fmla="*/ 1 h 138"/>
              <a:gd name="T52" fmla="*/ 67 w 104"/>
              <a:gd name="T53" fmla="*/ 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138">
                <a:moveTo>
                  <a:pt x="67" y="22"/>
                </a:moveTo>
                <a:cubicBezTo>
                  <a:pt x="76" y="20"/>
                  <a:pt x="80" y="5"/>
                  <a:pt x="91" y="1"/>
                </a:cubicBezTo>
                <a:cubicBezTo>
                  <a:pt x="93" y="0"/>
                  <a:pt x="97" y="1"/>
                  <a:pt x="101" y="0"/>
                </a:cubicBezTo>
                <a:cubicBezTo>
                  <a:pt x="100" y="3"/>
                  <a:pt x="103" y="2"/>
                  <a:pt x="104" y="3"/>
                </a:cubicBezTo>
                <a:cubicBezTo>
                  <a:pt x="100" y="24"/>
                  <a:pt x="74" y="18"/>
                  <a:pt x="66" y="33"/>
                </a:cubicBezTo>
                <a:cubicBezTo>
                  <a:pt x="71" y="33"/>
                  <a:pt x="74" y="32"/>
                  <a:pt x="82" y="33"/>
                </a:cubicBezTo>
                <a:cubicBezTo>
                  <a:pt x="84" y="36"/>
                  <a:pt x="85" y="39"/>
                  <a:pt x="86" y="44"/>
                </a:cubicBezTo>
                <a:cubicBezTo>
                  <a:pt x="77" y="55"/>
                  <a:pt x="58" y="48"/>
                  <a:pt x="48" y="55"/>
                </a:cubicBezTo>
                <a:cubicBezTo>
                  <a:pt x="43" y="58"/>
                  <a:pt x="41" y="63"/>
                  <a:pt x="38" y="69"/>
                </a:cubicBezTo>
                <a:cubicBezTo>
                  <a:pt x="44" y="66"/>
                  <a:pt x="71" y="59"/>
                  <a:pt x="62" y="77"/>
                </a:cubicBezTo>
                <a:cubicBezTo>
                  <a:pt x="51" y="80"/>
                  <a:pt x="39" y="87"/>
                  <a:pt x="27" y="87"/>
                </a:cubicBezTo>
                <a:cubicBezTo>
                  <a:pt x="24" y="93"/>
                  <a:pt x="21" y="100"/>
                  <a:pt x="18" y="107"/>
                </a:cubicBezTo>
                <a:cubicBezTo>
                  <a:pt x="24" y="105"/>
                  <a:pt x="35" y="96"/>
                  <a:pt x="44" y="98"/>
                </a:cubicBezTo>
                <a:cubicBezTo>
                  <a:pt x="44" y="100"/>
                  <a:pt x="45" y="101"/>
                  <a:pt x="46" y="101"/>
                </a:cubicBezTo>
                <a:cubicBezTo>
                  <a:pt x="45" y="115"/>
                  <a:pt x="23" y="120"/>
                  <a:pt x="10" y="122"/>
                </a:cubicBezTo>
                <a:cubicBezTo>
                  <a:pt x="8" y="128"/>
                  <a:pt x="9" y="136"/>
                  <a:pt x="3" y="138"/>
                </a:cubicBezTo>
                <a:cubicBezTo>
                  <a:pt x="0" y="133"/>
                  <a:pt x="4" y="127"/>
                  <a:pt x="6" y="121"/>
                </a:cubicBezTo>
                <a:cubicBezTo>
                  <a:pt x="9" y="116"/>
                  <a:pt x="11" y="109"/>
                  <a:pt x="14" y="105"/>
                </a:cubicBezTo>
                <a:cubicBezTo>
                  <a:pt x="9" y="93"/>
                  <a:pt x="1" y="78"/>
                  <a:pt x="4" y="60"/>
                </a:cubicBezTo>
                <a:cubicBezTo>
                  <a:pt x="21" y="54"/>
                  <a:pt x="20" y="78"/>
                  <a:pt x="21" y="88"/>
                </a:cubicBezTo>
                <a:cubicBezTo>
                  <a:pt x="25" y="82"/>
                  <a:pt x="27" y="74"/>
                  <a:pt x="32" y="70"/>
                </a:cubicBezTo>
                <a:cubicBezTo>
                  <a:pt x="27" y="59"/>
                  <a:pt x="17" y="38"/>
                  <a:pt x="29" y="28"/>
                </a:cubicBezTo>
                <a:cubicBezTo>
                  <a:pt x="32" y="27"/>
                  <a:pt x="31" y="28"/>
                  <a:pt x="35" y="28"/>
                </a:cubicBezTo>
                <a:cubicBezTo>
                  <a:pt x="40" y="35"/>
                  <a:pt x="39" y="46"/>
                  <a:pt x="39" y="56"/>
                </a:cubicBezTo>
                <a:cubicBezTo>
                  <a:pt x="44" y="53"/>
                  <a:pt x="50" y="43"/>
                  <a:pt x="55" y="37"/>
                </a:cubicBezTo>
                <a:cubicBezTo>
                  <a:pt x="51" y="23"/>
                  <a:pt x="54" y="2"/>
                  <a:pt x="70" y="1"/>
                </a:cubicBezTo>
                <a:cubicBezTo>
                  <a:pt x="77" y="6"/>
                  <a:pt x="72" y="19"/>
                  <a:pt x="67" y="22"/>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21"/>
          <p:cNvSpPr>
            <a:spLocks noEditPoints="1"/>
          </p:cNvSpPr>
          <p:nvPr/>
        </p:nvSpPr>
        <p:spPr bwMode="auto">
          <a:xfrm>
            <a:off x="5639885" y="1774778"/>
            <a:ext cx="1143806" cy="1185600"/>
          </a:xfrm>
          <a:custGeom>
            <a:avLst/>
            <a:gdLst>
              <a:gd name="T0" fmla="*/ 134 w 220"/>
              <a:gd name="T1" fmla="*/ 130 h 228"/>
              <a:gd name="T2" fmla="*/ 142 w 220"/>
              <a:gd name="T3" fmla="*/ 124 h 228"/>
              <a:gd name="T4" fmla="*/ 69 w 220"/>
              <a:gd name="T5" fmla="*/ 178 h 228"/>
              <a:gd name="T6" fmla="*/ 110 w 220"/>
              <a:gd name="T7" fmla="*/ 179 h 228"/>
              <a:gd name="T8" fmla="*/ 84 w 220"/>
              <a:gd name="T9" fmla="*/ 187 h 228"/>
              <a:gd name="T10" fmla="*/ 48 w 220"/>
              <a:gd name="T11" fmla="*/ 206 h 228"/>
              <a:gd name="T12" fmla="*/ 0 w 220"/>
              <a:gd name="T13" fmla="*/ 220 h 228"/>
              <a:gd name="T14" fmla="*/ 73 w 220"/>
              <a:gd name="T15" fmla="*/ 159 h 228"/>
              <a:gd name="T16" fmla="*/ 88 w 220"/>
              <a:gd name="T17" fmla="*/ 106 h 228"/>
              <a:gd name="T18" fmla="*/ 108 w 220"/>
              <a:gd name="T19" fmla="*/ 111 h 228"/>
              <a:gd name="T20" fmla="*/ 115 w 220"/>
              <a:gd name="T21" fmla="*/ 39 h 228"/>
              <a:gd name="T22" fmla="*/ 125 w 220"/>
              <a:gd name="T23" fmla="*/ 48 h 228"/>
              <a:gd name="T24" fmla="*/ 112 w 220"/>
              <a:gd name="T25" fmla="*/ 33 h 228"/>
              <a:gd name="T26" fmla="*/ 161 w 220"/>
              <a:gd name="T27" fmla="*/ 46 h 228"/>
              <a:gd name="T28" fmla="*/ 190 w 220"/>
              <a:gd name="T29" fmla="*/ 21 h 228"/>
              <a:gd name="T30" fmla="*/ 203 w 220"/>
              <a:gd name="T31" fmla="*/ 44 h 228"/>
              <a:gd name="T32" fmla="*/ 218 w 220"/>
              <a:gd name="T33" fmla="*/ 60 h 228"/>
              <a:gd name="T34" fmla="*/ 177 w 220"/>
              <a:gd name="T35" fmla="*/ 56 h 228"/>
              <a:gd name="T36" fmla="*/ 146 w 220"/>
              <a:gd name="T37" fmla="*/ 60 h 228"/>
              <a:gd name="T38" fmla="*/ 124 w 220"/>
              <a:gd name="T39" fmla="*/ 88 h 228"/>
              <a:gd name="T40" fmla="*/ 127 w 220"/>
              <a:gd name="T41" fmla="*/ 107 h 228"/>
              <a:gd name="T42" fmla="*/ 145 w 220"/>
              <a:gd name="T43" fmla="*/ 96 h 228"/>
              <a:gd name="T44" fmla="*/ 177 w 220"/>
              <a:gd name="T45" fmla="*/ 97 h 228"/>
              <a:gd name="T46" fmla="*/ 123 w 220"/>
              <a:gd name="T47" fmla="*/ 133 h 228"/>
              <a:gd name="T48" fmla="*/ 172 w 220"/>
              <a:gd name="T49" fmla="*/ 43 h 228"/>
              <a:gd name="T50" fmla="*/ 172 w 220"/>
              <a:gd name="T51" fmla="*/ 43 h 228"/>
              <a:gd name="T52" fmla="*/ 185 w 220"/>
              <a:gd name="T53" fmla="*/ 53 h 228"/>
              <a:gd name="T54" fmla="*/ 182 w 220"/>
              <a:gd name="T55" fmla="*/ 48 h 228"/>
              <a:gd name="T56" fmla="*/ 158 w 220"/>
              <a:gd name="T57" fmla="*/ 97 h 228"/>
              <a:gd name="T58" fmla="*/ 76 w 220"/>
              <a:gd name="T59" fmla="*/ 153 h 228"/>
              <a:gd name="T60" fmla="*/ 76 w 220"/>
              <a:gd name="T61" fmla="*/ 153 h 228"/>
              <a:gd name="T62" fmla="*/ 83 w 220"/>
              <a:gd name="T63" fmla="*/ 182 h 228"/>
              <a:gd name="T64" fmla="*/ 108 w 220"/>
              <a:gd name="T65" fmla="*/ 29 h 228"/>
              <a:gd name="T66" fmla="*/ 109 w 220"/>
              <a:gd name="T67" fmla="*/ 24 h 228"/>
              <a:gd name="T68" fmla="*/ 123 w 220"/>
              <a:gd name="T69" fmla="*/ 28 h 228"/>
              <a:gd name="T70" fmla="*/ 130 w 220"/>
              <a:gd name="T71" fmla="*/ 32 h 228"/>
              <a:gd name="T72" fmla="*/ 94 w 220"/>
              <a:gd name="T73" fmla="*/ 40 h 228"/>
              <a:gd name="T74" fmla="*/ 100 w 220"/>
              <a:gd name="T75" fmla="*/ 36 h 228"/>
              <a:gd name="T76" fmla="*/ 140 w 220"/>
              <a:gd name="T77" fmla="*/ 46 h 228"/>
              <a:gd name="T78" fmla="*/ 134 w 220"/>
              <a:gd name="T79" fmla="*/ 41 h 228"/>
              <a:gd name="T80" fmla="*/ 92 w 220"/>
              <a:gd name="T81" fmla="*/ 51 h 228"/>
              <a:gd name="T82" fmla="*/ 99 w 220"/>
              <a:gd name="T83" fmla="*/ 53 h 228"/>
              <a:gd name="T84" fmla="*/ 92 w 220"/>
              <a:gd name="T85" fmla="*/ 51 h 228"/>
              <a:gd name="T86" fmla="*/ 170 w 220"/>
              <a:gd name="T87" fmla="*/ 68 h 228"/>
              <a:gd name="T88" fmla="*/ 173 w 220"/>
              <a:gd name="T89" fmla="*/ 57 h 228"/>
              <a:gd name="T90" fmla="*/ 167 w 220"/>
              <a:gd name="T91" fmla="*/ 59 h 228"/>
              <a:gd name="T92" fmla="*/ 113 w 220"/>
              <a:gd name="T93" fmla="*/ 136 h 228"/>
              <a:gd name="T94" fmla="*/ 119 w 220"/>
              <a:gd name="T95" fmla="*/ 132 h 228"/>
              <a:gd name="T96" fmla="*/ 144 w 220"/>
              <a:gd name="T97" fmla="*/ 134 h 228"/>
              <a:gd name="T98" fmla="*/ 149 w 220"/>
              <a:gd name="T99" fmla="*/ 133 h 228"/>
              <a:gd name="T100" fmla="*/ 117 w 220"/>
              <a:gd name="T101" fmla="*/ 146 h 228"/>
              <a:gd name="T102" fmla="*/ 124 w 220"/>
              <a:gd name="T103" fmla="*/ 144 h 228"/>
              <a:gd name="T104" fmla="*/ 134 w 220"/>
              <a:gd name="T105" fmla="*/ 148 h 228"/>
              <a:gd name="T106" fmla="*/ 134 w 220"/>
              <a:gd name="T107" fmla="*/ 14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0" h="228">
                <a:moveTo>
                  <a:pt x="131" y="126"/>
                </a:moveTo>
                <a:cubicBezTo>
                  <a:pt x="131" y="128"/>
                  <a:pt x="134" y="128"/>
                  <a:pt x="134" y="130"/>
                </a:cubicBezTo>
                <a:cubicBezTo>
                  <a:pt x="134" y="135"/>
                  <a:pt x="130" y="130"/>
                  <a:pt x="129" y="134"/>
                </a:cubicBezTo>
                <a:cubicBezTo>
                  <a:pt x="133" y="138"/>
                  <a:pt x="140" y="129"/>
                  <a:pt x="142" y="124"/>
                </a:cubicBezTo>
                <a:cubicBezTo>
                  <a:pt x="140" y="121"/>
                  <a:pt x="136" y="120"/>
                  <a:pt x="136" y="115"/>
                </a:cubicBezTo>
                <a:cubicBezTo>
                  <a:pt x="98" y="107"/>
                  <a:pt x="83" y="156"/>
                  <a:pt x="69" y="178"/>
                </a:cubicBezTo>
                <a:cubicBezTo>
                  <a:pt x="74" y="176"/>
                  <a:pt x="84" y="176"/>
                  <a:pt x="93" y="177"/>
                </a:cubicBezTo>
                <a:cubicBezTo>
                  <a:pt x="100" y="177"/>
                  <a:pt x="108" y="174"/>
                  <a:pt x="110" y="179"/>
                </a:cubicBezTo>
                <a:cubicBezTo>
                  <a:pt x="111" y="184"/>
                  <a:pt x="101" y="183"/>
                  <a:pt x="98" y="182"/>
                </a:cubicBezTo>
                <a:cubicBezTo>
                  <a:pt x="93" y="184"/>
                  <a:pt x="89" y="185"/>
                  <a:pt x="84" y="187"/>
                </a:cubicBezTo>
                <a:cubicBezTo>
                  <a:pt x="76" y="192"/>
                  <a:pt x="71" y="201"/>
                  <a:pt x="62" y="203"/>
                </a:cubicBezTo>
                <a:cubicBezTo>
                  <a:pt x="56" y="204"/>
                  <a:pt x="51" y="202"/>
                  <a:pt x="48" y="206"/>
                </a:cubicBezTo>
                <a:cubicBezTo>
                  <a:pt x="42" y="215"/>
                  <a:pt x="25" y="228"/>
                  <a:pt x="11" y="227"/>
                </a:cubicBezTo>
                <a:cubicBezTo>
                  <a:pt x="8" y="227"/>
                  <a:pt x="1" y="226"/>
                  <a:pt x="0" y="220"/>
                </a:cubicBezTo>
                <a:cubicBezTo>
                  <a:pt x="4" y="218"/>
                  <a:pt x="8" y="221"/>
                  <a:pt x="11" y="222"/>
                </a:cubicBezTo>
                <a:cubicBezTo>
                  <a:pt x="46" y="216"/>
                  <a:pt x="57" y="185"/>
                  <a:pt x="73" y="159"/>
                </a:cubicBezTo>
                <a:cubicBezTo>
                  <a:pt x="59" y="138"/>
                  <a:pt x="75" y="118"/>
                  <a:pt x="84" y="103"/>
                </a:cubicBezTo>
                <a:cubicBezTo>
                  <a:pt x="86" y="104"/>
                  <a:pt x="86" y="106"/>
                  <a:pt x="88" y="106"/>
                </a:cubicBezTo>
                <a:cubicBezTo>
                  <a:pt x="83" y="116"/>
                  <a:pt x="81" y="129"/>
                  <a:pt x="83" y="141"/>
                </a:cubicBezTo>
                <a:cubicBezTo>
                  <a:pt x="90" y="130"/>
                  <a:pt x="99" y="120"/>
                  <a:pt x="108" y="111"/>
                </a:cubicBezTo>
                <a:cubicBezTo>
                  <a:pt x="112" y="102"/>
                  <a:pt x="122" y="86"/>
                  <a:pt x="125" y="71"/>
                </a:cubicBezTo>
                <a:cubicBezTo>
                  <a:pt x="128" y="57"/>
                  <a:pt x="128" y="41"/>
                  <a:pt x="115" y="39"/>
                </a:cubicBezTo>
                <a:cubicBezTo>
                  <a:pt x="110" y="40"/>
                  <a:pt x="108" y="48"/>
                  <a:pt x="110" y="53"/>
                </a:cubicBezTo>
                <a:cubicBezTo>
                  <a:pt x="119" y="55"/>
                  <a:pt x="118" y="44"/>
                  <a:pt x="125" y="48"/>
                </a:cubicBezTo>
                <a:cubicBezTo>
                  <a:pt x="124" y="58"/>
                  <a:pt x="110" y="62"/>
                  <a:pt x="104" y="56"/>
                </a:cubicBezTo>
                <a:cubicBezTo>
                  <a:pt x="98" y="49"/>
                  <a:pt x="106" y="36"/>
                  <a:pt x="112" y="33"/>
                </a:cubicBezTo>
                <a:cubicBezTo>
                  <a:pt x="126" y="35"/>
                  <a:pt x="135" y="46"/>
                  <a:pt x="131" y="65"/>
                </a:cubicBezTo>
                <a:cubicBezTo>
                  <a:pt x="139" y="61"/>
                  <a:pt x="147" y="48"/>
                  <a:pt x="161" y="46"/>
                </a:cubicBezTo>
                <a:cubicBezTo>
                  <a:pt x="171" y="33"/>
                  <a:pt x="175" y="0"/>
                  <a:pt x="197" y="12"/>
                </a:cubicBezTo>
                <a:cubicBezTo>
                  <a:pt x="197" y="17"/>
                  <a:pt x="192" y="17"/>
                  <a:pt x="190" y="21"/>
                </a:cubicBezTo>
                <a:cubicBezTo>
                  <a:pt x="191" y="31"/>
                  <a:pt x="186" y="37"/>
                  <a:pt x="182" y="42"/>
                </a:cubicBezTo>
                <a:cubicBezTo>
                  <a:pt x="187" y="41"/>
                  <a:pt x="196" y="40"/>
                  <a:pt x="203" y="44"/>
                </a:cubicBezTo>
                <a:cubicBezTo>
                  <a:pt x="206" y="45"/>
                  <a:pt x="209" y="49"/>
                  <a:pt x="211" y="52"/>
                </a:cubicBezTo>
                <a:cubicBezTo>
                  <a:pt x="214" y="54"/>
                  <a:pt x="220" y="55"/>
                  <a:pt x="218" y="60"/>
                </a:cubicBezTo>
                <a:cubicBezTo>
                  <a:pt x="212" y="63"/>
                  <a:pt x="211" y="57"/>
                  <a:pt x="203" y="56"/>
                </a:cubicBezTo>
                <a:cubicBezTo>
                  <a:pt x="193" y="54"/>
                  <a:pt x="183" y="63"/>
                  <a:pt x="177" y="56"/>
                </a:cubicBezTo>
                <a:cubicBezTo>
                  <a:pt x="175" y="54"/>
                  <a:pt x="176" y="50"/>
                  <a:pt x="175" y="49"/>
                </a:cubicBezTo>
                <a:cubicBezTo>
                  <a:pt x="166" y="48"/>
                  <a:pt x="155" y="52"/>
                  <a:pt x="146" y="60"/>
                </a:cubicBezTo>
                <a:cubicBezTo>
                  <a:pt x="141" y="64"/>
                  <a:pt x="136" y="67"/>
                  <a:pt x="133" y="71"/>
                </a:cubicBezTo>
                <a:cubicBezTo>
                  <a:pt x="130" y="75"/>
                  <a:pt x="126" y="82"/>
                  <a:pt x="124" y="88"/>
                </a:cubicBezTo>
                <a:cubicBezTo>
                  <a:pt x="121" y="96"/>
                  <a:pt x="119" y="104"/>
                  <a:pt x="115" y="110"/>
                </a:cubicBezTo>
                <a:cubicBezTo>
                  <a:pt x="119" y="110"/>
                  <a:pt x="122" y="107"/>
                  <a:pt x="127" y="107"/>
                </a:cubicBezTo>
                <a:cubicBezTo>
                  <a:pt x="129" y="107"/>
                  <a:pt x="132" y="109"/>
                  <a:pt x="134" y="108"/>
                </a:cubicBezTo>
                <a:cubicBezTo>
                  <a:pt x="139" y="106"/>
                  <a:pt x="140" y="100"/>
                  <a:pt x="145" y="96"/>
                </a:cubicBezTo>
                <a:cubicBezTo>
                  <a:pt x="149" y="93"/>
                  <a:pt x="153" y="95"/>
                  <a:pt x="157" y="91"/>
                </a:cubicBezTo>
                <a:cubicBezTo>
                  <a:pt x="162" y="95"/>
                  <a:pt x="177" y="88"/>
                  <a:pt x="177" y="97"/>
                </a:cubicBezTo>
                <a:cubicBezTo>
                  <a:pt x="158" y="96"/>
                  <a:pt x="163" y="118"/>
                  <a:pt x="148" y="121"/>
                </a:cubicBezTo>
                <a:cubicBezTo>
                  <a:pt x="152" y="137"/>
                  <a:pt x="122" y="148"/>
                  <a:pt x="123" y="133"/>
                </a:cubicBezTo>
                <a:cubicBezTo>
                  <a:pt x="123" y="129"/>
                  <a:pt x="126" y="127"/>
                  <a:pt x="131" y="126"/>
                </a:cubicBezTo>
                <a:close/>
                <a:moveTo>
                  <a:pt x="172" y="43"/>
                </a:moveTo>
                <a:cubicBezTo>
                  <a:pt x="181" y="38"/>
                  <a:pt x="186" y="23"/>
                  <a:pt x="186" y="15"/>
                </a:cubicBezTo>
                <a:cubicBezTo>
                  <a:pt x="179" y="22"/>
                  <a:pt x="172" y="33"/>
                  <a:pt x="172" y="43"/>
                </a:cubicBezTo>
                <a:close/>
                <a:moveTo>
                  <a:pt x="182" y="48"/>
                </a:moveTo>
                <a:cubicBezTo>
                  <a:pt x="181" y="51"/>
                  <a:pt x="184" y="51"/>
                  <a:pt x="185" y="53"/>
                </a:cubicBezTo>
                <a:cubicBezTo>
                  <a:pt x="190" y="52"/>
                  <a:pt x="195" y="51"/>
                  <a:pt x="198" y="48"/>
                </a:cubicBezTo>
                <a:cubicBezTo>
                  <a:pt x="193" y="47"/>
                  <a:pt x="187" y="46"/>
                  <a:pt x="182" y="48"/>
                </a:cubicBezTo>
                <a:close/>
                <a:moveTo>
                  <a:pt x="140" y="113"/>
                </a:moveTo>
                <a:cubicBezTo>
                  <a:pt x="150" y="122"/>
                  <a:pt x="157" y="104"/>
                  <a:pt x="158" y="97"/>
                </a:cubicBezTo>
                <a:cubicBezTo>
                  <a:pt x="149" y="99"/>
                  <a:pt x="143" y="105"/>
                  <a:pt x="140" y="113"/>
                </a:cubicBezTo>
                <a:close/>
                <a:moveTo>
                  <a:pt x="76" y="153"/>
                </a:moveTo>
                <a:cubicBezTo>
                  <a:pt x="79" y="145"/>
                  <a:pt x="77" y="132"/>
                  <a:pt x="76" y="127"/>
                </a:cubicBezTo>
                <a:cubicBezTo>
                  <a:pt x="71" y="133"/>
                  <a:pt x="72" y="146"/>
                  <a:pt x="76" y="153"/>
                </a:cubicBezTo>
                <a:close/>
                <a:moveTo>
                  <a:pt x="58" y="197"/>
                </a:moveTo>
                <a:cubicBezTo>
                  <a:pt x="69" y="195"/>
                  <a:pt x="74" y="186"/>
                  <a:pt x="83" y="182"/>
                </a:cubicBezTo>
                <a:cubicBezTo>
                  <a:pt x="69" y="181"/>
                  <a:pt x="62" y="188"/>
                  <a:pt x="58" y="197"/>
                </a:cubicBezTo>
                <a:close/>
                <a:moveTo>
                  <a:pt x="108" y="29"/>
                </a:moveTo>
                <a:cubicBezTo>
                  <a:pt x="109" y="30"/>
                  <a:pt x="113" y="30"/>
                  <a:pt x="115" y="30"/>
                </a:cubicBezTo>
                <a:cubicBezTo>
                  <a:pt x="117" y="26"/>
                  <a:pt x="113" y="24"/>
                  <a:pt x="109" y="24"/>
                </a:cubicBezTo>
                <a:cubicBezTo>
                  <a:pt x="108" y="25"/>
                  <a:pt x="108" y="27"/>
                  <a:pt x="108" y="29"/>
                </a:cubicBezTo>
                <a:close/>
                <a:moveTo>
                  <a:pt x="123" y="28"/>
                </a:moveTo>
                <a:cubicBezTo>
                  <a:pt x="123" y="31"/>
                  <a:pt x="126" y="32"/>
                  <a:pt x="124" y="34"/>
                </a:cubicBezTo>
                <a:cubicBezTo>
                  <a:pt x="127" y="34"/>
                  <a:pt x="128" y="32"/>
                  <a:pt x="130" y="32"/>
                </a:cubicBezTo>
                <a:cubicBezTo>
                  <a:pt x="131" y="26"/>
                  <a:pt x="126" y="25"/>
                  <a:pt x="123" y="28"/>
                </a:cubicBezTo>
                <a:close/>
                <a:moveTo>
                  <a:pt x="94" y="40"/>
                </a:moveTo>
                <a:cubicBezTo>
                  <a:pt x="97" y="42"/>
                  <a:pt x="97" y="41"/>
                  <a:pt x="101" y="41"/>
                </a:cubicBezTo>
                <a:cubicBezTo>
                  <a:pt x="102" y="38"/>
                  <a:pt x="100" y="38"/>
                  <a:pt x="100" y="36"/>
                </a:cubicBezTo>
                <a:cubicBezTo>
                  <a:pt x="96" y="35"/>
                  <a:pt x="94" y="36"/>
                  <a:pt x="94" y="40"/>
                </a:cubicBezTo>
                <a:close/>
                <a:moveTo>
                  <a:pt x="140" y="46"/>
                </a:moveTo>
                <a:cubicBezTo>
                  <a:pt x="140" y="44"/>
                  <a:pt x="140" y="43"/>
                  <a:pt x="140" y="42"/>
                </a:cubicBezTo>
                <a:cubicBezTo>
                  <a:pt x="138" y="42"/>
                  <a:pt x="137" y="40"/>
                  <a:pt x="134" y="41"/>
                </a:cubicBezTo>
                <a:cubicBezTo>
                  <a:pt x="132" y="46"/>
                  <a:pt x="137" y="48"/>
                  <a:pt x="140" y="46"/>
                </a:cubicBezTo>
                <a:close/>
                <a:moveTo>
                  <a:pt x="92" y="51"/>
                </a:moveTo>
                <a:cubicBezTo>
                  <a:pt x="94" y="52"/>
                  <a:pt x="94" y="54"/>
                  <a:pt x="96" y="55"/>
                </a:cubicBezTo>
                <a:cubicBezTo>
                  <a:pt x="97" y="53"/>
                  <a:pt x="98" y="53"/>
                  <a:pt x="99" y="53"/>
                </a:cubicBezTo>
                <a:cubicBezTo>
                  <a:pt x="100" y="50"/>
                  <a:pt x="98" y="50"/>
                  <a:pt x="98" y="48"/>
                </a:cubicBezTo>
                <a:cubicBezTo>
                  <a:pt x="95" y="47"/>
                  <a:pt x="93" y="49"/>
                  <a:pt x="92" y="51"/>
                </a:cubicBezTo>
                <a:close/>
                <a:moveTo>
                  <a:pt x="173" y="57"/>
                </a:moveTo>
                <a:cubicBezTo>
                  <a:pt x="173" y="62"/>
                  <a:pt x="172" y="66"/>
                  <a:pt x="170" y="68"/>
                </a:cubicBezTo>
                <a:cubicBezTo>
                  <a:pt x="161" y="70"/>
                  <a:pt x="154" y="68"/>
                  <a:pt x="154" y="62"/>
                </a:cubicBezTo>
                <a:cubicBezTo>
                  <a:pt x="153" y="54"/>
                  <a:pt x="167" y="48"/>
                  <a:pt x="173" y="57"/>
                </a:cubicBezTo>
                <a:close/>
                <a:moveTo>
                  <a:pt x="161" y="60"/>
                </a:moveTo>
                <a:cubicBezTo>
                  <a:pt x="159" y="66"/>
                  <a:pt x="168" y="63"/>
                  <a:pt x="167" y="59"/>
                </a:cubicBezTo>
                <a:cubicBezTo>
                  <a:pt x="164" y="59"/>
                  <a:pt x="164" y="60"/>
                  <a:pt x="161" y="60"/>
                </a:cubicBezTo>
                <a:close/>
                <a:moveTo>
                  <a:pt x="113" y="136"/>
                </a:moveTo>
                <a:cubicBezTo>
                  <a:pt x="115" y="138"/>
                  <a:pt x="117" y="138"/>
                  <a:pt x="120" y="137"/>
                </a:cubicBezTo>
                <a:cubicBezTo>
                  <a:pt x="121" y="135"/>
                  <a:pt x="118" y="135"/>
                  <a:pt x="119" y="132"/>
                </a:cubicBezTo>
                <a:cubicBezTo>
                  <a:pt x="115" y="132"/>
                  <a:pt x="113" y="133"/>
                  <a:pt x="113" y="136"/>
                </a:cubicBezTo>
                <a:close/>
                <a:moveTo>
                  <a:pt x="144" y="134"/>
                </a:moveTo>
                <a:cubicBezTo>
                  <a:pt x="144" y="137"/>
                  <a:pt x="146" y="138"/>
                  <a:pt x="148" y="139"/>
                </a:cubicBezTo>
                <a:cubicBezTo>
                  <a:pt x="150" y="137"/>
                  <a:pt x="150" y="136"/>
                  <a:pt x="149" y="133"/>
                </a:cubicBezTo>
                <a:cubicBezTo>
                  <a:pt x="147" y="133"/>
                  <a:pt x="145" y="133"/>
                  <a:pt x="144" y="134"/>
                </a:cubicBezTo>
                <a:close/>
                <a:moveTo>
                  <a:pt x="117" y="146"/>
                </a:moveTo>
                <a:cubicBezTo>
                  <a:pt x="118" y="147"/>
                  <a:pt x="119" y="149"/>
                  <a:pt x="121" y="149"/>
                </a:cubicBezTo>
                <a:cubicBezTo>
                  <a:pt x="123" y="148"/>
                  <a:pt x="124" y="146"/>
                  <a:pt x="124" y="144"/>
                </a:cubicBezTo>
                <a:cubicBezTo>
                  <a:pt x="122" y="142"/>
                  <a:pt x="117" y="141"/>
                  <a:pt x="117" y="146"/>
                </a:cubicBezTo>
                <a:close/>
                <a:moveTo>
                  <a:pt x="134" y="148"/>
                </a:moveTo>
                <a:cubicBezTo>
                  <a:pt x="137" y="147"/>
                  <a:pt x="139" y="150"/>
                  <a:pt x="141" y="148"/>
                </a:cubicBezTo>
                <a:cubicBezTo>
                  <a:pt x="142" y="142"/>
                  <a:pt x="132" y="141"/>
                  <a:pt x="134" y="148"/>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 name="Grupa 1"/>
          <p:cNvGrpSpPr/>
          <p:nvPr/>
        </p:nvGrpSpPr>
        <p:grpSpPr>
          <a:xfrm rot="10800000">
            <a:off x="2020869" y="5100507"/>
            <a:ext cx="2149717" cy="281552"/>
            <a:chOff x="1080423" y="5131934"/>
            <a:chExt cx="2149717" cy="281552"/>
          </a:xfrm>
          <a:solidFill>
            <a:srgbClr val="009999"/>
          </a:solidFill>
        </p:grpSpPr>
        <p:sp>
          <p:nvSpPr>
            <p:cNvPr id="23" name="Freeform 11"/>
            <p:cNvSpPr>
              <a:spLocks/>
            </p:cNvSpPr>
            <p:nvPr/>
          </p:nvSpPr>
          <p:spPr bwMode="auto">
            <a:xfrm>
              <a:off x="1080423" y="5131934"/>
              <a:ext cx="1106412" cy="281552"/>
            </a:xfrm>
            <a:custGeom>
              <a:avLst/>
              <a:gdLst>
                <a:gd name="T0" fmla="*/ 40 w 213"/>
                <a:gd name="T1" fmla="*/ 31 h 54"/>
                <a:gd name="T2" fmla="*/ 26 w 213"/>
                <a:gd name="T3" fmla="*/ 30 h 54"/>
                <a:gd name="T4" fmla="*/ 37 w 213"/>
                <a:gd name="T5" fmla="*/ 25 h 54"/>
                <a:gd name="T6" fmla="*/ 34 w 213"/>
                <a:gd name="T7" fmla="*/ 9 h 54"/>
                <a:gd name="T8" fmla="*/ 17 w 213"/>
                <a:gd name="T9" fmla="*/ 44 h 54"/>
                <a:gd name="T10" fmla="*/ 55 w 213"/>
                <a:gd name="T11" fmla="*/ 48 h 54"/>
                <a:gd name="T12" fmla="*/ 77 w 213"/>
                <a:gd name="T13" fmla="*/ 43 h 54"/>
                <a:gd name="T14" fmla="*/ 94 w 213"/>
                <a:gd name="T15" fmla="*/ 35 h 54"/>
                <a:gd name="T16" fmla="*/ 135 w 213"/>
                <a:gd name="T17" fmla="*/ 24 h 54"/>
                <a:gd name="T18" fmla="*/ 155 w 213"/>
                <a:gd name="T19" fmla="*/ 18 h 54"/>
                <a:gd name="T20" fmla="*/ 203 w 213"/>
                <a:gd name="T21" fmla="*/ 26 h 54"/>
                <a:gd name="T22" fmla="*/ 210 w 213"/>
                <a:gd name="T23" fmla="*/ 37 h 54"/>
                <a:gd name="T24" fmla="*/ 197 w 213"/>
                <a:gd name="T25" fmla="*/ 29 h 54"/>
                <a:gd name="T26" fmla="*/ 155 w 213"/>
                <a:gd name="T27" fmla="*/ 24 h 54"/>
                <a:gd name="T28" fmla="*/ 136 w 213"/>
                <a:gd name="T29" fmla="*/ 30 h 54"/>
                <a:gd name="T30" fmla="*/ 87 w 213"/>
                <a:gd name="T31" fmla="*/ 44 h 54"/>
                <a:gd name="T32" fmla="*/ 66 w 213"/>
                <a:gd name="T33" fmla="*/ 50 h 54"/>
                <a:gd name="T34" fmla="*/ 41 w 213"/>
                <a:gd name="T35" fmla="*/ 54 h 54"/>
                <a:gd name="T36" fmla="*/ 15 w 213"/>
                <a:gd name="T37" fmla="*/ 50 h 54"/>
                <a:gd name="T38" fmla="*/ 3 w 213"/>
                <a:gd name="T39" fmla="*/ 35 h 54"/>
                <a:gd name="T40" fmla="*/ 18 w 213"/>
                <a:gd name="T41" fmla="*/ 4 h 54"/>
                <a:gd name="T42" fmla="*/ 41 w 213"/>
                <a:gd name="T43" fmla="*/ 7 h 54"/>
                <a:gd name="T44" fmla="*/ 40 w 213"/>
                <a:gd name="T45"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54">
                  <a:moveTo>
                    <a:pt x="40" y="31"/>
                  </a:moveTo>
                  <a:cubicBezTo>
                    <a:pt x="34" y="30"/>
                    <a:pt x="29" y="36"/>
                    <a:pt x="26" y="30"/>
                  </a:cubicBezTo>
                  <a:cubicBezTo>
                    <a:pt x="26" y="25"/>
                    <a:pt x="35" y="28"/>
                    <a:pt x="37" y="25"/>
                  </a:cubicBezTo>
                  <a:cubicBezTo>
                    <a:pt x="37" y="21"/>
                    <a:pt x="39" y="12"/>
                    <a:pt x="34" y="9"/>
                  </a:cubicBezTo>
                  <a:cubicBezTo>
                    <a:pt x="9" y="1"/>
                    <a:pt x="0" y="33"/>
                    <a:pt x="17" y="44"/>
                  </a:cubicBezTo>
                  <a:cubicBezTo>
                    <a:pt x="24" y="49"/>
                    <a:pt x="43" y="50"/>
                    <a:pt x="55" y="48"/>
                  </a:cubicBezTo>
                  <a:cubicBezTo>
                    <a:pt x="62" y="46"/>
                    <a:pt x="71" y="44"/>
                    <a:pt x="77" y="43"/>
                  </a:cubicBezTo>
                  <a:cubicBezTo>
                    <a:pt x="82" y="41"/>
                    <a:pt x="88" y="37"/>
                    <a:pt x="94" y="35"/>
                  </a:cubicBezTo>
                  <a:cubicBezTo>
                    <a:pt x="107" y="30"/>
                    <a:pt x="121" y="27"/>
                    <a:pt x="135" y="24"/>
                  </a:cubicBezTo>
                  <a:cubicBezTo>
                    <a:pt x="143" y="22"/>
                    <a:pt x="150" y="19"/>
                    <a:pt x="155" y="18"/>
                  </a:cubicBezTo>
                  <a:cubicBezTo>
                    <a:pt x="172" y="16"/>
                    <a:pt x="194" y="20"/>
                    <a:pt x="203" y="26"/>
                  </a:cubicBezTo>
                  <a:cubicBezTo>
                    <a:pt x="207" y="28"/>
                    <a:pt x="213" y="32"/>
                    <a:pt x="210" y="37"/>
                  </a:cubicBezTo>
                  <a:cubicBezTo>
                    <a:pt x="204" y="39"/>
                    <a:pt x="202" y="31"/>
                    <a:pt x="197" y="29"/>
                  </a:cubicBezTo>
                  <a:cubicBezTo>
                    <a:pt x="190" y="26"/>
                    <a:pt x="169" y="22"/>
                    <a:pt x="155" y="24"/>
                  </a:cubicBezTo>
                  <a:cubicBezTo>
                    <a:pt x="149" y="25"/>
                    <a:pt x="143" y="28"/>
                    <a:pt x="136" y="30"/>
                  </a:cubicBezTo>
                  <a:cubicBezTo>
                    <a:pt x="120" y="34"/>
                    <a:pt x="103" y="38"/>
                    <a:pt x="87" y="44"/>
                  </a:cubicBezTo>
                  <a:cubicBezTo>
                    <a:pt x="81" y="46"/>
                    <a:pt x="75" y="47"/>
                    <a:pt x="66" y="50"/>
                  </a:cubicBezTo>
                  <a:cubicBezTo>
                    <a:pt x="58" y="52"/>
                    <a:pt x="53" y="54"/>
                    <a:pt x="41" y="54"/>
                  </a:cubicBezTo>
                  <a:cubicBezTo>
                    <a:pt x="32" y="54"/>
                    <a:pt x="24" y="52"/>
                    <a:pt x="15" y="50"/>
                  </a:cubicBezTo>
                  <a:cubicBezTo>
                    <a:pt x="11" y="42"/>
                    <a:pt x="4" y="42"/>
                    <a:pt x="3" y="35"/>
                  </a:cubicBezTo>
                  <a:cubicBezTo>
                    <a:pt x="1" y="21"/>
                    <a:pt x="6" y="7"/>
                    <a:pt x="18" y="4"/>
                  </a:cubicBezTo>
                  <a:cubicBezTo>
                    <a:pt x="24" y="3"/>
                    <a:pt x="35" y="0"/>
                    <a:pt x="41" y="7"/>
                  </a:cubicBezTo>
                  <a:cubicBezTo>
                    <a:pt x="46" y="13"/>
                    <a:pt x="44" y="25"/>
                    <a:pt x="4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1"/>
            <p:cNvSpPr>
              <a:spLocks/>
            </p:cNvSpPr>
            <p:nvPr/>
          </p:nvSpPr>
          <p:spPr bwMode="auto">
            <a:xfrm flipH="1">
              <a:off x="2123728" y="5131934"/>
              <a:ext cx="1106412" cy="281552"/>
            </a:xfrm>
            <a:custGeom>
              <a:avLst/>
              <a:gdLst>
                <a:gd name="T0" fmla="*/ 40 w 213"/>
                <a:gd name="T1" fmla="*/ 31 h 54"/>
                <a:gd name="T2" fmla="*/ 26 w 213"/>
                <a:gd name="T3" fmla="*/ 30 h 54"/>
                <a:gd name="T4" fmla="*/ 37 w 213"/>
                <a:gd name="T5" fmla="*/ 25 h 54"/>
                <a:gd name="T6" fmla="*/ 34 w 213"/>
                <a:gd name="T7" fmla="*/ 9 h 54"/>
                <a:gd name="T8" fmla="*/ 17 w 213"/>
                <a:gd name="T9" fmla="*/ 44 h 54"/>
                <a:gd name="T10" fmla="*/ 55 w 213"/>
                <a:gd name="T11" fmla="*/ 48 h 54"/>
                <a:gd name="T12" fmla="*/ 77 w 213"/>
                <a:gd name="T13" fmla="*/ 43 h 54"/>
                <a:gd name="T14" fmla="*/ 94 w 213"/>
                <a:gd name="T15" fmla="*/ 35 h 54"/>
                <a:gd name="T16" fmla="*/ 135 w 213"/>
                <a:gd name="T17" fmla="*/ 24 h 54"/>
                <a:gd name="T18" fmla="*/ 155 w 213"/>
                <a:gd name="T19" fmla="*/ 18 h 54"/>
                <a:gd name="T20" fmla="*/ 203 w 213"/>
                <a:gd name="T21" fmla="*/ 26 h 54"/>
                <a:gd name="T22" fmla="*/ 210 w 213"/>
                <a:gd name="T23" fmla="*/ 37 h 54"/>
                <a:gd name="T24" fmla="*/ 197 w 213"/>
                <a:gd name="T25" fmla="*/ 29 h 54"/>
                <a:gd name="T26" fmla="*/ 155 w 213"/>
                <a:gd name="T27" fmla="*/ 24 h 54"/>
                <a:gd name="T28" fmla="*/ 136 w 213"/>
                <a:gd name="T29" fmla="*/ 30 h 54"/>
                <a:gd name="T30" fmla="*/ 87 w 213"/>
                <a:gd name="T31" fmla="*/ 44 h 54"/>
                <a:gd name="T32" fmla="*/ 66 w 213"/>
                <a:gd name="T33" fmla="*/ 50 h 54"/>
                <a:gd name="T34" fmla="*/ 41 w 213"/>
                <a:gd name="T35" fmla="*/ 54 h 54"/>
                <a:gd name="T36" fmla="*/ 15 w 213"/>
                <a:gd name="T37" fmla="*/ 50 h 54"/>
                <a:gd name="T38" fmla="*/ 3 w 213"/>
                <a:gd name="T39" fmla="*/ 35 h 54"/>
                <a:gd name="T40" fmla="*/ 18 w 213"/>
                <a:gd name="T41" fmla="*/ 4 h 54"/>
                <a:gd name="T42" fmla="*/ 41 w 213"/>
                <a:gd name="T43" fmla="*/ 7 h 54"/>
                <a:gd name="T44" fmla="*/ 40 w 213"/>
                <a:gd name="T45"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54">
                  <a:moveTo>
                    <a:pt x="40" y="31"/>
                  </a:moveTo>
                  <a:cubicBezTo>
                    <a:pt x="34" y="30"/>
                    <a:pt x="29" y="36"/>
                    <a:pt x="26" y="30"/>
                  </a:cubicBezTo>
                  <a:cubicBezTo>
                    <a:pt x="26" y="25"/>
                    <a:pt x="35" y="28"/>
                    <a:pt x="37" y="25"/>
                  </a:cubicBezTo>
                  <a:cubicBezTo>
                    <a:pt x="37" y="21"/>
                    <a:pt x="39" y="12"/>
                    <a:pt x="34" y="9"/>
                  </a:cubicBezTo>
                  <a:cubicBezTo>
                    <a:pt x="9" y="1"/>
                    <a:pt x="0" y="33"/>
                    <a:pt x="17" y="44"/>
                  </a:cubicBezTo>
                  <a:cubicBezTo>
                    <a:pt x="24" y="49"/>
                    <a:pt x="43" y="50"/>
                    <a:pt x="55" y="48"/>
                  </a:cubicBezTo>
                  <a:cubicBezTo>
                    <a:pt x="62" y="46"/>
                    <a:pt x="71" y="44"/>
                    <a:pt x="77" y="43"/>
                  </a:cubicBezTo>
                  <a:cubicBezTo>
                    <a:pt x="82" y="41"/>
                    <a:pt x="88" y="37"/>
                    <a:pt x="94" y="35"/>
                  </a:cubicBezTo>
                  <a:cubicBezTo>
                    <a:pt x="107" y="30"/>
                    <a:pt x="121" y="27"/>
                    <a:pt x="135" y="24"/>
                  </a:cubicBezTo>
                  <a:cubicBezTo>
                    <a:pt x="143" y="22"/>
                    <a:pt x="150" y="19"/>
                    <a:pt x="155" y="18"/>
                  </a:cubicBezTo>
                  <a:cubicBezTo>
                    <a:pt x="172" y="16"/>
                    <a:pt x="194" y="20"/>
                    <a:pt x="203" y="26"/>
                  </a:cubicBezTo>
                  <a:cubicBezTo>
                    <a:pt x="207" y="28"/>
                    <a:pt x="213" y="32"/>
                    <a:pt x="210" y="37"/>
                  </a:cubicBezTo>
                  <a:cubicBezTo>
                    <a:pt x="204" y="39"/>
                    <a:pt x="202" y="31"/>
                    <a:pt x="197" y="29"/>
                  </a:cubicBezTo>
                  <a:cubicBezTo>
                    <a:pt x="190" y="26"/>
                    <a:pt x="169" y="22"/>
                    <a:pt x="155" y="24"/>
                  </a:cubicBezTo>
                  <a:cubicBezTo>
                    <a:pt x="149" y="25"/>
                    <a:pt x="143" y="28"/>
                    <a:pt x="136" y="30"/>
                  </a:cubicBezTo>
                  <a:cubicBezTo>
                    <a:pt x="120" y="34"/>
                    <a:pt x="103" y="38"/>
                    <a:pt x="87" y="44"/>
                  </a:cubicBezTo>
                  <a:cubicBezTo>
                    <a:pt x="81" y="46"/>
                    <a:pt x="75" y="47"/>
                    <a:pt x="66" y="50"/>
                  </a:cubicBezTo>
                  <a:cubicBezTo>
                    <a:pt x="58" y="52"/>
                    <a:pt x="53" y="54"/>
                    <a:pt x="41" y="54"/>
                  </a:cubicBezTo>
                  <a:cubicBezTo>
                    <a:pt x="32" y="54"/>
                    <a:pt x="24" y="52"/>
                    <a:pt x="15" y="50"/>
                  </a:cubicBezTo>
                  <a:cubicBezTo>
                    <a:pt x="11" y="42"/>
                    <a:pt x="4" y="42"/>
                    <a:pt x="3" y="35"/>
                  </a:cubicBezTo>
                  <a:cubicBezTo>
                    <a:pt x="1" y="21"/>
                    <a:pt x="6" y="7"/>
                    <a:pt x="18" y="4"/>
                  </a:cubicBezTo>
                  <a:cubicBezTo>
                    <a:pt x="24" y="3"/>
                    <a:pt x="35" y="0"/>
                    <a:pt x="41" y="7"/>
                  </a:cubicBezTo>
                  <a:cubicBezTo>
                    <a:pt x="46" y="13"/>
                    <a:pt x="44" y="25"/>
                    <a:pt x="4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3" name="Freeform 11"/>
          <p:cNvSpPr>
            <a:spLocks/>
          </p:cNvSpPr>
          <p:nvPr/>
        </p:nvSpPr>
        <p:spPr bwMode="auto">
          <a:xfrm>
            <a:off x="2438946" y="5750079"/>
            <a:ext cx="1106412" cy="281552"/>
          </a:xfrm>
          <a:custGeom>
            <a:avLst/>
            <a:gdLst>
              <a:gd name="T0" fmla="*/ 40 w 213"/>
              <a:gd name="T1" fmla="*/ 31 h 54"/>
              <a:gd name="T2" fmla="*/ 26 w 213"/>
              <a:gd name="T3" fmla="*/ 30 h 54"/>
              <a:gd name="T4" fmla="*/ 37 w 213"/>
              <a:gd name="T5" fmla="*/ 25 h 54"/>
              <a:gd name="T6" fmla="*/ 34 w 213"/>
              <a:gd name="T7" fmla="*/ 9 h 54"/>
              <a:gd name="T8" fmla="*/ 17 w 213"/>
              <a:gd name="T9" fmla="*/ 44 h 54"/>
              <a:gd name="T10" fmla="*/ 55 w 213"/>
              <a:gd name="T11" fmla="*/ 48 h 54"/>
              <a:gd name="T12" fmla="*/ 77 w 213"/>
              <a:gd name="T13" fmla="*/ 43 h 54"/>
              <a:gd name="T14" fmla="*/ 94 w 213"/>
              <a:gd name="T15" fmla="*/ 35 h 54"/>
              <a:gd name="T16" fmla="*/ 135 w 213"/>
              <a:gd name="T17" fmla="*/ 24 h 54"/>
              <a:gd name="T18" fmla="*/ 155 w 213"/>
              <a:gd name="T19" fmla="*/ 18 h 54"/>
              <a:gd name="T20" fmla="*/ 203 w 213"/>
              <a:gd name="T21" fmla="*/ 26 h 54"/>
              <a:gd name="T22" fmla="*/ 210 w 213"/>
              <a:gd name="T23" fmla="*/ 37 h 54"/>
              <a:gd name="T24" fmla="*/ 197 w 213"/>
              <a:gd name="T25" fmla="*/ 29 h 54"/>
              <a:gd name="T26" fmla="*/ 155 w 213"/>
              <a:gd name="T27" fmla="*/ 24 h 54"/>
              <a:gd name="T28" fmla="*/ 136 w 213"/>
              <a:gd name="T29" fmla="*/ 30 h 54"/>
              <a:gd name="T30" fmla="*/ 87 w 213"/>
              <a:gd name="T31" fmla="*/ 44 h 54"/>
              <a:gd name="T32" fmla="*/ 66 w 213"/>
              <a:gd name="T33" fmla="*/ 50 h 54"/>
              <a:gd name="T34" fmla="*/ 41 w 213"/>
              <a:gd name="T35" fmla="*/ 54 h 54"/>
              <a:gd name="T36" fmla="*/ 15 w 213"/>
              <a:gd name="T37" fmla="*/ 50 h 54"/>
              <a:gd name="T38" fmla="*/ 3 w 213"/>
              <a:gd name="T39" fmla="*/ 35 h 54"/>
              <a:gd name="T40" fmla="*/ 18 w 213"/>
              <a:gd name="T41" fmla="*/ 4 h 54"/>
              <a:gd name="T42" fmla="*/ 41 w 213"/>
              <a:gd name="T43" fmla="*/ 7 h 54"/>
              <a:gd name="T44" fmla="*/ 40 w 213"/>
              <a:gd name="T45"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54">
                <a:moveTo>
                  <a:pt x="40" y="31"/>
                </a:moveTo>
                <a:cubicBezTo>
                  <a:pt x="34" y="30"/>
                  <a:pt x="29" y="36"/>
                  <a:pt x="26" y="30"/>
                </a:cubicBezTo>
                <a:cubicBezTo>
                  <a:pt x="26" y="25"/>
                  <a:pt x="35" y="28"/>
                  <a:pt x="37" y="25"/>
                </a:cubicBezTo>
                <a:cubicBezTo>
                  <a:pt x="37" y="21"/>
                  <a:pt x="39" y="12"/>
                  <a:pt x="34" y="9"/>
                </a:cubicBezTo>
                <a:cubicBezTo>
                  <a:pt x="9" y="1"/>
                  <a:pt x="0" y="33"/>
                  <a:pt x="17" y="44"/>
                </a:cubicBezTo>
                <a:cubicBezTo>
                  <a:pt x="24" y="49"/>
                  <a:pt x="43" y="50"/>
                  <a:pt x="55" y="48"/>
                </a:cubicBezTo>
                <a:cubicBezTo>
                  <a:pt x="62" y="46"/>
                  <a:pt x="71" y="44"/>
                  <a:pt x="77" y="43"/>
                </a:cubicBezTo>
                <a:cubicBezTo>
                  <a:pt x="82" y="41"/>
                  <a:pt x="88" y="37"/>
                  <a:pt x="94" y="35"/>
                </a:cubicBezTo>
                <a:cubicBezTo>
                  <a:pt x="107" y="30"/>
                  <a:pt x="121" y="27"/>
                  <a:pt x="135" y="24"/>
                </a:cubicBezTo>
                <a:cubicBezTo>
                  <a:pt x="143" y="22"/>
                  <a:pt x="150" y="19"/>
                  <a:pt x="155" y="18"/>
                </a:cubicBezTo>
                <a:cubicBezTo>
                  <a:pt x="172" y="16"/>
                  <a:pt x="194" y="20"/>
                  <a:pt x="203" y="26"/>
                </a:cubicBezTo>
                <a:cubicBezTo>
                  <a:pt x="207" y="28"/>
                  <a:pt x="213" y="32"/>
                  <a:pt x="210" y="37"/>
                </a:cubicBezTo>
                <a:cubicBezTo>
                  <a:pt x="204" y="39"/>
                  <a:pt x="202" y="31"/>
                  <a:pt x="197" y="29"/>
                </a:cubicBezTo>
                <a:cubicBezTo>
                  <a:pt x="190" y="26"/>
                  <a:pt x="169" y="22"/>
                  <a:pt x="155" y="24"/>
                </a:cubicBezTo>
                <a:cubicBezTo>
                  <a:pt x="149" y="25"/>
                  <a:pt x="143" y="28"/>
                  <a:pt x="136" y="30"/>
                </a:cubicBezTo>
                <a:cubicBezTo>
                  <a:pt x="120" y="34"/>
                  <a:pt x="103" y="38"/>
                  <a:pt x="87" y="44"/>
                </a:cubicBezTo>
                <a:cubicBezTo>
                  <a:pt x="81" y="46"/>
                  <a:pt x="75" y="47"/>
                  <a:pt x="66" y="50"/>
                </a:cubicBezTo>
                <a:cubicBezTo>
                  <a:pt x="58" y="52"/>
                  <a:pt x="53" y="54"/>
                  <a:pt x="41" y="54"/>
                </a:cubicBezTo>
                <a:cubicBezTo>
                  <a:pt x="32" y="54"/>
                  <a:pt x="24" y="52"/>
                  <a:pt x="15" y="50"/>
                </a:cubicBezTo>
                <a:cubicBezTo>
                  <a:pt x="11" y="42"/>
                  <a:pt x="4" y="42"/>
                  <a:pt x="3" y="35"/>
                </a:cubicBezTo>
                <a:cubicBezTo>
                  <a:pt x="1" y="21"/>
                  <a:pt x="6" y="7"/>
                  <a:pt x="18" y="4"/>
                </a:cubicBezTo>
                <a:cubicBezTo>
                  <a:pt x="24" y="3"/>
                  <a:pt x="35" y="0"/>
                  <a:pt x="41" y="7"/>
                </a:cubicBezTo>
                <a:cubicBezTo>
                  <a:pt x="46" y="13"/>
                  <a:pt x="44" y="25"/>
                  <a:pt x="40" y="31"/>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 name="Grupa 2"/>
          <p:cNvGrpSpPr/>
          <p:nvPr/>
        </p:nvGrpSpPr>
        <p:grpSpPr>
          <a:xfrm>
            <a:off x="5023632" y="5106011"/>
            <a:ext cx="2106425" cy="270555"/>
            <a:chOff x="3499627" y="5123762"/>
            <a:chExt cx="2106425" cy="270555"/>
          </a:xfrm>
          <a:solidFill>
            <a:srgbClr val="009999"/>
          </a:solidFill>
        </p:grpSpPr>
        <p:sp>
          <p:nvSpPr>
            <p:cNvPr id="24" name="Freeform 12"/>
            <p:cNvSpPr>
              <a:spLocks/>
            </p:cNvSpPr>
            <p:nvPr/>
          </p:nvSpPr>
          <p:spPr bwMode="auto">
            <a:xfrm>
              <a:off x="3499627" y="5123762"/>
              <a:ext cx="1075619" cy="270555"/>
            </a:xfrm>
            <a:custGeom>
              <a:avLst/>
              <a:gdLst>
                <a:gd name="T0" fmla="*/ 204 w 207"/>
                <a:gd name="T1" fmla="*/ 36 h 52"/>
                <a:gd name="T2" fmla="*/ 190 w 207"/>
                <a:gd name="T3" fmla="*/ 26 h 52"/>
                <a:gd name="T4" fmla="*/ 149 w 207"/>
                <a:gd name="T5" fmla="*/ 29 h 52"/>
                <a:gd name="T6" fmla="*/ 130 w 207"/>
                <a:gd name="T7" fmla="*/ 33 h 52"/>
                <a:gd name="T8" fmla="*/ 110 w 207"/>
                <a:gd name="T9" fmla="*/ 35 h 52"/>
                <a:gd name="T10" fmla="*/ 96 w 207"/>
                <a:gd name="T11" fmla="*/ 40 h 52"/>
                <a:gd name="T12" fmla="*/ 81 w 207"/>
                <a:gd name="T13" fmla="*/ 43 h 52"/>
                <a:gd name="T14" fmla="*/ 53 w 207"/>
                <a:gd name="T15" fmla="*/ 52 h 52"/>
                <a:gd name="T16" fmla="*/ 42 w 207"/>
                <a:gd name="T17" fmla="*/ 51 h 52"/>
                <a:gd name="T18" fmla="*/ 34 w 207"/>
                <a:gd name="T19" fmla="*/ 52 h 52"/>
                <a:gd name="T20" fmla="*/ 13 w 207"/>
                <a:gd name="T21" fmla="*/ 47 h 52"/>
                <a:gd name="T22" fmla="*/ 5 w 207"/>
                <a:gd name="T23" fmla="*/ 37 h 52"/>
                <a:gd name="T24" fmla="*/ 18 w 207"/>
                <a:gd name="T25" fmla="*/ 5 h 52"/>
                <a:gd name="T26" fmla="*/ 19 w 207"/>
                <a:gd name="T27" fmla="*/ 24 h 52"/>
                <a:gd name="T28" fmla="*/ 25 w 207"/>
                <a:gd name="T29" fmla="*/ 16 h 52"/>
                <a:gd name="T30" fmla="*/ 16 w 207"/>
                <a:gd name="T31" fmla="*/ 40 h 52"/>
                <a:gd name="T32" fmla="*/ 72 w 207"/>
                <a:gd name="T33" fmla="*/ 37 h 52"/>
                <a:gd name="T34" fmla="*/ 84 w 207"/>
                <a:gd name="T35" fmla="*/ 34 h 52"/>
                <a:gd name="T36" fmla="*/ 108 w 207"/>
                <a:gd name="T37" fmla="*/ 24 h 52"/>
                <a:gd name="T38" fmla="*/ 121 w 207"/>
                <a:gd name="T39" fmla="*/ 21 h 52"/>
                <a:gd name="T40" fmla="*/ 178 w 207"/>
                <a:gd name="T41" fmla="*/ 15 h 52"/>
                <a:gd name="T42" fmla="*/ 198 w 207"/>
                <a:gd name="T43" fmla="*/ 22 h 52"/>
                <a:gd name="T44" fmla="*/ 204 w 207"/>
                <a:gd name="T45"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7" h="52">
                  <a:moveTo>
                    <a:pt x="204" y="36"/>
                  </a:moveTo>
                  <a:cubicBezTo>
                    <a:pt x="197" y="36"/>
                    <a:pt x="195" y="28"/>
                    <a:pt x="190" y="26"/>
                  </a:cubicBezTo>
                  <a:cubicBezTo>
                    <a:pt x="181" y="23"/>
                    <a:pt x="159" y="27"/>
                    <a:pt x="149" y="29"/>
                  </a:cubicBezTo>
                  <a:cubicBezTo>
                    <a:pt x="142" y="30"/>
                    <a:pt x="137" y="32"/>
                    <a:pt x="130" y="33"/>
                  </a:cubicBezTo>
                  <a:cubicBezTo>
                    <a:pt x="123" y="34"/>
                    <a:pt x="116" y="34"/>
                    <a:pt x="110" y="35"/>
                  </a:cubicBezTo>
                  <a:cubicBezTo>
                    <a:pt x="105" y="37"/>
                    <a:pt x="100" y="39"/>
                    <a:pt x="96" y="40"/>
                  </a:cubicBezTo>
                  <a:cubicBezTo>
                    <a:pt x="91" y="42"/>
                    <a:pt x="86" y="42"/>
                    <a:pt x="81" y="43"/>
                  </a:cubicBezTo>
                  <a:cubicBezTo>
                    <a:pt x="71" y="45"/>
                    <a:pt x="61" y="51"/>
                    <a:pt x="53" y="52"/>
                  </a:cubicBezTo>
                  <a:cubicBezTo>
                    <a:pt x="50" y="52"/>
                    <a:pt x="46" y="51"/>
                    <a:pt x="42" y="51"/>
                  </a:cubicBezTo>
                  <a:cubicBezTo>
                    <a:pt x="39" y="51"/>
                    <a:pt x="37" y="52"/>
                    <a:pt x="34" y="52"/>
                  </a:cubicBezTo>
                  <a:cubicBezTo>
                    <a:pt x="27" y="51"/>
                    <a:pt x="20" y="46"/>
                    <a:pt x="13" y="47"/>
                  </a:cubicBezTo>
                  <a:cubicBezTo>
                    <a:pt x="8" y="43"/>
                    <a:pt x="7" y="42"/>
                    <a:pt x="5" y="37"/>
                  </a:cubicBezTo>
                  <a:cubicBezTo>
                    <a:pt x="0" y="28"/>
                    <a:pt x="7" y="7"/>
                    <a:pt x="18" y="5"/>
                  </a:cubicBezTo>
                  <a:cubicBezTo>
                    <a:pt x="40" y="0"/>
                    <a:pt x="38" y="32"/>
                    <a:pt x="19" y="24"/>
                  </a:cubicBezTo>
                  <a:cubicBezTo>
                    <a:pt x="18" y="18"/>
                    <a:pt x="24" y="20"/>
                    <a:pt x="25" y="16"/>
                  </a:cubicBezTo>
                  <a:cubicBezTo>
                    <a:pt x="11" y="5"/>
                    <a:pt x="4" y="33"/>
                    <a:pt x="16" y="40"/>
                  </a:cubicBezTo>
                  <a:cubicBezTo>
                    <a:pt x="30" y="47"/>
                    <a:pt x="58" y="41"/>
                    <a:pt x="72" y="37"/>
                  </a:cubicBezTo>
                  <a:cubicBezTo>
                    <a:pt x="76" y="36"/>
                    <a:pt x="81" y="36"/>
                    <a:pt x="84" y="34"/>
                  </a:cubicBezTo>
                  <a:cubicBezTo>
                    <a:pt x="92" y="32"/>
                    <a:pt x="100" y="27"/>
                    <a:pt x="108" y="24"/>
                  </a:cubicBezTo>
                  <a:cubicBezTo>
                    <a:pt x="112" y="23"/>
                    <a:pt x="117" y="23"/>
                    <a:pt x="121" y="21"/>
                  </a:cubicBezTo>
                  <a:cubicBezTo>
                    <a:pt x="136" y="18"/>
                    <a:pt x="158" y="11"/>
                    <a:pt x="178" y="15"/>
                  </a:cubicBezTo>
                  <a:cubicBezTo>
                    <a:pt x="185" y="17"/>
                    <a:pt x="194" y="20"/>
                    <a:pt x="198" y="22"/>
                  </a:cubicBezTo>
                  <a:cubicBezTo>
                    <a:pt x="201" y="24"/>
                    <a:pt x="207" y="31"/>
                    <a:pt x="20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2"/>
            <p:cNvSpPr>
              <a:spLocks/>
            </p:cNvSpPr>
            <p:nvPr/>
          </p:nvSpPr>
          <p:spPr bwMode="auto">
            <a:xfrm flipH="1">
              <a:off x="4530433" y="5123762"/>
              <a:ext cx="1075619" cy="270555"/>
            </a:xfrm>
            <a:custGeom>
              <a:avLst/>
              <a:gdLst>
                <a:gd name="T0" fmla="*/ 204 w 207"/>
                <a:gd name="T1" fmla="*/ 36 h 52"/>
                <a:gd name="T2" fmla="*/ 190 w 207"/>
                <a:gd name="T3" fmla="*/ 26 h 52"/>
                <a:gd name="T4" fmla="*/ 149 w 207"/>
                <a:gd name="T5" fmla="*/ 29 h 52"/>
                <a:gd name="T6" fmla="*/ 130 w 207"/>
                <a:gd name="T7" fmla="*/ 33 h 52"/>
                <a:gd name="T8" fmla="*/ 110 w 207"/>
                <a:gd name="T9" fmla="*/ 35 h 52"/>
                <a:gd name="T10" fmla="*/ 96 w 207"/>
                <a:gd name="T11" fmla="*/ 40 h 52"/>
                <a:gd name="T12" fmla="*/ 81 w 207"/>
                <a:gd name="T13" fmla="*/ 43 h 52"/>
                <a:gd name="T14" fmla="*/ 53 w 207"/>
                <a:gd name="T15" fmla="*/ 52 h 52"/>
                <a:gd name="T16" fmla="*/ 42 w 207"/>
                <a:gd name="T17" fmla="*/ 51 h 52"/>
                <a:gd name="T18" fmla="*/ 34 w 207"/>
                <a:gd name="T19" fmla="*/ 52 h 52"/>
                <a:gd name="T20" fmla="*/ 13 w 207"/>
                <a:gd name="T21" fmla="*/ 47 h 52"/>
                <a:gd name="T22" fmla="*/ 5 w 207"/>
                <a:gd name="T23" fmla="*/ 37 h 52"/>
                <a:gd name="T24" fmla="*/ 18 w 207"/>
                <a:gd name="T25" fmla="*/ 5 h 52"/>
                <a:gd name="T26" fmla="*/ 19 w 207"/>
                <a:gd name="T27" fmla="*/ 24 h 52"/>
                <a:gd name="T28" fmla="*/ 25 w 207"/>
                <a:gd name="T29" fmla="*/ 16 h 52"/>
                <a:gd name="T30" fmla="*/ 16 w 207"/>
                <a:gd name="T31" fmla="*/ 40 h 52"/>
                <a:gd name="T32" fmla="*/ 72 w 207"/>
                <a:gd name="T33" fmla="*/ 37 h 52"/>
                <a:gd name="T34" fmla="*/ 84 w 207"/>
                <a:gd name="T35" fmla="*/ 34 h 52"/>
                <a:gd name="T36" fmla="*/ 108 w 207"/>
                <a:gd name="T37" fmla="*/ 24 h 52"/>
                <a:gd name="T38" fmla="*/ 121 w 207"/>
                <a:gd name="T39" fmla="*/ 21 h 52"/>
                <a:gd name="T40" fmla="*/ 178 w 207"/>
                <a:gd name="T41" fmla="*/ 15 h 52"/>
                <a:gd name="T42" fmla="*/ 198 w 207"/>
                <a:gd name="T43" fmla="*/ 22 h 52"/>
                <a:gd name="T44" fmla="*/ 204 w 207"/>
                <a:gd name="T45"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7" h="52">
                  <a:moveTo>
                    <a:pt x="204" y="36"/>
                  </a:moveTo>
                  <a:cubicBezTo>
                    <a:pt x="197" y="36"/>
                    <a:pt x="195" y="28"/>
                    <a:pt x="190" y="26"/>
                  </a:cubicBezTo>
                  <a:cubicBezTo>
                    <a:pt x="181" y="23"/>
                    <a:pt x="159" y="27"/>
                    <a:pt x="149" y="29"/>
                  </a:cubicBezTo>
                  <a:cubicBezTo>
                    <a:pt x="142" y="30"/>
                    <a:pt x="137" y="32"/>
                    <a:pt x="130" y="33"/>
                  </a:cubicBezTo>
                  <a:cubicBezTo>
                    <a:pt x="123" y="34"/>
                    <a:pt x="116" y="34"/>
                    <a:pt x="110" y="35"/>
                  </a:cubicBezTo>
                  <a:cubicBezTo>
                    <a:pt x="105" y="37"/>
                    <a:pt x="100" y="39"/>
                    <a:pt x="96" y="40"/>
                  </a:cubicBezTo>
                  <a:cubicBezTo>
                    <a:pt x="91" y="42"/>
                    <a:pt x="86" y="42"/>
                    <a:pt x="81" y="43"/>
                  </a:cubicBezTo>
                  <a:cubicBezTo>
                    <a:pt x="71" y="45"/>
                    <a:pt x="61" y="51"/>
                    <a:pt x="53" y="52"/>
                  </a:cubicBezTo>
                  <a:cubicBezTo>
                    <a:pt x="50" y="52"/>
                    <a:pt x="46" y="51"/>
                    <a:pt x="42" y="51"/>
                  </a:cubicBezTo>
                  <a:cubicBezTo>
                    <a:pt x="39" y="51"/>
                    <a:pt x="37" y="52"/>
                    <a:pt x="34" y="52"/>
                  </a:cubicBezTo>
                  <a:cubicBezTo>
                    <a:pt x="27" y="51"/>
                    <a:pt x="20" y="46"/>
                    <a:pt x="13" y="47"/>
                  </a:cubicBezTo>
                  <a:cubicBezTo>
                    <a:pt x="8" y="43"/>
                    <a:pt x="7" y="42"/>
                    <a:pt x="5" y="37"/>
                  </a:cubicBezTo>
                  <a:cubicBezTo>
                    <a:pt x="0" y="28"/>
                    <a:pt x="7" y="7"/>
                    <a:pt x="18" y="5"/>
                  </a:cubicBezTo>
                  <a:cubicBezTo>
                    <a:pt x="40" y="0"/>
                    <a:pt x="38" y="32"/>
                    <a:pt x="19" y="24"/>
                  </a:cubicBezTo>
                  <a:cubicBezTo>
                    <a:pt x="18" y="18"/>
                    <a:pt x="24" y="20"/>
                    <a:pt x="25" y="16"/>
                  </a:cubicBezTo>
                  <a:cubicBezTo>
                    <a:pt x="11" y="5"/>
                    <a:pt x="4" y="33"/>
                    <a:pt x="16" y="40"/>
                  </a:cubicBezTo>
                  <a:cubicBezTo>
                    <a:pt x="30" y="47"/>
                    <a:pt x="58" y="41"/>
                    <a:pt x="72" y="37"/>
                  </a:cubicBezTo>
                  <a:cubicBezTo>
                    <a:pt x="76" y="36"/>
                    <a:pt x="81" y="36"/>
                    <a:pt x="84" y="34"/>
                  </a:cubicBezTo>
                  <a:cubicBezTo>
                    <a:pt x="92" y="32"/>
                    <a:pt x="100" y="27"/>
                    <a:pt x="108" y="24"/>
                  </a:cubicBezTo>
                  <a:cubicBezTo>
                    <a:pt x="112" y="23"/>
                    <a:pt x="117" y="23"/>
                    <a:pt x="121" y="21"/>
                  </a:cubicBezTo>
                  <a:cubicBezTo>
                    <a:pt x="136" y="18"/>
                    <a:pt x="158" y="11"/>
                    <a:pt x="178" y="15"/>
                  </a:cubicBezTo>
                  <a:cubicBezTo>
                    <a:pt x="185" y="17"/>
                    <a:pt x="194" y="20"/>
                    <a:pt x="198" y="22"/>
                  </a:cubicBezTo>
                  <a:cubicBezTo>
                    <a:pt x="201" y="24"/>
                    <a:pt x="207" y="31"/>
                    <a:pt x="20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6" name="Freeform 12"/>
          <p:cNvSpPr>
            <a:spLocks/>
          </p:cNvSpPr>
          <p:nvPr/>
        </p:nvSpPr>
        <p:spPr bwMode="auto">
          <a:xfrm>
            <a:off x="5561441" y="5670655"/>
            <a:ext cx="1075619" cy="270555"/>
          </a:xfrm>
          <a:custGeom>
            <a:avLst/>
            <a:gdLst>
              <a:gd name="T0" fmla="*/ 204 w 207"/>
              <a:gd name="T1" fmla="*/ 36 h 52"/>
              <a:gd name="T2" fmla="*/ 190 w 207"/>
              <a:gd name="T3" fmla="*/ 26 h 52"/>
              <a:gd name="T4" fmla="*/ 149 w 207"/>
              <a:gd name="T5" fmla="*/ 29 h 52"/>
              <a:gd name="T6" fmla="*/ 130 w 207"/>
              <a:gd name="T7" fmla="*/ 33 h 52"/>
              <a:gd name="T8" fmla="*/ 110 w 207"/>
              <a:gd name="T9" fmla="*/ 35 h 52"/>
              <a:gd name="T10" fmla="*/ 96 w 207"/>
              <a:gd name="T11" fmla="*/ 40 h 52"/>
              <a:gd name="T12" fmla="*/ 81 w 207"/>
              <a:gd name="T13" fmla="*/ 43 h 52"/>
              <a:gd name="T14" fmla="*/ 53 w 207"/>
              <a:gd name="T15" fmla="*/ 52 h 52"/>
              <a:gd name="T16" fmla="*/ 42 w 207"/>
              <a:gd name="T17" fmla="*/ 51 h 52"/>
              <a:gd name="T18" fmla="*/ 34 w 207"/>
              <a:gd name="T19" fmla="*/ 52 h 52"/>
              <a:gd name="T20" fmla="*/ 13 w 207"/>
              <a:gd name="T21" fmla="*/ 47 h 52"/>
              <a:gd name="T22" fmla="*/ 5 w 207"/>
              <a:gd name="T23" fmla="*/ 37 h 52"/>
              <a:gd name="T24" fmla="*/ 18 w 207"/>
              <a:gd name="T25" fmla="*/ 5 h 52"/>
              <a:gd name="T26" fmla="*/ 19 w 207"/>
              <a:gd name="T27" fmla="*/ 24 h 52"/>
              <a:gd name="T28" fmla="*/ 25 w 207"/>
              <a:gd name="T29" fmla="*/ 16 h 52"/>
              <a:gd name="T30" fmla="*/ 16 w 207"/>
              <a:gd name="T31" fmla="*/ 40 h 52"/>
              <a:gd name="T32" fmla="*/ 72 w 207"/>
              <a:gd name="T33" fmla="*/ 37 h 52"/>
              <a:gd name="T34" fmla="*/ 84 w 207"/>
              <a:gd name="T35" fmla="*/ 34 h 52"/>
              <a:gd name="T36" fmla="*/ 108 w 207"/>
              <a:gd name="T37" fmla="*/ 24 h 52"/>
              <a:gd name="T38" fmla="*/ 121 w 207"/>
              <a:gd name="T39" fmla="*/ 21 h 52"/>
              <a:gd name="T40" fmla="*/ 178 w 207"/>
              <a:gd name="T41" fmla="*/ 15 h 52"/>
              <a:gd name="T42" fmla="*/ 198 w 207"/>
              <a:gd name="T43" fmla="*/ 22 h 52"/>
              <a:gd name="T44" fmla="*/ 204 w 207"/>
              <a:gd name="T45"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7" h="52">
                <a:moveTo>
                  <a:pt x="204" y="36"/>
                </a:moveTo>
                <a:cubicBezTo>
                  <a:pt x="197" y="36"/>
                  <a:pt x="195" y="28"/>
                  <a:pt x="190" y="26"/>
                </a:cubicBezTo>
                <a:cubicBezTo>
                  <a:pt x="181" y="23"/>
                  <a:pt x="159" y="27"/>
                  <a:pt x="149" y="29"/>
                </a:cubicBezTo>
                <a:cubicBezTo>
                  <a:pt x="142" y="30"/>
                  <a:pt x="137" y="32"/>
                  <a:pt x="130" y="33"/>
                </a:cubicBezTo>
                <a:cubicBezTo>
                  <a:pt x="123" y="34"/>
                  <a:pt x="116" y="34"/>
                  <a:pt x="110" y="35"/>
                </a:cubicBezTo>
                <a:cubicBezTo>
                  <a:pt x="105" y="37"/>
                  <a:pt x="100" y="39"/>
                  <a:pt x="96" y="40"/>
                </a:cubicBezTo>
                <a:cubicBezTo>
                  <a:pt x="91" y="42"/>
                  <a:pt x="86" y="42"/>
                  <a:pt x="81" y="43"/>
                </a:cubicBezTo>
                <a:cubicBezTo>
                  <a:pt x="71" y="45"/>
                  <a:pt x="61" y="51"/>
                  <a:pt x="53" y="52"/>
                </a:cubicBezTo>
                <a:cubicBezTo>
                  <a:pt x="50" y="52"/>
                  <a:pt x="46" y="51"/>
                  <a:pt x="42" y="51"/>
                </a:cubicBezTo>
                <a:cubicBezTo>
                  <a:pt x="39" y="51"/>
                  <a:pt x="37" y="52"/>
                  <a:pt x="34" y="52"/>
                </a:cubicBezTo>
                <a:cubicBezTo>
                  <a:pt x="27" y="51"/>
                  <a:pt x="20" y="46"/>
                  <a:pt x="13" y="47"/>
                </a:cubicBezTo>
                <a:cubicBezTo>
                  <a:pt x="8" y="43"/>
                  <a:pt x="7" y="42"/>
                  <a:pt x="5" y="37"/>
                </a:cubicBezTo>
                <a:cubicBezTo>
                  <a:pt x="0" y="28"/>
                  <a:pt x="7" y="7"/>
                  <a:pt x="18" y="5"/>
                </a:cubicBezTo>
                <a:cubicBezTo>
                  <a:pt x="40" y="0"/>
                  <a:pt x="38" y="32"/>
                  <a:pt x="19" y="24"/>
                </a:cubicBezTo>
                <a:cubicBezTo>
                  <a:pt x="18" y="18"/>
                  <a:pt x="24" y="20"/>
                  <a:pt x="25" y="16"/>
                </a:cubicBezTo>
                <a:cubicBezTo>
                  <a:pt x="11" y="5"/>
                  <a:pt x="4" y="33"/>
                  <a:pt x="16" y="40"/>
                </a:cubicBezTo>
                <a:cubicBezTo>
                  <a:pt x="30" y="47"/>
                  <a:pt x="58" y="41"/>
                  <a:pt x="72" y="37"/>
                </a:cubicBezTo>
                <a:cubicBezTo>
                  <a:pt x="76" y="36"/>
                  <a:pt x="81" y="36"/>
                  <a:pt x="84" y="34"/>
                </a:cubicBezTo>
                <a:cubicBezTo>
                  <a:pt x="92" y="32"/>
                  <a:pt x="100" y="27"/>
                  <a:pt x="108" y="24"/>
                </a:cubicBezTo>
                <a:cubicBezTo>
                  <a:pt x="112" y="23"/>
                  <a:pt x="117" y="23"/>
                  <a:pt x="121" y="21"/>
                </a:cubicBezTo>
                <a:cubicBezTo>
                  <a:pt x="136" y="18"/>
                  <a:pt x="158" y="11"/>
                  <a:pt x="178" y="15"/>
                </a:cubicBezTo>
                <a:cubicBezTo>
                  <a:pt x="185" y="17"/>
                  <a:pt x="194" y="20"/>
                  <a:pt x="198" y="22"/>
                </a:cubicBezTo>
                <a:cubicBezTo>
                  <a:pt x="201" y="24"/>
                  <a:pt x="207" y="31"/>
                  <a:pt x="204" y="36"/>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3"/>
          <p:cNvSpPr>
            <a:spLocks noEditPoints="1"/>
          </p:cNvSpPr>
          <p:nvPr/>
        </p:nvSpPr>
        <p:spPr bwMode="auto">
          <a:xfrm rot="5400000">
            <a:off x="7315621" y="432715"/>
            <a:ext cx="413230" cy="789187"/>
          </a:xfrm>
          <a:custGeom>
            <a:avLst/>
            <a:gdLst>
              <a:gd name="T0" fmla="*/ 65 w 108"/>
              <a:gd name="T1" fmla="*/ 4 h 206"/>
              <a:gd name="T2" fmla="*/ 56 w 108"/>
              <a:gd name="T3" fmla="*/ 32 h 206"/>
              <a:gd name="T4" fmla="*/ 56 w 108"/>
              <a:gd name="T5" fmla="*/ 69 h 206"/>
              <a:gd name="T6" fmla="*/ 83 w 108"/>
              <a:gd name="T7" fmla="*/ 41 h 206"/>
              <a:gd name="T8" fmla="*/ 99 w 108"/>
              <a:gd name="T9" fmla="*/ 25 h 206"/>
              <a:gd name="T10" fmla="*/ 87 w 108"/>
              <a:gd name="T11" fmla="*/ 45 h 206"/>
              <a:gd name="T12" fmla="*/ 56 w 108"/>
              <a:gd name="T13" fmla="*/ 81 h 206"/>
              <a:gd name="T14" fmla="*/ 56 w 108"/>
              <a:gd name="T15" fmla="*/ 99 h 206"/>
              <a:gd name="T16" fmla="*/ 69 w 108"/>
              <a:gd name="T17" fmla="*/ 91 h 206"/>
              <a:gd name="T18" fmla="*/ 82 w 108"/>
              <a:gd name="T19" fmla="*/ 84 h 206"/>
              <a:gd name="T20" fmla="*/ 69 w 108"/>
              <a:gd name="T21" fmla="*/ 97 h 206"/>
              <a:gd name="T22" fmla="*/ 56 w 108"/>
              <a:gd name="T23" fmla="*/ 108 h 206"/>
              <a:gd name="T24" fmla="*/ 56 w 108"/>
              <a:gd name="T25" fmla="*/ 166 h 206"/>
              <a:gd name="T26" fmla="*/ 54 w 108"/>
              <a:gd name="T27" fmla="*/ 206 h 206"/>
              <a:gd name="T28" fmla="*/ 50 w 108"/>
              <a:gd name="T29" fmla="*/ 190 h 206"/>
              <a:gd name="T30" fmla="*/ 50 w 108"/>
              <a:gd name="T31" fmla="*/ 110 h 206"/>
              <a:gd name="T32" fmla="*/ 28 w 108"/>
              <a:gd name="T33" fmla="*/ 93 h 206"/>
              <a:gd name="T34" fmla="*/ 23 w 108"/>
              <a:gd name="T35" fmla="*/ 87 h 206"/>
              <a:gd name="T36" fmla="*/ 37 w 108"/>
              <a:gd name="T37" fmla="*/ 92 h 206"/>
              <a:gd name="T38" fmla="*/ 50 w 108"/>
              <a:gd name="T39" fmla="*/ 102 h 206"/>
              <a:gd name="T40" fmla="*/ 51 w 108"/>
              <a:gd name="T41" fmla="*/ 79 h 206"/>
              <a:gd name="T42" fmla="*/ 36 w 108"/>
              <a:gd name="T43" fmla="*/ 64 h 206"/>
              <a:gd name="T44" fmla="*/ 21 w 108"/>
              <a:gd name="T45" fmla="*/ 50 h 206"/>
              <a:gd name="T46" fmla="*/ 9 w 108"/>
              <a:gd name="T47" fmla="*/ 51 h 206"/>
              <a:gd name="T48" fmla="*/ 6 w 108"/>
              <a:gd name="T49" fmla="*/ 31 h 206"/>
              <a:gd name="T50" fmla="*/ 9 w 108"/>
              <a:gd name="T51" fmla="*/ 31 h 206"/>
              <a:gd name="T52" fmla="*/ 24 w 108"/>
              <a:gd name="T53" fmla="*/ 32 h 206"/>
              <a:gd name="T54" fmla="*/ 25 w 108"/>
              <a:gd name="T55" fmla="*/ 46 h 206"/>
              <a:gd name="T56" fmla="*/ 50 w 108"/>
              <a:gd name="T57" fmla="*/ 69 h 206"/>
              <a:gd name="T58" fmla="*/ 51 w 108"/>
              <a:gd name="T59" fmla="*/ 33 h 206"/>
              <a:gd name="T60" fmla="*/ 42 w 108"/>
              <a:gd name="T61" fmla="*/ 10 h 206"/>
              <a:gd name="T62" fmla="*/ 45 w 108"/>
              <a:gd name="T63" fmla="*/ 3 h 206"/>
              <a:gd name="T64" fmla="*/ 65 w 108"/>
              <a:gd name="T65" fmla="*/ 4 h 206"/>
              <a:gd name="T66" fmla="*/ 48 w 108"/>
              <a:gd name="T67" fmla="*/ 9 h 206"/>
              <a:gd name="T68" fmla="*/ 45 w 108"/>
              <a:gd name="T69" fmla="*/ 20 h 206"/>
              <a:gd name="T70" fmla="*/ 56 w 108"/>
              <a:gd name="T71" fmla="*/ 27 h 206"/>
              <a:gd name="T72" fmla="*/ 61 w 108"/>
              <a:gd name="T73" fmla="*/ 7 h 206"/>
              <a:gd name="T74" fmla="*/ 48 w 108"/>
              <a:gd name="T75" fmla="*/ 9 h 206"/>
              <a:gd name="T76" fmla="*/ 89 w 108"/>
              <a:gd name="T77" fmla="*/ 41 h 206"/>
              <a:gd name="T78" fmla="*/ 93 w 108"/>
              <a:gd name="T79" fmla="*/ 28 h 206"/>
              <a:gd name="T80" fmla="*/ 89 w 108"/>
              <a:gd name="T81" fmla="*/ 41 h 206"/>
              <a:gd name="T82" fmla="*/ 19 w 108"/>
              <a:gd name="T83" fmla="*/ 44 h 206"/>
              <a:gd name="T84" fmla="*/ 14 w 108"/>
              <a:gd name="T85" fmla="*/ 48 h 206"/>
              <a:gd name="T86" fmla="*/ 19 w 108"/>
              <a:gd name="T87" fmla="*/ 4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206">
                <a:moveTo>
                  <a:pt x="65" y="4"/>
                </a:moveTo>
                <a:cubicBezTo>
                  <a:pt x="71" y="14"/>
                  <a:pt x="69" y="30"/>
                  <a:pt x="56" y="32"/>
                </a:cubicBezTo>
                <a:cubicBezTo>
                  <a:pt x="56" y="43"/>
                  <a:pt x="55" y="55"/>
                  <a:pt x="56" y="69"/>
                </a:cubicBezTo>
                <a:cubicBezTo>
                  <a:pt x="68" y="63"/>
                  <a:pt x="73" y="49"/>
                  <a:pt x="83" y="41"/>
                </a:cubicBezTo>
                <a:cubicBezTo>
                  <a:pt x="79" y="30"/>
                  <a:pt x="89" y="18"/>
                  <a:pt x="99" y="25"/>
                </a:cubicBezTo>
                <a:cubicBezTo>
                  <a:pt x="108" y="35"/>
                  <a:pt x="96" y="52"/>
                  <a:pt x="87" y="45"/>
                </a:cubicBezTo>
                <a:cubicBezTo>
                  <a:pt x="77" y="57"/>
                  <a:pt x="65" y="68"/>
                  <a:pt x="56" y="81"/>
                </a:cubicBezTo>
                <a:cubicBezTo>
                  <a:pt x="56" y="87"/>
                  <a:pt x="56" y="93"/>
                  <a:pt x="56" y="99"/>
                </a:cubicBezTo>
                <a:cubicBezTo>
                  <a:pt x="60" y="96"/>
                  <a:pt x="65" y="95"/>
                  <a:pt x="69" y="91"/>
                </a:cubicBezTo>
                <a:cubicBezTo>
                  <a:pt x="73" y="88"/>
                  <a:pt x="76" y="81"/>
                  <a:pt x="82" y="84"/>
                </a:cubicBezTo>
                <a:cubicBezTo>
                  <a:pt x="81" y="91"/>
                  <a:pt x="74" y="94"/>
                  <a:pt x="69" y="97"/>
                </a:cubicBezTo>
                <a:cubicBezTo>
                  <a:pt x="65" y="101"/>
                  <a:pt x="59" y="104"/>
                  <a:pt x="56" y="108"/>
                </a:cubicBezTo>
                <a:cubicBezTo>
                  <a:pt x="55" y="128"/>
                  <a:pt x="55" y="146"/>
                  <a:pt x="56" y="166"/>
                </a:cubicBezTo>
                <a:cubicBezTo>
                  <a:pt x="56" y="179"/>
                  <a:pt x="57" y="193"/>
                  <a:pt x="54" y="206"/>
                </a:cubicBezTo>
                <a:cubicBezTo>
                  <a:pt x="47" y="205"/>
                  <a:pt x="50" y="196"/>
                  <a:pt x="50" y="190"/>
                </a:cubicBezTo>
                <a:cubicBezTo>
                  <a:pt x="50" y="162"/>
                  <a:pt x="49" y="141"/>
                  <a:pt x="50" y="110"/>
                </a:cubicBezTo>
                <a:cubicBezTo>
                  <a:pt x="45" y="103"/>
                  <a:pt x="36" y="99"/>
                  <a:pt x="28" y="93"/>
                </a:cubicBezTo>
                <a:cubicBezTo>
                  <a:pt x="26" y="92"/>
                  <a:pt x="21" y="90"/>
                  <a:pt x="23" y="87"/>
                </a:cubicBezTo>
                <a:cubicBezTo>
                  <a:pt x="27" y="82"/>
                  <a:pt x="34" y="90"/>
                  <a:pt x="37" y="92"/>
                </a:cubicBezTo>
                <a:cubicBezTo>
                  <a:pt x="42" y="95"/>
                  <a:pt x="47" y="98"/>
                  <a:pt x="50" y="102"/>
                </a:cubicBezTo>
                <a:cubicBezTo>
                  <a:pt x="49" y="93"/>
                  <a:pt x="52" y="86"/>
                  <a:pt x="51" y="79"/>
                </a:cubicBezTo>
                <a:cubicBezTo>
                  <a:pt x="49" y="73"/>
                  <a:pt x="41" y="69"/>
                  <a:pt x="36" y="64"/>
                </a:cubicBezTo>
                <a:cubicBezTo>
                  <a:pt x="30" y="59"/>
                  <a:pt x="26" y="53"/>
                  <a:pt x="21" y="50"/>
                </a:cubicBezTo>
                <a:cubicBezTo>
                  <a:pt x="16" y="52"/>
                  <a:pt x="12" y="53"/>
                  <a:pt x="9" y="51"/>
                </a:cubicBezTo>
                <a:cubicBezTo>
                  <a:pt x="4" y="49"/>
                  <a:pt x="1" y="36"/>
                  <a:pt x="6" y="31"/>
                </a:cubicBezTo>
                <a:cubicBezTo>
                  <a:pt x="7" y="30"/>
                  <a:pt x="9" y="31"/>
                  <a:pt x="9" y="31"/>
                </a:cubicBezTo>
                <a:cubicBezTo>
                  <a:pt x="13" y="27"/>
                  <a:pt x="20" y="27"/>
                  <a:pt x="24" y="32"/>
                </a:cubicBezTo>
                <a:cubicBezTo>
                  <a:pt x="25" y="36"/>
                  <a:pt x="25" y="40"/>
                  <a:pt x="25" y="46"/>
                </a:cubicBezTo>
                <a:cubicBezTo>
                  <a:pt x="33" y="54"/>
                  <a:pt x="42" y="61"/>
                  <a:pt x="50" y="69"/>
                </a:cubicBezTo>
                <a:cubicBezTo>
                  <a:pt x="51" y="59"/>
                  <a:pt x="48" y="44"/>
                  <a:pt x="51" y="33"/>
                </a:cubicBezTo>
                <a:cubicBezTo>
                  <a:pt x="45" y="26"/>
                  <a:pt x="37" y="22"/>
                  <a:pt x="42" y="10"/>
                </a:cubicBezTo>
                <a:cubicBezTo>
                  <a:pt x="42" y="8"/>
                  <a:pt x="45" y="6"/>
                  <a:pt x="45" y="3"/>
                </a:cubicBezTo>
                <a:cubicBezTo>
                  <a:pt x="50" y="0"/>
                  <a:pt x="61" y="0"/>
                  <a:pt x="65" y="4"/>
                </a:cubicBezTo>
                <a:close/>
                <a:moveTo>
                  <a:pt x="48" y="9"/>
                </a:moveTo>
                <a:cubicBezTo>
                  <a:pt x="48" y="14"/>
                  <a:pt x="48" y="18"/>
                  <a:pt x="45" y="20"/>
                </a:cubicBezTo>
                <a:cubicBezTo>
                  <a:pt x="48" y="22"/>
                  <a:pt x="51" y="26"/>
                  <a:pt x="56" y="27"/>
                </a:cubicBezTo>
                <a:cubicBezTo>
                  <a:pt x="62" y="23"/>
                  <a:pt x="64" y="15"/>
                  <a:pt x="61" y="7"/>
                </a:cubicBezTo>
                <a:cubicBezTo>
                  <a:pt x="56" y="4"/>
                  <a:pt x="51" y="5"/>
                  <a:pt x="48" y="9"/>
                </a:cubicBezTo>
                <a:close/>
                <a:moveTo>
                  <a:pt x="89" y="41"/>
                </a:moveTo>
                <a:cubicBezTo>
                  <a:pt x="97" y="43"/>
                  <a:pt x="99" y="29"/>
                  <a:pt x="93" y="28"/>
                </a:cubicBezTo>
                <a:cubicBezTo>
                  <a:pt x="88" y="28"/>
                  <a:pt x="87" y="36"/>
                  <a:pt x="89" y="41"/>
                </a:cubicBezTo>
                <a:close/>
                <a:moveTo>
                  <a:pt x="19" y="44"/>
                </a:moveTo>
                <a:cubicBezTo>
                  <a:pt x="22" y="22"/>
                  <a:pt x="0" y="41"/>
                  <a:pt x="14" y="48"/>
                </a:cubicBezTo>
                <a:cubicBezTo>
                  <a:pt x="16" y="47"/>
                  <a:pt x="16" y="43"/>
                  <a:pt x="19" y="4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13"/>
          <p:cNvSpPr>
            <a:spLocks noEditPoints="1"/>
          </p:cNvSpPr>
          <p:nvPr/>
        </p:nvSpPr>
        <p:spPr bwMode="auto">
          <a:xfrm rot="16200000" flipH="1">
            <a:off x="4414183" y="432715"/>
            <a:ext cx="413230" cy="789187"/>
          </a:xfrm>
          <a:custGeom>
            <a:avLst/>
            <a:gdLst>
              <a:gd name="T0" fmla="*/ 65 w 108"/>
              <a:gd name="T1" fmla="*/ 4 h 206"/>
              <a:gd name="T2" fmla="*/ 56 w 108"/>
              <a:gd name="T3" fmla="*/ 32 h 206"/>
              <a:gd name="T4" fmla="*/ 56 w 108"/>
              <a:gd name="T5" fmla="*/ 69 h 206"/>
              <a:gd name="T6" fmla="*/ 83 w 108"/>
              <a:gd name="T7" fmla="*/ 41 h 206"/>
              <a:gd name="T8" fmla="*/ 99 w 108"/>
              <a:gd name="T9" fmla="*/ 25 h 206"/>
              <a:gd name="T10" fmla="*/ 87 w 108"/>
              <a:gd name="T11" fmla="*/ 45 h 206"/>
              <a:gd name="T12" fmla="*/ 56 w 108"/>
              <a:gd name="T13" fmla="*/ 81 h 206"/>
              <a:gd name="T14" fmla="*/ 56 w 108"/>
              <a:gd name="T15" fmla="*/ 99 h 206"/>
              <a:gd name="T16" fmla="*/ 69 w 108"/>
              <a:gd name="T17" fmla="*/ 91 h 206"/>
              <a:gd name="T18" fmla="*/ 82 w 108"/>
              <a:gd name="T19" fmla="*/ 84 h 206"/>
              <a:gd name="T20" fmla="*/ 69 w 108"/>
              <a:gd name="T21" fmla="*/ 97 h 206"/>
              <a:gd name="T22" fmla="*/ 56 w 108"/>
              <a:gd name="T23" fmla="*/ 108 h 206"/>
              <a:gd name="T24" fmla="*/ 56 w 108"/>
              <a:gd name="T25" fmla="*/ 166 h 206"/>
              <a:gd name="T26" fmla="*/ 54 w 108"/>
              <a:gd name="T27" fmla="*/ 206 h 206"/>
              <a:gd name="T28" fmla="*/ 50 w 108"/>
              <a:gd name="T29" fmla="*/ 190 h 206"/>
              <a:gd name="T30" fmla="*/ 50 w 108"/>
              <a:gd name="T31" fmla="*/ 110 h 206"/>
              <a:gd name="T32" fmla="*/ 28 w 108"/>
              <a:gd name="T33" fmla="*/ 93 h 206"/>
              <a:gd name="T34" fmla="*/ 23 w 108"/>
              <a:gd name="T35" fmla="*/ 87 h 206"/>
              <a:gd name="T36" fmla="*/ 37 w 108"/>
              <a:gd name="T37" fmla="*/ 92 h 206"/>
              <a:gd name="T38" fmla="*/ 50 w 108"/>
              <a:gd name="T39" fmla="*/ 102 h 206"/>
              <a:gd name="T40" fmla="*/ 51 w 108"/>
              <a:gd name="T41" fmla="*/ 79 h 206"/>
              <a:gd name="T42" fmla="*/ 36 w 108"/>
              <a:gd name="T43" fmla="*/ 64 h 206"/>
              <a:gd name="T44" fmla="*/ 21 w 108"/>
              <a:gd name="T45" fmla="*/ 50 h 206"/>
              <a:gd name="T46" fmla="*/ 9 w 108"/>
              <a:gd name="T47" fmla="*/ 51 h 206"/>
              <a:gd name="T48" fmla="*/ 6 w 108"/>
              <a:gd name="T49" fmla="*/ 31 h 206"/>
              <a:gd name="T50" fmla="*/ 9 w 108"/>
              <a:gd name="T51" fmla="*/ 31 h 206"/>
              <a:gd name="T52" fmla="*/ 24 w 108"/>
              <a:gd name="T53" fmla="*/ 32 h 206"/>
              <a:gd name="T54" fmla="*/ 25 w 108"/>
              <a:gd name="T55" fmla="*/ 46 h 206"/>
              <a:gd name="T56" fmla="*/ 50 w 108"/>
              <a:gd name="T57" fmla="*/ 69 h 206"/>
              <a:gd name="T58" fmla="*/ 51 w 108"/>
              <a:gd name="T59" fmla="*/ 33 h 206"/>
              <a:gd name="T60" fmla="*/ 42 w 108"/>
              <a:gd name="T61" fmla="*/ 10 h 206"/>
              <a:gd name="T62" fmla="*/ 45 w 108"/>
              <a:gd name="T63" fmla="*/ 3 h 206"/>
              <a:gd name="T64" fmla="*/ 65 w 108"/>
              <a:gd name="T65" fmla="*/ 4 h 206"/>
              <a:gd name="T66" fmla="*/ 48 w 108"/>
              <a:gd name="T67" fmla="*/ 9 h 206"/>
              <a:gd name="T68" fmla="*/ 45 w 108"/>
              <a:gd name="T69" fmla="*/ 20 h 206"/>
              <a:gd name="T70" fmla="*/ 56 w 108"/>
              <a:gd name="T71" fmla="*/ 27 h 206"/>
              <a:gd name="T72" fmla="*/ 61 w 108"/>
              <a:gd name="T73" fmla="*/ 7 h 206"/>
              <a:gd name="T74" fmla="*/ 48 w 108"/>
              <a:gd name="T75" fmla="*/ 9 h 206"/>
              <a:gd name="T76" fmla="*/ 89 w 108"/>
              <a:gd name="T77" fmla="*/ 41 h 206"/>
              <a:gd name="T78" fmla="*/ 93 w 108"/>
              <a:gd name="T79" fmla="*/ 28 h 206"/>
              <a:gd name="T80" fmla="*/ 89 w 108"/>
              <a:gd name="T81" fmla="*/ 41 h 206"/>
              <a:gd name="T82" fmla="*/ 19 w 108"/>
              <a:gd name="T83" fmla="*/ 44 h 206"/>
              <a:gd name="T84" fmla="*/ 14 w 108"/>
              <a:gd name="T85" fmla="*/ 48 h 206"/>
              <a:gd name="T86" fmla="*/ 19 w 108"/>
              <a:gd name="T87" fmla="*/ 4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206">
                <a:moveTo>
                  <a:pt x="65" y="4"/>
                </a:moveTo>
                <a:cubicBezTo>
                  <a:pt x="71" y="14"/>
                  <a:pt x="69" y="30"/>
                  <a:pt x="56" y="32"/>
                </a:cubicBezTo>
                <a:cubicBezTo>
                  <a:pt x="56" y="43"/>
                  <a:pt x="55" y="55"/>
                  <a:pt x="56" y="69"/>
                </a:cubicBezTo>
                <a:cubicBezTo>
                  <a:pt x="68" y="63"/>
                  <a:pt x="73" y="49"/>
                  <a:pt x="83" y="41"/>
                </a:cubicBezTo>
                <a:cubicBezTo>
                  <a:pt x="79" y="30"/>
                  <a:pt x="89" y="18"/>
                  <a:pt x="99" y="25"/>
                </a:cubicBezTo>
                <a:cubicBezTo>
                  <a:pt x="108" y="35"/>
                  <a:pt x="96" y="52"/>
                  <a:pt x="87" y="45"/>
                </a:cubicBezTo>
                <a:cubicBezTo>
                  <a:pt x="77" y="57"/>
                  <a:pt x="65" y="68"/>
                  <a:pt x="56" y="81"/>
                </a:cubicBezTo>
                <a:cubicBezTo>
                  <a:pt x="56" y="87"/>
                  <a:pt x="56" y="93"/>
                  <a:pt x="56" y="99"/>
                </a:cubicBezTo>
                <a:cubicBezTo>
                  <a:pt x="60" y="96"/>
                  <a:pt x="65" y="95"/>
                  <a:pt x="69" y="91"/>
                </a:cubicBezTo>
                <a:cubicBezTo>
                  <a:pt x="73" y="88"/>
                  <a:pt x="76" y="81"/>
                  <a:pt x="82" y="84"/>
                </a:cubicBezTo>
                <a:cubicBezTo>
                  <a:pt x="81" y="91"/>
                  <a:pt x="74" y="94"/>
                  <a:pt x="69" y="97"/>
                </a:cubicBezTo>
                <a:cubicBezTo>
                  <a:pt x="65" y="101"/>
                  <a:pt x="59" y="104"/>
                  <a:pt x="56" y="108"/>
                </a:cubicBezTo>
                <a:cubicBezTo>
                  <a:pt x="55" y="128"/>
                  <a:pt x="55" y="146"/>
                  <a:pt x="56" y="166"/>
                </a:cubicBezTo>
                <a:cubicBezTo>
                  <a:pt x="56" y="179"/>
                  <a:pt x="57" y="193"/>
                  <a:pt x="54" y="206"/>
                </a:cubicBezTo>
                <a:cubicBezTo>
                  <a:pt x="47" y="205"/>
                  <a:pt x="50" y="196"/>
                  <a:pt x="50" y="190"/>
                </a:cubicBezTo>
                <a:cubicBezTo>
                  <a:pt x="50" y="162"/>
                  <a:pt x="49" y="141"/>
                  <a:pt x="50" y="110"/>
                </a:cubicBezTo>
                <a:cubicBezTo>
                  <a:pt x="45" y="103"/>
                  <a:pt x="36" y="99"/>
                  <a:pt x="28" y="93"/>
                </a:cubicBezTo>
                <a:cubicBezTo>
                  <a:pt x="26" y="92"/>
                  <a:pt x="21" y="90"/>
                  <a:pt x="23" y="87"/>
                </a:cubicBezTo>
                <a:cubicBezTo>
                  <a:pt x="27" y="82"/>
                  <a:pt x="34" y="90"/>
                  <a:pt x="37" y="92"/>
                </a:cubicBezTo>
                <a:cubicBezTo>
                  <a:pt x="42" y="95"/>
                  <a:pt x="47" y="98"/>
                  <a:pt x="50" y="102"/>
                </a:cubicBezTo>
                <a:cubicBezTo>
                  <a:pt x="49" y="93"/>
                  <a:pt x="52" y="86"/>
                  <a:pt x="51" y="79"/>
                </a:cubicBezTo>
                <a:cubicBezTo>
                  <a:pt x="49" y="73"/>
                  <a:pt x="41" y="69"/>
                  <a:pt x="36" y="64"/>
                </a:cubicBezTo>
                <a:cubicBezTo>
                  <a:pt x="30" y="59"/>
                  <a:pt x="26" y="53"/>
                  <a:pt x="21" y="50"/>
                </a:cubicBezTo>
                <a:cubicBezTo>
                  <a:pt x="16" y="52"/>
                  <a:pt x="12" y="53"/>
                  <a:pt x="9" y="51"/>
                </a:cubicBezTo>
                <a:cubicBezTo>
                  <a:pt x="4" y="49"/>
                  <a:pt x="1" y="36"/>
                  <a:pt x="6" y="31"/>
                </a:cubicBezTo>
                <a:cubicBezTo>
                  <a:pt x="7" y="30"/>
                  <a:pt x="9" y="31"/>
                  <a:pt x="9" y="31"/>
                </a:cubicBezTo>
                <a:cubicBezTo>
                  <a:pt x="13" y="27"/>
                  <a:pt x="20" y="27"/>
                  <a:pt x="24" y="32"/>
                </a:cubicBezTo>
                <a:cubicBezTo>
                  <a:pt x="25" y="36"/>
                  <a:pt x="25" y="40"/>
                  <a:pt x="25" y="46"/>
                </a:cubicBezTo>
                <a:cubicBezTo>
                  <a:pt x="33" y="54"/>
                  <a:pt x="42" y="61"/>
                  <a:pt x="50" y="69"/>
                </a:cubicBezTo>
                <a:cubicBezTo>
                  <a:pt x="51" y="59"/>
                  <a:pt x="48" y="44"/>
                  <a:pt x="51" y="33"/>
                </a:cubicBezTo>
                <a:cubicBezTo>
                  <a:pt x="45" y="26"/>
                  <a:pt x="37" y="22"/>
                  <a:pt x="42" y="10"/>
                </a:cubicBezTo>
                <a:cubicBezTo>
                  <a:pt x="42" y="8"/>
                  <a:pt x="45" y="6"/>
                  <a:pt x="45" y="3"/>
                </a:cubicBezTo>
                <a:cubicBezTo>
                  <a:pt x="50" y="0"/>
                  <a:pt x="61" y="0"/>
                  <a:pt x="65" y="4"/>
                </a:cubicBezTo>
                <a:close/>
                <a:moveTo>
                  <a:pt x="48" y="9"/>
                </a:moveTo>
                <a:cubicBezTo>
                  <a:pt x="48" y="14"/>
                  <a:pt x="48" y="18"/>
                  <a:pt x="45" y="20"/>
                </a:cubicBezTo>
                <a:cubicBezTo>
                  <a:pt x="48" y="22"/>
                  <a:pt x="51" y="26"/>
                  <a:pt x="56" y="27"/>
                </a:cubicBezTo>
                <a:cubicBezTo>
                  <a:pt x="62" y="23"/>
                  <a:pt x="64" y="15"/>
                  <a:pt x="61" y="7"/>
                </a:cubicBezTo>
                <a:cubicBezTo>
                  <a:pt x="56" y="4"/>
                  <a:pt x="51" y="5"/>
                  <a:pt x="48" y="9"/>
                </a:cubicBezTo>
                <a:close/>
                <a:moveTo>
                  <a:pt x="89" y="41"/>
                </a:moveTo>
                <a:cubicBezTo>
                  <a:pt x="97" y="43"/>
                  <a:pt x="99" y="29"/>
                  <a:pt x="93" y="28"/>
                </a:cubicBezTo>
                <a:cubicBezTo>
                  <a:pt x="88" y="28"/>
                  <a:pt x="87" y="36"/>
                  <a:pt x="89" y="41"/>
                </a:cubicBezTo>
                <a:close/>
                <a:moveTo>
                  <a:pt x="19" y="44"/>
                </a:moveTo>
                <a:cubicBezTo>
                  <a:pt x="22" y="22"/>
                  <a:pt x="0" y="41"/>
                  <a:pt x="14" y="48"/>
                </a:cubicBezTo>
                <a:cubicBezTo>
                  <a:pt x="16" y="47"/>
                  <a:pt x="16" y="43"/>
                  <a:pt x="19" y="4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2340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4851805" y="332661"/>
            <a:ext cx="2477130" cy="769441"/>
          </a:xfrm>
          <a:prstGeom prst="rect">
            <a:avLst/>
          </a:prstGeom>
          <a:noFill/>
        </p:spPr>
        <p:txBody>
          <a:bodyPr wrap="square" rtlCol="0">
            <a:spAutoFit/>
          </a:bodyPr>
          <a:lstStyle/>
          <a:p>
            <a:pPr algn="ctr"/>
            <a:r>
              <a:rPr lang="en-US" sz="4400" dirty="0">
                <a:solidFill>
                  <a:schemeClr val="tx2"/>
                </a:solidFill>
                <a:latin typeface="Amatic" panose="02000803000000000000" pitchFamily="2" charset="0"/>
              </a:rPr>
              <a:t>Editable colors</a:t>
            </a:r>
          </a:p>
        </p:txBody>
      </p:sp>
      <p:sp>
        <p:nvSpPr>
          <p:cNvPr id="22" name="Freeform 10"/>
          <p:cNvSpPr>
            <a:spLocks noEditPoints="1"/>
          </p:cNvSpPr>
          <p:nvPr/>
        </p:nvSpPr>
        <p:spPr bwMode="auto">
          <a:xfrm>
            <a:off x="2277615" y="2732577"/>
            <a:ext cx="1381428" cy="463092"/>
          </a:xfrm>
          <a:custGeom>
            <a:avLst/>
            <a:gdLst>
              <a:gd name="T0" fmla="*/ 296 w 298"/>
              <a:gd name="T1" fmla="*/ 20 h 100"/>
              <a:gd name="T2" fmla="*/ 272 w 298"/>
              <a:gd name="T3" fmla="*/ 40 h 100"/>
              <a:gd name="T4" fmla="*/ 260 w 298"/>
              <a:gd name="T5" fmla="*/ 38 h 100"/>
              <a:gd name="T6" fmla="*/ 249 w 298"/>
              <a:gd name="T7" fmla="*/ 35 h 100"/>
              <a:gd name="T8" fmla="*/ 237 w 298"/>
              <a:gd name="T9" fmla="*/ 31 h 100"/>
              <a:gd name="T10" fmla="*/ 213 w 298"/>
              <a:gd name="T11" fmla="*/ 28 h 100"/>
              <a:gd name="T12" fmla="*/ 197 w 298"/>
              <a:gd name="T13" fmla="*/ 50 h 100"/>
              <a:gd name="T14" fmla="*/ 199 w 298"/>
              <a:gd name="T15" fmla="*/ 28 h 100"/>
              <a:gd name="T16" fmla="*/ 145 w 298"/>
              <a:gd name="T17" fmla="*/ 40 h 100"/>
              <a:gd name="T18" fmla="*/ 127 w 298"/>
              <a:gd name="T19" fmla="*/ 96 h 100"/>
              <a:gd name="T20" fmla="*/ 110 w 298"/>
              <a:gd name="T21" fmla="*/ 95 h 100"/>
              <a:gd name="T22" fmla="*/ 105 w 298"/>
              <a:gd name="T23" fmla="*/ 89 h 100"/>
              <a:gd name="T24" fmla="*/ 138 w 298"/>
              <a:gd name="T25" fmla="*/ 36 h 100"/>
              <a:gd name="T26" fmla="*/ 63 w 298"/>
              <a:gd name="T27" fmla="*/ 27 h 100"/>
              <a:gd name="T28" fmla="*/ 69 w 298"/>
              <a:gd name="T29" fmla="*/ 42 h 100"/>
              <a:gd name="T30" fmla="*/ 45 w 298"/>
              <a:gd name="T31" fmla="*/ 57 h 100"/>
              <a:gd name="T32" fmla="*/ 54 w 298"/>
              <a:gd name="T33" fmla="*/ 27 h 100"/>
              <a:gd name="T34" fmla="*/ 13 w 298"/>
              <a:gd name="T35" fmla="*/ 27 h 100"/>
              <a:gd name="T36" fmla="*/ 20 w 298"/>
              <a:gd name="T37" fmla="*/ 32 h 100"/>
              <a:gd name="T38" fmla="*/ 2 w 298"/>
              <a:gd name="T39" fmla="*/ 29 h 100"/>
              <a:gd name="T40" fmla="*/ 33 w 298"/>
              <a:gd name="T41" fmla="*/ 14 h 100"/>
              <a:gd name="T42" fmla="*/ 59 w 298"/>
              <a:gd name="T43" fmla="*/ 24 h 100"/>
              <a:gd name="T44" fmla="*/ 143 w 298"/>
              <a:gd name="T45" fmla="*/ 34 h 100"/>
              <a:gd name="T46" fmla="*/ 205 w 298"/>
              <a:gd name="T47" fmla="*/ 25 h 100"/>
              <a:gd name="T48" fmla="*/ 276 w 298"/>
              <a:gd name="T49" fmla="*/ 29 h 100"/>
              <a:gd name="T50" fmla="*/ 296 w 298"/>
              <a:gd name="T51" fmla="*/ 20 h 100"/>
              <a:gd name="T52" fmla="*/ 277 w 298"/>
              <a:gd name="T53" fmla="*/ 27 h 100"/>
              <a:gd name="T54" fmla="*/ 283 w 298"/>
              <a:gd name="T55" fmla="*/ 17 h 100"/>
              <a:gd name="T56" fmla="*/ 277 w 298"/>
              <a:gd name="T57" fmla="*/ 27 h 100"/>
              <a:gd name="T58" fmla="*/ 199 w 298"/>
              <a:gd name="T59" fmla="*/ 42 h 100"/>
              <a:gd name="T60" fmla="*/ 204 w 298"/>
              <a:gd name="T61" fmla="*/ 44 h 100"/>
              <a:gd name="T62" fmla="*/ 206 w 298"/>
              <a:gd name="T63" fmla="*/ 33 h 100"/>
              <a:gd name="T64" fmla="*/ 199 w 298"/>
              <a:gd name="T65" fmla="*/ 42 h 100"/>
              <a:gd name="T66" fmla="*/ 52 w 298"/>
              <a:gd name="T67" fmla="*/ 53 h 100"/>
              <a:gd name="T68" fmla="*/ 58 w 298"/>
              <a:gd name="T69" fmla="*/ 54 h 100"/>
              <a:gd name="T70" fmla="*/ 58 w 298"/>
              <a:gd name="T71" fmla="*/ 34 h 100"/>
              <a:gd name="T72" fmla="*/ 52 w 298"/>
              <a:gd name="T73" fmla="*/ 53 h 100"/>
              <a:gd name="T74" fmla="*/ 113 w 298"/>
              <a:gd name="T75" fmla="*/ 84 h 100"/>
              <a:gd name="T76" fmla="*/ 126 w 298"/>
              <a:gd name="T77" fmla="*/ 90 h 100"/>
              <a:gd name="T78" fmla="*/ 139 w 298"/>
              <a:gd name="T79" fmla="*/ 45 h 100"/>
              <a:gd name="T80" fmla="*/ 113 w 298"/>
              <a:gd name="T81" fmla="*/ 8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8" h="100">
                <a:moveTo>
                  <a:pt x="296" y="20"/>
                </a:moveTo>
                <a:cubicBezTo>
                  <a:pt x="298" y="34"/>
                  <a:pt x="282" y="40"/>
                  <a:pt x="272" y="40"/>
                </a:cubicBezTo>
                <a:cubicBezTo>
                  <a:pt x="269" y="40"/>
                  <a:pt x="264" y="39"/>
                  <a:pt x="260" y="38"/>
                </a:cubicBezTo>
                <a:cubicBezTo>
                  <a:pt x="256" y="38"/>
                  <a:pt x="252" y="36"/>
                  <a:pt x="249" y="35"/>
                </a:cubicBezTo>
                <a:cubicBezTo>
                  <a:pt x="245" y="34"/>
                  <a:pt x="241" y="32"/>
                  <a:pt x="237" y="31"/>
                </a:cubicBezTo>
                <a:cubicBezTo>
                  <a:pt x="228" y="29"/>
                  <a:pt x="220" y="28"/>
                  <a:pt x="213" y="28"/>
                </a:cubicBezTo>
                <a:cubicBezTo>
                  <a:pt x="218" y="41"/>
                  <a:pt x="211" y="52"/>
                  <a:pt x="197" y="50"/>
                </a:cubicBezTo>
                <a:cubicBezTo>
                  <a:pt x="190" y="43"/>
                  <a:pt x="194" y="34"/>
                  <a:pt x="199" y="28"/>
                </a:cubicBezTo>
                <a:cubicBezTo>
                  <a:pt x="179" y="21"/>
                  <a:pt x="160" y="34"/>
                  <a:pt x="145" y="40"/>
                </a:cubicBezTo>
                <a:cubicBezTo>
                  <a:pt x="149" y="56"/>
                  <a:pt x="144" y="88"/>
                  <a:pt x="127" y="96"/>
                </a:cubicBezTo>
                <a:cubicBezTo>
                  <a:pt x="117" y="100"/>
                  <a:pt x="116" y="98"/>
                  <a:pt x="110" y="95"/>
                </a:cubicBezTo>
                <a:cubicBezTo>
                  <a:pt x="108" y="94"/>
                  <a:pt x="105" y="90"/>
                  <a:pt x="105" y="89"/>
                </a:cubicBezTo>
                <a:cubicBezTo>
                  <a:pt x="95" y="69"/>
                  <a:pt x="130" y="45"/>
                  <a:pt x="138" y="36"/>
                </a:cubicBezTo>
                <a:cubicBezTo>
                  <a:pt x="132" y="6"/>
                  <a:pt x="79" y="13"/>
                  <a:pt x="63" y="27"/>
                </a:cubicBezTo>
                <a:cubicBezTo>
                  <a:pt x="63" y="34"/>
                  <a:pt x="69" y="36"/>
                  <a:pt x="69" y="42"/>
                </a:cubicBezTo>
                <a:cubicBezTo>
                  <a:pt x="70" y="58"/>
                  <a:pt x="51" y="72"/>
                  <a:pt x="45" y="57"/>
                </a:cubicBezTo>
                <a:cubicBezTo>
                  <a:pt x="40" y="47"/>
                  <a:pt x="49" y="36"/>
                  <a:pt x="54" y="27"/>
                </a:cubicBezTo>
                <a:cubicBezTo>
                  <a:pt x="45" y="16"/>
                  <a:pt x="23" y="19"/>
                  <a:pt x="13" y="27"/>
                </a:cubicBezTo>
                <a:cubicBezTo>
                  <a:pt x="16" y="29"/>
                  <a:pt x="19" y="27"/>
                  <a:pt x="20" y="32"/>
                </a:cubicBezTo>
                <a:cubicBezTo>
                  <a:pt x="17" y="48"/>
                  <a:pt x="0" y="40"/>
                  <a:pt x="2" y="29"/>
                </a:cubicBezTo>
                <a:cubicBezTo>
                  <a:pt x="4" y="21"/>
                  <a:pt x="22" y="14"/>
                  <a:pt x="33" y="14"/>
                </a:cubicBezTo>
                <a:cubicBezTo>
                  <a:pt x="44" y="14"/>
                  <a:pt x="52" y="19"/>
                  <a:pt x="59" y="24"/>
                </a:cubicBezTo>
                <a:cubicBezTo>
                  <a:pt x="78" y="5"/>
                  <a:pt x="135" y="0"/>
                  <a:pt x="143" y="34"/>
                </a:cubicBezTo>
                <a:cubicBezTo>
                  <a:pt x="160" y="28"/>
                  <a:pt x="184" y="13"/>
                  <a:pt x="205" y="25"/>
                </a:cubicBezTo>
                <a:cubicBezTo>
                  <a:pt x="229" y="17"/>
                  <a:pt x="253" y="37"/>
                  <a:pt x="276" y="29"/>
                </a:cubicBezTo>
                <a:cubicBezTo>
                  <a:pt x="256" y="18"/>
                  <a:pt x="289" y="2"/>
                  <a:pt x="296" y="20"/>
                </a:cubicBezTo>
                <a:close/>
                <a:moveTo>
                  <a:pt x="277" y="27"/>
                </a:moveTo>
                <a:cubicBezTo>
                  <a:pt x="283" y="29"/>
                  <a:pt x="287" y="18"/>
                  <a:pt x="283" y="17"/>
                </a:cubicBezTo>
                <a:cubicBezTo>
                  <a:pt x="274" y="16"/>
                  <a:pt x="276" y="24"/>
                  <a:pt x="277" y="27"/>
                </a:cubicBezTo>
                <a:close/>
                <a:moveTo>
                  <a:pt x="199" y="42"/>
                </a:moveTo>
                <a:cubicBezTo>
                  <a:pt x="201" y="45"/>
                  <a:pt x="201" y="44"/>
                  <a:pt x="204" y="44"/>
                </a:cubicBezTo>
                <a:cubicBezTo>
                  <a:pt x="206" y="43"/>
                  <a:pt x="211" y="35"/>
                  <a:pt x="206" y="33"/>
                </a:cubicBezTo>
                <a:cubicBezTo>
                  <a:pt x="204" y="33"/>
                  <a:pt x="199" y="36"/>
                  <a:pt x="199" y="42"/>
                </a:cubicBezTo>
                <a:close/>
                <a:moveTo>
                  <a:pt x="52" y="53"/>
                </a:moveTo>
                <a:cubicBezTo>
                  <a:pt x="54" y="55"/>
                  <a:pt x="55" y="55"/>
                  <a:pt x="58" y="54"/>
                </a:cubicBezTo>
                <a:cubicBezTo>
                  <a:pt x="64" y="50"/>
                  <a:pt x="65" y="37"/>
                  <a:pt x="58" y="34"/>
                </a:cubicBezTo>
                <a:cubicBezTo>
                  <a:pt x="54" y="39"/>
                  <a:pt x="49" y="46"/>
                  <a:pt x="52" y="53"/>
                </a:cubicBezTo>
                <a:close/>
                <a:moveTo>
                  <a:pt x="113" y="84"/>
                </a:moveTo>
                <a:cubicBezTo>
                  <a:pt x="114" y="89"/>
                  <a:pt x="117" y="91"/>
                  <a:pt x="126" y="90"/>
                </a:cubicBezTo>
                <a:cubicBezTo>
                  <a:pt x="138" y="84"/>
                  <a:pt x="142" y="61"/>
                  <a:pt x="139" y="45"/>
                </a:cubicBezTo>
                <a:cubicBezTo>
                  <a:pt x="129" y="56"/>
                  <a:pt x="118" y="66"/>
                  <a:pt x="113" y="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p:nvSpPr>
        <p:spPr bwMode="auto">
          <a:xfrm>
            <a:off x="2791253" y="1799328"/>
            <a:ext cx="482716" cy="639696"/>
          </a:xfrm>
          <a:custGeom>
            <a:avLst/>
            <a:gdLst>
              <a:gd name="T0" fmla="*/ 67 w 104"/>
              <a:gd name="T1" fmla="*/ 22 h 138"/>
              <a:gd name="T2" fmla="*/ 91 w 104"/>
              <a:gd name="T3" fmla="*/ 1 h 138"/>
              <a:gd name="T4" fmla="*/ 101 w 104"/>
              <a:gd name="T5" fmla="*/ 0 h 138"/>
              <a:gd name="T6" fmla="*/ 104 w 104"/>
              <a:gd name="T7" fmla="*/ 3 h 138"/>
              <a:gd name="T8" fmla="*/ 66 w 104"/>
              <a:gd name="T9" fmla="*/ 33 h 138"/>
              <a:gd name="T10" fmla="*/ 82 w 104"/>
              <a:gd name="T11" fmla="*/ 33 h 138"/>
              <a:gd name="T12" fmla="*/ 86 w 104"/>
              <a:gd name="T13" fmla="*/ 44 h 138"/>
              <a:gd name="T14" fmla="*/ 48 w 104"/>
              <a:gd name="T15" fmla="*/ 55 h 138"/>
              <a:gd name="T16" fmla="*/ 38 w 104"/>
              <a:gd name="T17" fmla="*/ 69 h 138"/>
              <a:gd name="T18" fmla="*/ 62 w 104"/>
              <a:gd name="T19" fmla="*/ 77 h 138"/>
              <a:gd name="T20" fmla="*/ 27 w 104"/>
              <a:gd name="T21" fmla="*/ 87 h 138"/>
              <a:gd name="T22" fmla="*/ 18 w 104"/>
              <a:gd name="T23" fmla="*/ 107 h 138"/>
              <a:gd name="T24" fmla="*/ 44 w 104"/>
              <a:gd name="T25" fmla="*/ 98 h 138"/>
              <a:gd name="T26" fmla="*/ 46 w 104"/>
              <a:gd name="T27" fmla="*/ 101 h 138"/>
              <a:gd name="T28" fmla="*/ 10 w 104"/>
              <a:gd name="T29" fmla="*/ 122 h 138"/>
              <a:gd name="T30" fmla="*/ 3 w 104"/>
              <a:gd name="T31" fmla="*/ 138 h 138"/>
              <a:gd name="T32" fmla="*/ 6 w 104"/>
              <a:gd name="T33" fmla="*/ 121 h 138"/>
              <a:gd name="T34" fmla="*/ 14 w 104"/>
              <a:gd name="T35" fmla="*/ 105 h 138"/>
              <a:gd name="T36" fmla="*/ 4 w 104"/>
              <a:gd name="T37" fmla="*/ 60 h 138"/>
              <a:gd name="T38" fmla="*/ 21 w 104"/>
              <a:gd name="T39" fmla="*/ 88 h 138"/>
              <a:gd name="T40" fmla="*/ 32 w 104"/>
              <a:gd name="T41" fmla="*/ 70 h 138"/>
              <a:gd name="T42" fmla="*/ 29 w 104"/>
              <a:gd name="T43" fmla="*/ 28 h 138"/>
              <a:gd name="T44" fmla="*/ 35 w 104"/>
              <a:gd name="T45" fmla="*/ 28 h 138"/>
              <a:gd name="T46" fmla="*/ 39 w 104"/>
              <a:gd name="T47" fmla="*/ 56 h 138"/>
              <a:gd name="T48" fmla="*/ 55 w 104"/>
              <a:gd name="T49" fmla="*/ 37 h 138"/>
              <a:gd name="T50" fmla="*/ 70 w 104"/>
              <a:gd name="T51" fmla="*/ 1 h 138"/>
              <a:gd name="T52" fmla="*/ 67 w 104"/>
              <a:gd name="T53" fmla="*/ 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138">
                <a:moveTo>
                  <a:pt x="67" y="22"/>
                </a:moveTo>
                <a:cubicBezTo>
                  <a:pt x="76" y="20"/>
                  <a:pt x="80" y="5"/>
                  <a:pt x="91" y="1"/>
                </a:cubicBezTo>
                <a:cubicBezTo>
                  <a:pt x="93" y="0"/>
                  <a:pt x="97" y="1"/>
                  <a:pt x="101" y="0"/>
                </a:cubicBezTo>
                <a:cubicBezTo>
                  <a:pt x="100" y="3"/>
                  <a:pt x="103" y="2"/>
                  <a:pt x="104" y="3"/>
                </a:cubicBezTo>
                <a:cubicBezTo>
                  <a:pt x="100" y="24"/>
                  <a:pt x="74" y="18"/>
                  <a:pt x="66" y="33"/>
                </a:cubicBezTo>
                <a:cubicBezTo>
                  <a:pt x="71" y="33"/>
                  <a:pt x="74" y="32"/>
                  <a:pt x="82" y="33"/>
                </a:cubicBezTo>
                <a:cubicBezTo>
                  <a:pt x="84" y="36"/>
                  <a:pt x="85" y="39"/>
                  <a:pt x="86" y="44"/>
                </a:cubicBezTo>
                <a:cubicBezTo>
                  <a:pt x="77" y="55"/>
                  <a:pt x="58" y="48"/>
                  <a:pt x="48" y="55"/>
                </a:cubicBezTo>
                <a:cubicBezTo>
                  <a:pt x="43" y="58"/>
                  <a:pt x="41" y="63"/>
                  <a:pt x="38" y="69"/>
                </a:cubicBezTo>
                <a:cubicBezTo>
                  <a:pt x="44" y="66"/>
                  <a:pt x="71" y="59"/>
                  <a:pt x="62" y="77"/>
                </a:cubicBezTo>
                <a:cubicBezTo>
                  <a:pt x="51" y="80"/>
                  <a:pt x="39" y="87"/>
                  <a:pt x="27" y="87"/>
                </a:cubicBezTo>
                <a:cubicBezTo>
                  <a:pt x="24" y="93"/>
                  <a:pt x="21" y="100"/>
                  <a:pt x="18" y="107"/>
                </a:cubicBezTo>
                <a:cubicBezTo>
                  <a:pt x="24" y="105"/>
                  <a:pt x="35" y="96"/>
                  <a:pt x="44" y="98"/>
                </a:cubicBezTo>
                <a:cubicBezTo>
                  <a:pt x="44" y="100"/>
                  <a:pt x="45" y="101"/>
                  <a:pt x="46" y="101"/>
                </a:cubicBezTo>
                <a:cubicBezTo>
                  <a:pt x="45" y="115"/>
                  <a:pt x="23" y="120"/>
                  <a:pt x="10" y="122"/>
                </a:cubicBezTo>
                <a:cubicBezTo>
                  <a:pt x="8" y="128"/>
                  <a:pt x="9" y="136"/>
                  <a:pt x="3" y="138"/>
                </a:cubicBezTo>
                <a:cubicBezTo>
                  <a:pt x="0" y="133"/>
                  <a:pt x="4" y="127"/>
                  <a:pt x="6" y="121"/>
                </a:cubicBezTo>
                <a:cubicBezTo>
                  <a:pt x="9" y="116"/>
                  <a:pt x="11" y="109"/>
                  <a:pt x="14" y="105"/>
                </a:cubicBezTo>
                <a:cubicBezTo>
                  <a:pt x="9" y="93"/>
                  <a:pt x="1" y="78"/>
                  <a:pt x="4" y="60"/>
                </a:cubicBezTo>
                <a:cubicBezTo>
                  <a:pt x="21" y="54"/>
                  <a:pt x="20" y="78"/>
                  <a:pt x="21" y="88"/>
                </a:cubicBezTo>
                <a:cubicBezTo>
                  <a:pt x="25" y="82"/>
                  <a:pt x="27" y="74"/>
                  <a:pt x="32" y="70"/>
                </a:cubicBezTo>
                <a:cubicBezTo>
                  <a:pt x="27" y="59"/>
                  <a:pt x="17" y="38"/>
                  <a:pt x="29" y="28"/>
                </a:cubicBezTo>
                <a:cubicBezTo>
                  <a:pt x="32" y="27"/>
                  <a:pt x="31" y="28"/>
                  <a:pt x="35" y="28"/>
                </a:cubicBezTo>
                <a:cubicBezTo>
                  <a:pt x="40" y="35"/>
                  <a:pt x="39" y="46"/>
                  <a:pt x="39" y="56"/>
                </a:cubicBezTo>
                <a:cubicBezTo>
                  <a:pt x="44" y="53"/>
                  <a:pt x="50" y="43"/>
                  <a:pt x="55" y="37"/>
                </a:cubicBezTo>
                <a:cubicBezTo>
                  <a:pt x="51" y="23"/>
                  <a:pt x="54" y="2"/>
                  <a:pt x="70" y="1"/>
                </a:cubicBezTo>
                <a:cubicBezTo>
                  <a:pt x="77" y="6"/>
                  <a:pt x="72" y="19"/>
                  <a:pt x="67" y="2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3"/>
          <p:cNvSpPr>
            <a:spLocks noEditPoints="1"/>
          </p:cNvSpPr>
          <p:nvPr/>
        </p:nvSpPr>
        <p:spPr bwMode="auto">
          <a:xfrm rot="5400000">
            <a:off x="7366999" y="432715"/>
            <a:ext cx="413230" cy="789187"/>
          </a:xfrm>
          <a:custGeom>
            <a:avLst/>
            <a:gdLst>
              <a:gd name="T0" fmla="*/ 65 w 108"/>
              <a:gd name="T1" fmla="*/ 4 h 206"/>
              <a:gd name="T2" fmla="*/ 56 w 108"/>
              <a:gd name="T3" fmla="*/ 32 h 206"/>
              <a:gd name="T4" fmla="*/ 56 w 108"/>
              <a:gd name="T5" fmla="*/ 69 h 206"/>
              <a:gd name="T6" fmla="*/ 83 w 108"/>
              <a:gd name="T7" fmla="*/ 41 h 206"/>
              <a:gd name="T8" fmla="*/ 99 w 108"/>
              <a:gd name="T9" fmla="*/ 25 h 206"/>
              <a:gd name="T10" fmla="*/ 87 w 108"/>
              <a:gd name="T11" fmla="*/ 45 h 206"/>
              <a:gd name="T12" fmla="*/ 56 w 108"/>
              <a:gd name="T13" fmla="*/ 81 h 206"/>
              <a:gd name="T14" fmla="*/ 56 w 108"/>
              <a:gd name="T15" fmla="*/ 99 h 206"/>
              <a:gd name="T16" fmla="*/ 69 w 108"/>
              <a:gd name="T17" fmla="*/ 91 h 206"/>
              <a:gd name="T18" fmla="*/ 82 w 108"/>
              <a:gd name="T19" fmla="*/ 84 h 206"/>
              <a:gd name="T20" fmla="*/ 69 w 108"/>
              <a:gd name="T21" fmla="*/ 97 h 206"/>
              <a:gd name="T22" fmla="*/ 56 w 108"/>
              <a:gd name="T23" fmla="*/ 108 h 206"/>
              <a:gd name="T24" fmla="*/ 56 w 108"/>
              <a:gd name="T25" fmla="*/ 166 h 206"/>
              <a:gd name="T26" fmla="*/ 54 w 108"/>
              <a:gd name="T27" fmla="*/ 206 h 206"/>
              <a:gd name="T28" fmla="*/ 50 w 108"/>
              <a:gd name="T29" fmla="*/ 190 h 206"/>
              <a:gd name="T30" fmla="*/ 50 w 108"/>
              <a:gd name="T31" fmla="*/ 110 h 206"/>
              <a:gd name="T32" fmla="*/ 28 w 108"/>
              <a:gd name="T33" fmla="*/ 93 h 206"/>
              <a:gd name="T34" fmla="*/ 23 w 108"/>
              <a:gd name="T35" fmla="*/ 87 h 206"/>
              <a:gd name="T36" fmla="*/ 37 w 108"/>
              <a:gd name="T37" fmla="*/ 92 h 206"/>
              <a:gd name="T38" fmla="*/ 50 w 108"/>
              <a:gd name="T39" fmla="*/ 102 h 206"/>
              <a:gd name="T40" fmla="*/ 51 w 108"/>
              <a:gd name="T41" fmla="*/ 79 h 206"/>
              <a:gd name="T42" fmla="*/ 36 w 108"/>
              <a:gd name="T43" fmla="*/ 64 h 206"/>
              <a:gd name="T44" fmla="*/ 21 w 108"/>
              <a:gd name="T45" fmla="*/ 50 h 206"/>
              <a:gd name="T46" fmla="*/ 9 w 108"/>
              <a:gd name="T47" fmla="*/ 51 h 206"/>
              <a:gd name="T48" fmla="*/ 6 w 108"/>
              <a:gd name="T49" fmla="*/ 31 h 206"/>
              <a:gd name="T50" fmla="*/ 9 w 108"/>
              <a:gd name="T51" fmla="*/ 31 h 206"/>
              <a:gd name="T52" fmla="*/ 24 w 108"/>
              <a:gd name="T53" fmla="*/ 32 h 206"/>
              <a:gd name="T54" fmla="*/ 25 w 108"/>
              <a:gd name="T55" fmla="*/ 46 h 206"/>
              <a:gd name="T56" fmla="*/ 50 w 108"/>
              <a:gd name="T57" fmla="*/ 69 h 206"/>
              <a:gd name="T58" fmla="*/ 51 w 108"/>
              <a:gd name="T59" fmla="*/ 33 h 206"/>
              <a:gd name="T60" fmla="*/ 42 w 108"/>
              <a:gd name="T61" fmla="*/ 10 h 206"/>
              <a:gd name="T62" fmla="*/ 45 w 108"/>
              <a:gd name="T63" fmla="*/ 3 h 206"/>
              <a:gd name="T64" fmla="*/ 65 w 108"/>
              <a:gd name="T65" fmla="*/ 4 h 206"/>
              <a:gd name="T66" fmla="*/ 48 w 108"/>
              <a:gd name="T67" fmla="*/ 9 h 206"/>
              <a:gd name="T68" fmla="*/ 45 w 108"/>
              <a:gd name="T69" fmla="*/ 20 h 206"/>
              <a:gd name="T70" fmla="*/ 56 w 108"/>
              <a:gd name="T71" fmla="*/ 27 h 206"/>
              <a:gd name="T72" fmla="*/ 61 w 108"/>
              <a:gd name="T73" fmla="*/ 7 h 206"/>
              <a:gd name="T74" fmla="*/ 48 w 108"/>
              <a:gd name="T75" fmla="*/ 9 h 206"/>
              <a:gd name="T76" fmla="*/ 89 w 108"/>
              <a:gd name="T77" fmla="*/ 41 h 206"/>
              <a:gd name="T78" fmla="*/ 93 w 108"/>
              <a:gd name="T79" fmla="*/ 28 h 206"/>
              <a:gd name="T80" fmla="*/ 89 w 108"/>
              <a:gd name="T81" fmla="*/ 41 h 206"/>
              <a:gd name="T82" fmla="*/ 19 w 108"/>
              <a:gd name="T83" fmla="*/ 44 h 206"/>
              <a:gd name="T84" fmla="*/ 14 w 108"/>
              <a:gd name="T85" fmla="*/ 48 h 206"/>
              <a:gd name="T86" fmla="*/ 19 w 108"/>
              <a:gd name="T87" fmla="*/ 4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206">
                <a:moveTo>
                  <a:pt x="65" y="4"/>
                </a:moveTo>
                <a:cubicBezTo>
                  <a:pt x="71" y="14"/>
                  <a:pt x="69" y="30"/>
                  <a:pt x="56" y="32"/>
                </a:cubicBezTo>
                <a:cubicBezTo>
                  <a:pt x="56" y="43"/>
                  <a:pt x="55" y="55"/>
                  <a:pt x="56" y="69"/>
                </a:cubicBezTo>
                <a:cubicBezTo>
                  <a:pt x="68" y="63"/>
                  <a:pt x="73" y="49"/>
                  <a:pt x="83" y="41"/>
                </a:cubicBezTo>
                <a:cubicBezTo>
                  <a:pt x="79" y="30"/>
                  <a:pt x="89" y="18"/>
                  <a:pt x="99" y="25"/>
                </a:cubicBezTo>
                <a:cubicBezTo>
                  <a:pt x="108" y="35"/>
                  <a:pt x="96" y="52"/>
                  <a:pt x="87" y="45"/>
                </a:cubicBezTo>
                <a:cubicBezTo>
                  <a:pt x="77" y="57"/>
                  <a:pt x="65" y="68"/>
                  <a:pt x="56" y="81"/>
                </a:cubicBezTo>
                <a:cubicBezTo>
                  <a:pt x="56" y="87"/>
                  <a:pt x="56" y="93"/>
                  <a:pt x="56" y="99"/>
                </a:cubicBezTo>
                <a:cubicBezTo>
                  <a:pt x="60" y="96"/>
                  <a:pt x="65" y="95"/>
                  <a:pt x="69" y="91"/>
                </a:cubicBezTo>
                <a:cubicBezTo>
                  <a:pt x="73" y="88"/>
                  <a:pt x="76" y="81"/>
                  <a:pt x="82" y="84"/>
                </a:cubicBezTo>
                <a:cubicBezTo>
                  <a:pt x="81" y="91"/>
                  <a:pt x="74" y="94"/>
                  <a:pt x="69" y="97"/>
                </a:cubicBezTo>
                <a:cubicBezTo>
                  <a:pt x="65" y="101"/>
                  <a:pt x="59" y="104"/>
                  <a:pt x="56" y="108"/>
                </a:cubicBezTo>
                <a:cubicBezTo>
                  <a:pt x="55" y="128"/>
                  <a:pt x="55" y="146"/>
                  <a:pt x="56" y="166"/>
                </a:cubicBezTo>
                <a:cubicBezTo>
                  <a:pt x="56" y="179"/>
                  <a:pt x="57" y="193"/>
                  <a:pt x="54" y="206"/>
                </a:cubicBezTo>
                <a:cubicBezTo>
                  <a:pt x="47" y="205"/>
                  <a:pt x="50" y="196"/>
                  <a:pt x="50" y="190"/>
                </a:cubicBezTo>
                <a:cubicBezTo>
                  <a:pt x="50" y="162"/>
                  <a:pt x="49" y="141"/>
                  <a:pt x="50" y="110"/>
                </a:cubicBezTo>
                <a:cubicBezTo>
                  <a:pt x="45" y="103"/>
                  <a:pt x="36" y="99"/>
                  <a:pt x="28" y="93"/>
                </a:cubicBezTo>
                <a:cubicBezTo>
                  <a:pt x="26" y="92"/>
                  <a:pt x="21" y="90"/>
                  <a:pt x="23" y="87"/>
                </a:cubicBezTo>
                <a:cubicBezTo>
                  <a:pt x="27" y="82"/>
                  <a:pt x="34" y="90"/>
                  <a:pt x="37" y="92"/>
                </a:cubicBezTo>
                <a:cubicBezTo>
                  <a:pt x="42" y="95"/>
                  <a:pt x="47" y="98"/>
                  <a:pt x="50" y="102"/>
                </a:cubicBezTo>
                <a:cubicBezTo>
                  <a:pt x="49" y="93"/>
                  <a:pt x="52" y="86"/>
                  <a:pt x="51" y="79"/>
                </a:cubicBezTo>
                <a:cubicBezTo>
                  <a:pt x="49" y="73"/>
                  <a:pt x="41" y="69"/>
                  <a:pt x="36" y="64"/>
                </a:cubicBezTo>
                <a:cubicBezTo>
                  <a:pt x="30" y="59"/>
                  <a:pt x="26" y="53"/>
                  <a:pt x="21" y="50"/>
                </a:cubicBezTo>
                <a:cubicBezTo>
                  <a:pt x="16" y="52"/>
                  <a:pt x="12" y="53"/>
                  <a:pt x="9" y="51"/>
                </a:cubicBezTo>
                <a:cubicBezTo>
                  <a:pt x="4" y="49"/>
                  <a:pt x="1" y="36"/>
                  <a:pt x="6" y="31"/>
                </a:cubicBezTo>
                <a:cubicBezTo>
                  <a:pt x="7" y="30"/>
                  <a:pt x="9" y="31"/>
                  <a:pt x="9" y="31"/>
                </a:cubicBezTo>
                <a:cubicBezTo>
                  <a:pt x="13" y="27"/>
                  <a:pt x="20" y="27"/>
                  <a:pt x="24" y="32"/>
                </a:cubicBezTo>
                <a:cubicBezTo>
                  <a:pt x="25" y="36"/>
                  <a:pt x="25" y="40"/>
                  <a:pt x="25" y="46"/>
                </a:cubicBezTo>
                <a:cubicBezTo>
                  <a:pt x="33" y="54"/>
                  <a:pt x="42" y="61"/>
                  <a:pt x="50" y="69"/>
                </a:cubicBezTo>
                <a:cubicBezTo>
                  <a:pt x="51" y="59"/>
                  <a:pt x="48" y="44"/>
                  <a:pt x="51" y="33"/>
                </a:cubicBezTo>
                <a:cubicBezTo>
                  <a:pt x="45" y="26"/>
                  <a:pt x="37" y="22"/>
                  <a:pt x="42" y="10"/>
                </a:cubicBezTo>
                <a:cubicBezTo>
                  <a:pt x="42" y="8"/>
                  <a:pt x="45" y="6"/>
                  <a:pt x="45" y="3"/>
                </a:cubicBezTo>
                <a:cubicBezTo>
                  <a:pt x="50" y="0"/>
                  <a:pt x="61" y="0"/>
                  <a:pt x="65" y="4"/>
                </a:cubicBezTo>
                <a:close/>
                <a:moveTo>
                  <a:pt x="48" y="9"/>
                </a:moveTo>
                <a:cubicBezTo>
                  <a:pt x="48" y="14"/>
                  <a:pt x="48" y="18"/>
                  <a:pt x="45" y="20"/>
                </a:cubicBezTo>
                <a:cubicBezTo>
                  <a:pt x="48" y="22"/>
                  <a:pt x="51" y="26"/>
                  <a:pt x="56" y="27"/>
                </a:cubicBezTo>
                <a:cubicBezTo>
                  <a:pt x="62" y="23"/>
                  <a:pt x="64" y="15"/>
                  <a:pt x="61" y="7"/>
                </a:cubicBezTo>
                <a:cubicBezTo>
                  <a:pt x="56" y="4"/>
                  <a:pt x="51" y="5"/>
                  <a:pt x="48" y="9"/>
                </a:cubicBezTo>
                <a:close/>
                <a:moveTo>
                  <a:pt x="89" y="41"/>
                </a:moveTo>
                <a:cubicBezTo>
                  <a:pt x="97" y="43"/>
                  <a:pt x="99" y="29"/>
                  <a:pt x="93" y="28"/>
                </a:cubicBezTo>
                <a:cubicBezTo>
                  <a:pt x="88" y="28"/>
                  <a:pt x="87" y="36"/>
                  <a:pt x="89" y="41"/>
                </a:cubicBezTo>
                <a:close/>
                <a:moveTo>
                  <a:pt x="19" y="44"/>
                </a:moveTo>
                <a:cubicBezTo>
                  <a:pt x="22" y="22"/>
                  <a:pt x="0" y="41"/>
                  <a:pt x="14" y="48"/>
                </a:cubicBezTo>
                <a:cubicBezTo>
                  <a:pt x="16" y="47"/>
                  <a:pt x="16" y="43"/>
                  <a:pt x="19" y="4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13"/>
          <p:cNvSpPr>
            <a:spLocks noEditPoints="1"/>
          </p:cNvSpPr>
          <p:nvPr/>
        </p:nvSpPr>
        <p:spPr bwMode="auto">
          <a:xfrm rot="16200000" flipH="1">
            <a:off x="4339763" y="432715"/>
            <a:ext cx="413230" cy="789187"/>
          </a:xfrm>
          <a:custGeom>
            <a:avLst/>
            <a:gdLst>
              <a:gd name="T0" fmla="*/ 65 w 108"/>
              <a:gd name="T1" fmla="*/ 4 h 206"/>
              <a:gd name="T2" fmla="*/ 56 w 108"/>
              <a:gd name="T3" fmla="*/ 32 h 206"/>
              <a:gd name="T4" fmla="*/ 56 w 108"/>
              <a:gd name="T5" fmla="*/ 69 h 206"/>
              <a:gd name="T6" fmla="*/ 83 w 108"/>
              <a:gd name="T7" fmla="*/ 41 h 206"/>
              <a:gd name="T8" fmla="*/ 99 w 108"/>
              <a:gd name="T9" fmla="*/ 25 h 206"/>
              <a:gd name="T10" fmla="*/ 87 w 108"/>
              <a:gd name="T11" fmla="*/ 45 h 206"/>
              <a:gd name="T12" fmla="*/ 56 w 108"/>
              <a:gd name="T13" fmla="*/ 81 h 206"/>
              <a:gd name="T14" fmla="*/ 56 w 108"/>
              <a:gd name="T15" fmla="*/ 99 h 206"/>
              <a:gd name="T16" fmla="*/ 69 w 108"/>
              <a:gd name="T17" fmla="*/ 91 h 206"/>
              <a:gd name="T18" fmla="*/ 82 w 108"/>
              <a:gd name="T19" fmla="*/ 84 h 206"/>
              <a:gd name="T20" fmla="*/ 69 w 108"/>
              <a:gd name="T21" fmla="*/ 97 h 206"/>
              <a:gd name="T22" fmla="*/ 56 w 108"/>
              <a:gd name="T23" fmla="*/ 108 h 206"/>
              <a:gd name="T24" fmla="*/ 56 w 108"/>
              <a:gd name="T25" fmla="*/ 166 h 206"/>
              <a:gd name="T26" fmla="*/ 54 w 108"/>
              <a:gd name="T27" fmla="*/ 206 h 206"/>
              <a:gd name="T28" fmla="*/ 50 w 108"/>
              <a:gd name="T29" fmla="*/ 190 h 206"/>
              <a:gd name="T30" fmla="*/ 50 w 108"/>
              <a:gd name="T31" fmla="*/ 110 h 206"/>
              <a:gd name="T32" fmla="*/ 28 w 108"/>
              <a:gd name="T33" fmla="*/ 93 h 206"/>
              <a:gd name="T34" fmla="*/ 23 w 108"/>
              <a:gd name="T35" fmla="*/ 87 h 206"/>
              <a:gd name="T36" fmla="*/ 37 w 108"/>
              <a:gd name="T37" fmla="*/ 92 h 206"/>
              <a:gd name="T38" fmla="*/ 50 w 108"/>
              <a:gd name="T39" fmla="*/ 102 h 206"/>
              <a:gd name="T40" fmla="*/ 51 w 108"/>
              <a:gd name="T41" fmla="*/ 79 h 206"/>
              <a:gd name="T42" fmla="*/ 36 w 108"/>
              <a:gd name="T43" fmla="*/ 64 h 206"/>
              <a:gd name="T44" fmla="*/ 21 w 108"/>
              <a:gd name="T45" fmla="*/ 50 h 206"/>
              <a:gd name="T46" fmla="*/ 9 w 108"/>
              <a:gd name="T47" fmla="*/ 51 h 206"/>
              <a:gd name="T48" fmla="*/ 6 w 108"/>
              <a:gd name="T49" fmla="*/ 31 h 206"/>
              <a:gd name="T50" fmla="*/ 9 w 108"/>
              <a:gd name="T51" fmla="*/ 31 h 206"/>
              <a:gd name="T52" fmla="*/ 24 w 108"/>
              <a:gd name="T53" fmla="*/ 32 h 206"/>
              <a:gd name="T54" fmla="*/ 25 w 108"/>
              <a:gd name="T55" fmla="*/ 46 h 206"/>
              <a:gd name="T56" fmla="*/ 50 w 108"/>
              <a:gd name="T57" fmla="*/ 69 h 206"/>
              <a:gd name="T58" fmla="*/ 51 w 108"/>
              <a:gd name="T59" fmla="*/ 33 h 206"/>
              <a:gd name="T60" fmla="*/ 42 w 108"/>
              <a:gd name="T61" fmla="*/ 10 h 206"/>
              <a:gd name="T62" fmla="*/ 45 w 108"/>
              <a:gd name="T63" fmla="*/ 3 h 206"/>
              <a:gd name="T64" fmla="*/ 65 w 108"/>
              <a:gd name="T65" fmla="*/ 4 h 206"/>
              <a:gd name="T66" fmla="*/ 48 w 108"/>
              <a:gd name="T67" fmla="*/ 9 h 206"/>
              <a:gd name="T68" fmla="*/ 45 w 108"/>
              <a:gd name="T69" fmla="*/ 20 h 206"/>
              <a:gd name="T70" fmla="*/ 56 w 108"/>
              <a:gd name="T71" fmla="*/ 27 h 206"/>
              <a:gd name="T72" fmla="*/ 61 w 108"/>
              <a:gd name="T73" fmla="*/ 7 h 206"/>
              <a:gd name="T74" fmla="*/ 48 w 108"/>
              <a:gd name="T75" fmla="*/ 9 h 206"/>
              <a:gd name="T76" fmla="*/ 89 w 108"/>
              <a:gd name="T77" fmla="*/ 41 h 206"/>
              <a:gd name="T78" fmla="*/ 93 w 108"/>
              <a:gd name="T79" fmla="*/ 28 h 206"/>
              <a:gd name="T80" fmla="*/ 89 w 108"/>
              <a:gd name="T81" fmla="*/ 41 h 206"/>
              <a:gd name="T82" fmla="*/ 19 w 108"/>
              <a:gd name="T83" fmla="*/ 44 h 206"/>
              <a:gd name="T84" fmla="*/ 14 w 108"/>
              <a:gd name="T85" fmla="*/ 48 h 206"/>
              <a:gd name="T86" fmla="*/ 19 w 108"/>
              <a:gd name="T87" fmla="*/ 4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206">
                <a:moveTo>
                  <a:pt x="65" y="4"/>
                </a:moveTo>
                <a:cubicBezTo>
                  <a:pt x="71" y="14"/>
                  <a:pt x="69" y="30"/>
                  <a:pt x="56" y="32"/>
                </a:cubicBezTo>
                <a:cubicBezTo>
                  <a:pt x="56" y="43"/>
                  <a:pt x="55" y="55"/>
                  <a:pt x="56" y="69"/>
                </a:cubicBezTo>
                <a:cubicBezTo>
                  <a:pt x="68" y="63"/>
                  <a:pt x="73" y="49"/>
                  <a:pt x="83" y="41"/>
                </a:cubicBezTo>
                <a:cubicBezTo>
                  <a:pt x="79" y="30"/>
                  <a:pt x="89" y="18"/>
                  <a:pt x="99" y="25"/>
                </a:cubicBezTo>
                <a:cubicBezTo>
                  <a:pt x="108" y="35"/>
                  <a:pt x="96" y="52"/>
                  <a:pt x="87" y="45"/>
                </a:cubicBezTo>
                <a:cubicBezTo>
                  <a:pt x="77" y="57"/>
                  <a:pt x="65" y="68"/>
                  <a:pt x="56" y="81"/>
                </a:cubicBezTo>
                <a:cubicBezTo>
                  <a:pt x="56" y="87"/>
                  <a:pt x="56" y="93"/>
                  <a:pt x="56" y="99"/>
                </a:cubicBezTo>
                <a:cubicBezTo>
                  <a:pt x="60" y="96"/>
                  <a:pt x="65" y="95"/>
                  <a:pt x="69" y="91"/>
                </a:cubicBezTo>
                <a:cubicBezTo>
                  <a:pt x="73" y="88"/>
                  <a:pt x="76" y="81"/>
                  <a:pt x="82" y="84"/>
                </a:cubicBezTo>
                <a:cubicBezTo>
                  <a:pt x="81" y="91"/>
                  <a:pt x="74" y="94"/>
                  <a:pt x="69" y="97"/>
                </a:cubicBezTo>
                <a:cubicBezTo>
                  <a:pt x="65" y="101"/>
                  <a:pt x="59" y="104"/>
                  <a:pt x="56" y="108"/>
                </a:cubicBezTo>
                <a:cubicBezTo>
                  <a:pt x="55" y="128"/>
                  <a:pt x="55" y="146"/>
                  <a:pt x="56" y="166"/>
                </a:cubicBezTo>
                <a:cubicBezTo>
                  <a:pt x="56" y="179"/>
                  <a:pt x="57" y="193"/>
                  <a:pt x="54" y="206"/>
                </a:cubicBezTo>
                <a:cubicBezTo>
                  <a:pt x="47" y="205"/>
                  <a:pt x="50" y="196"/>
                  <a:pt x="50" y="190"/>
                </a:cubicBezTo>
                <a:cubicBezTo>
                  <a:pt x="50" y="162"/>
                  <a:pt x="49" y="141"/>
                  <a:pt x="50" y="110"/>
                </a:cubicBezTo>
                <a:cubicBezTo>
                  <a:pt x="45" y="103"/>
                  <a:pt x="36" y="99"/>
                  <a:pt x="28" y="93"/>
                </a:cubicBezTo>
                <a:cubicBezTo>
                  <a:pt x="26" y="92"/>
                  <a:pt x="21" y="90"/>
                  <a:pt x="23" y="87"/>
                </a:cubicBezTo>
                <a:cubicBezTo>
                  <a:pt x="27" y="82"/>
                  <a:pt x="34" y="90"/>
                  <a:pt x="37" y="92"/>
                </a:cubicBezTo>
                <a:cubicBezTo>
                  <a:pt x="42" y="95"/>
                  <a:pt x="47" y="98"/>
                  <a:pt x="50" y="102"/>
                </a:cubicBezTo>
                <a:cubicBezTo>
                  <a:pt x="49" y="93"/>
                  <a:pt x="52" y="86"/>
                  <a:pt x="51" y="79"/>
                </a:cubicBezTo>
                <a:cubicBezTo>
                  <a:pt x="49" y="73"/>
                  <a:pt x="41" y="69"/>
                  <a:pt x="36" y="64"/>
                </a:cubicBezTo>
                <a:cubicBezTo>
                  <a:pt x="30" y="59"/>
                  <a:pt x="26" y="53"/>
                  <a:pt x="21" y="50"/>
                </a:cubicBezTo>
                <a:cubicBezTo>
                  <a:pt x="16" y="52"/>
                  <a:pt x="12" y="53"/>
                  <a:pt x="9" y="51"/>
                </a:cubicBezTo>
                <a:cubicBezTo>
                  <a:pt x="4" y="49"/>
                  <a:pt x="1" y="36"/>
                  <a:pt x="6" y="31"/>
                </a:cubicBezTo>
                <a:cubicBezTo>
                  <a:pt x="7" y="30"/>
                  <a:pt x="9" y="31"/>
                  <a:pt x="9" y="31"/>
                </a:cubicBezTo>
                <a:cubicBezTo>
                  <a:pt x="13" y="27"/>
                  <a:pt x="20" y="27"/>
                  <a:pt x="24" y="32"/>
                </a:cubicBezTo>
                <a:cubicBezTo>
                  <a:pt x="25" y="36"/>
                  <a:pt x="25" y="40"/>
                  <a:pt x="25" y="46"/>
                </a:cubicBezTo>
                <a:cubicBezTo>
                  <a:pt x="33" y="54"/>
                  <a:pt x="42" y="61"/>
                  <a:pt x="50" y="69"/>
                </a:cubicBezTo>
                <a:cubicBezTo>
                  <a:pt x="51" y="59"/>
                  <a:pt x="48" y="44"/>
                  <a:pt x="51" y="33"/>
                </a:cubicBezTo>
                <a:cubicBezTo>
                  <a:pt x="45" y="26"/>
                  <a:pt x="37" y="22"/>
                  <a:pt x="42" y="10"/>
                </a:cubicBezTo>
                <a:cubicBezTo>
                  <a:pt x="42" y="8"/>
                  <a:pt x="45" y="6"/>
                  <a:pt x="45" y="3"/>
                </a:cubicBezTo>
                <a:cubicBezTo>
                  <a:pt x="50" y="0"/>
                  <a:pt x="61" y="0"/>
                  <a:pt x="65" y="4"/>
                </a:cubicBezTo>
                <a:close/>
                <a:moveTo>
                  <a:pt x="48" y="9"/>
                </a:moveTo>
                <a:cubicBezTo>
                  <a:pt x="48" y="14"/>
                  <a:pt x="48" y="18"/>
                  <a:pt x="45" y="20"/>
                </a:cubicBezTo>
                <a:cubicBezTo>
                  <a:pt x="48" y="22"/>
                  <a:pt x="51" y="26"/>
                  <a:pt x="56" y="27"/>
                </a:cubicBezTo>
                <a:cubicBezTo>
                  <a:pt x="62" y="23"/>
                  <a:pt x="64" y="15"/>
                  <a:pt x="61" y="7"/>
                </a:cubicBezTo>
                <a:cubicBezTo>
                  <a:pt x="56" y="4"/>
                  <a:pt x="51" y="5"/>
                  <a:pt x="48" y="9"/>
                </a:cubicBezTo>
                <a:close/>
                <a:moveTo>
                  <a:pt x="89" y="41"/>
                </a:moveTo>
                <a:cubicBezTo>
                  <a:pt x="97" y="43"/>
                  <a:pt x="99" y="29"/>
                  <a:pt x="93" y="28"/>
                </a:cubicBezTo>
                <a:cubicBezTo>
                  <a:pt x="88" y="28"/>
                  <a:pt x="87" y="36"/>
                  <a:pt x="89" y="41"/>
                </a:cubicBezTo>
                <a:close/>
                <a:moveTo>
                  <a:pt x="19" y="44"/>
                </a:moveTo>
                <a:cubicBezTo>
                  <a:pt x="22" y="22"/>
                  <a:pt x="0" y="41"/>
                  <a:pt x="14" y="48"/>
                </a:cubicBezTo>
                <a:cubicBezTo>
                  <a:pt x="16" y="47"/>
                  <a:pt x="16" y="43"/>
                  <a:pt x="19" y="4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38"/>
          <p:cNvSpPr>
            <a:spLocks noEditPoints="1"/>
          </p:cNvSpPr>
          <p:nvPr/>
        </p:nvSpPr>
        <p:spPr bwMode="auto">
          <a:xfrm>
            <a:off x="2235667" y="3543983"/>
            <a:ext cx="1200928" cy="1198096"/>
          </a:xfrm>
          <a:custGeom>
            <a:avLst/>
            <a:gdLst>
              <a:gd name="T0" fmla="*/ 301 w 359"/>
              <a:gd name="T1" fmla="*/ 150 h 358"/>
              <a:gd name="T2" fmla="*/ 275 w 359"/>
              <a:gd name="T3" fmla="*/ 147 h 358"/>
              <a:gd name="T4" fmla="*/ 230 w 359"/>
              <a:gd name="T5" fmla="*/ 135 h 358"/>
              <a:gd name="T6" fmla="*/ 275 w 359"/>
              <a:gd name="T7" fmla="*/ 117 h 358"/>
              <a:gd name="T8" fmla="*/ 254 w 359"/>
              <a:gd name="T9" fmla="*/ 111 h 358"/>
              <a:gd name="T10" fmla="*/ 269 w 359"/>
              <a:gd name="T11" fmla="*/ 55 h 358"/>
              <a:gd name="T12" fmla="*/ 239 w 359"/>
              <a:gd name="T13" fmla="*/ 78 h 358"/>
              <a:gd name="T14" fmla="*/ 217 w 359"/>
              <a:gd name="T15" fmla="*/ 96 h 358"/>
              <a:gd name="T16" fmla="*/ 203 w 359"/>
              <a:gd name="T17" fmla="*/ 93 h 358"/>
              <a:gd name="T18" fmla="*/ 207 w 359"/>
              <a:gd name="T19" fmla="*/ 68 h 358"/>
              <a:gd name="T20" fmla="*/ 204 w 359"/>
              <a:gd name="T21" fmla="*/ 36 h 358"/>
              <a:gd name="T22" fmla="*/ 176 w 359"/>
              <a:gd name="T23" fmla="*/ 77 h 358"/>
              <a:gd name="T24" fmla="*/ 178 w 359"/>
              <a:gd name="T25" fmla="*/ 87 h 358"/>
              <a:gd name="T26" fmla="*/ 150 w 359"/>
              <a:gd name="T27" fmla="*/ 97 h 358"/>
              <a:gd name="T28" fmla="*/ 127 w 359"/>
              <a:gd name="T29" fmla="*/ 85 h 358"/>
              <a:gd name="T30" fmla="*/ 120 w 359"/>
              <a:gd name="T31" fmla="*/ 78 h 358"/>
              <a:gd name="T32" fmla="*/ 90 w 359"/>
              <a:gd name="T33" fmla="*/ 55 h 358"/>
              <a:gd name="T34" fmla="*/ 88 w 359"/>
              <a:gd name="T35" fmla="*/ 108 h 358"/>
              <a:gd name="T36" fmla="*/ 126 w 359"/>
              <a:gd name="T37" fmla="*/ 129 h 358"/>
              <a:gd name="T38" fmla="*/ 131 w 359"/>
              <a:gd name="T39" fmla="*/ 134 h 358"/>
              <a:gd name="T40" fmla="*/ 103 w 359"/>
              <a:gd name="T41" fmla="*/ 175 h 358"/>
              <a:gd name="T42" fmla="*/ 55 w 359"/>
              <a:gd name="T43" fmla="*/ 147 h 358"/>
              <a:gd name="T44" fmla="*/ 18 w 359"/>
              <a:gd name="T45" fmla="*/ 167 h 358"/>
              <a:gd name="T46" fmla="*/ 57 w 359"/>
              <a:gd name="T47" fmla="*/ 192 h 358"/>
              <a:gd name="T48" fmla="*/ 93 w 359"/>
              <a:gd name="T49" fmla="*/ 197 h 358"/>
              <a:gd name="T50" fmla="*/ 174 w 359"/>
              <a:gd name="T51" fmla="*/ 181 h 358"/>
              <a:gd name="T52" fmla="*/ 112 w 359"/>
              <a:gd name="T53" fmla="*/ 240 h 358"/>
              <a:gd name="T54" fmla="*/ 76 w 359"/>
              <a:gd name="T55" fmla="*/ 252 h 358"/>
              <a:gd name="T56" fmla="*/ 54 w 359"/>
              <a:gd name="T57" fmla="*/ 307 h 358"/>
              <a:gd name="T58" fmla="*/ 115 w 359"/>
              <a:gd name="T59" fmla="*/ 285 h 358"/>
              <a:gd name="T60" fmla="*/ 135 w 359"/>
              <a:gd name="T61" fmla="*/ 269 h 358"/>
              <a:gd name="T62" fmla="*/ 175 w 359"/>
              <a:gd name="T63" fmla="*/ 245 h 358"/>
              <a:gd name="T64" fmla="*/ 157 w 359"/>
              <a:gd name="T65" fmla="*/ 290 h 358"/>
              <a:gd name="T66" fmla="*/ 175 w 359"/>
              <a:gd name="T67" fmla="*/ 280 h 358"/>
              <a:gd name="T68" fmla="*/ 204 w 359"/>
              <a:gd name="T69" fmla="*/ 330 h 358"/>
              <a:gd name="T70" fmla="*/ 209 w 359"/>
              <a:gd name="T71" fmla="*/ 292 h 358"/>
              <a:gd name="T72" fmla="*/ 212 w 359"/>
              <a:gd name="T73" fmla="*/ 264 h 358"/>
              <a:gd name="T74" fmla="*/ 224 w 359"/>
              <a:gd name="T75" fmla="*/ 256 h 358"/>
              <a:gd name="T76" fmla="*/ 239 w 359"/>
              <a:gd name="T77" fmla="*/ 277 h 358"/>
              <a:gd name="T78" fmla="*/ 264 w 359"/>
              <a:gd name="T79" fmla="*/ 297 h 358"/>
              <a:gd name="T80" fmla="*/ 254 w 359"/>
              <a:gd name="T81" fmla="*/ 249 h 358"/>
              <a:gd name="T82" fmla="*/ 246 w 359"/>
              <a:gd name="T83" fmla="*/ 243 h 358"/>
              <a:gd name="T84" fmla="*/ 259 w 359"/>
              <a:gd name="T85" fmla="*/ 216 h 358"/>
              <a:gd name="T86" fmla="*/ 283 w 359"/>
              <a:gd name="T87" fmla="*/ 208 h 358"/>
              <a:gd name="T88" fmla="*/ 293 w 359"/>
              <a:gd name="T89" fmla="*/ 208 h 358"/>
              <a:gd name="T90" fmla="*/ 330 w 359"/>
              <a:gd name="T91" fmla="*/ 203 h 358"/>
              <a:gd name="T92" fmla="*/ 273 w 359"/>
              <a:gd name="T93" fmla="*/ 61 h 358"/>
              <a:gd name="T94" fmla="*/ 270 w 359"/>
              <a:gd name="T95" fmla="*/ 87 h 358"/>
              <a:gd name="T96" fmla="*/ 61 w 359"/>
              <a:gd name="T97" fmla="*/ 85 h 358"/>
              <a:gd name="T98" fmla="*/ 28 w 359"/>
              <a:gd name="T99" fmla="*/ 178 h 358"/>
              <a:gd name="T100" fmla="*/ 33 w 359"/>
              <a:gd name="T101" fmla="*/ 161 h 358"/>
              <a:gd name="T102" fmla="*/ 59 w 359"/>
              <a:gd name="T103" fmla="*/ 302 h 358"/>
              <a:gd name="T104" fmla="*/ 90 w 359"/>
              <a:gd name="T105" fmla="*/ 284 h 358"/>
              <a:gd name="T106" fmla="*/ 303 w 359"/>
              <a:gd name="T107" fmla="*/ 300 h 358"/>
              <a:gd name="T108" fmla="*/ 169 w 359"/>
              <a:gd name="T109" fmla="*/ 41 h 358"/>
              <a:gd name="T110" fmla="*/ 181 w 359"/>
              <a:gd name="T111" fmla="*/ 27 h 358"/>
              <a:gd name="T112" fmla="*/ 181 w 359"/>
              <a:gd name="T113" fmla="*/ 352 h 358"/>
              <a:gd name="T114" fmla="*/ 326 w 359"/>
              <a:gd name="T115" fmla="*/ 197 h 358"/>
              <a:gd name="T116" fmla="*/ 329 w 359"/>
              <a:gd name="T117" fmla="*/ 16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9" h="358">
                <a:moveTo>
                  <a:pt x="330" y="155"/>
                </a:moveTo>
                <a:cubicBezTo>
                  <a:pt x="312" y="159"/>
                  <a:pt x="303" y="183"/>
                  <a:pt x="282" y="175"/>
                </a:cubicBezTo>
                <a:cubicBezTo>
                  <a:pt x="287" y="172"/>
                  <a:pt x="290" y="168"/>
                  <a:pt x="295" y="164"/>
                </a:cubicBezTo>
                <a:cubicBezTo>
                  <a:pt x="297" y="165"/>
                  <a:pt x="299" y="167"/>
                  <a:pt x="303" y="166"/>
                </a:cubicBezTo>
                <a:cubicBezTo>
                  <a:pt x="307" y="162"/>
                  <a:pt x="304" y="154"/>
                  <a:pt x="301" y="150"/>
                </a:cubicBezTo>
                <a:cubicBezTo>
                  <a:pt x="298" y="150"/>
                  <a:pt x="295" y="150"/>
                  <a:pt x="293" y="150"/>
                </a:cubicBezTo>
                <a:cubicBezTo>
                  <a:pt x="291" y="163"/>
                  <a:pt x="281" y="169"/>
                  <a:pt x="272" y="177"/>
                </a:cubicBezTo>
                <a:cubicBezTo>
                  <a:pt x="265" y="178"/>
                  <a:pt x="257" y="176"/>
                  <a:pt x="253" y="176"/>
                </a:cubicBezTo>
                <a:cubicBezTo>
                  <a:pt x="258" y="171"/>
                  <a:pt x="263" y="167"/>
                  <a:pt x="266" y="161"/>
                </a:cubicBezTo>
                <a:cubicBezTo>
                  <a:pt x="275" y="162"/>
                  <a:pt x="279" y="153"/>
                  <a:pt x="275" y="147"/>
                </a:cubicBezTo>
                <a:cubicBezTo>
                  <a:pt x="272" y="147"/>
                  <a:pt x="268" y="147"/>
                  <a:pt x="265" y="147"/>
                </a:cubicBezTo>
                <a:cubicBezTo>
                  <a:pt x="264" y="148"/>
                  <a:pt x="265" y="150"/>
                  <a:pt x="262" y="150"/>
                </a:cubicBezTo>
                <a:cubicBezTo>
                  <a:pt x="262" y="164"/>
                  <a:pt x="251" y="167"/>
                  <a:pt x="246" y="176"/>
                </a:cubicBezTo>
                <a:cubicBezTo>
                  <a:pt x="230" y="176"/>
                  <a:pt x="207" y="177"/>
                  <a:pt x="186" y="177"/>
                </a:cubicBezTo>
                <a:cubicBezTo>
                  <a:pt x="199" y="164"/>
                  <a:pt x="214" y="151"/>
                  <a:pt x="230" y="135"/>
                </a:cubicBezTo>
                <a:cubicBezTo>
                  <a:pt x="239" y="134"/>
                  <a:pt x="248" y="134"/>
                  <a:pt x="257" y="134"/>
                </a:cubicBezTo>
                <a:cubicBezTo>
                  <a:pt x="260" y="143"/>
                  <a:pt x="280" y="137"/>
                  <a:pt x="273" y="127"/>
                </a:cubicBezTo>
                <a:cubicBezTo>
                  <a:pt x="262" y="124"/>
                  <a:pt x="246" y="133"/>
                  <a:pt x="237" y="128"/>
                </a:cubicBezTo>
                <a:cubicBezTo>
                  <a:pt x="241" y="123"/>
                  <a:pt x="242" y="122"/>
                  <a:pt x="247" y="118"/>
                </a:cubicBezTo>
                <a:cubicBezTo>
                  <a:pt x="255" y="118"/>
                  <a:pt x="266" y="115"/>
                  <a:pt x="275" y="117"/>
                </a:cubicBezTo>
                <a:cubicBezTo>
                  <a:pt x="275" y="117"/>
                  <a:pt x="277" y="119"/>
                  <a:pt x="277" y="120"/>
                </a:cubicBezTo>
                <a:cubicBezTo>
                  <a:pt x="277" y="120"/>
                  <a:pt x="280" y="120"/>
                  <a:pt x="280" y="120"/>
                </a:cubicBezTo>
                <a:cubicBezTo>
                  <a:pt x="284" y="120"/>
                  <a:pt x="289" y="117"/>
                  <a:pt x="291" y="113"/>
                </a:cubicBezTo>
                <a:cubicBezTo>
                  <a:pt x="291" y="110"/>
                  <a:pt x="286" y="107"/>
                  <a:pt x="284" y="106"/>
                </a:cubicBezTo>
                <a:cubicBezTo>
                  <a:pt x="274" y="113"/>
                  <a:pt x="261" y="112"/>
                  <a:pt x="254" y="111"/>
                </a:cubicBezTo>
                <a:cubicBezTo>
                  <a:pt x="265" y="92"/>
                  <a:pt x="283" y="102"/>
                  <a:pt x="298" y="95"/>
                </a:cubicBezTo>
                <a:cubicBezTo>
                  <a:pt x="297" y="90"/>
                  <a:pt x="301" y="93"/>
                  <a:pt x="303" y="90"/>
                </a:cubicBezTo>
                <a:cubicBezTo>
                  <a:pt x="304" y="84"/>
                  <a:pt x="304" y="79"/>
                  <a:pt x="303" y="73"/>
                </a:cubicBezTo>
                <a:cubicBezTo>
                  <a:pt x="305" y="66"/>
                  <a:pt x="309" y="58"/>
                  <a:pt x="305" y="51"/>
                </a:cubicBezTo>
                <a:cubicBezTo>
                  <a:pt x="293" y="50"/>
                  <a:pt x="281" y="56"/>
                  <a:pt x="269" y="55"/>
                </a:cubicBezTo>
                <a:cubicBezTo>
                  <a:pt x="259" y="71"/>
                  <a:pt x="270" y="94"/>
                  <a:pt x="249" y="104"/>
                </a:cubicBezTo>
                <a:cubicBezTo>
                  <a:pt x="250" y="99"/>
                  <a:pt x="250" y="93"/>
                  <a:pt x="251" y="87"/>
                </a:cubicBezTo>
                <a:cubicBezTo>
                  <a:pt x="253" y="86"/>
                  <a:pt x="255" y="86"/>
                  <a:pt x="258" y="83"/>
                </a:cubicBezTo>
                <a:cubicBezTo>
                  <a:pt x="258" y="77"/>
                  <a:pt x="250" y="73"/>
                  <a:pt x="244" y="73"/>
                </a:cubicBezTo>
                <a:cubicBezTo>
                  <a:pt x="243" y="75"/>
                  <a:pt x="241" y="76"/>
                  <a:pt x="239" y="78"/>
                </a:cubicBezTo>
                <a:cubicBezTo>
                  <a:pt x="247" y="89"/>
                  <a:pt x="244" y="100"/>
                  <a:pt x="244" y="113"/>
                </a:cubicBezTo>
                <a:cubicBezTo>
                  <a:pt x="239" y="118"/>
                  <a:pt x="233" y="122"/>
                  <a:pt x="230" y="125"/>
                </a:cubicBezTo>
                <a:cubicBezTo>
                  <a:pt x="229" y="118"/>
                  <a:pt x="230" y="112"/>
                  <a:pt x="228" y="105"/>
                </a:cubicBezTo>
                <a:cubicBezTo>
                  <a:pt x="235" y="99"/>
                  <a:pt x="232" y="90"/>
                  <a:pt x="224" y="89"/>
                </a:cubicBezTo>
                <a:cubicBezTo>
                  <a:pt x="222" y="91"/>
                  <a:pt x="219" y="93"/>
                  <a:pt x="217" y="96"/>
                </a:cubicBezTo>
                <a:cubicBezTo>
                  <a:pt x="217" y="97"/>
                  <a:pt x="220" y="99"/>
                  <a:pt x="217" y="100"/>
                </a:cubicBezTo>
                <a:cubicBezTo>
                  <a:pt x="227" y="110"/>
                  <a:pt x="222" y="120"/>
                  <a:pt x="225" y="130"/>
                </a:cubicBezTo>
                <a:cubicBezTo>
                  <a:pt x="213" y="142"/>
                  <a:pt x="198" y="158"/>
                  <a:pt x="182" y="173"/>
                </a:cubicBezTo>
                <a:cubicBezTo>
                  <a:pt x="183" y="154"/>
                  <a:pt x="184" y="135"/>
                  <a:pt x="184" y="113"/>
                </a:cubicBezTo>
                <a:cubicBezTo>
                  <a:pt x="190" y="106"/>
                  <a:pt x="196" y="99"/>
                  <a:pt x="203" y="93"/>
                </a:cubicBezTo>
                <a:cubicBezTo>
                  <a:pt x="211" y="97"/>
                  <a:pt x="221" y="78"/>
                  <a:pt x="209" y="76"/>
                </a:cubicBezTo>
                <a:cubicBezTo>
                  <a:pt x="199" y="82"/>
                  <a:pt x="194" y="99"/>
                  <a:pt x="184" y="103"/>
                </a:cubicBezTo>
                <a:cubicBezTo>
                  <a:pt x="184" y="96"/>
                  <a:pt x="184" y="95"/>
                  <a:pt x="184" y="88"/>
                </a:cubicBezTo>
                <a:cubicBezTo>
                  <a:pt x="190" y="82"/>
                  <a:pt x="196" y="73"/>
                  <a:pt x="203" y="68"/>
                </a:cubicBezTo>
                <a:cubicBezTo>
                  <a:pt x="203" y="68"/>
                  <a:pt x="206" y="68"/>
                  <a:pt x="207" y="68"/>
                </a:cubicBezTo>
                <a:cubicBezTo>
                  <a:pt x="207" y="68"/>
                  <a:pt x="209" y="66"/>
                  <a:pt x="209" y="66"/>
                </a:cubicBezTo>
                <a:cubicBezTo>
                  <a:pt x="211" y="64"/>
                  <a:pt x="213" y="58"/>
                  <a:pt x="212" y="54"/>
                </a:cubicBezTo>
                <a:cubicBezTo>
                  <a:pt x="210" y="52"/>
                  <a:pt x="204" y="53"/>
                  <a:pt x="202" y="54"/>
                </a:cubicBezTo>
                <a:cubicBezTo>
                  <a:pt x="200" y="65"/>
                  <a:pt x="190" y="74"/>
                  <a:pt x="184" y="78"/>
                </a:cubicBezTo>
                <a:cubicBezTo>
                  <a:pt x="179" y="57"/>
                  <a:pt x="198" y="52"/>
                  <a:pt x="204" y="36"/>
                </a:cubicBezTo>
                <a:cubicBezTo>
                  <a:pt x="200" y="34"/>
                  <a:pt x="205" y="33"/>
                  <a:pt x="204" y="28"/>
                </a:cubicBezTo>
                <a:cubicBezTo>
                  <a:pt x="200" y="24"/>
                  <a:pt x="197" y="20"/>
                  <a:pt x="192" y="17"/>
                </a:cubicBezTo>
                <a:cubicBezTo>
                  <a:pt x="189" y="10"/>
                  <a:pt x="186" y="2"/>
                  <a:pt x="178" y="0"/>
                </a:cubicBezTo>
                <a:cubicBezTo>
                  <a:pt x="169" y="8"/>
                  <a:pt x="164" y="20"/>
                  <a:pt x="155" y="28"/>
                </a:cubicBezTo>
                <a:cubicBezTo>
                  <a:pt x="159" y="47"/>
                  <a:pt x="184" y="55"/>
                  <a:pt x="176" y="77"/>
                </a:cubicBezTo>
                <a:cubicBezTo>
                  <a:pt x="173" y="72"/>
                  <a:pt x="168" y="69"/>
                  <a:pt x="165" y="64"/>
                </a:cubicBezTo>
                <a:cubicBezTo>
                  <a:pt x="166" y="62"/>
                  <a:pt x="168" y="60"/>
                  <a:pt x="167" y="56"/>
                </a:cubicBezTo>
                <a:cubicBezTo>
                  <a:pt x="162" y="52"/>
                  <a:pt x="155" y="54"/>
                  <a:pt x="150" y="58"/>
                </a:cubicBezTo>
                <a:cubicBezTo>
                  <a:pt x="150" y="61"/>
                  <a:pt x="150" y="63"/>
                  <a:pt x="150" y="66"/>
                </a:cubicBezTo>
                <a:cubicBezTo>
                  <a:pt x="164" y="67"/>
                  <a:pt x="170" y="78"/>
                  <a:pt x="178" y="87"/>
                </a:cubicBezTo>
                <a:cubicBezTo>
                  <a:pt x="178" y="94"/>
                  <a:pt x="177" y="101"/>
                  <a:pt x="177" y="106"/>
                </a:cubicBezTo>
                <a:cubicBezTo>
                  <a:pt x="172" y="101"/>
                  <a:pt x="168" y="96"/>
                  <a:pt x="161" y="93"/>
                </a:cubicBezTo>
                <a:cubicBezTo>
                  <a:pt x="163" y="83"/>
                  <a:pt x="154" y="79"/>
                  <a:pt x="147" y="84"/>
                </a:cubicBezTo>
                <a:cubicBezTo>
                  <a:pt x="147" y="87"/>
                  <a:pt x="147" y="90"/>
                  <a:pt x="147" y="94"/>
                </a:cubicBezTo>
                <a:cubicBezTo>
                  <a:pt x="148" y="95"/>
                  <a:pt x="151" y="94"/>
                  <a:pt x="150" y="97"/>
                </a:cubicBezTo>
                <a:cubicBezTo>
                  <a:pt x="165" y="97"/>
                  <a:pt x="168" y="107"/>
                  <a:pt x="177" y="113"/>
                </a:cubicBezTo>
                <a:cubicBezTo>
                  <a:pt x="177" y="129"/>
                  <a:pt x="178" y="151"/>
                  <a:pt x="177" y="173"/>
                </a:cubicBezTo>
                <a:cubicBezTo>
                  <a:pt x="165" y="159"/>
                  <a:pt x="152" y="145"/>
                  <a:pt x="136" y="129"/>
                </a:cubicBezTo>
                <a:cubicBezTo>
                  <a:pt x="135" y="120"/>
                  <a:pt x="135" y="111"/>
                  <a:pt x="135" y="102"/>
                </a:cubicBezTo>
                <a:cubicBezTo>
                  <a:pt x="144" y="98"/>
                  <a:pt x="138" y="79"/>
                  <a:pt x="127" y="85"/>
                </a:cubicBezTo>
                <a:cubicBezTo>
                  <a:pt x="125" y="97"/>
                  <a:pt x="134" y="113"/>
                  <a:pt x="129" y="122"/>
                </a:cubicBezTo>
                <a:cubicBezTo>
                  <a:pt x="124" y="118"/>
                  <a:pt x="123" y="116"/>
                  <a:pt x="118" y="111"/>
                </a:cubicBezTo>
                <a:cubicBezTo>
                  <a:pt x="119" y="103"/>
                  <a:pt x="116" y="93"/>
                  <a:pt x="118" y="84"/>
                </a:cubicBezTo>
                <a:cubicBezTo>
                  <a:pt x="118" y="83"/>
                  <a:pt x="120" y="82"/>
                  <a:pt x="120" y="81"/>
                </a:cubicBezTo>
                <a:cubicBezTo>
                  <a:pt x="120" y="81"/>
                  <a:pt x="120" y="79"/>
                  <a:pt x="120" y="78"/>
                </a:cubicBezTo>
                <a:cubicBezTo>
                  <a:pt x="121" y="75"/>
                  <a:pt x="118" y="70"/>
                  <a:pt x="114" y="68"/>
                </a:cubicBezTo>
                <a:cubicBezTo>
                  <a:pt x="111" y="68"/>
                  <a:pt x="108" y="73"/>
                  <a:pt x="107" y="75"/>
                </a:cubicBezTo>
                <a:cubicBezTo>
                  <a:pt x="114" y="84"/>
                  <a:pt x="113" y="97"/>
                  <a:pt x="111" y="104"/>
                </a:cubicBezTo>
                <a:cubicBezTo>
                  <a:pt x="93" y="93"/>
                  <a:pt x="103" y="76"/>
                  <a:pt x="96" y="61"/>
                </a:cubicBezTo>
                <a:cubicBezTo>
                  <a:pt x="91" y="62"/>
                  <a:pt x="94" y="58"/>
                  <a:pt x="90" y="55"/>
                </a:cubicBezTo>
                <a:cubicBezTo>
                  <a:pt x="85" y="55"/>
                  <a:pt x="79" y="55"/>
                  <a:pt x="74" y="56"/>
                </a:cubicBezTo>
                <a:cubicBezTo>
                  <a:pt x="67" y="53"/>
                  <a:pt x="59" y="50"/>
                  <a:pt x="52" y="53"/>
                </a:cubicBezTo>
                <a:cubicBezTo>
                  <a:pt x="51" y="65"/>
                  <a:pt x="57" y="78"/>
                  <a:pt x="56" y="90"/>
                </a:cubicBezTo>
                <a:cubicBezTo>
                  <a:pt x="72" y="100"/>
                  <a:pt x="95" y="89"/>
                  <a:pt x="105" y="109"/>
                </a:cubicBezTo>
                <a:cubicBezTo>
                  <a:pt x="99" y="108"/>
                  <a:pt x="94" y="109"/>
                  <a:pt x="88" y="108"/>
                </a:cubicBezTo>
                <a:cubicBezTo>
                  <a:pt x="87" y="106"/>
                  <a:pt x="87" y="103"/>
                  <a:pt x="84" y="101"/>
                </a:cubicBezTo>
                <a:cubicBezTo>
                  <a:pt x="77" y="101"/>
                  <a:pt x="74" y="109"/>
                  <a:pt x="73" y="114"/>
                </a:cubicBezTo>
                <a:cubicBezTo>
                  <a:pt x="75" y="116"/>
                  <a:pt x="77" y="118"/>
                  <a:pt x="79" y="120"/>
                </a:cubicBezTo>
                <a:cubicBezTo>
                  <a:pt x="89" y="111"/>
                  <a:pt x="101" y="115"/>
                  <a:pt x="113" y="115"/>
                </a:cubicBezTo>
                <a:cubicBezTo>
                  <a:pt x="119" y="120"/>
                  <a:pt x="123" y="126"/>
                  <a:pt x="126" y="129"/>
                </a:cubicBezTo>
                <a:cubicBezTo>
                  <a:pt x="119" y="129"/>
                  <a:pt x="112" y="129"/>
                  <a:pt x="106" y="131"/>
                </a:cubicBezTo>
                <a:cubicBezTo>
                  <a:pt x="100" y="123"/>
                  <a:pt x="91" y="127"/>
                  <a:pt x="90" y="135"/>
                </a:cubicBezTo>
                <a:cubicBezTo>
                  <a:pt x="92" y="137"/>
                  <a:pt x="94" y="139"/>
                  <a:pt x="97" y="142"/>
                </a:cubicBezTo>
                <a:cubicBezTo>
                  <a:pt x="98" y="142"/>
                  <a:pt x="99" y="139"/>
                  <a:pt x="101" y="142"/>
                </a:cubicBezTo>
                <a:cubicBezTo>
                  <a:pt x="111" y="131"/>
                  <a:pt x="121" y="136"/>
                  <a:pt x="131" y="134"/>
                </a:cubicBezTo>
                <a:cubicBezTo>
                  <a:pt x="143" y="146"/>
                  <a:pt x="159" y="161"/>
                  <a:pt x="174" y="176"/>
                </a:cubicBezTo>
                <a:cubicBezTo>
                  <a:pt x="155" y="176"/>
                  <a:pt x="136" y="175"/>
                  <a:pt x="113" y="175"/>
                </a:cubicBezTo>
                <a:cubicBezTo>
                  <a:pt x="106" y="169"/>
                  <a:pt x="100" y="162"/>
                  <a:pt x="93" y="156"/>
                </a:cubicBezTo>
                <a:cubicBezTo>
                  <a:pt x="97" y="147"/>
                  <a:pt x="79" y="138"/>
                  <a:pt x="77" y="150"/>
                </a:cubicBezTo>
                <a:cubicBezTo>
                  <a:pt x="83" y="160"/>
                  <a:pt x="100" y="165"/>
                  <a:pt x="103" y="175"/>
                </a:cubicBezTo>
                <a:cubicBezTo>
                  <a:pt x="97" y="175"/>
                  <a:pt x="96" y="175"/>
                  <a:pt x="88" y="175"/>
                </a:cubicBezTo>
                <a:cubicBezTo>
                  <a:pt x="83" y="169"/>
                  <a:pt x="74" y="163"/>
                  <a:pt x="69" y="156"/>
                </a:cubicBezTo>
                <a:cubicBezTo>
                  <a:pt x="68" y="155"/>
                  <a:pt x="69" y="152"/>
                  <a:pt x="69" y="152"/>
                </a:cubicBezTo>
                <a:cubicBezTo>
                  <a:pt x="69" y="152"/>
                  <a:pt x="67" y="150"/>
                  <a:pt x="67" y="150"/>
                </a:cubicBezTo>
                <a:cubicBezTo>
                  <a:pt x="64" y="147"/>
                  <a:pt x="59" y="146"/>
                  <a:pt x="55" y="147"/>
                </a:cubicBezTo>
                <a:cubicBezTo>
                  <a:pt x="53" y="149"/>
                  <a:pt x="54" y="154"/>
                  <a:pt x="55" y="157"/>
                </a:cubicBezTo>
                <a:cubicBezTo>
                  <a:pt x="66" y="159"/>
                  <a:pt x="75" y="169"/>
                  <a:pt x="79" y="175"/>
                </a:cubicBezTo>
                <a:cubicBezTo>
                  <a:pt x="58" y="180"/>
                  <a:pt x="52" y="160"/>
                  <a:pt x="37" y="155"/>
                </a:cubicBezTo>
                <a:cubicBezTo>
                  <a:pt x="34" y="159"/>
                  <a:pt x="34" y="154"/>
                  <a:pt x="29" y="155"/>
                </a:cubicBezTo>
                <a:cubicBezTo>
                  <a:pt x="25" y="158"/>
                  <a:pt x="21" y="162"/>
                  <a:pt x="18" y="167"/>
                </a:cubicBezTo>
                <a:cubicBezTo>
                  <a:pt x="11" y="170"/>
                  <a:pt x="3" y="173"/>
                  <a:pt x="0" y="181"/>
                </a:cubicBezTo>
                <a:cubicBezTo>
                  <a:pt x="8" y="190"/>
                  <a:pt x="21" y="194"/>
                  <a:pt x="29" y="203"/>
                </a:cubicBezTo>
                <a:cubicBezTo>
                  <a:pt x="48" y="199"/>
                  <a:pt x="56" y="175"/>
                  <a:pt x="78" y="183"/>
                </a:cubicBezTo>
                <a:cubicBezTo>
                  <a:pt x="73" y="186"/>
                  <a:pt x="69" y="190"/>
                  <a:pt x="65" y="194"/>
                </a:cubicBezTo>
                <a:cubicBezTo>
                  <a:pt x="62" y="193"/>
                  <a:pt x="60" y="191"/>
                  <a:pt x="57" y="192"/>
                </a:cubicBezTo>
                <a:cubicBezTo>
                  <a:pt x="52" y="196"/>
                  <a:pt x="55" y="204"/>
                  <a:pt x="59" y="208"/>
                </a:cubicBezTo>
                <a:cubicBezTo>
                  <a:pt x="61" y="208"/>
                  <a:pt x="64" y="208"/>
                  <a:pt x="67" y="208"/>
                </a:cubicBezTo>
                <a:cubicBezTo>
                  <a:pt x="68" y="195"/>
                  <a:pt x="79" y="189"/>
                  <a:pt x="87" y="181"/>
                </a:cubicBezTo>
                <a:cubicBezTo>
                  <a:pt x="95" y="180"/>
                  <a:pt x="102" y="182"/>
                  <a:pt x="106" y="182"/>
                </a:cubicBezTo>
                <a:cubicBezTo>
                  <a:pt x="102" y="187"/>
                  <a:pt x="97" y="191"/>
                  <a:pt x="93" y="197"/>
                </a:cubicBezTo>
                <a:cubicBezTo>
                  <a:pt x="84" y="196"/>
                  <a:pt x="80" y="205"/>
                  <a:pt x="85" y="211"/>
                </a:cubicBezTo>
                <a:cubicBezTo>
                  <a:pt x="88" y="211"/>
                  <a:pt x="91" y="211"/>
                  <a:pt x="94" y="211"/>
                </a:cubicBezTo>
                <a:cubicBezTo>
                  <a:pt x="95" y="210"/>
                  <a:pt x="95" y="208"/>
                  <a:pt x="97" y="208"/>
                </a:cubicBezTo>
                <a:cubicBezTo>
                  <a:pt x="97" y="194"/>
                  <a:pt x="108" y="190"/>
                  <a:pt x="113" y="182"/>
                </a:cubicBezTo>
                <a:cubicBezTo>
                  <a:pt x="130" y="182"/>
                  <a:pt x="152" y="181"/>
                  <a:pt x="174" y="181"/>
                </a:cubicBezTo>
                <a:cubicBezTo>
                  <a:pt x="160" y="194"/>
                  <a:pt x="145" y="207"/>
                  <a:pt x="130" y="223"/>
                </a:cubicBezTo>
                <a:cubicBezTo>
                  <a:pt x="121" y="224"/>
                  <a:pt x="111" y="224"/>
                  <a:pt x="102" y="224"/>
                </a:cubicBezTo>
                <a:cubicBezTo>
                  <a:pt x="99" y="215"/>
                  <a:pt x="79" y="221"/>
                  <a:pt x="86" y="231"/>
                </a:cubicBezTo>
                <a:cubicBezTo>
                  <a:pt x="98" y="234"/>
                  <a:pt x="113" y="225"/>
                  <a:pt x="123" y="230"/>
                </a:cubicBezTo>
                <a:cubicBezTo>
                  <a:pt x="118" y="235"/>
                  <a:pt x="117" y="235"/>
                  <a:pt x="112" y="240"/>
                </a:cubicBezTo>
                <a:cubicBezTo>
                  <a:pt x="104" y="240"/>
                  <a:pt x="93" y="243"/>
                  <a:pt x="85" y="241"/>
                </a:cubicBezTo>
                <a:cubicBezTo>
                  <a:pt x="84" y="241"/>
                  <a:pt x="83" y="239"/>
                  <a:pt x="82" y="238"/>
                </a:cubicBezTo>
                <a:cubicBezTo>
                  <a:pt x="82" y="238"/>
                  <a:pt x="79" y="238"/>
                  <a:pt x="79" y="238"/>
                </a:cubicBezTo>
                <a:cubicBezTo>
                  <a:pt x="76" y="238"/>
                  <a:pt x="71" y="241"/>
                  <a:pt x="69" y="245"/>
                </a:cubicBezTo>
                <a:cubicBezTo>
                  <a:pt x="69" y="248"/>
                  <a:pt x="73" y="251"/>
                  <a:pt x="76" y="252"/>
                </a:cubicBezTo>
                <a:cubicBezTo>
                  <a:pt x="85" y="245"/>
                  <a:pt x="98" y="246"/>
                  <a:pt x="105" y="247"/>
                </a:cubicBezTo>
                <a:cubicBezTo>
                  <a:pt x="94" y="266"/>
                  <a:pt x="77" y="256"/>
                  <a:pt x="62" y="263"/>
                </a:cubicBezTo>
                <a:cubicBezTo>
                  <a:pt x="63" y="268"/>
                  <a:pt x="59" y="265"/>
                  <a:pt x="56" y="268"/>
                </a:cubicBezTo>
                <a:cubicBezTo>
                  <a:pt x="56" y="274"/>
                  <a:pt x="56" y="279"/>
                  <a:pt x="57" y="285"/>
                </a:cubicBezTo>
                <a:cubicBezTo>
                  <a:pt x="54" y="292"/>
                  <a:pt x="50" y="300"/>
                  <a:pt x="54" y="307"/>
                </a:cubicBezTo>
                <a:cubicBezTo>
                  <a:pt x="66" y="308"/>
                  <a:pt x="78" y="302"/>
                  <a:pt x="90" y="303"/>
                </a:cubicBezTo>
                <a:cubicBezTo>
                  <a:pt x="101" y="287"/>
                  <a:pt x="90" y="264"/>
                  <a:pt x="110" y="254"/>
                </a:cubicBezTo>
                <a:cubicBezTo>
                  <a:pt x="109" y="259"/>
                  <a:pt x="110" y="265"/>
                  <a:pt x="109" y="271"/>
                </a:cubicBezTo>
                <a:cubicBezTo>
                  <a:pt x="106" y="272"/>
                  <a:pt x="104" y="272"/>
                  <a:pt x="102" y="275"/>
                </a:cubicBezTo>
                <a:cubicBezTo>
                  <a:pt x="102" y="281"/>
                  <a:pt x="109" y="285"/>
                  <a:pt x="115" y="285"/>
                </a:cubicBezTo>
                <a:cubicBezTo>
                  <a:pt x="117" y="283"/>
                  <a:pt x="119" y="282"/>
                  <a:pt x="121" y="280"/>
                </a:cubicBezTo>
                <a:cubicBezTo>
                  <a:pt x="112" y="269"/>
                  <a:pt x="115" y="258"/>
                  <a:pt x="116" y="245"/>
                </a:cubicBezTo>
                <a:cubicBezTo>
                  <a:pt x="121" y="240"/>
                  <a:pt x="127" y="236"/>
                  <a:pt x="130" y="233"/>
                </a:cubicBezTo>
                <a:cubicBezTo>
                  <a:pt x="130" y="240"/>
                  <a:pt x="130" y="246"/>
                  <a:pt x="132" y="253"/>
                </a:cubicBezTo>
                <a:cubicBezTo>
                  <a:pt x="124" y="259"/>
                  <a:pt x="128" y="268"/>
                  <a:pt x="135" y="269"/>
                </a:cubicBezTo>
                <a:cubicBezTo>
                  <a:pt x="138" y="267"/>
                  <a:pt x="140" y="265"/>
                  <a:pt x="142" y="262"/>
                </a:cubicBezTo>
                <a:cubicBezTo>
                  <a:pt x="142" y="261"/>
                  <a:pt x="140" y="259"/>
                  <a:pt x="142" y="258"/>
                </a:cubicBezTo>
                <a:cubicBezTo>
                  <a:pt x="132" y="248"/>
                  <a:pt x="137" y="238"/>
                  <a:pt x="135" y="228"/>
                </a:cubicBezTo>
                <a:cubicBezTo>
                  <a:pt x="146" y="216"/>
                  <a:pt x="162" y="200"/>
                  <a:pt x="177" y="185"/>
                </a:cubicBezTo>
                <a:cubicBezTo>
                  <a:pt x="177" y="204"/>
                  <a:pt x="175" y="223"/>
                  <a:pt x="175" y="245"/>
                </a:cubicBezTo>
                <a:cubicBezTo>
                  <a:pt x="169" y="252"/>
                  <a:pt x="163" y="259"/>
                  <a:pt x="157" y="265"/>
                </a:cubicBezTo>
                <a:cubicBezTo>
                  <a:pt x="148" y="261"/>
                  <a:pt x="139" y="280"/>
                  <a:pt x="151" y="282"/>
                </a:cubicBezTo>
                <a:cubicBezTo>
                  <a:pt x="161" y="276"/>
                  <a:pt x="165" y="259"/>
                  <a:pt x="175" y="255"/>
                </a:cubicBezTo>
                <a:cubicBezTo>
                  <a:pt x="176" y="262"/>
                  <a:pt x="175" y="263"/>
                  <a:pt x="175" y="270"/>
                </a:cubicBezTo>
                <a:cubicBezTo>
                  <a:pt x="169" y="276"/>
                  <a:pt x="164" y="285"/>
                  <a:pt x="157" y="290"/>
                </a:cubicBezTo>
                <a:cubicBezTo>
                  <a:pt x="156" y="290"/>
                  <a:pt x="153" y="290"/>
                  <a:pt x="153" y="290"/>
                </a:cubicBezTo>
                <a:cubicBezTo>
                  <a:pt x="153" y="290"/>
                  <a:pt x="151" y="292"/>
                  <a:pt x="151" y="292"/>
                </a:cubicBezTo>
                <a:cubicBezTo>
                  <a:pt x="148" y="294"/>
                  <a:pt x="147" y="300"/>
                  <a:pt x="148" y="304"/>
                </a:cubicBezTo>
                <a:cubicBezTo>
                  <a:pt x="150" y="306"/>
                  <a:pt x="155" y="305"/>
                  <a:pt x="158" y="304"/>
                </a:cubicBezTo>
                <a:cubicBezTo>
                  <a:pt x="160" y="293"/>
                  <a:pt x="169" y="284"/>
                  <a:pt x="175" y="280"/>
                </a:cubicBezTo>
                <a:cubicBezTo>
                  <a:pt x="181" y="301"/>
                  <a:pt x="161" y="306"/>
                  <a:pt x="156" y="322"/>
                </a:cubicBezTo>
                <a:cubicBezTo>
                  <a:pt x="160" y="324"/>
                  <a:pt x="155" y="325"/>
                  <a:pt x="156" y="330"/>
                </a:cubicBezTo>
                <a:cubicBezTo>
                  <a:pt x="159" y="334"/>
                  <a:pt x="163" y="338"/>
                  <a:pt x="167" y="341"/>
                </a:cubicBezTo>
                <a:cubicBezTo>
                  <a:pt x="171" y="348"/>
                  <a:pt x="174" y="356"/>
                  <a:pt x="181" y="358"/>
                </a:cubicBezTo>
                <a:cubicBezTo>
                  <a:pt x="190" y="350"/>
                  <a:pt x="195" y="338"/>
                  <a:pt x="204" y="330"/>
                </a:cubicBezTo>
                <a:cubicBezTo>
                  <a:pt x="200" y="311"/>
                  <a:pt x="176" y="303"/>
                  <a:pt x="183" y="281"/>
                </a:cubicBezTo>
                <a:cubicBezTo>
                  <a:pt x="187" y="286"/>
                  <a:pt x="191" y="289"/>
                  <a:pt x="194" y="294"/>
                </a:cubicBezTo>
                <a:cubicBezTo>
                  <a:pt x="193" y="296"/>
                  <a:pt x="192" y="298"/>
                  <a:pt x="192" y="302"/>
                </a:cubicBezTo>
                <a:cubicBezTo>
                  <a:pt x="197" y="306"/>
                  <a:pt x="205" y="304"/>
                  <a:pt x="209" y="300"/>
                </a:cubicBezTo>
                <a:cubicBezTo>
                  <a:pt x="209" y="297"/>
                  <a:pt x="209" y="295"/>
                  <a:pt x="209" y="292"/>
                </a:cubicBezTo>
                <a:cubicBezTo>
                  <a:pt x="196" y="291"/>
                  <a:pt x="190" y="280"/>
                  <a:pt x="181" y="271"/>
                </a:cubicBezTo>
                <a:cubicBezTo>
                  <a:pt x="181" y="264"/>
                  <a:pt x="182" y="257"/>
                  <a:pt x="182" y="252"/>
                </a:cubicBezTo>
                <a:cubicBezTo>
                  <a:pt x="187" y="257"/>
                  <a:pt x="192" y="262"/>
                  <a:pt x="198" y="265"/>
                </a:cubicBezTo>
                <a:cubicBezTo>
                  <a:pt x="197" y="275"/>
                  <a:pt x="206" y="279"/>
                  <a:pt x="212" y="274"/>
                </a:cubicBezTo>
                <a:cubicBezTo>
                  <a:pt x="212" y="271"/>
                  <a:pt x="212" y="268"/>
                  <a:pt x="212" y="264"/>
                </a:cubicBezTo>
                <a:cubicBezTo>
                  <a:pt x="211" y="263"/>
                  <a:pt x="208" y="264"/>
                  <a:pt x="209" y="261"/>
                </a:cubicBezTo>
                <a:cubicBezTo>
                  <a:pt x="195" y="261"/>
                  <a:pt x="191" y="251"/>
                  <a:pt x="182" y="245"/>
                </a:cubicBezTo>
                <a:cubicBezTo>
                  <a:pt x="182" y="229"/>
                  <a:pt x="182" y="207"/>
                  <a:pt x="182" y="185"/>
                </a:cubicBezTo>
                <a:cubicBezTo>
                  <a:pt x="195" y="199"/>
                  <a:pt x="208" y="213"/>
                  <a:pt x="224" y="229"/>
                </a:cubicBezTo>
                <a:cubicBezTo>
                  <a:pt x="224" y="238"/>
                  <a:pt x="224" y="247"/>
                  <a:pt x="224" y="256"/>
                </a:cubicBezTo>
                <a:cubicBezTo>
                  <a:pt x="216" y="260"/>
                  <a:pt x="222" y="279"/>
                  <a:pt x="232" y="273"/>
                </a:cubicBezTo>
                <a:cubicBezTo>
                  <a:pt x="235" y="261"/>
                  <a:pt x="226" y="245"/>
                  <a:pt x="231" y="236"/>
                </a:cubicBezTo>
                <a:cubicBezTo>
                  <a:pt x="236" y="240"/>
                  <a:pt x="236" y="242"/>
                  <a:pt x="241" y="247"/>
                </a:cubicBezTo>
                <a:cubicBezTo>
                  <a:pt x="241" y="255"/>
                  <a:pt x="243" y="265"/>
                  <a:pt x="242" y="274"/>
                </a:cubicBezTo>
                <a:cubicBezTo>
                  <a:pt x="242" y="275"/>
                  <a:pt x="239" y="276"/>
                  <a:pt x="239" y="277"/>
                </a:cubicBezTo>
                <a:cubicBezTo>
                  <a:pt x="239" y="277"/>
                  <a:pt x="239" y="279"/>
                  <a:pt x="239" y="280"/>
                </a:cubicBezTo>
                <a:cubicBezTo>
                  <a:pt x="239" y="283"/>
                  <a:pt x="242" y="288"/>
                  <a:pt x="245" y="290"/>
                </a:cubicBezTo>
                <a:cubicBezTo>
                  <a:pt x="248" y="290"/>
                  <a:pt x="251" y="285"/>
                  <a:pt x="252" y="283"/>
                </a:cubicBezTo>
                <a:cubicBezTo>
                  <a:pt x="246" y="274"/>
                  <a:pt x="247" y="261"/>
                  <a:pt x="248" y="254"/>
                </a:cubicBezTo>
                <a:cubicBezTo>
                  <a:pt x="267" y="265"/>
                  <a:pt x="257" y="282"/>
                  <a:pt x="264" y="297"/>
                </a:cubicBezTo>
                <a:cubicBezTo>
                  <a:pt x="269" y="296"/>
                  <a:pt x="265" y="300"/>
                  <a:pt x="269" y="303"/>
                </a:cubicBezTo>
                <a:cubicBezTo>
                  <a:pt x="275" y="303"/>
                  <a:pt x="280" y="303"/>
                  <a:pt x="285" y="302"/>
                </a:cubicBezTo>
                <a:cubicBezTo>
                  <a:pt x="293" y="305"/>
                  <a:pt x="300" y="308"/>
                  <a:pt x="308" y="305"/>
                </a:cubicBezTo>
                <a:cubicBezTo>
                  <a:pt x="308" y="293"/>
                  <a:pt x="303" y="280"/>
                  <a:pt x="304" y="268"/>
                </a:cubicBezTo>
                <a:cubicBezTo>
                  <a:pt x="287" y="258"/>
                  <a:pt x="264" y="269"/>
                  <a:pt x="254" y="249"/>
                </a:cubicBezTo>
                <a:cubicBezTo>
                  <a:pt x="260" y="250"/>
                  <a:pt x="266" y="249"/>
                  <a:pt x="271" y="250"/>
                </a:cubicBezTo>
                <a:cubicBezTo>
                  <a:pt x="272" y="252"/>
                  <a:pt x="273" y="255"/>
                  <a:pt x="276" y="257"/>
                </a:cubicBezTo>
                <a:cubicBezTo>
                  <a:pt x="282" y="257"/>
                  <a:pt x="285" y="249"/>
                  <a:pt x="286" y="244"/>
                </a:cubicBezTo>
                <a:cubicBezTo>
                  <a:pt x="284" y="242"/>
                  <a:pt x="282" y="240"/>
                  <a:pt x="280" y="238"/>
                </a:cubicBezTo>
                <a:cubicBezTo>
                  <a:pt x="270" y="247"/>
                  <a:pt x="258" y="243"/>
                  <a:pt x="246" y="243"/>
                </a:cubicBezTo>
                <a:cubicBezTo>
                  <a:pt x="241" y="238"/>
                  <a:pt x="237" y="232"/>
                  <a:pt x="233" y="229"/>
                </a:cubicBezTo>
                <a:cubicBezTo>
                  <a:pt x="240" y="229"/>
                  <a:pt x="247" y="229"/>
                  <a:pt x="254" y="227"/>
                </a:cubicBezTo>
                <a:cubicBezTo>
                  <a:pt x="259" y="235"/>
                  <a:pt x="268" y="231"/>
                  <a:pt x="270" y="223"/>
                </a:cubicBezTo>
                <a:cubicBezTo>
                  <a:pt x="268" y="221"/>
                  <a:pt x="265" y="219"/>
                  <a:pt x="263" y="216"/>
                </a:cubicBezTo>
                <a:cubicBezTo>
                  <a:pt x="261" y="216"/>
                  <a:pt x="260" y="219"/>
                  <a:pt x="259" y="216"/>
                </a:cubicBezTo>
                <a:cubicBezTo>
                  <a:pt x="249" y="227"/>
                  <a:pt x="239" y="222"/>
                  <a:pt x="229" y="224"/>
                </a:cubicBezTo>
                <a:cubicBezTo>
                  <a:pt x="217" y="212"/>
                  <a:pt x="201" y="197"/>
                  <a:pt x="186" y="182"/>
                </a:cubicBezTo>
                <a:cubicBezTo>
                  <a:pt x="204" y="182"/>
                  <a:pt x="224" y="183"/>
                  <a:pt x="246" y="183"/>
                </a:cubicBezTo>
                <a:cubicBezTo>
                  <a:pt x="253" y="189"/>
                  <a:pt x="260" y="196"/>
                  <a:pt x="266" y="202"/>
                </a:cubicBezTo>
                <a:cubicBezTo>
                  <a:pt x="262" y="211"/>
                  <a:pt x="280" y="220"/>
                  <a:pt x="283" y="208"/>
                </a:cubicBezTo>
                <a:cubicBezTo>
                  <a:pt x="277" y="198"/>
                  <a:pt x="259" y="193"/>
                  <a:pt x="256" y="183"/>
                </a:cubicBezTo>
                <a:cubicBezTo>
                  <a:pt x="263" y="183"/>
                  <a:pt x="264" y="183"/>
                  <a:pt x="271" y="183"/>
                </a:cubicBezTo>
                <a:cubicBezTo>
                  <a:pt x="276" y="189"/>
                  <a:pt x="286" y="195"/>
                  <a:pt x="291" y="202"/>
                </a:cubicBezTo>
                <a:cubicBezTo>
                  <a:pt x="291" y="203"/>
                  <a:pt x="290" y="206"/>
                  <a:pt x="291" y="206"/>
                </a:cubicBezTo>
                <a:cubicBezTo>
                  <a:pt x="291" y="206"/>
                  <a:pt x="293" y="208"/>
                  <a:pt x="293" y="208"/>
                </a:cubicBezTo>
                <a:cubicBezTo>
                  <a:pt x="295" y="211"/>
                  <a:pt x="301" y="212"/>
                  <a:pt x="305" y="211"/>
                </a:cubicBezTo>
                <a:cubicBezTo>
                  <a:pt x="307" y="209"/>
                  <a:pt x="306" y="204"/>
                  <a:pt x="305" y="201"/>
                </a:cubicBezTo>
                <a:cubicBezTo>
                  <a:pt x="293" y="199"/>
                  <a:pt x="285" y="189"/>
                  <a:pt x="281" y="183"/>
                </a:cubicBezTo>
                <a:cubicBezTo>
                  <a:pt x="302" y="178"/>
                  <a:pt x="307" y="197"/>
                  <a:pt x="322" y="203"/>
                </a:cubicBezTo>
                <a:cubicBezTo>
                  <a:pt x="325" y="199"/>
                  <a:pt x="326" y="204"/>
                  <a:pt x="330" y="203"/>
                </a:cubicBezTo>
                <a:cubicBezTo>
                  <a:pt x="335" y="200"/>
                  <a:pt x="338" y="196"/>
                  <a:pt x="341" y="191"/>
                </a:cubicBezTo>
                <a:cubicBezTo>
                  <a:pt x="349" y="188"/>
                  <a:pt x="356" y="185"/>
                  <a:pt x="359" y="177"/>
                </a:cubicBezTo>
                <a:cubicBezTo>
                  <a:pt x="351" y="168"/>
                  <a:pt x="338" y="164"/>
                  <a:pt x="330" y="155"/>
                </a:cubicBezTo>
                <a:close/>
                <a:moveTo>
                  <a:pt x="270" y="74"/>
                </a:moveTo>
                <a:cubicBezTo>
                  <a:pt x="271" y="69"/>
                  <a:pt x="272" y="65"/>
                  <a:pt x="273" y="61"/>
                </a:cubicBezTo>
                <a:cubicBezTo>
                  <a:pt x="282" y="59"/>
                  <a:pt x="291" y="59"/>
                  <a:pt x="301" y="56"/>
                </a:cubicBezTo>
                <a:cubicBezTo>
                  <a:pt x="297" y="60"/>
                  <a:pt x="301" y="83"/>
                  <a:pt x="296" y="88"/>
                </a:cubicBezTo>
                <a:cubicBezTo>
                  <a:pt x="291" y="94"/>
                  <a:pt x="281" y="92"/>
                  <a:pt x="273" y="93"/>
                </a:cubicBezTo>
                <a:cubicBezTo>
                  <a:pt x="271" y="86"/>
                  <a:pt x="300" y="84"/>
                  <a:pt x="288" y="73"/>
                </a:cubicBezTo>
                <a:cubicBezTo>
                  <a:pt x="281" y="66"/>
                  <a:pt x="273" y="78"/>
                  <a:pt x="270" y="87"/>
                </a:cubicBezTo>
                <a:cubicBezTo>
                  <a:pt x="267" y="84"/>
                  <a:pt x="269" y="79"/>
                  <a:pt x="270" y="74"/>
                </a:cubicBezTo>
                <a:close/>
                <a:moveTo>
                  <a:pt x="73" y="71"/>
                </a:moveTo>
                <a:cubicBezTo>
                  <a:pt x="67" y="78"/>
                  <a:pt x="79" y="86"/>
                  <a:pt x="87" y="89"/>
                </a:cubicBezTo>
                <a:cubicBezTo>
                  <a:pt x="85" y="92"/>
                  <a:pt x="79" y="90"/>
                  <a:pt x="75" y="89"/>
                </a:cubicBezTo>
                <a:cubicBezTo>
                  <a:pt x="70" y="88"/>
                  <a:pt x="65" y="87"/>
                  <a:pt x="61" y="85"/>
                </a:cubicBezTo>
                <a:cubicBezTo>
                  <a:pt x="60" y="76"/>
                  <a:pt x="60" y="67"/>
                  <a:pt x="57" y="58"/>
                </a:cubicBezTo>
                <a:cubicBezTo>
                  <a:pt x="61" y="62"/>
                  <a:pt x="84" y="58"/>
                  <a:pt x="89" y="62"/>
                </a:cubicBezTo>
                <a:cubicBezTo>
                  <a:pt x="95" y="68"/>
                  <a:pt x="92" y="78"/>
                  <a:pt x="94" y="85"/>
                </a:cubicBezTo>
                <a:cubicBezTo>
                  <a:pt x="87" y="88"/>
                  <a:pt x="84" y="59"/>
                  <a:pt x="73" y="71"/>
                </a:cubicBezTo>
                <a:close/>
                <a:moveTo>
                  <a:pt x="28" y="178"/>
                </a:moveTo>
                <a:cubicBezTo>
                  <a:pt x="28" y="187"/>
                  <a:pt x="43" y="184"/>
                  <a:pt x="51" y="181"/>
                </a:cubicBezTo>
                <a:cubicBezTo>
                  <a:pt x="51" y="184"/>
                  <a:pt x="46" y="187"/>
                  <a:pt x="42" y="190"/>
                </a:cubicBezTo>
                <a:cubicBezTo>
                  <a:pt x="38" y="192"/>
                  <a:pt x="34" y="195"/>
                  <a:pt x="30" y="196"/>
                </a:cubicBezTo>
                <a:cubicBezTo>
                  <a:pt x="22" y="191"/>
                  <a:pt x="16" y="185"/>
                  <a:pt x="7" y="181"/>
                </a:cubicBezTo>
                <a:cubicBezTo>
                  <a:pt x="13" y="180"/>
                  <a:pt x="26" y="161"/>
                  <a:pt x="33" y="161"/>
                </a:cubicBezTo>
                <a:cubicBezTo>
                  <a:pt x="41" y="160"/>
                  <a:pt x="46" y="169"/>
                  <a:pt x="53" y="174"/>
                </a:cubicBezTo>
                <a:cubicBezTo>
                  <a:pt x="49" y="180"/>
                  <a:pt x="27" y="161"/>
                  <a:pt x="28" y="178"/>
                </a:cubicBezTo>
                <a:close/>
                <a:moveTo>
                  <a:pt x="90" y="284"/>
                </a:moveTo>
                <a:cubicBezTo>
                  <a:pt x="89" y="288"/>
                  <a:pt x="88" y="293"/>
                  <a:pt x="86" y="297"/>
                </a:cubicBezTo>
                <a:cubicBezTo>
                  <a:pt x="77" y="299"/>
                  <a:pt x="68" y="299"/>
                  <a:pt x="59" y="302"/>
                </a:cubicBezTo>
                <a:cubicBezTo>
                  <a:pt x="62" y="298"/>
                  <a:pt x="59" y="275"/>
                  <a:pt x="63" y="270"/>
                </a:cubicBezTo>
                <a:cubicBezTo>
                  <a:pt x="68" y="264"/>
                  <a:pt x="78" y="266"/>
                  <a:pt x="86" y="265"/>
                </a:cubicBezTo>
                <a:cubicBezTo>
                  <a:pt x="88" y="272"/>
                  <a:pt x="60" y="274"/>
                  <a:pt x="71" y="285"/>
                </a:cubicBezTo>
                <a:cubicBezTo>
                  <a:pt x="78" y="292"/>
                  <a:pt x="86" y="280"/>
                  <a:pt x="90" y="271"/>
                </a:cubicBezTo>
                <a:cubicBezTo>
                  <a:pt x="93" y="274"/>
                  <a:pt x="91" y="279"/>
                  <a:pt x="90" y="284"/>
                </a:cubicBezTo>
                <a:close/>
                <a:moveTo>
                  <a:pt x="286" y="287"/>
                </a:moveTo>
                <a:cubicBezTo>
                  <a:pt x="292" y="280"/>
                  <a:pt x="281" y="272"/>
                  <a:pt x="272" y="269"/>
                </a:cubicBezTo>
                <a:cubicBezTo>
                  <a:pt x="274" y="266"/>
                  <a:pt x="280" y="268"/>
                  <a:pt x="285" y="269"/>
                </a:cubicBezTo>
                <a:cubicBezTo>
                  <a:pt x="289" y="270"/>
                  <a:pt x="294" y="271"/>
                  <a:pt x="298" y="273"/>
                </a:cubicBezTo>
                <a:cubicBezTo>
                  <a:pt x="300" y="282"/>
                  <a:pt x="299" y="291"/>
                  <a:pt x="303" y="300"/>
                </a:cubicBezTo>
                <a:cubicBezTo>
                  <a:pt x="299" y="296"/>
                  <a:pt x="276" y="300"/>
                  <a:pt x="271" y="296"/>
                </a:cubicBezTo>
                <a:cubicBezTo>
                  <a:pt x="265" y="290"/>
                  <a:pt x="267" y="280"/>
                  <a:pt x="266" y="273"/>
                </a:cubicBezTo>
                <a:cubicBezTo>
                  <a:pt x="273" y="270"/>
                  <a:pt x="275" y="299"/>
                  <a:pt x="286" y="287"/>
                </a:cubicBezTo>
                <a:close/>
                <a:moveTo>
                  <a:pt x="178" y="50"/>
                </a:moveTo>
                <a:cubicBezTo>
                  <a:pt x="174" y="50"/>
                  <a:pt x="172" y="45"/>
                  <a:pt x="169" y="41"/>
                </a:cubicBezTo>
                <a:cubicBezTo>
                  <a:pt x="167" y="37"/>
                  <a:pt x="164" y="33"/>
                  <a:pt x="162" y="29"/>
                </a:cubicBezTo>
                <a:cubicBezTo>
                  <a:pt x="167" y="22"/>
                  <a:pt x="174" y="15"/>
                  <a:pt x="178" y="6"/>
                </a:cubicBezTo>
                <a:cubicBezTo>
                  <a:pt x="179" y="12"/>
                  <a:pt x="197" y="26"/>
                  <a:pt x="198" y="32"/>
                </a:cubicBezTo>
                <a:cubicBezTo>
                  <a:pt x="198" y="40"/>
                  <a:pt x="190" y="45"/>
                  <a:pt x="185" y="52"/>
                </a:cubicBezTo>
                <a:cubicBezTo>
                  <a:pt x="179" y="49"/>
                  <a:pt x="197" y="27"/>
                  <a:pt x="181" y="27"/>
                </a:cubicBezTo>
                <a:cubicBezTo>
                  <a:pt x="172" y="28"/>
                  <a:pt x="174" y="42"/>
                  <a:pt x="178" y="50"/>
                </a:cubicBezTo>
                <a:close/>
                <a:moveTo>
                  <a:pt x="181" y="308"/>
                </a:moveTo>
                <a:cubicBezTo>
                  <a:pt x="185" y="308"/>
                  <a:pt x="188" y="313"/>
                  <a:pt x="190" y="317"/>
                </a:cubicBezTo>
                <a:cubicBezTo>
                  <a:pt x="193" y="321"/>
                  <a:pt x="195" y="325"/>
                  <a:pt x="197" y="329"/>
                </a:cubicBezTo>
                <a:cubicBezTo>
                  <a:pt x="192" y="336"/>
                  <a:pt x="185" y="343"/>
                  <a:pt x="181" y="352"/>
                </a:cubicBezTo>
                <a:cubicBezTo>
                  <a:pt x="181" y="346"/>
                  <a:pt x="162" y="332"/>
                  <a:pt x="161" y="326"/>
                </a:cubicBezTo>
                <a:cubicBezTo>
                  <a:pt x="161" y="318"/>
                  <a:pt x="170" y="313"/>
                  <a:pt x="174" y="306"/>
                </a:cubicBezTo>
                <a:cubicBezTo>
                  <a:pt x="181" y="309"/>
                  <a:pt x="162" y="331"/>
                  <a:pt x="178" y="331"/>
                </a:cubicBezTo>
                <a:cubicBezTo>
                  <a:pt x="188" y="330"/>
                  <a:pt x="185" y="316"/>
                  <a:pt x="181" y="308"/>
                </a:cubicBezTo>
                <a:close/>
                <a:moveTo>
                  <a:pt x="326" y="197"/>
                </a:moveTo>
                <a:cubicBezTo>
                  <a:pt x="319" y="198"/>
                  <a:pt x="313" y="189"/>
                  <a:pt x="307" y="184"/>
                </a:cubicBezTo>
                <a:cubicBezTo>
                  <a:pt x="310" y="178"/>
                  <a:pt x="332" y="197"/>
                  <a:pt x="331" y="180"/>
                </a:cubicBezTo>
                <a:cubicBezTo>
                  <a:pt x="331" y="171"/>
                  <a:pt x="317" y="174"/>
                  <a:pt x="309" y="177"/>
                </a:cubicBezTo>
                <a:cubicBezTo>
                  <a:pt x="308" y="174"/>
                  <a:pt x="314" y="171"/>
                  <a:pt x="318" y="168"/>
                </a:cubicBezTo>
                <a:cubicBezTo>
                  <a:pt x="321" y="166"/>
                  <a:pt x="326" y="163"/>
                  <a:pt x="329" y="162"/>
                </a:cubicBezTo>
                <a:cubicBezTo>
                  <a:pt x="337" y="167"/>
                  <a:pt x="343" y="173"/>
                  <a:pt x="352" y="177"/>
                </a:cubicBezTo>
                <a:cubicBezTo>
                  <a:pt x="347" y="178"/>
                  <a:pt x="333" y="197"/>
                  <a:pt x="326" y="1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26"/>
          <p:cNvSpPr>
            <a:spLocks noEditPoints="1"/>
          </p:cNvSpPr>
          <p:nvPr/>
        </p:nvSpPr>
        <p:spPr bwMode="auto">
          <a:xfrm>
            <a:off x="4396461" y="5069066"/>
            <a:ext cx="625418" cy="1154182"/>
          </a:xfrm>
          <a:custGeom>
            <a:avLst/>
            <a:gdLst>
              <a:gd name="T0" fmla="*/ 76 w 140"/>
              <a:gd name="T1" fmla="*/ 0 h 258"/>
              <a:gd name="T2" fmla="*/ 80 w 140"/>
              <a:gd name="T3" fmla="*/ 101 h 258"/>
              <a:gd name="T4" fmla="*/ 102 w 140"/>
              <a:gd name="T5" fmla="*/ 105 h 258"/>
              <a:gd name="T6" fmla="*/ 88 w 140"/>
              <a:gd name="T7" fmla="*/ 120 h 258"/>
              <a:gd name="T8" fmla="*/ 102 w 140"/>
              <a:gd name="T9" fmla="*/ 134 h 258"/>
              <a:gd name="T10" fmla="*/ 136 w 140"/>
              <a:gd name="T11" fmla="*/ 178 h 258"/>
              <a:gd name="T12" fmla="*/ 71 w 140"/>
              <a:gd name="T13" fmla="*/ 255 h 258"/>
              <a:gd name="T14" fmla="*/ 11 w 140"/>
              <a:gd name="T15" fmla="*/ 217 h 258"/>
              <a:gd name="T16" fmla="*/ 53 w 140"/>
              <a:gd name="T17" fmla="*/ 131 h 258"/>
              <a:gd name="T18" fmla="*/ 61 w 140"/>
              <a:gd name="T19" fmla="*/ 119 h 258"/>
              <a:gd name="T20" fmla="*/ 60 w 140"/>
              <a:gd name="T21" fmla="*/ 93 h 258"/>
              <a:gd name="T22" fmla="*/ 74 w 140"/>
              <a:gd name="T23" fmla="*/ 0 h 258"/>
              <a:gd name="T24" fmla="*/ 103 w 140"/>
              <a:gd name="T25" fmla="*/ 86 h 258"/>
              <a:gd name="T26" fmla="*/ 99 w 140"/>
              <a:gd name="T27" fmla="*/ 102 h 258"/>
              <a:gd name="T28" fmla="*/ 72 w 140"/>
              <a:gd name="T29" fmla="*/ 92 h 258"/>
              <a:gd name="T30" fmla="*/ 68 w 140"/>
              <a:gd name="T31" fmla="*/ 121 h 258"/>
              <a:gd name="T32" fmla="*/ 57 w 140"/>
              <a:gd name="T33" fmla="*/ 135 h 258"/>
              <a:gd name="T34" fmla="*/ 44 w 140"/>
              <a:gd name="T35" fmla="*/ 141 h 258"/>
              <a:gd name="T36" fmla="*/ 29 w 140"/>
              <a:gd name="T37" fmla="*/ 231 h 258"/>
              <a:gd name="T38" fmla="*/ 101 w 140"/>
              <a:gd name="T39" fmla="*/ 246 h 258"/>
              <a:gd name="T40" fmla="*/ 98 w 140"/>
              <a:gd name="T41" fmla="*/ 139 h 258"/>
              <a:gd name="T42" fmla="*/ 83 w 140"/>
              <a:gd name="T43" fmla="*/ 122 h 258"/>
              <a:gd name="T44" fmla="*/ 51 w 140"/>
              <a:gd name="T45" fmla="*/ 174 h 258"/>
              <a:gd name="T46" fmla="*/ 51 w 140"/>
              <a:gd name="T47" fmla="*/ 174 h 258"/>
              <a:gd name="T48" fmla="*/ 110 w 140"/>
              <a:gd name="T49" fmla="*/ 166 h 258"/>
              <a:gd name="T50" fmla="*/ 105 w 140"/>
              <a:gd name="T51" fmla="*/ 167 h 258"/>
              <a:gd name="T52" fmla="*/ 81 w 140"/>
              <a:gd name="T53" fmla="*/ 181 h 258"/>
              <a:gd name="T54" fmla="*/ 81 w 140"/>
              <a:gd name="T55" fmla="*/ 167 h 258"/>
              <a:gd name="T56" fmla="*/ 110 w 140"/>
              <a:gd name="T57" fmla="*/ 201 h 258"/>
              <a:gd name="T58" fmla="*/ 103 w 140"/>
              <a:gd name="T59" fmla="*/ 192 h 258"/>
              <a:gd name="T60" fmla="*/ 26 w 140"/>
              <a:gd name="T61" fmla="*/ 188 h 258"/>
              <a:gd name="T62" fmla="*/ 52 w 140"/>
              <a:gd name="T63" fmla="*/ 208 h 258"/>
              <a:gd name="T64" fmla="*/ 45 w 140"/>
              <a:gd name="T65" fmla="*/ 208 h 258"/>
              <a:gd name="T66" fmla="*/ 73 w 140"/>
              <a:gd name="T67" fmla="*/ 217 h 258"/>
              <a:gd name="T68" fmla="*/ 81 w 140"/>
              <a:gd name="T69" fmla="*/ 208 h 258"/>
              <a:gd name="T70" fmla="*/ 93 w 140"/>
              <a:gd name="T71" fmla="*/ 236 h 258"/>
              <a:gd name="T72" fmla="*/ 93 w 140"/>
              <a:gd name="T73" fmla="*/ 236 h 258"/>
              <a:gd name="T74" fmla="*/ 61 w 140"/>
              <a:gd name="T75" fmla="*/ 2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258">
                <a:moveTo>
                  <a:pt x="74" y="0"/>
                </a:moveTo>
                <a:cubicBezTo>
                  <a:pt x="74" y="0"/>
                  <a:pt x="75" y="0"/>
                  <a:pt x="76" y="0"/>
                </a:cubicBezTo>
                <a:cubicBezTo>
                  <a:pt x="81" y="4"/>
                  <a:pt x="78" y="13"/>
                  <a:pt x="79" y="20"/>
                </a:cubicBezTo>
                <a:cubicBezTo>
                  <a:pt x="80" y="41"/>
                  <a:pt x="79" y="76"/>
                  <a:pt x="80" y="101"/>
                </a:cubicBezTo>
                <a:cubicBezTo>
                  <a:pt x="85" y="91"/>
                  <a:pt x="95" y="72"/>
                  <a:pt x="109" y="84"/>
                </a:cubicBezTo>
                <a:cubicBezTo>
                  <a:pt x="111" y="95"/>
                  <a:pt x="107" y="99"/>
                  <a:pt x="102" y="105"/>
                </a:cubicBezTo>
                <a:cubicBezTo>
                  <a:pt x="95" y="107"/>
                  <a:pt x="90" y="113"/>
                  <a:pt x="83" y="116"/>
                </a:cubicBezTo>
                <a:cubicBezTo>
                  <a:pt x="83" y="119"/>
                  <a:pt x="87" y="118"/>
                  <a:pt x="88" y="120"/>
                </a:cubicBezTo>
                <a:cubicBezTo>
                  <a:pt x="89" y="125"/>
                  <a:pt x="86" y="127"/>
                  <a:pt x="88" y="129"/>
                </a:cubicBezTo>
                <a:cubicBezTo>
                  <a:pt x="92" y="132"/>
                  <a:pt x="96" y="134"/>
                  <a:pt x="102" y="134"/>
                </a:cubicBezTo>
                <a:cubicBezTo>
                  <a:pt x="107" y="138"/>
                  <a:pt x="111" y="141"/>
                  <a:pt x="115" y="144"/>
                </a:cubicBezTo>
                <a:cubicBezTo>
                  <a:pt x="124" y="151"/>
                  <a:pt x="134" y="162"/>
                  <a:pt x="136" y="178"/>
                </a:cubicBezTo>
                <a:cubicBezTo>
                  <a:pt x="139" y="199"/>
                  <a:pt x="131" y="223"/>
                  <a:pt x="121" y="237"/>
                </a:cubicBezTo>
                <a:cubicBezTo>
                  <a:pt x="109" y="248"/>
                  <a:pt x="92" y="258"/>
                  <a:pt x="71" y="255"/>
                </a:cubicBezTo>
                <a:cubicBezTo>
                  <a:pt x="59" y="254"/>
                  <a:pt x="48" y="250"/>
                  <a:pt x="38" y="244"/>
                </a:cubicBezTo>
                <a:cubicBezTo>
                  <a:pt x="26" y="237"/>
                  <a:pt x="18" y="229"/>
                  <a:pt x="11" y="217"/>
                </a:cubicBezTo>
                <a:cubicBezTo>
                  <a:pt x="0" y="196"/>
                  <a:pt x="10" y="166"/>
                  <a:pt x="21" y="151"/>
                </a:cubicBezTo>
                <a:cubicBezTo>
                  <a:pt x="29" y="141"/>
                  <a:pt x="43" y="138"/>
                  <a:pt x="53" y="131"/>
                </a:cubicBezTo>
                <a:cubicBezTo>
                  <a:pt x="56" y="131"/>
                  <a:pt x="58" y="130"/>
                  <a:pt x="61" y="131"/>
                </a:cubicBezTo>
                <a:cubicBezTo>
                  <a:pt x="61" y="127"/>
                  <a:pt x="62" y="124"/>
                  <a:pt x="61" y="119"/>
                </a:cubicBezTo>
                <a:cubicBezTo>
                  <a:pt x="64" y="119"/>
                  <a:pt x="65" y="114"/>
                  <a:pt x="69" y="117"/>
                </a:cubicBezTo>
                <a:cubicBezTo>
                  <a:pt x="64" y="110"/>
                  <a:pt x="60" y="103"/>
                  <a:pt x="60" y="93"/>
                </a:cubicBezTo>
                <a:cubicBezTo>
                  <a:pt x="63" y="88"/>
                  <a:pt x="70" y="86"/>
                  <a:pt x="75" y="87"/>
                </a:cubicBezTo>
                <a:cubicBezTo>
                  <a:pt x="75" y="61"/>
                  <a:pt x="74" y="27"/>
                  <a:pt x="74" y="0"/>
                </a:cubicBezTo>
                <a:close/>
                <a:moveTo>
                  <a:pt x="99" y="102"/>
                </a:moveTo>
                <a:cubicBezTo>
                  <a:pt x="101" y="97"/>
                  <a:pt x="105" y="93"/>
                  <a:pt x="103" y="86"/>
                </a:cubicBezTo>
                <a:cubicBezTo>
                  <a:pt x="92" y="84"/>
                  <a:pt x="84" y="101"/>
                  <a:pt x="84" y="111"/>
                </a:cubicBezTo>
                <a:cubicBezTo>
                  <a:pt x="89" y="108"/>
                  <a:pt x="92" y="103"/>
                  <a:pt x="99" y="102"/>
                </a:cubicBezTo>
                <a:close/>
                <a:moveTo>
                  <a:pt x="74" y="114"/>
                </a:moveTo>
                <a:cubicBezTo>
                  <a:pt x="73" y="106"/>
                  <a:pt x="75" y="96"/>
                  <a:pt x="72" y="92"/>
                </a:cubicBezTo>
                <a:cubicBezTo>
                  <a:pt x="60" y="93"/>
                  <a:pt x="69" y="110"/>
                  <a:pt x="74" y="114"/>
                </a:cubicBezTo>
                <a:close/>
                <a:moveTo>
                  <a:pt x="68" y="121"/>
                </a:moveTo>
                <a:cubicBezTo>
                  <a:pt x="67" y="129"/>
                  <a:pt x="69" y="134"/>
                  <a:pt x="66" y="137"/>
                </a:cubicBezTo>
                <a:cubicBezTo>
                  <a:pt x="62" y="137"/>
                  <a:pt x="60" y="136"/>
                  <a:pt x="57" y="135"/>
                </a:cubicBezTo>
                <a:cubicBezTo>
                  <a:pt x="54" y="136"/>
                  <a:pt x="55" y="140"/>
                  <a:pt x="52" y="141"/>
                </a:cubicBezTo>
                <a:cubicBezTo>
                  <a:pt x="49" y="140"/>
                  <a:pt x="48" y="141"/>
                  <a:pt x="44" y="141"/>
                </a:cubicBezTo>
                <a:cubicBezTo>
                  <a:pt x="27" y="151"/>
                  <a:pt x="15" y="167"/>
                  <a:pt x="12" y="188"/>
                </a:cubicBezTo>
                <a:cubicBezTo>
                  <a:pt x="10" y="209"/>
                  <a:pt x="20" y="221"/>
                  <a:pt x="29" y="231"/>
                </a:cubicBezTo>
                <a:cubicBezTo>
                  <a:pt x="40" y="242"/>
                  <a:pt x="49" y="245"/>
                  <a:pt x="67" y="248"/>
                </a:cubicBezTo>
                <a:cubicBezTo>
                  <a:pt x="80" y="251"/>
                  <a:pt x="89" y="250"/>
                  <a:pt x="101" y="246"/>
                </a:cubicBezTo>
                <a:cubicBezTo>
                  <a:pt x="127" y="235"/>
                  <a:pt x="140" y="189"/>
                  <a:pt x="123" y="159"/>
                </a:cubicBezTo>
                <a:cubicBezTo>
                  <a:pt x="116" y="152"/>
                  <a:pt x="108" y="143"/>
                  <a:pt x="98" y="139"/>
                </a:cubicBezTo>
                <a:cubicBezTo>
                  <a:pt x="92" y="137"/>
                  <a:pt x="86" y="139"/>
                  <a:pt x="82" y="136"/>
                </a:cubicBezTo>
                <a:cubicBezTo>
                  <a:pt x="82" y="132"/>
                  <a:pt x="81" y="125"/>
                  <a:pt x="83" y="122"/>
                </a:cubicBezTo>
                <a:cubicBezTo>
                  <a:pt x="76" y="121"/>
                  <a:pt x="74" y="120"/>
                  <a:pt x="68" y="121"/>
                </a:cubicBezTo>
                <a:close/>
                <a:moveTo>
                  <a:pt x="51" y="174"/>
                </a:moveTo>
                <a:cubicBezTo>
                  <a:pt x="56" y="171"/>
                  <a:pt x="59" y="163"/>
                  <a:pt x="56" y="156"/>
                </a:cubicBezTo>
                <a:cubicBezTo>
                  <a:pt x="46" y="148"/>
                  <a:pt x="36" y="174"/>
                  <a:pt x="51" y="174"/>
                </a:cubicBezTo>
                <a:close/>
                <a:moveTo>
                  <a:pt x="105" y="167"/>
                </a:moveTo>
                <a:cubicBezTo>
                  <a:pt x="108" y="167"/>
                  <a:pt x="108" y="165"/>
                  <a:pt x="110" y="166"/>
                </a:cubicBezTo>
                <a:cubicBezTo>
                  <a:pt x="112" y="163"/>
                  <a:pt x="113" y="158"/>
                  <a:pt x="110" y="155"/>
                </a:cubicBezTo>
                <a:cubicBezTo>
                  <a:pt x="103" y="153"/>
                  <a:pt x="104" y="163"/>
                  <a:pt x="105" y="167"/>
                </a:cubicBezTo>
                <a:close/>
                <a:moveTo>
                  <a:pt x="81" y="167"/>
                </a:moveTo>
                <a:cubicBezTo>
                  <a:pt x="78" y="171"/>
                  <a:pt x="79" y="176"/>
                  <a:pt x="81" y="181"/>
                </a:cubicBezTo>
                <a:cubicBezTo>
                  <a:pt x="89" y="182"/>
                  <a:pt x="91" y="176"/>
                  <a:pt x="92" y="168"/>
                </a:cubicBezTo>
                <a:cubicBezTo>
                  <a:pt x="89" y="165"/>
                  <a:pt x="85" y="167"/>
                  <a:pt x="81" y="167"/>
                </a:cubicBezTo>
                <a:close/>
                <a:moveTo>
                  <a:pt x="103" y="192"/>
                </a:moveTo>
                <a:cubicBezTo>
                  <a:pt x="104" y="197"/>
                  <a:pt x="106" y="200"/>
                  <a:pt x="110" y="201"/>
                </a:cubicBezTo>
                <a:cubicBezTo>
                  <a:pt x="115" y="199"/>
                  <a:pt x="117" y="195"/>
                  <a:pt x="117" y="190"/>
                </a:cubicBezTo>
                <a:cubicBezTo>
                  <a:pt x="111" y="184"/>
                  <a:pt x="110" y="191"/>
                  <a:pt x="103" y="192"/>
                </a:cubicBezTo>
                <a:close/>
                <a:moveTo>
                  <a:pt x="21" y="201"/>
                </a:moveTo>
                <a:cubicBezTo>
                  <a:pt x="27" y="201"/>
                  <a:pt x="29" y="193"/>
                  <a:pt x="26" y="188"/>
                </a:cubicBezTo>
                <a:cubicBezTo>
                  <a:pt x="19" y="186"/>
                  <a:pt x="18" y="198"/>
                  <a:pt x="21" y="201"/>
                </a:cubicBezTo>
                <a:close/>
                <a:moveTo>
                  <a:pt x="52" y="208"/>
                </a:moveTo>
                <a:cubicBezTo>
                  <a:pt x="62" y="199"/>
                  <a:pt x="51" y="187"/>
                  <a:pt x="43" y="197"/>
                </a:cubicBezTo>
                <a:cubicBezTo>
                  <a:pt x="43" y="201"/>
                  <a:pt x="42" y="206"/>
                  <a:pt x="45" y="208"/>
                </a:cubicBezTo>
                <a:cubicBezTo>
                  <a:pt x="47" y="208"/>
                  <a:pt x="50" y="208"/>
                  <a:pt x="52" y="208"/>
                </a:cubicBezTo>
                <a:close/>
                <a:moveTo>
                  <a:pt x="73" y="217"/>
                </a:moveTo>
                <a:cubicBezTo>
                  <a:pt x="75" y="219"/>
                  <a:pt x="81" y="217"/>
                  <a:pt x="83" y="216"/>
                </a:cubicBezTo>
                <a:cubicBezTo>
                  <a:pt x="83" y="213"/>
                  <a:pt x="85" y="209"/>
                  <a:pt x="81" y="208"/>
                </a:cubicBezTo>
                <a:cubicBezTo>
                  <a:pt x="78" y="207"/>
                  <a:pt x="71" y="210"/>
                  <a:pt x="73" y="217"/>
                </a:cubicBezTo>
                <a:close/>
                <a:moveTo>
                  <a:pt x="93" y="236"/>
                </a:moveTo>
                <a:cubicBezTo>
                  <a:pt x="98" y="236"/>
                  <a:pt x="100" y="233"/>
                  <a:pt x="100" y="228"/>
                </a:cubicBezTo>
                <a:cubicBezTo>
                  <a:pt x="94" y="224"/>
                  <a:pt x="89" y="231"/>
                  <a:pt x="93" y="236"/>
                </a:cubicBezTo>
                <a:close/>
                <a:moveTo>
                  <a:pt x="52" y="237"/>
                </a:moveTo>
                <a:cubicBezTo>
                  <a:pt x="57" y="240"/>
                  <a:pt x="62" y="235"/>
                  <a:pt x="61" y="229"/>
                </a:cubicBezTo>
                <a:cubicBezTo>
                  <a:pt x="55" y="225"/>
                  <a:pt x="51" y="234"/>
                  <a:pt x="52" y="23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32"/>
          <p:cNvSpPr>
            <a:spLocks noEditPoints="1"/>
          </p:cNvSpPr>
          <p:nvPr/>
        </p:nvSpPr>
        <p:spPr bwMode="auto">
          <a:xfrm>
            <a:off x="2287642" y="5142136"/>
            <a:ext cx="1096978" cy="1001878"/>
          </a:xfrm>
          <a:custGeom>
            <a:avLst/>
            <a:gdLst>
              <a:gd name="T0" fmla="*/ 210 w 210"/>
              <a:gd name="T1" fmla="*/ 65 h 192"/>
              <a:gd name="T2" fmla="*/ 185 w 210"/>
              <a:gd name="T3" fmla="*/ 190 h 192"/>
              <a:gd name="T4" fmla="*/ 140 w 210"/>
              <a:gd name="T5" fmla="*/ 165 h 192"/>
              <a:gd name="T6" fmla="*/ 96 w 210"/>
              <a:gd name="T7" fmla="*/ 150 h 192"/>
              <a:gd name="T8" fmla="*/ 62 w 210"/>
              <a:gd name="T9" fmla="*/ 119 h 192"/>
              <a:gd name="T10" fmla="*/ 0 w 210"/>
              <a:gd name="T11" fmla="*/ 65 h 192"/>
              <a:gd name="T12" fmla="*/ 100 w 210"/>
              <a:gd name="T13" fmla="*/ 29 h 192"/>
              <a:gd name="T14" fmla="*/ 117 w 210"/>
              <a:gd name="T15" fmla="*/ 0 h 192"/>
              <a:gd name="T16" fmla="*/ 118 w 210"/>
              <a:gd name="T17" fmla="*/ 24 h 192"/>
              <a:gd name="T18" fmla="*/ 110 w 210"/>
              <a:gd name="T19" fmla="*/ 43 h 192"/>
              <a:gd name="T20" fmla="*/ 126 w 210"/>
              <a:gd name="T21" fmla="*/ 57 h 192"/>
              <a:gd name="T22" fmla="*/ 118 w 210"/>
              <a:gd name="T23" fmla="*/ 59 h 192"/>
              <a:gd name="T24" fmla="*/ 9 w 210"/>
              <a:gd name="T25" fmla="*/ 65 h 192"/>
              <a:gd name="T26" fmla="*/ 193 w 210"/>
              <a:gd name="T27" fmla="*/ 67 h 192"/>
              <a:gd name="T28" fmla="*/ 28 w 210"/>
              <a:gd name="T29" fmla="*/ 72 h 192"/>
              <a:gd name="T30" fmla="*/ 55 w 210"/>
              <a:gd name="T31" fmla="*/ 72 h 192"/>
              <a:gd name="T32" fmla="*/ 52 w 210"/>
              <a:gd name="T33" fmla="*/ 70 h 192"/>
              <a:gd name="T34" fmla="*/ 175 w 210"/>
              <a:gd name="T35" fmla="*/ 72 h 192"/>
              <a:gd name="T36" fmla="*/ 68 w 210"/>
              <a:gd name="T37" fmla="*/ 70 h 192"/>
              <a:gd name="T38" fmla="*/ 71 w 210"/>
              <a:gd name="T39" fmla="*/ 89 h 192"/>
              <a:gd name="T40" fmla="*/ 155 w 210"/>
              <a:gd name="T41" fmla="*/ 72 h 192"/>
              <a:gd name="T42" fmla="*/ 29 w 210"/>
              <a:gd name="T43" fmla="*/ 79 h 192"/>
              <a:gd name="T44" fmla="*/ 100 w 210"/>
              <a:gd name="T45" fmla="*/ 80 h 192"/>
              <a:gd name="T46" fmla="*/ 117 w 210"/>
              <a:gd name="T47" fmla="*/ 84 h 192"/>
              <a:gd name="T48" fmla="*/ 80 w 210"/>
              <a:gd name="T49" fmla="*/ 109 h 192"/>
              <a:gd name="T50" fmla="*/ 43 w 210"/>
              <a:gd name="T51" fmla="*/ 96 h 192"/>
              <a:gd name="T52" fmla="*/ 50 w 210"/>
              <a:gd name="T53" fmla="*/ 85 h 192"/>
              <a:gd name="T54" fmla="*/ 85 w 210"/>
              <a:gd name="T55" fmla="*/ 86 h 192"/>
              <a:gd name="T56" fmla="*/ 107 w 210"/>
              <a:gd name="T57" fmla="*/ 85 h 192"/>
              <a:gd name="T58" fmla="*/ 108 w 210"/>
              <a:gd name="T59" fmla="*/ 108 h 192"/>
              <a:gd name="T60" fmla="*/ 173 w 210"/>
              <a:gd name="T61" fmla="*/ 104 h 192"/>
              <a:gd name="T62" fmla="*/ 148 w 210"/>
              <a:gd name="T63" fmla="*/ 102 h 192"/>
              <a:gd name="T64" fmla="*/ 70 w 210"/>
              <a:gd name="T65" fmla="*/ 98 h 192"/>
              <a:gd name="T66" fmla="*/ 126 w 210"/>
              <a:gd name="T67" fmla="*/ 94 h 192"/>
              <a:gd name="T68" fmla="*/ 118 w 210"/>
              <a:gd name="T69" fmla="*/ 97 h 192"/>
              <a:gd name="T70" fmla="*/ 58 w 210"/>
              <a:gd name="T71" fmla="*/ 107 h 192"/>
              <a:gd name="T72" fmla="*/ 145 w 210"/>
              <a:gd name="T73" fmla="*/ 109 h 192"/>
              <a:gd name="T74" fmla="*/ 113 w 210"/>
              <a:gd name="T75" fmla="*/ 124 h 192"/>
              <a:gd name="T76" fmla="*/ 77 w 210"/>
              <a:gd name="T77" fmla="*/ 132 h 192"/>
              <a:gd name="T78" fmla="*/ 100 w 210"/>
              <a:gd name="T79" fmla="*/ 119 h 192"/>
              <a:gd name="T80" fmla="*/ 65 w 210"/>
              <a:gd name="T81" fmla="*/ 131 h 192"/>
              <a:gd name="T82" fmla="*/ 149 w 210"/>
              <a:gd name="T83" fmla="*/ 122 h 192"/>
              <a:gd name="T84" fmla="*/ 157 w 210"/>
              <a:gd name="T85" fmla="*/ 117 h 192"/>
              <a:gd name="T86" fmla="*/ 116 w 210"/>
              <a:gd name="T87" fmla="*/ 124 h 192"/>
              <a:gd name="T88" fmla="*/ 117 w 210"/>
              <a:gd name="T89" fmla="*/ 137 h 192"/>
              <a:gd name="T90" fmla="*/ 107 w 210"/>
              <a:gd name="T91" fmla="*/ 125 h 192"/>
              <a:gd name="T92" fmla="*/ 59 w 210"/>
              <a:gd name="T93" fmla="*/ 172 h 192"/>
              <a:gd name="T94" fmla="*/ 153 w 210"/>
              <a:gd name="T95" fmla="*/ 147 h 192"/>
              <a:gd name="T96" fmla="*/ 153 w 210"/>
              <a:gd name="T97" fmla="*/ 147 h 192"/>
              <a:gd name="T98" fmla="*/ 131 w 210"/>
              <a:gd name="T99" fmla="*/ 152 h 192"/>
              <a:gd name="T100" fmla="*/ 135 w 210"/>
              <a:gd name="T101" fmla="*/ 156 h 192"/>
              <a:gd name="T102" fmla="*/ 86 w 210"/>
              <a:gd name="T103" fmla="*/ 149 h 192"/>
              <a:gd name="T104" fmla="*/ 164 w 210"/>
              <a:gd name="T105" fmla="*/ 156 h 192"/>
              <a:gd name="T106" fmla="*/ 41 w 210"/>
              <a:gd name="T107" fmla="*/ 183 h 192"/>
              <a:gd name="T108" fmla="*/ 160 w 210"/>
              <a:gd name="T109" fmla="*/ 17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0" h="192">
                <a:moveTo>
                  <a:pt x="117" y="0"/>
                </a:moveTo>
                <a:cubicBezTo>
                  <a:pt x="125" y="23"/>
                  <a:pt x="132" y="45"/>
                  <a:pt x="138" y="70"/>
                </a:cubicBezTo>
                <a:cubicBezTo>
                  <a:pt x="148" y="66"/>
                  <a:pt x="164" y="69"/>
                  <a:pt x="169" y="61"/>
                </a:cubicBezTo>
                <a:cubicBezTo>
                  <a:pt x="177" y="71"/>
                  <a:pt x="201" y="54"/>
                  <a:pt x="210" y="65"/>
                </a:cubicBezTo>
                <a:cubicBezTo>
                  <a:pt x="208" y="71"/>
                  <a:pt x="205" y="76"/>
                  <a:pt x="200" y="79"/>
                </a:cubicBezTo>
                <a:cubicBezTo>
                  <a:pt x="188" y="96"/>
                  <a:pt x="174" y="112"/>
                  <a:pt x="158" y="125"/>
                </a:cubicBezTo>
                <a:cubicBezTo>
                  <a:pt x="162" y="137"/>
                  <a:pt x="165" y="151"/>
                  <a:pt x="174" y="159"/>
                </a:cubicBezTo>
                <a:cubicBezTo>
                  <a:pt x="175" y="171"/>
                  <a:pt x="183" y="178"/>
                  <a:pt x="185" y="190"/>
                </a:cubicBezTo>
                <a:cubicBezTo>
                  <a:pt x="184" y="191"/>
                  <a:pt x="180" y="190"/>
                  <a:pt x="180" y="192"/>
                </a:cubicBezTo>
                <a:cubicBezTo>
                  <a:pt x="169" y="183"/>
                  <a:pt x="155" y="178"/>
                  <a:pt x="145" y="169"/>
                </a:cubicBezTo>
                <a:cubicBezTo>
                  <a:pt x="143" y="169"/>
                  <a:pt x="142" y="169"/>
                  <a:pt x="140" y="169"/>
                </a:cubicBezTo>
                <a:cubicBezTo>
                  <a:pt x="140" y="167"/>
                  <a:pt x="140" y="166"/>
                  <a:pt x="140" y="165"/>
                </a:cubicBezTo>
                <a:cubicBezTo>
                  <a:pt x="129" y="160"/>
                  <a:pt x="122" y="151"/>
                  <a:pt x="113" y="144"/>
                </a:cubicBezTo>
                <a:cubicBezTo>
                  <a:pt x="112" y="145"/>
                  <a:pt x="106" y="151"/>
                  <a:pt x="106" y="143"/>
                </a:cubicBezTo>
                <a:cubicBezTo>
                  <a:pt x="103" y="145"/>
                  <a:pt x="102" y="150"/>
                  <a:pt x="99" y="153"/>
                </a:cubicBezTo>
                <a:cubicBezTo>
                  <a:pt x="99" y="152"/>
                  <a:pt x="96" y="153"/>
                  <a:pt x="96" y="150"/>
                </a:cubicBezTo>
                <a:cubicBezTo>
                  <a:pt x="83" y="158"/>
                  <a:pt x="70" y="168"/>
                  <a:pt x="57" y="178"/>
                </a:cubicBezTo>
                <a:cubicBezTo>
                  <a:pt x="51" y="182"/>
                  <a:pt x="45" y="187"/>
                  <a:pt x="38" y="189"/>
                </a:cubicBezTo>
                <a:cubicBezTo>
                  <a:pt x="39" y="186"/>
                  <a:pt x="36" y="187"/>
                  <a:pt x="35" y="186"/>
                </a:cubicBezTo>
                <a:cubicBezTo>
                  <a:pt x="42" y="161"/>
                  <a:pt x="51" y="140"/>
                  <a:pt x="62" y="119"/>
                </a:cubicBezTo>
                <a:cubicBezTo>
                  <a:pt x="56" y="109"/>
                  <a:pt x="44" y="105"/>
                  <a:pt x="37" y="96"/>
                </a:cubicBezTo>
                <a:cubicBezTo>
                  <a:pt x="35" y="97"/>
                  <a:pt x="34" y="99"/>
                  <a:pt x="31" y="98"/>
                </a:cubicBezTo>
                <a:cubicBezTo>
                  <a:pt x="31" y="96"/>
                  <a:pt x="31" y="94"/>
                  <a:pt x="32" y="92"/>
                </a:cubicBezTo>
                <a:cubicBezTo>
                  <a:pt x="22" y="83"/>
                  <a:pt x="10" y="75"/>
                  <a:pt x="0" y="65"/>
                </a:cubicBezTo>
                <a:cubicBezTo>
                  <a:pt x="5" y="54"/>
                  <a:pt x="16" y="62"/>
                  <a:pt x="23" y="63"/>
                </a:cubicBezTo>
                <a:cubicBezTo>
                  <a:pt x="25" y="63"/>
                  <a:pt x="25" y="62"/>
                  <a:pt x="25" y="61"/>
                </a:cubicBezTo>
                <a:cubicBezTo>
                  <a:pt x="45" y="66"/>
                  <a:pt x="66" y="63"/>
                  <a:pt x="86" y="65"/>
                </a:cubicBezTo>
                <a:cubicBezTo>
                  <a:pt x="93" y="59"/>
                  <a:pt x="96" y="41"/>
                  <a:pt x="100" y="29"/>
                </a:cubicBezTo>
                <a:cubicBezTo>
                  <a:pt x="102" y="26"/>
                  <a:pt x="103" y="21"/>
                  <a:pt x="104" y="18"/>
                </a:cubicBezTo>
                <a:cubicBezTo>
                  <a:pt x="105" y="16"/>
                  <a:pt x="108" y="16"/>
                  <a:pt x="108" y="14"/>
                </a:cubicBezTo>
                <a:cubicBezTo>
                  <a:pt x="110" y="9"/>
                  <a:pt x="110" y="2"/>
                  <a:pt x="114" y="0"/>
                </a:cubicBezTo>
                <a:cubicBezTo>
                  <a:pt x="115" y="0"/>
                  <a:pt x="116" y="0"/>
                  <a:pt x="117" y="0"/>
                </a:cubicBezTo>
                <a:close/>
                <a:moveTo>
                  <a:pt x="118" y="24"/>
                </a:moveTo>
                <a:cubicBezTo>
                  <a:pt x="118" y="25"/>
                  <a:pt x="118" y="25"/>
                  <a:pt x="118" y="26"/>
                </a:cubicBezTo>
                <a:cubicBezTo>
                  <a:pt x="121" y="28"/>
                  <a:pt x="121" y="23"/>
                  <a:pt x="119" y="23"/>
                </a:cubicBezTo>
                <a:cubicBezTo>
                  <a:pt x="119" y="24"/>
                  <a:pt x="119" y="24"/>
                  <a:pt x="118" y="24"/>
                </a:cubicBezTo>
                <a:close/>
                <a:moveTo>
                  <a:pt x="123" y="38"/>
                </a:moveTo>
                <a:cubicBezTo>
                  <a:pt x="122" y="44"/>
                  <a:pt x="128" y="39"/>
                  <a:pt x="123" y="38"/>
                </a:cubicBezTo>
                <a:close/>
                <a:moveTo>
                  <a:pt x="101" y="60"/>
                </a:moveTo>
                <a:cubicBezTo>
                  <a:pt x="102" y="53"/>
                  <a:pt x="113" y="50"/>
                  <a:pt x="110" y="43"/>
                </a:cubicBezTo>
                <a:cubicBezTo>
                  <a:pt x="108" y="49"/>
                  <a:pt x="101" y="54"/>
                  <a:pt x="101" y="60"/>
                </a:cubicBezTo>
                <a:close/>
                <a:moveTo>
                  <a:pt x="126" y="57"/>
                </a:moveTo>
                <a:cubicBezTo>
                  <a:pt x="129" y="58"/>
                  <a:pt x="129" y="51"/>
                  <a:pt x="127" y="51"/>
                </a:cubicBezTo>
                <a:cubicBezTo>
                  <a:pt x="127" y="53"/>
                  <a:pt x="126" y="54"/>
                  <a:pt x="126" y="57"/>
                </a:cubicBezTo>
                <a:close/>
                <a:moveTo>
                  <a:pt x="114" y="66"/>
                </a:moveTo>
                <a:cubicBezTo>
                  <a:pt x="111" y="72"/>
                  <a:pt x="105" y="79"/>
                  <a:pt x="101" y="86"/>
                </a:cubicBezTo>
                <a:cubicBezTo>
                  <a:pt x="101" y="87"/>
                  <a:pt x="103" y="88"/>
                  <a:pt x="102" y="86"/>
                </a:cubicBezTo>
                <a:cubicBezTo>
                  <a:pt x="108" y="77"/>
                  <a:pt x="116" y="71"/>
                  <a:pt x="118" y="59"/>
                </a:cubicBezTo>
                <a:cubicBezTo>
                  <a:pt x="115" y="60"/>
                  <a:pt x="116" y="63"/>
                  <a:pt x="114" y="66"/>
                </a:cubicBezTo>
                <a:close/>
                <a:moveTo>
                  <a:pt x="15" y="71"/>
                </a:moveTo>
                <a:cubicBezTo>
                  <a:pt x="15" y="67"/>
                  <a:pt x="17" y="66"/>
                  <a:pt x="14" y="65"/>
                </a:cubicBezTo>
                <a:cubicBezTo>
                  <a:pt x="14" y="67"/>
                  <a:pt x="12" y="63"/>
                  <a:pt x="9" y="65"/>
                </a:cubicBezTo>
                <a:cubicBezTo>
                  <a:pt x="10" y="68"/>
                  <a:pt x="13" y="69"/>
                  <a:pt x="15" y="71"/>
                </a:cubicBezTo>
                <a:close/>
                <a:moveTo>
                  <a:pt x="188" y="68"/>
                </a:moveTo>
                <a:cubicBezTo>
                  <a:pt x="188" y="69"/>
                  <a:pt x="188" y="70"/>
                  <a:pt x="188" y="72"/>
                </a:cubicBezTo>
                <a:cubicBezTo>
                  <a:pt x="191" y="71"/>
                  <a:pt x="192" y="70"/>
                  <a:pt x="193" y="67"/>
                </a:cubicBezTo>
                <a:cubicBezTo>
                  <a:pt x="190" y="66"/>
                  <a:pt x="191" y="69"/>
                  <a:pt x="188" y="68"/>
                </a:cubicBezTo>
                <a:close/>
                <a:moveTo>
                  <a:pt x="28" y="72"/>
                </a:moveTo>
                <a:cubicBezTo>
                  <a:pt x="28" y="70"/>
                  <a:pt x="31" y="70"/>
                  <a:pt x="30" y="68"/>
                </a:cubicBezTo>
                <a:cubicBezTo>
                  <a:pt x="28" y="67"/>
                  <a:pt x="27" y="72"/>
                  <a:pt x="28" y="72"/>
                </a:cubicBezTo>
                <a:close/>
                <a:moveTo>
                  <a:pt x="36" y="73"/>
                </a:moveTo>
                <a:cubicBezTo>
                  <a:pt x="36" y="71"/>
                  <a:pt x="39" y="71"/>
                  <a:pt x="38" y="69"/>
                </a:cubicBezTo>
                <a:cubicBezTo>
                  <a:pt x="36" y="68"/>
                  <a:pt x="35" y="73"/>
                  <a:pt x="36" y="73"/>
                </a:cubicBezTo>
                <a:close/>
                <a:moveTo>
                  <a:pt x="55" y="72"/>
                </a:moveTo>
                <a:cubicBezTo>
                  <a:pt x="59" y="72"/>
                  <a:pt x="63" y="75"/>
                  <a:pt x="63" y="69"/>
                </a:cubicBezTo>
                <a:cubicBezTo>
                  <a:pt x="57" y="70"/>
                  <a:pt x="52" y="68"/>
                  <a:pt x="43" y="69"/>
                </a:cubicBezTo>
                <a:cubicBezTo>
                  <a:pt x="44" y="75"/>
                  <a:pt x="38" y="78"/>
                  <a:pt x="41" y="82"/>
                </a:cubicBezTo>
                <a:cubicBezTo>
                  <a:pt x="44" y="77"/>
                  <a:pt x="45" y="70"/>
                  <a:pt x="52" y="70"/>
                </a:cubicBezTo>
                <a:cubicBezTo>
                  <a:pt x="53" y="77"/>
                  <a:pt x="51" y="72"/>
                  <a:pt x="55" y="72"/>
                </a:cubicBezTo>
                <a:close/>
                <a:moveTo>
                  <a:pt x="175" y="72"/>
                </a:moveTo>
                <a:cubicBezTo>
                  <a:pt x="176" y="70"/>
                  <a:pt x="183" y="74"/>
                  <a:pt x="184" y="69"/>
                </a:cubicBezTo>
                <a:cubicBezTo>
                  <a:pt x="180" y="69"/>
                  <a:pt x="172" y="69"/>
                  <a:pt x="175" y="72"/>
                </a:cubicBezTo>
                <a:close/>
                <a:moveTo>
                  <a:pt x="71" y="89"/>
                </a:moveTo>
                <a:cubicBezTo>
                  <a:pt x="73" y="85"/>
                  <a:pt x="77" y="76"/>
                  <a:pt x="82" y="72"/>
                </a:cubicBezTo>
                <a:cubicBezTo>
                  <a:pt x="83" y="72"/>
                  <a:pt x="85" y="72"/>
                  <a:pt x="85" y="70"/>
                </a:cubicBezTo>
                <a:cubicBezTo>
                  <a:pt x="81" y="71"/>
                  <a:pt x="74" y="69"/>
                  <a:pt x="68" y="70"/>
                </a:cubicBezTo>
                <a:cubicBezTo>
                  <a:pt x="67" y="77"/>
                  <a:pt x="60" y="83"/>
                  <a:pt x="61" y="89"/>
                </a:cubicBezTo>
                <a:cubicBezTo>
                  <a:pt x="63" y="84"/>
                  <a:pt x="65" y="78"/>
                  <a:pt x="70" y="76"/>
                </a:cubicBezTo>
                <a:cubicBezTo>
                  <a:pt x="70" y="76"/>
                  <a:pt x="71" y="77"/>
                  <a:pt x="72" y="77"/>
                </a:cubicBezTo>
                <a:cubicBezTo>
                  <a:pt x="73" y="83"/>
                  <a:pt x="64" y="97"/>
                  <a:pt x="71" y="89"/>
                </a:cubicBezTo>
                <a:close/>
                <a:moveTo>
                  <a:pt x="89" y="74"/>
                </a:moveTo>
                <a:cubicBezTo>
                  <a:pt x="89" y="72"/>
                  <a:pt x="90" y="71"/>
                  <a:pt x="89" y="71"/>
                </a:cubicBezTo>
                <a:cubicBezTo>
                  <a:pt x="88" y="72"/>
                  <a:pt x="87" y="73"/>
                  <a:pt x="89" y="74"/>
                </a:cubicBezTo>
                <a:close/>
                <a:moveTo>
                  <a:pt x="155" y="72"/>
                </a:moveTo>
                <a:cubicBezTo>
                  <a:pt x="152" y="72"/>
                  <a:pt x="150" y="72"/>
                  <a:pt x="147" y="72"/>
                </a:cubicBezTo>
                <a:cubicBezTo>
                  <a:pt x="147" y="79"/>
                  <a:pt x="154" y="76"/>
                  <a:pt x="155" y="72"/>
                </a:cubicBezTo>
                <a:close/>
                <a:moveTo>
                  <a:pt x="28" y="83"/>
                </a:moveTo>
                <a:cubicBezTo>
                  <a:pt x="28" y="81"/>
                  <a:pt x="28" y="79"/>
                  <a:pt x="29" y="79"/>
                </a:cubicBezTo>
                <a:cubicBezTo>
                  <a:pt x="26" y="78"/>
                  <a:pt x="25" y="82"/>
                  <a:pt x="28" y="83"/>
                </a:cubicBezTo>
                <a:close/>
                <a:moveTo>
                  <a:pt x="93" y="94"/>
                </a:moveTo>
                <a:cubicBezTo>
                  <a:pt x="93" y="93"/>
                  <a:pt x="95" y="94"/>
                  <a:pt x="95" y="94"/>
                </a:cubicBezTo>
                <a:cubicBezTo>
                  <a:pt x="96" y="89"/>
                  <a:pt x="103" y="81"/>
                  <a:pt x="100" y="80"/>
                </a:cubicBezTo>
                <a:cubicBezTo>
                  <a:pt x="99" y="85"/>
                  <a:pt x="91" y="90"/>
                  <a:pt x="93" y="94"/>
                </a:cubicBezTo>
                <a:close/>
                <a:moveTo>
                  <a:pt x="117" y="84"/>
                </a:moveTo>
                <a:cubicBezTo>
                  <a:pt x="117" y="82"/>
                  <a:pt x="121" y="81"/>
                  <a:pt x="118" y="80"/>
                </a:cubicBezTo>
                <a:cubicBezTo>
                  <a:pt x="118" y="81"/>
                  <a:pt x="115" y="83"/>
                  <a:pt x="117" y="84"/>
                </a:cubicBezTo>
                <a:close/>
                <a:moveTo>
                  <a:pt x="32" y="87"/>
                </a:moveTo>
                <a:cubicBezTo>
                  <a:pt x="34" y="87"/>
                  <a:pt x="35" y="82"/>
                  <a:pt x="34" y="83"/>
                </a:cubicBezTo>
                <a:cubicBezTo>
                  <a:pt x="34" y="84"/>
                  <a:pt x="33" y="85"/>
                  <a:pt x="32" y="87"/>
                </a:cubicBezTo>
                <a:close/>
                <a:moveTo>
                  <a:pt x="80" y="109"/>
                </a:moveTo>
                <a:cubicBezTo>
                  <a:pt x="83" y="108"/>
                  <a:pt x="84" y="103"/>
                  <a:pt x="86" y="99"/>
                </a:cubicBezTo>
                <a:cubicBezTo>
                  <a:pt x="88" y="94"/>
                  <a:pt x="93" y="88"/>
                  <a:pt x="92" y="83"/>
                </a:cubicBezTo>
                <a:cubicBezTo>
                  <a:pt x="87" y="91"/>
                  <a:pt x="83" y="100"/>
                  <a:pt x="80" y="109"/>
                </a:cubicBezTo>
                <a:close/>
                <a:moveTo>
                  <a:pt x="43" y="96"/>
                </a:moveTo>
                <a:cubicBezTo>
                  <a:pt x="47" y="97"/>
                  <a:pt x="47" y="101"/>
                  <a:pt x="51" y="102"/>
                </a:cubicBezTo>
                <a:cubicBezTo>
                  <a:pt x="51" y="99"/>
                  <a:pt x="56" y="94"/>
                  <a:pt x="54" y="91"/>
                </a:cubicBezTo>
                <a:cubicBezTo>
                  <a:pt x="53" y="94"/>
                  <a:pt x="52" y="97"/>
                  <a:pt x="48" y="97"/>
                </a:cubicBezTo>
                <a:cubicBezTo>
                  <a:pt x="45" y="93"/>
                  <a:pt x="53" y="88"/>
                  <a:pt x="50" y="85"/>
                </a:cubicBezTo>
                <a:cubicBezTo>
                  <a:pt x="48" y="89"/>
                  <a:pt x="45" y="92"/>
                  <a:pt x="43" y="96"/>
                </a:cubicBezTo>
                <a:close/>
                <a:moveTo>
                  <a:pt x="85" y="86"/>
                </a:moveTo>
                <a:cubicBezTo>
                  <a:pt x="82" y="90"/>
                  <a:pt x="77" y="96"/>
                  <a:pt x="79" y="100"/>
                </a:cubicBezTo>
                <a:cubicBezTo>
                  <a:pt x="80" y="96"/>
                  <a:pt x="87" y="87"/>
                  <a:pt x="85" y="86"/>
                </a:cubicBezTo>
                <a:close/>
                <a:moveTo>
                  <a:pt x="97" y="102"/>
                </a:moveTo>
                <a:cubicBezTo>
                  <a:pt x="94" y="108"/>
                  <a:pt x="90" y="115"/>
                  <a:pt x="90" y="120"/>
                </a:cubicBezTo>
                <a:cubicBezTo>
                  <a:pt x="98" y="111"/>
                  <a:pt x="101" y="97"/>
                  <a:pt x="107" y="87"/>
                </a:cubicBezTo>
                <a:cubicBezTo>
                  <a:pt x="108" y="87"/>
                  <a:pt x="109" y="85"/>
                  <a:pt x="107" y="85"/>
                </a:cubicBezTo>
                <a:cubicBezTo>
                  <a:pt x="104" y="90"/>
                  <a:pt x="101" y="96"/>
                  <a:pt x="97" y="102"/>
                </a:cubicBezTo>
                <a:close/>
                <a:moveTo>
                  <a:pt x="108" y="108"/>
                </a:moveTo>
                <a:cubicBezTo>
                  <a:pt x="111" y="100"/>
                  <a:pt x="119" y="92"/>
                  <a:pt x="119" y="86"/>
                </a:cubicBezTo>
                <a:cubicBezTo>
                  <a:pt x="116" y="93"/>
                  <a:pt x="109" y="101"/>
                  <a:pt x="108" y="108"/>
                </a:cubicBezTo>
                <a:close/>
                <a:moveTo>
                  <a:pt x="173" y="104"/>
                </a:moveTo>
                <a:cubicBezTo>
                  <a:pt x="176" y="99"/>
                  <a:pt x="185" y="93"/>
                  <a:pt x="186" y="88"/>
                </a:cubicBezTo>
                <a:cubicBezTo>
                  <a:pt x="185" y="90"/>
                  <a:pt x="184" y="86"/>
                  <a:pt x="183" y="87"/>
                </a:cubicBezTo>
                <a:cubicBezTo>
                  <a:pt x="182" y="93"/>
                  <a:pt x="172" y="102"/>
                  <a:pt x="173" y="104"/>
                </a:cubicBezTo>
                <a:close/>
                <a:moveTo>
                  <a:pt x="154" y="116"/>
                </a:moveTo>
                <a:cubicBezTo>
                  <a:pt x="151" y="104"/>
                  <a:pt x="165" y="96"/>
                  <a:pt x="165" y="88"/>
                </a:cubicBezTo>
                <a:cubicBezTo>
                  <a:pt x="161" y="96"/>
                  <a:pt x="149" y="105"/>
                  <a:pt x="154" y="116"/>
                </a:cubicBezTo>
                <a:close/>
                <a:moveTo>
                  <a:pt x="148" y="102"/>
                </a:moveTo>
                <a:cubicBezTo>
                  <a:pt x="148" y="97"/>
                  <a:pt x="155" y="94"/>
                  <a:pt x="153" y="89"/>
                </a:cubicBezTo>
                <a:cubicBezTo>
                  <a:pt x="153" y="91"/>
                  <a:pt x="152" y="90"/>
                  <a:pt x="151" y="89"/>
                </a:cubicBezTo>
                <a:cubicBezTo>
                  <a:pt x="150" y="93"/>
                  <a:pt x="145" y="98"/>
                  <a:pt x="148" y="102"/>
                </a:cubicBezTo>
                <a:close/>
                <a:moveTo>
                  <a:pt x="70" y="98"/>
                </a:moveTo>
                <a:cubicBezTo>
                  <a:pt x="67" y="103"/>
                  <a:pt x="63" y="106"/>
                  <a:pt x="63" y="112"/>
                </a:cubicBezTo>
                <a:cubicBezTo>
                  <a:pt x="68" y="108"/>
                  <a:pt x="69" y="100"/>
                  <a:pt x="73" y="93"/>
                </a:cubicBezTo>
                <a:cubicBezTo>
                  <a:pt x="70" y="93"/>
                  <a:pt x="71" y="97"/>
                  <a:pt x="70" y="98"/>
                </a:cubicBezTo>
                <a:close/>
                <a:moveTo>
                  <a:pt x="126" y="94"/>
                </a:moveTo>
                <a:cubicBezTo>
                  <a:pt x="123" y="98"/>
                  <a:pt x="119" y="105"/>
                  <a:pt x="119" y="109"/>
                </a:cubicBezTo>
                <a:cubicBezTo>
                  <a:pt x="121" y="105"/>
                  <a:pt x="128" y="96"/>
                  <a:pt x="126" y="94"/>
                </a:cubicBezTo>
                <a:close/>
                <a:moveTo>
                  <a:pt x="116" y="104"/>
                </a:moveTo>
                <a:cubicBezTo>
                  <a:pt x="117" y="102"/>
                  <a:pt x="121" y="96"/>
                  <a:pt x="118" y="97"/>
                </a:cubicBezTo>
                <a:cubicBezTo>
                  <a:pt x="118" y="100"/>
                  <a:pt x="114" y="103"/>
                  <a:pt x="116" y="104"/>
                </a:cubicBezTo>
                <a:close/>
                <a:moveTo>
                  <a:pt x="58" y="107"/>
                </a:moveTo>
                <a:cubicBezTo>
                  <a:pt x="58" y="104"/>
                  <a:pt x="62" y="100"/>
                  <a:pt x="60" y="97"/>
                </a:cubicBezTo>
                <a:cubicBezTo>
                  <a:pt x="60" y="101"/>
                  <a:pt x="53" y="105"/>
                  <a:pt x="58" y="107"/>
                </a:cubicBezTo>
                <a:close/>
                <a:moveTo>
                  <a:pt x="134" y="113"/>
                </a:moveTo>
                <a:cubicBezTo>
                  <a:pt x="136" y="109"/>
                  <a:pt x="141" y="102"/>
                  <a:pt x="140" y="98"/>
                </a:cubicBezTo>
                <a:cubicBezTo>
                  <a:pt x="138" y="103"/>
                  <a:pt x="133" y="109"/>
                  <a:pt x="134" y="113"/>
                </a:cubicBezTo>
                <a:close/>
                <a:moveTo>
                  <a:pt x="145" y="109"/>
                </a:moveTo>
                <a:cubicBezTo>
                  <a:pt x="146" y="115"/>
                  <a:pt x="146" y="105"/>
                  <a:pt x="143" y="105"/>
                </a:cubicBezTo>
                <a:cubicBezTo>
                  <a:pt x="142" y="108"/>
                  <a:pt x="145" y="108"/>
                  <a:pt x="145" y="109"/>
                </a:cubicBezTo>
                <a:close/>
                <a:moveTo>
                  <a:pt x="115" y="115"/>
                </a:moveTo>
                <a:cubicBezTo>
                  <a:pt x="116" y="119"/>
                  <a:pt x="111" y="122"/>
                  <a:pt x="113" y="124"/>
                </a:cubicBezTo>
                <a:cubicBezTo>
                  <a:pt x="116" y="122"/>
                  <a:pt x="119" y="115"/>
                  <a:pt x="123" y="119"/>
                </a:cubicBezTo>
                <a:cubicBezTo>
                  <a:pt x="125" y="116"/>
                  <a:pt x="130" y="107"/>
                  <a:pt x="128" y="107"/>
                </a:cubicBezTo>
                <a:cubicBezTo>
                  <a:pt x="126" y="112"/>
                  <a:pt x="122" y="119"/>
                  <a:pt x="115" y="115"/>
                </a:cubicBezTo>
                <a:close/>
                <a:moveTo>
                  <a:pt x="77" y="132"/>
                </a:moveTo>
                <a:cubicBezTo>
                  <a:pt x="82" y="128"/>
                  <a:pt x="85" y="120"/>
                  <a:pt x="86" y="113"/>
                </a:cubicBezTo>
                <a:cubicBezTo>
                  <a:pt x="83" y="120"/>
                  <a:pt x="76" y="126"/>
                  <a:pt x="77" y="132"/>
                </a:cubicBezTo>
                <a:close/>
                <a:moveTo>
                  <a:pt x="104" y="113"/>
                </a:moveTo>
                <a:cubicBezTo>
                  <a:pt x="104" y="117"/>
                  <a:pt x="103" y="119"/>
                  <a:pt x="100" y="119"/>
                </a:cubicBezTo>
                <a:cubicBezTo>
                  <a:pt x="100" y="123"/>
                  <a:pt x="102" y="123"/>
                  <a:pt x="103" y="125"/>
                </a:cubicBezTo>
                <a:cubicBezTo>
                  <a:pt x="106" y="123"/>
                  <a:pt x="110" y="117"/>
                  <a:pt x="109" y="114"/>
                </a:cubicBezTo>
                <a:cubicBezTo>
                  <a:pt x="108" y="117"/>
                  <a:pt x="106" y="113"/>
                  <a:pt x="104" y="113"/>
                </a:cubicBezTo>
                <a:close/>
                <a:moveTo>
                  <a:pt x="65" y="131"/>
                </a:moveTo>
                <a:cubicBezTo>
                  <a:pt x="67" y="128"/>
                  <a:pt x="70" y="126"/>
                  <a:pt x="72" y="121"/>
                </a:cubicBezTo>
                <a:cubicBezTo>
                  <a:pt x="66" y="121"/>
                  <a:pt x="74" y="116"/>
                  <a:pt x="71" y="115"/>
                </a:cubicBezTo>
                <a:cubicBezTo>
                  <a:pt x="70" y="121"/>
                  <a:pt x="64" y="127"/>
                  <a:pt x="65" y="131"/>
                </a:cubicBezTo>
                <a:close/>
                <a:moveTo>
                  <a:pt x="149" y="122"/>
                </a:moveTo>
                <a:cubicBezTo>
                  <a:pt x="151" y="121"/>
                  <a:pt x="150" y="115"/>
                  <a:pt x="147" y="116"/>
                </a:cubicBezTo>
                <a:cubicBezTo>
                  <a:pt x="147" y="118"/>
                  <a:pt x="146" y="122"/>
                  <a:pt x="149" y="122"/>
                </a:cubicBezTo>
                <a:close/>
                <a:moveTo>
                  <a:pt x="155" y="121"/>
                </a:moveTo>
                <a:cubicBezTo>
                  <a:pt x="157" y="122"/>
                  <a:pt x="159" y="118"/>
                  <a:pt x="157" y="117"/>
                </a:cubicBezTo>
                <a:cubicBezTo>
                  <a:pt x="157" y="119"/>
                  <a:pt x="155" y="118"/>
                  <a:pt x="154" y="117"/>
                </a:cubicBezTo>
                <a:cubicBezTo>
                  <a:pt x="154" y="119"/>
                  <a:pt x="155" y="119"/>
                  <a:pt x="155" y="121"/>
                </a:cubicBezTo>
                <a:close/>
                <a:moveTo>
                  <a:pt x="110" y="136"/>
                </a:moveTo>
                <a:cubicBezTo>
                  <a:pt x="114" y="134"/>
                  <a:pt x="117" y="127"/>
                  <a:pt x="116" y="124"/>
                </a:cubicBezTo>
                <a:cubicBezTo>
                  <a:pt x="114" y="128"/>
                  <a:pt x="111" y="131"/>
                  <a:pt x="110" y="136"/>
                </a:cubicBezTo>
                <a:close/>
                <a:moveTo>
                  <a:pt x="115" y="140"/>
                </a:moveTo>
                <a:cubicBezTo>
                  <a:pt x="117" y="140"/>
                  <a:pt x="117" y="143"/>
                  <a:pt x="119" y="142"/>
                </a:cubicBezTo>
                <a:cubicBezTo>
                  <a:pt x="121" y="138"/>
                  <a:pt x="118" y="140"/>
                  <a:pt x="117" y="137"/>
                </a:cubicBezTo>
                <a:cubicBezTo>
                  <a:pt x="119" y="133"/>
                  <a:pt x="125" y="128"/>
                  <a:pt x="123" y="124"/>
                </a:cubicBezTo>
                <a:cubicBezTo>
                  <a:pt x="120" y="129"/>
                  <a:pt x="117" y="134"/>
                  <a:pt x="115" y="140"/>
                </a:cubicBezTo>
                <a:close/>
                <a:moveTo>
                  <a:pt x="95" y="144"/>
                </a:moveTo>
                <a:cubicBezTo>
                  <a:pt x="103" y="142"/>
                  <a:pt x="107" y="131"/>
                  <a:pt x="107" y="125"/>
                </a:cubicBezTo>
                <a:cubicBezTo>
                  <a:pt x="102" y="130"/>
                  <a:pt x="100" y="138"/>
                  <a:pt x="95" y="144"/>
                </a:cubicBezTo>
                <a:close/>
                <a:moveTo>
                  <a:pt x="55" y="173"/>
                </a:moveTo>
                <a:cubicBezTo>
                  <a:pt x="52" y="174"/>
                  <a:pt x="48" y="173"/>
                  <a:pt x="49" y="178"/>
                </a:cubicBezTo>
                <a:cubicBezTo>
                  <a:pt x="54" y="177"/>
                  <a:pt x="54" y="173"/>
                  <a:pt x="59" y="172"/>
                </a:cubicBezTo>
                <a:cubicBezTo>
                  <a:pt x="63" y="157"/>
                  <a:pt x="73" y="148"/>
                  <a:pt x="80" y="135"/>
                </a:cubicBezTo>
                <a:cubicBezTo>
                  <a:pt x="82" y="134"/>
                  <a:pt x="87" y="130"/>
                  <a:pt x="85" y="128"/>
                </a:cubicBezTo>
                <a:cubicBezTo>
                  <a:pt x="71" y="139"/>
                  <a:pt x="62" y="155"/>
                  <a:pt x="55" y="173"/>
                </a:cubicBezTo>
                <a:close/>
                <a:moveTo>
                  <a:pt x="153" y="147"/>
                </a:moveTo>
                <a:cubicBezTo>
                  <a:pt x="154" y="144"/>
                  <a:pt x="155" y="142"/>
                  <a:pt x="159" y="142"/>
                </a:cubicBezTo>
                <a:cubicBezTo>
                  <a:pt x="158" y="138"/>
                  <a:pt x="155" y="135"/>
                  <a:pt x="155" y="130"/>
                </a:cubicBezTo>
                <a:cubicBezTo>
                  <a:pt x="154" y="130"/>
                  <a:pt x="153" y="130"/>
                  <a:pt x="152" y="130"/>
                </a:cubicBezTo>
                <a:cubicBezTo>
                  <a:pt x="155" y="136"/>
                  <a:pt x="150" y="143"/>
                  <a:pt x="153" y="147"/>
                </a:cubicBezTo>
                <a:close/>
                <a:moveTo>
                  <a:pt x="123" y="146"/>
                </a:moveTo>
                <a:cubicBezTo>
                  <a:pt x="124" y="144"/>
                  <a:pt x="125" y="142"/>
                  <a:pt x="126" y="140"/>
                </a:cubicBezTo>
                <a:cubicBezTo>
                  <a:pt x="124" y="140"/>
                  <a:pt x="121" y="145"/>
                  <a:pt x="123" y="146"/>
                </a:cubicBezTo>
                <a:close/>
                <a:moveTo>
                  <a:pt x="131" y="152"/>
                </a:moveTo>
                <a:cubicBezTo>
                  <a:pt x="131" y="151"/>
                  <a:pt x="130" y="151"/>
                  <a:pt x="130" y="150"/>
                </a:cubicBezTo>
                <a:cubicBezTo>
                  <a:pt x="130" y="147"/>
                  <a:pt x="135" y="145"/>
                  <a:pt x="132" y="143"/>
                </a:cubicBezTo>
                <a:cubicBezTo>
                  <a:pt x="130" y="145"/>
                  <a:pt x="128" y="147"/>
                  <a:pt x="124" y="147"/>
                </a:cubicBezTo>
                <a:cubicBezTo>
                  <a:pt x="126" y="151"/>
                  <a:pt x="131" y="154"/>
                  <a:pt x="135" y="156"/>
                </a:cubicBezTo>
                <a:cubicBezTo>
                  <a:pt x="134" y="152"/>
                  <a:pt x="139" y="150"/>
                  <a:pt x="137" y="148"/>
                </a:cubicBezTo>
                <a:cubicBezTo>
                  <a:pt x="136" y="150"/>
                  <a:pt x="134" y="152"/>
                  <a:pt x="131" y="152"/>
                </a:cubicBezTo>
                <a:close/>
                <a:moveTo>
                  <a:pt x="78" y="158"/>
                </a:moveTo>
                <a:cubicBezTo>
                  <a:pt x="79" y="155"/>
                  <a:pt x="89" y="154"/>
                  <a:pt x="86" y="149"/>
                </a:cubicBezTo>
                <a:cubicBezTo>
                  <a:pt x="82" y="148"/>
                  <a:pt x="76" y="154"/>
                  <a:pt x="78" y="158"/>
                </a:cubicBezTo>
                <a:close/>
                <a:moveTo>
                  <a:pt x="162" y="165"/>
                </a:moveTo>
                <a:cubicBezTo>
                  <a:pt x="163" y="163"/>
                  <a:pt x="164" y="161"/>
                  <a:pt x="167" y="161"/>
                </a:cubicBezTo>
                <a:cubicBezTo>
                  <a:pt x="167" y="159"/>
                  <a:pt x="166" y="157"/>
                  <a:pt x="164" y="156"/>
                </a:cubicBezTo>
                <a:cubicBezTo>
                  <a:pt x="164" y="159"/>
                  <a:pt x="160" y="163"/>
                  <a:pt x="162" y="165"/>
                </a:cubicBezTo>
                <a:close/>
                <a:moveTo>
                  <a:pt x="41" y="183"/>
                </a:moveTo>
                <a:cubicBezTo>
                  <a:pt x="47" y="180"/>
                  <a:pt x="45" y="169"/>
                  <a:pt x="46" y="165"/>
                </a:cubicBezTo>
                <a:cubicBezTo>
                  <a:pt x="43" y="170"/>
                  <a:pt x="42" y="176"/>
                  <a:pt x="41" y="183"/>
                </a:cubicBezTo>
                <a:close/>
                <a:moveTo>
                  <a:pt x="155" y="168"/>
                </a:moveTo>
                <a:cubicBezTo>
                  <a:pt x="152" y="169"/>
                  <a:pt x="147" y="163"/>
                  <a:pt x="148" y="166"/>
                </a:cubicBezTo>
                <a:cubicBezTo>
                  <a:pt x="150" y="167"/>
                  <a:pt x="154" y="172"/>
                  <a:pt x="155" y="168"/>
                </a:cubicBezTo>
                <a:close/>
                <a:moveTo>
                  <a:pt x="160" y="175"/>
                </a:moveTo>
                <a:cubicBezTo>
                  <a:pt x="164" y="175"/>
                  <a:pt x="165" y="177"/>
                  <a:pt x="168" y="178"/>
                </a:cubicBezTo>
                <a:cubicBezTo>
                  <a:pt x="166" y="173"/>
                  <a:pt x="167" y="170"/>
                  <a:pt x="166" y="166"/>
                </a:cubicBezTo>
                <a:cubicBezTo>
                  <a:pt x="164" y="169"/>
                  <a:pt x="162" y="172"/>
                  <a:pt x="160" y="17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3" name="Grupa 42"/>
          <p:cNvGrpSpPr/>
          <p:nvPr/>
        </p:nvGrpSpPr>
        <p:grpSpPr>
          <a:xfrm>
            <a:off x="4404028" y="1823376"/>
            <a:ext cx="916462" cy="1192022"/>
            <a:chOff x="6693527" y="2103256"/>
            <a:chExt cx="1437645" cy="1869916"/>
          </a:xfrm>
          <a:solidFill>
            <a:schemeClr val="tx1"/>
          </a:solidFill>
        </p:grpSpPr>
        <p:sp>
          <p:nvSpPr>
            <p:cNvPr id="44" name="Freeform 25"/>
            <p:cNvSpPr>
              <a:spLocks noEditPoints="1"/>
            </p:cNvSpPr>
            <p:nvPr/>
          </p:nvSpPr>
          <p:spPr bwMode="auto">
            <a:xfrm rot="451023">
              <a:off x="6693527" y="2103256"/>
              <a:ext cx="654571" cy="1652866"/>
            </a:xfrm>
            <a:custGeom>
              <a:avLst/>
              <a:gdLst>
                <a:gd name="T0" fmla="*/ 85 w 93"/>
                <a:gd name="T1" fmla="*/ 16 h 234"/>
                <a:gd name="T2" fmla="*/ 67 w 93"/>
                <a:gd name="T3" fmla="*/ 113 h 234"/>
                <a:gd name="T4" fmla="*/ 66 w 93"/>
                <a:gd name="T5" fmla="*/ 176 h 234"/>
                <a:gd name="T6" fmla="*/ 92 w 93"/>
                <a:gd name="T7" fmla="*/ 199 h 234"/>
                <a:gd name="T8" fmla="*/ 85 w 93"/>
                <a:gd name="T9" fmla="*/ 213 h 234"/>
                <a:gd name="T10" fmla="*/ 31 w 93"/>
                <a:gd name="T11" fmla="*/ 180 h 234"/>
                <a:gd name="T12" fmla="*/ 53 w 93"/>
                <a:gd name="T13" fmla="*/ 176 h 234"/>
                <a:gd name="T14" fmla="*/ 51 w 93"/>
                <a:gd name="T15" fmla="*/ 113 h 234"/>
                <a:gd name="T16" fmla="*/ 38 w 93"/>
                <a:gd name="T17" fmla="*/ 92 h 234"/>
                <a:gd name="T18" fmla="*/ 37 w 93"/>
                <a:gd name="T19" fmla="*/ 74 h 234"/>
                <a:gd name="T20" fmla="*/ 36 w 93"/>
                <a:gd name="T21" fmla="*/ 27 h 234"/>
                <a:gd name="T22" fmla="*/ 36 w 93"/>
                <a:gd name="T23" fmla="*/ 11 h 234"/>
                <a:gd name="T24" fmla="*/ 85 w 93"/>
                <a:gd name="T25" fmla="*/ 16 h 234"/>
                <a:gd name="T26" fmla="*/ 42 w 93"/>
                <a:gd name="T27" fmla="*/ 14 h 234"/>
                <a:gd name="T28" fmla="*/ 44 w 93"/>
                <a:gd name="T29" fmla="*/ 22 h 234"/>
                <a:gd name="T30" fmla="*/ 57 w 93"/>
                <a:gd name="T31" fmla="*/ 26 h 234"/>
                <a:gd name="T32" fmla="*/ 78 w 93"/>
                <a:gd name="T33" fmla="*/ 17 h 234"/>
                <a:gd name="T34" fmla="*/ 42 w 93"/>
                <a:gd name="T35" fmla="*/ 14 h 234"/>
                <a:gd name="T36" fmla="*/ 58 w 93"/>
                <a:gd name="T37" fmla="*/ 109 h 234"/>
                <a:gd name="T38" fmla="*/ 74 w 93"/>
                <a:gd name="T39" fmla="*/ 89 h 234"/>
                <a:gd name="T40" fmla="*/ 76 w 93"/>
                <a:gd name="T41" fmla="*/ 28 h 234"/>
                <a:gd name="T42" fmla="*/ 41 w 93"/>
                <a:gd name="T43" fmla="*/ 26 h 234"/>
                <a:gd name="T44" fmla="*/ 58 w 93"/>
                <a:gd name="T45" fmla="*/ 109 h 234"/>
                <a:gd name="T46" fmla="*/ 57 w 93"/>
                <a:gd name="T47" fmla="*/ 114 h 234"/>
                <a:gd name="T48" fmla="*/ 58 w 93"/>
                <a:gd name="T49" fmla="*/ 175 h 234"/>
                <a:gd name="T50" fmla="*/ 59 w 93"/>
                <a:gd name="T51" fmla="*/ 186 h 234"/>
                <a:gd name="T52" fmla="*/ 55 w 93"/>
                <a:gd name="T53" fmla="*/ 199 h 234"/>
                <a:gd name="T54" fmla="*/ 52 w 93"/>
                <a:gd name="T55" fmla="*/ 181 h 234"/>
                <a:gd name="T56" fmla="*/ 32 w 93"/>
                <a:gd name="T57" fmla="*/ 186 h 234"/>
                <a:gd name="T58" fmla="*/ 85 w 93"/>
                <a:gd name="T59" fmla="*/ 191 h 234"/>
                <a:gd name="T60" fmla="*/ 67 w 93"/>
                <a:gd name="T61" fmla="*/ 183 h 234"/>
                <a:gd name="T62" fmla="*/ 61 w 93"/>
                <a:gd name="T63" fmla="*/ 198 h 234"/>
                <a:gd name="T64" fmla="*/ 61 w 93"/>
                <a:gd name="T65" fmla="*/ 112 h 234"/>
                <a:gd name="T66" fmla="*/ 57 w 93"/>
                <a:gd name="T67" fmla="*/ 11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234">
                  <a:moveTo>
                    <a:pt x="85" y="16"/>
                  </a:moveTo>
                  <a:cubicBezTo>
                    <a:pt x="77" y="44"/>
                    <a:pt x="91" y="92"/>
                    <a:pt x="67" y="113"/>
                  </a:cubicBezTo>
                  <a:cubicBezTo>
                    <a:pt x="65" y="130"/>
                    <a:pt x="66" y="151"/>
                    <a:pt x="66" y="176"/>
                  </a:cubicBezTo>
                  <a:cubicBezTo>
                    <a:pt x="76" y="181"/>
                    <a:pt x="93" y="184"/>
                    <a:pt x="92" y="199"/>
                  </a:cubicBezTo>
                  <a:cubicBezTo>
                    <a:pt x="92" y="201"/>
                    <a:pt x="86" y="212"/>
                    <a:pt x="85" y="213"/>
                  </a:cubicBezTo>
                  <a:cubicBezTo>
                    <a:pt x="66" y="234"/>
                    <a:pt x="0" y="214"/>
                    <a:pt x="31" y="180"/>
                  </a:cubicBezTo>
                  <a:cubicBezTo>
                    <a:pt x="40" y="178"/>
                    <a:pt x="45" y="177"/>
                    <a:pt x="53" y="176"/>
                  </a:cubicBezTo>
                  <a:cubicBezTo>
                    <a:pt x="52" y="153"/>
                    <a:pt x="53" y="136"/>
                    <a:pt x="51" y="113"/>
                  </a:cubicBezTo>
                  <a:cubicBezTo>
                    <a:pt x="48" y="108"/>
                    <a:pt x="40" y="102"/>
                    <a:pt x="38" y="92"/>
                  </a:cubicBezTo>
                  <a:cubicBezTo>
                    <a:pt x="37" y="87"/>
                    <a:pt x="38" y="81"/>
                    <a:pt x="37" y="74"/>
                  </a:cubicBezTo>
                  <a:cubicBezTo>
                    <a:pt x="36" y="62"/>
                    <a:pt x="37" y="40"/>
                    <a:pt x="36" y="27"/>
                  </a:cubicBezTo>
                  <a:cubicBezTo>
                    <a:pt x="36" y="21"/>
                    <a:pt x="34" y="14"/>
                    <a:pt x="36" y="11"/>
                  </a:cubicBezTo>
                  <a:cubicBezTo>
                    <a:pt x="42" y="0"/>
                    <a:pt x="81" y="1"/>
                    <a:pt x="85" y="16"/>
                  </a:cubicBezTo>
                  <a:close/>
                  <a:moveTo>
                    <a:pt x="42" y="14"/>
                  </a:moveTo>
                  <a:cubicBezTo>
                    <a:pt x="42" y="17"/>
                    <a:pt x="44" y="19"/>
                    <a:pt x="44" y="22"/>
                  </a:cubicBezTo>
                  <a:cubicBezTo>
                    <a:pt x="49" y="20"/>
                    <a:pt x="52" y="25"/>
                    <a:pt x="57" y="26"/>
                  </a:cubicBezTo>
                  <a:cubicBezTo>
                    <a:pt x="66" y="27"/>
                    <a:pt x="75" y="24"/>
                    <a:pt x="78" y="17"/>
                  </a:cubicBezTo>
                  <a:cubicBezTo>
                    <a:pt x="73" y="6"/>
                    <a:pt x="51" y="8"/>
                    <a:pt x="42" y="14"/>
                  </a:cubicBezTo>
                  <a:close/>
                  <a:moveTo>
                    <a:pt x="58" y="109"/>
                  </a:moveTo>
                  <a:cubicBezTo>
                    <a:pt x="68" y="106"/>
                    <a:pt x="71" y="101"/>
                    <a:pt x="74" y="89"/>
                  </a:cubicBezTo>
                  <a:cubicBezTo>
                    <a:pt x="78" y="69"/>
                    <a:pt x="76" y="44"/>
                    <a:pt x="76" y="28"/>
                  </a:cubicBezTo>
                  <a:cubicBezTo>
                    <a:pt x="70" y="34"/>
                    <a:pt x="49" y="32"/>
                    <a:pt x="41" y="26"/>
                  </a:cubicBezTo>
                  <a:cubicBezTo>
                    <a:pt x="46" y="57"/>
                    <a:pt x="35" y="97"/>
                    <a:pt x="58" y="109"/>
                  </a:cubicBezTo>
                  <a:close/>
                  <a:moveTo>
                    <a:pt x="57" y="114"/>
                  </a:moveTo>
                  <a:cubicBezTo>
                    <a:pt x="58" y="141"/>
                    <a:pt x="57" y="153"/>
                    <a:pt x="58" y="175"/>
                  </a:cubicBezTo>
                  <a:cubicBezTo>
                    <a:pt x="58" y="179"/>
                    <a:pt x="59" y="183"/>
                    <a:pt x="59" y="186"/>
                  </a:cubicBezTo>
                  <a:cubicBezTo>
                    <a:pt x="59" y="190"/>
                    <a:pt x="61" y="198"/>
                    <a:pt x="55" y="199"/>
                  </a:cubicBezTo>
                  <a:cubicBezTo>
                    <a:pt x="51" y="194"/>
                    <a:pt x="55" y="188"/>
                    <a:pt x="52" y="181"/>
                  </a:cubicBezTo>
                  <a:cubicBezTo>
                    <a:pt x="45" y="182"/>
                    <a:pt x="38" y="184"/>
                    <a:pt x="32" y="186"/>
                  </a:cubicBezTo>
                  <a:cubicBezTo>
                    <a:pt x="14" y="222"/>
                    <a:pt x="93" y="227"/>
                    <a:pt x="85" y="191"/>
                  </a:cubicBezTo>
                  <a:cubicBezTo>
                    <a:pt x="80" y="187"/>
                    <a:pt x="74" y="185"/>
                    <a:pt x="67" y="183"/>
                  </a:cubicBezTo>
                  <a:cubicBezTo>
                    <a:pt x="64" y="188"/>
                    <a:pt x="72" y="200"/>
                    <a:pt x="61" y="198"/>
                  </a:cubicBezTo>
                  <a:cubicBezTo>
                    <a:pt x="60" y="168"/>
                    <a:pt x="60" y="143"/>
                    <a:pt x="61" y="112"/>
                  </a:cubicBezTo>
                  <a:cubicBezTo>
                    <a:pt x="61" y="114"/>
                    <a:pt x="59"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5"/>
            <p:cNvSpPr>
              <a:spLocks noEditPoints="1"/>
            </p:cNvSpPr>
            <p:nvPr/>
          </p:nvSpPr>
          <p:spPr bwMode="auto">
            <a:xfrm rot="21016028">
              <a:off x="7476601" y="2320306"/>
              <a:ext cx="654571" cy="1652866"/>
            </a:xfrm>
            <a:custGeom>
              <a:avLst/>
              <a:gdLst>
                <a:gd name="T0" fmla="*/ 85 w 93"/>
                <a:gd name="T1" fmla="*/ 16 h 234"/>
                <a:gd name="T2" fmla="*/ 67 w 93"/>
                <a:gd name="T3" fmla="*/ 113 h 234"/>
                <a:gd name="T4" fmla="*/ 66 w 93"/>
                <a:gd name="T5" fmla="*/ 176 h 234"/>
                <a:gd name="T6" fmla="*/ 92 w 93"/>
                <a:gd name="T7" fmla="*/ 199 h 234"/>
                <a:gd name="T8" fmla="*/ 85 w 93"/>
                <a:gd name="T9" fmla="*/ 213 h 234"/>
                <a:gd name="T10" fmla="*/ 31 w 93"/>
                <a:gd name="T11" fmla="*/ 180 h 234"/>
                <a:gd name="T12" fmla="*/ 53 w 93"/>
                <a:gd name="T13" fmla="*/ 176 h 234"/>
                <a:gd name="T14" fmla="*/ 51 w 93"/>
                <a:gd name="T15" fmla="*/ 113 h 234"/>
                <a:gd name="T16" fmla="*/ 38 w 93"/>
                <a:gd name="T17" fmla="*/ 92 h 234"/>
                <a:gd name="T18" fmla="*/ 37 w 93"/>
                <a:gd name="T19" fmla="*/ 74 h 234"/>
                <a:gd name="T20" fmla="*/ 36 w 93"/>
                <a:gd name="T21" fmla="*/ 27 h 234"/>
                <a:gd name="T22" fmla="*/ 36 w 93"/>
                <a:gd name="T23" fmla="*/ 11 h 234"/>
                <a:gd name="T24" fmla="*/ 85 w 93"/>
                <a:gd name="T25" fmla="*/ 16 h 234"/>
                <a:gd name="T26" fmla="*/ 42 w 93"/>
                <a:gd name="T27" fmla="*/ 14 h 234"/>
                <a:gd name="T28" fmla="*/ 44 w 93"/>
                <a:gd name="T29" fmla="*/ 22 h 234"/>
                <a:gd name="T30" fmla="*/ 57 w 93"/>
                <a:gd name="T31" fmla="*/ 26 h 234"/>
                <a:gd name="T32" fmla="*/ 78 w 93"/>
                <a:gd name="T33" fmla="*/ 17 h 234"/>
                <a:gd name="T34" fmla="*/ 42 w 93"/>
                <a:gd name="T35" fmla="*/ 14 h 234"/>
                <a:gd name="T36" fmla="*/ 58 w 93"/>
                <a:gd name="T37" fmla="*/ 109 h 234"/>
                <a:gd name="T38" fmla="*/ 74 w 93"/>
                <a:gd name="T39" fmla="*/ 89 h 234"/>
                <a:gd name="T40" fmla="*/ 76 w 93"/>
                <a:gd name="T41" fmla="*/ 28 h 234"/>
                <a:gd name="T42" fmla="*/ 41 w 93"/>
                <a:gd name="T43" fmla="*/ 26 h 234"/>
                <a:gd name="T44" fmla="*/ 58 w 93"/>
                <a:gd name="T45" fmla="*/ 109 h 234"/>
                <a:gd name="T46" fmla="*/ 57 w 93"/>
                <a:gd name="T47" fmla="*/ 114 h 234"/>
                <a:gd name="T48" fmla="*/ 58 w 93"/>
                <a:gd name="T49" fmla="*/ 175 h 234"/>
                <a:gd name="T50" fmla="*/ 59 w 93"/>
                <a:gd name="T51" fmla="*/ 186 h 234"/>
                <a:gd name="T52" fmla="*/ 55 w 93"/>
                <a:gd name="T53" fmla="*/ 199 h 234"/>
                <a:gd name="T54" fmla="*/ 52 w 93"/>
                <a:gd name="T55" fmla="*/ 181 h 234"/>
                <a:gd name="T56" fmla="*/ 32 w 93"/>
                <a:gd name="T57" fmla="*/ 186 h 234"/>
                <a:gd name="T58" fmla="*/ 85 w 93"/>
                <a:gd name="T59" fmla="*/ 191 h 234"/>
                <a:gd name="T60" fmla="*/ 67 w 93"/>
                <a:gd name="T61" fmla="*/ 183 h 234"/>
                <a:gd name="T62" fmla="*/ 61 w 93"/>
                <a:gd name="T63" fmla="*/ 198 h 234"/>
                <a:gd name="T64" fmla="*/ 61 w 93"/>
                <a:gd name="T65" fmla="*/ 112 h 234"/>
                <a:gd name="T66" fmla="*/ 57 w 93"/>
                <a:gd name="T67" fmla="*/ 11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234">
                  <a:moveTo>
                    <a:pt x="85" y="16"/>
                  </a:moveTo>
                  <a:cubicBezTo>
                    <a:pt x="77" y="44"/>
                    <a:pt x="91" y="92"/>
                    <a:pt x="67" y="113"/>
                  </a:cubicBezTo>
                  <a:cubicBezTo>
                    <a:pt x="65" y="130"/>
                    <a:pt x="66" y="151"/>
                    <a:pt x="66" y="176"/>
                  </a:cubicBezTo>
                  <a:cubicBezTo>
                    <a:pt x="76" y="181"/>
                    <a:pt x="93" y="184"/>
                    <a:pt x="92" y="199"/>
                  </a:cubicBezTo>
                  <a:cubicBezTo>
                    <a:pt x="92" y="201"/>
                    <a:pt x="86" y="212"/>
                    <a:pt x="85" y="213"/>
                  </a:cubicBezTo>
                  <a:cubicBezTo>
                    <a:pt x="66" y="234"/>
                    <a:pt x="0" y="214"/>
                    <a:pt x="31" y="180"/>
                  </a:cubicBezTo>
                  <a:cubicBezTo>
                    <a:pt x="40" y="178"/>
                    <a:pt x="45" y="177"/>
                    <a:pt x="53" y="176"/>
                  </a:cubicBezTo>
                  <a:cubicBezTo>
                    <a:pt x="52" y="153"/>
                    <a:pt x="53" y="136"/>
                    <a:pt x="51" y="113"/>
                  </a:cubicBezTo>
                  <a:cubicBezTo>
                    <a:pt x="48" y="108"/>
                    <a:pt x="40" y="102"/>
                    <a:pt x="38" y="92"/>
                  </a:cubicBezTo>
                  <a:cubicBezTo>
                    <a:pt x="37" y="87"/>
                    <a:pt x="38" y="81"/>
                    <a:pt x="37" y="74"/>
                  </a:cubicBezTo>
                  <a:cubicBezTo>
                    <a:pt x="36" y="62"/>
                    <a:pt x="37" y="40"/>
                    <a:pt x="36" y="27"/>
                  </a:cubicBezTo>
                  <a:cubicBezTo>
                    <a:pt x="36" y="21"/>
                    <a:pt x="34" y="14"/>
                    <a:pt x="36" y="11"/>
                  </a:cubicBezTo>
                  <a:cubicBezTo>
                    <a:pt x="42" y="0"/>
                    <a:pt x="81" y="1"/>
                    <a:pt x="85" y="16"/>
                  </a:cubicBezTo>
                  <a:close/>
                  <a:moveTo>
                    <a:pt x="42" y="14"/>
                  </a:moveTo>
                  <a:cubicBezTo>
                    <a:pt x="42" y="17"/>
                    <a:pt x="44" y="19"/>
                    <a:pt x="44" y="22"/>
                  </a:cubicBezTo>
                  <a:cubicBezTo>
                    <a:pt x="49" y="20"/>
                    <a:pt x="52" y="25"/>
                    <a:pt x="57" y="26"/>
                  </a:cubicBezTo>
                  <a:cubicBezTo>
                    <a:pt x="66" y="27"/>
                    <a:pt x="75" y="24"/>
                    <a:pt x="78" y="17"/>
                  </a:cubicBezTo>
                  <a:cubicBezTo>
                    <a:pt x="73" y="6"/>
                    <a:pt x="51" y="8"/>
                    <a:pt x="42" y="14"/>
                  </a:cubicBezTo>
                  <a:close/>
                  <a:moveTo>
                    <a:pt x="58" y="109"/>
                  </a:moveTo>
                  <a:cubicBezTo>
                    <a:pt x="68" y="106"/>
                    <a:pt x="71" y="101"/>
                    <a:pt x="74" y="89"/>
                  </a:cubicBezTo>
                  <a:cubicBezTo>
                    <a:pt x="78" y="69"/>
                    <a:pt x="76" y="44"/>
                    <a:pt x="76" y="28"/>
                  </a:cubicBezTo>
                  <a:cubicBezTo>
                    <a:pt x="70" y="34"/>
                    <a:pt x="49" y="32"/>
                    <a:pt x="41" y="26"/>
                  </a:cubicBezTo>
                  <a:cubicBezTo>
                    <a:pt x="46" y="57"/>
                    <a:pt x="35" y="97"/>
                    <a:pt x="58" y="109"/>
                  </a:cubicBezTo>
                  <a:close/>
                  <a:moveTo>
                    <a:pt x="57" y="114"/>
                  </a:moveTo>
                  <a:cubicBezTo>
                    <a:pt x="58" y="141"/>
                    <a:pt x="57" y="153"/>
                    <a:pt x="58" y="175"/>
                  </a:cubicBezTo>
                  <a:cubicBezTo>
                    <a:pt x="58" y="179"/>
                    <a:pt x="59" y="183"/>
                    <a:pt x="59" y="186"/>
                  </a:cubicBezTo>
                  <a:cubicBezTo>
                    <a:pt x="59" y="190"/>
                    <a:pt x="61" y="198"/>
                    <a:pt x="55" y="199"/>
                  </a:cubicBezTo>
                  <a:cubicBezTo>
                    <a:pt x="51" y="194"/>
                    <a:pt x="55" y="188"/>
                    <a:pt x="52" y="181"/>
                  </a:cubicBezTo>
                  <a:cubicBezTo>
                    <a:pt x="45" y="182"/>
                    <a:pt x="38" y="184"/>
                    <a:pt x="32" y="186"/>
                  </a:cubicBezTo>
                  <a:cubicBezTo>
                    <a:pt x="14" y="222"/>
                    <a:pt x="93" y="227"/>
                    <a:pt x="85" y="191"/>
                  </a:cubicBezTo>
                  <a:cubicBezTo>
                    <a:pt x="80" y="187"/>
                    <a:pt x="74" y="185"/>
                    <a:pt x="67" y="183"/>
                  </a:cubicBezTo>
                  <a:cubicBezTo>
                    <a:pt x="64" y="188"/>
                    <a:pt x="72" y="200"/>
                    <a:pt x="61" y="198"/>
                  </a:cubicBezTo>
                  <a:cubicBezTo>
                    <a:pt x="60" y="168"/>
                    <a:pt x="60" y="143"/>
                    <a:pt x="61" y="112"/>
                  </a:cubicBezTo>
                  <a:cubicBezTo>
                    <a:pt x="61" y="114"/>
                    <a:pt x="59"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7" name="Group 19"/>
          <p:cNvGrpSpPr/>
          <p:nvPr/>
        </p:nvGrpSpPr>
        <p:grpSpPr>
          <a:xfrm>
            <a:off x="6041677" y="2060848"/>
            <a:ext cx="161925" cy="3941316"/>
            <a:chOff x="4421981" y="882580"/>
            <a:chExt cx="161925" cy="3941316"/>
          </a:xfrm>
        </p:grpSpPr>
        <p:cxnSp>
          <p:nvCxnSpPr>
            <p:cNvPr id="48" name="Straight Connector 9"/>
            <p:cNvCxnSpPr/>
            <p:nvPr/>
          </p:nvCxnSpPr>
          <p:spPr>
            <a:xfrm>
              <a:off x="4427984" y="882580"/>
              <a:ext cx="0" cy="1806550"/>
            </a:xfrm>
            <a:prstGeom prst="line">
              <a:avLst/>
            </a:prstGeom>
            <a:ln w="28575">
              <a:solidFill>
                <a:srgbClr val="00B0F0"/>
              </a:solidFill>
            </a:ln>
          </p:spPr>
          <p:style>
            <a:lnRef idx="1">
              <a:schemeClr val="accent5"/>
            </a:lnRef>
            <a:fillRef idx="0">
              <a:schemeClr val="accent5"/>
            </a:fillRef>
            <a:effectRef idx="0">
              <a:schemeClr val="accent5"/>
            </a:effectRef>
            <a:fontRef idx="minor">
              <a:schemeClr val="tx1"/>
            </a:fontRef>
          </p:style>
        </p:cxnSp>
        <p:cxnSp>
          <p:nvCxnSpPr>
            <p:cNvPr id="49" name="Straight Connector 10"/>
            <p:cNvCxnSpPr/>
            <p:nvPr/>
          </p:nvCxnSpPr>
          <p:spPr>
            <a:xfrm>
              <a:off x="4427984" y="3017346"/>
              <a:ext cx="0" cy="1806550"/>
            </a:xfrm>
            <a:prstGeom prst="line">
              <a:avLst/>
            </a:prstGeom>
            <a:ln w="28575">
              <a:solidFill>
                <a:srgbClr val="00B0F0"/>
              </a:solidFill>
            </a:ln>
          </p:spPr>
          <p:style>
            <a:lnRef idx="1">
              <a:schemeClr val="accent5"/>
            </a:lnRef>
            <a:fillRef idx="0">
              <a:schemeClr val="accent5"/>
            </a:fillRef>
            <a:effectRef idx="0">
              <a:schemeClr val="accent5"/>
            </a:effectRef>
            <a:fontRef idx="minor">
              <a:schemeClr val="tx1"/>
            </a:fontRef>
          </p:style>
        </p:cxnSp>
        <p:cxnSp>
          <p:nvCxnSpPr>
            <p:cNvPr id="50" name="Straight Connector 11"/>
            <p:cNvCxnSpPr/>
            <p:nvPr/>
          </p:nvCxnSpPr>
          <p:spPr>
            <a:xfrm>
              <a:off x="4421981" y="2676525"/>
              <a:ext cx="161925" cy="188119"/>
            </a:xfrm>
            <a:prstGeom prst="line">
              <a:avLst/>
            </a:prstGeom>
            <a:ln w="28575">
              <a:solidFill>
                <a:srgbClr val="00B0F0"/>
              </a:solidFill>
            </a:ln>
          </p:spPr>
          <p:style>
            <a:lnRef idx="1">
              <a:schemeClr val="accent5"/>
            </a:lnRef>
            <a:fillRef idx="0">
              <a:schemeClr val="accent5"/>
            </a:fillRef>
            <a:effectRef idx="0">
              <a:schemeClr val="accent5"/>
            </a:effectRef>
            <a:fontRef idx="minor">
              <a:schemeClr val="tx1"/>
            </a:fontRef>
          </p:style>
        </p:cxnSp>
        <p:cxnSp>
          <p:nvCxnSpPr>
            <p:cNvPr id="51" name="Straight Connector 14"/>
            <p:cNvCxnSpPr/>
            <p:nvPr/>
          </p:nvCxnSpPr>
          <p:spPr>
            <a:xfrm flipH="1">
              <a:off x="4424363" y="2855393"/>
              <a:ext cx="147637" cy="171176"/>
            </a:xfrm>
            <a:prstGeom prst="line">
              <a:avLst/>
            </a:prstGeom>
            <a:ln w="28575">
              <a:solidFill>
                <a:srgbClr val="00B0F0"/>
              </a:solidFill>
            </a:ln>
          </p:spPr>
          <p:style>
            <a:lnRef idx="1">
              <a:schemeClr val="accent5"/>
            </a:lnRef>
            <a:fillRef idx="0">
              <a:schemeClr val="accent5"/>
            </a:fillRef>
            <a:effectRef idx="0">
              <a:schemeClr val="accent5"/>
            </a:effectRef>
            <a:fontRef idx="minor">
              <a:schemeClr val="tx1"/>
            </a:fontRef>
          </p:style>
        </p:cxnSp>
      </p:grpSp>
      <p:sp>
        <p:nvSpPr>
          <p:cNvPr id="52" name="Freeform 40"/>
          <p:cNvSpPr>
            <a:spLocks noEditPoints="1"/>
          </p:cNvSpPr>
          <p:nvPr/>
        </p:nvSpPr>
        <p:spPr bwMode="auto">
          <a:xfrm>
            <a:off x="4114371" y="3543298"/>
            <a:ext cx="1189598" cy="1186766"/>
          </a:xfrm>
          <a:custGeom>
            <a:avLst/>
            <a:gdLst>
              <a:gd name="T0" fmla="*/ 324 w 356"/>
              <a:gd name="T1" fmla="*/ 149 h 355"/>
              <a:gd name="T2" fmla="*/ 277 w 356"/>
              <a:gd name="T3" fmla="*/ 175 h 355"/>
              <a:gd name="T4" fmla="*/ 185 w 356"/>
              <a:gd name="T5" fmla="*/ 174 h 355"/>
              <a:gd name="T6" fmla="*/ 236 w 356"/>
              <a:gd name="T7" fmla="*/ 124 h 355"/>
              <a:gd name="T8" fmla="*/ 283 w 356"/>
              <a:gd name="T9" fmla="*/ 76 h 355"/>
              <a:gd name="T10" fmla="*/ 252 w 356"/>
              <a:gd name="T11" fmla="*/ 64 h 355"/>
              <a:gd name="T12" fmla="*/ 246 w 356"/>
              <a:gd name="T13" fmla="*/ 85 h 355"/>
              <a:gd name="T14" fmla="*/ 224 w 356"/>
              <a:gd name="T15" fmla="*/ 128 h 355"/>
              <a:gd name="T16" fmla="*/ 195 w 356"/>
              <a:gd name="T17" fmla="*/ 91 h 355"/>
              <a:gd name="T18" fmla="*/ 181 w 356"/>
              <a:gd name="T19" fmla="*/ 69 h 355"/>
              <a:gd name="T20" fmla="*/ 175 w 356"/>
              <a:gd name="T21" fmla="*/ 69 h 355"/>
              <a:gd name="T22" fmla="*/ 146 w 356"/>
              <a:gd name="T23" fmla="*/ 51 h 355"/>
              <a:gd name="T24" fmla="*/ 153 w 356"/>
              <a:gd name="T25" fmla="*/ 93 h 355"/>
              <a:gd name="T26" fmla="*/ 133 w 356"/>
              <a:gd name="T27" fmla="*/ 91 h 355"/>
              <a:gd name="T28" fmla="*/ 103 w 356"/>
              <a:gd name="T29" fmla="*/ 59 h 355"/>
              <a:gd name="T30" fmla="*/ 74 w 356"/>
              <a:gd name="T31" fmla="*/ 77 h 355"/>
              <a:gd name="T32" fmla="*/ 58 w 356"/>
              <a:gd name="T33" fmla="*/ 119 h 355"/>
              <a:gd name="T34" fmla="*/ 93 w 356"/>
              <a:gd name="T35" fmla="*/ 135 h 355"/>
              <a:gd name="T36" fmla="*/ 98 w 356"/>
              <a:gd name="T37" fmla="*/ 161 h 355"/>
              <a:gd name="T38" fmla="*/ 25 w 356"/>
              <a:gd name="T39" fmla="*/ 131 h 355"/>
              <a:gd name="T40" fmla="*/ 10 w 356"/>
              <a:gd name="T41" fmla="*/ 189 h 355"/>
              <a:gd name="T42" fmla="*/ 31 w 356"/>
              <a:gd name="T43" fmla="*/ 224 h 355"/>
              <a:gd name="T44" fmla="*/ 93 w 356"/>
              <a:gd name="T45" fmla="*/ 194 h 355"/>
              <a:gd name="T46" fmla="*/ 127 w 356"/>
              <a:gd name="T47" fmla="*/ 225 h 355"/>
              <a:gd name="T48" fmla="*/ 60 w 356"/>
              <a:gd name="T49" fmla="*/ 247 h 355"/>
              <a:gd name="T50" fmla="*/ 60 w 356"/>
              <a:gd name="T51" fmla="*/ 307 h 355"/>
              <a:gd name="T52" fmla="*/ 105 w 356"/>
              <a:gd name="T53" fmla="*/ 313 h 355"/>
              <a:gd name="T54" fmla="*/ 127 w 356"/>
              <a:gd name="T55" fmla="*/ 233 h 355"/>
              <a:gd name="T56" fmla="*/ 175 w 356"/>
              <a:gd name="T57" fmla="*/ 189 h 355"/>
              <a:gd name="T58" fmla="*/ 175 w 356"/>
              <a:gd name="T59" fmla="*/ 274 h 355"/>
              <a:gd name="T60" fmla="*/ 166 w 356"/>
              <a:gd name="T61" fmla="*/ 351 h 355"/>
              <a:gd name="T62" fmla="*/ 207 w 356"/>
              <a:gd name="T63" fmla="*/ 324 h 355"/>
              <a:gd name="T64" fmla="*/ 180 w 356"/>
              <a:gd name="T65" fmla="*/ 276 h 355"/>
              <a:gd name="T66" fmla="*/ 181 w 356"/>
              <a:gd name="T67" fmla="*/ 185 h 355"/>
              <a:gd name="T68" fmla="*/ 232 w 356"/>
              <a:gd name="T69" fmla="*/ 235 h 355"/>
              <a:gd name="T70" fmla="*/ 279 w 356"/>
              <a:gd name="T71" fmla="*/ 283 h 355"/>
              <a:gd name="T72" fmla="*/ 291 w 356"/>
              <a:gd name="T73" fmla="*/ 251 h 355"/>
              <a:gd name="T74" fmla="*/ 270 w 356"/>
              <a:gd name="T75" fmla="*/ 246 h 355"/>
              <a:gd name="T76" fmla="*/ 228 w 356"/>
              <a:gd name="T77" fmla="*/ 223 h 355"/>
              <a:gd name="T78" fmla="*/ 265 w 356"/>
              <a:gd name="T79" fmla="*/ 194 h 355"/>
              <a:gd name="T80" fmla="*/ 286 w 356"/>
              <a:gd name="T81" fmla="*/ 180 h 355"/>
              <a:gd name="T82" fmla="*/ 312 w 356"/>
              <a:gd name="T83" fmla="*/ 144 h 355"/>
              <a:gd name="T84" fmla="*/ 287 w 356"/>
              <a:gd name="T85" fmla="*/ 73 h 355"/>
              <a:gd name="T86" fmla="*/ 219 w 356"/>
              <a:gd name="T87" fmla="*/ 28 h 355"/>
              <a:gd name="T88" fmla="*/ 73 w 356"/>
              <a:gd name="T89" fmla="*/ 69 h 355"/>
              <a:gd name="T90" fmla="*/ 59 w 356"/>
              <a:gd name="T91" fmla="*/ 107 h 355"/>
              <a:gd name="T92" fmla="*/ 28 w 356"/>
              <a:gd name="T93" fmla="*/ 137 h 355"/>
              <a:gd name="T94" fmla="*/ 20 w 356"/>
              <a:gd name="T95" fmla="*/ 186 h 355"/>
              <a:gd name="T96" fmla="*/ 44 w 356"/>
              <a:gd name="T97" fmla="*/ 255 h 355"/>
              <a:gd name="T98" fmla="*/ 114 w 356"/>
              <a:gd name="T99" fmla="*/ 297 h 355"/>
              <a:gd name="T100" fmla="*/ 212 w 356"/>
              <a:gd name="T101" fmla="*/ 312 h 355"/>
              <a:gd name="T102" fmla="*/ 293 w 356"/>
              <a:gd name="T103" fmla="*/ 304 h 355"/>
              <a:gd name="T104" fmla="*/ 256 w 356"/>
              <a:gd name="T105" fmla="*/ 312 h 355"/>
              <a:gd name="T106" fmla="*/ 170 w 356"/>
              <a:gd name="T107" fmla="*/ 20 h 355"/>
              <a:gd name="T108" fmla="*/ 315 w 356"/>
              <a:gd name="T109" fmla="*/ 214 h 355"/>
              <a:gd name="T110" fmla="*/ 347 w 356"/>
              <a:gd name="T111" fmla="*/ 17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355">
                <a:moveTo>
                  <a:pt x="353" y="169"/>
                </a:moveTo>
                <a:cubicBezTo>
                  <a:pt x="350" y="169"/>
                  <a:pt x="348" y="167"/>
                  <a:pt x="346" y="166"/>
                </a:cubicBezTo>
                <a:cubicBezTo>
                  <a:pt x="334" y="162"/>
                  <a:pt x="330" y="169"/>
                  <a:pt x="323" y="175"/>
                </a:cubicBezTo>
                <a:cubicBezTo>
                  <a:pt x="312" y="173"/>
                  <a:pt x="297" y="176"/>
                  <a:pt x="286" y="174"/>
                </a:cubicBezTo>
                <a:cubicBezTo>
                  <a:pt x="295" y="166"/>
                  <a:pt x="302" y="158"/>
                  <a:pt x="310" y="150"/>
                </a:cubicBezTo>
                <a:cubicBezTo>
                  <a:pt x="315" y="150"/>
                  <a:pt x="320" y="150"/>
                  <a:pt x="324" y="149"/>
                </a:cubicBezTo>
                <a:cubicBezTo>
                  <a:pt x="329" y="144"/>
                  <a:pt x="329" y="137"/>
                  <a:pt x="325" y="134"/>
                </a:cubicBezTo>
                <a:cubicBezTo>
                  <a:pt x="325" y="133"/>
                  <a:pt x="326" y="131"/>
                  <a:pt x="325" y="131"/>
                </a:cubicBezTo>
                <a:cubicBezTo>
                  <a:pt x="320" y="125"/>
                  <a:pt x="307" y="129"/>
                  <a:pt x="304" y="134"/>
                </a:cubicBezTo>
                <a:cubicBezTo>
                  <a:pt x="303" y="137"/>
                  <a:pt x="304" y="140"/>
                  <a:pt x="305" y="146"/>
                </a:cubicBezTo>
                <a:cubicBezTo>
                  <a:pt x="303" y="151"/>
                  <a:pt x="297" y="155"/>
                  <a:pt x="291" y="161"/>
                </a:cubicBezTo>
                <a:cubicBezTo>
                  <a:pt x="287" y="166"/>
                  <a:pt x="283" y="174"/>
                  <a:pt x="277" y="175"/>
                </a:cubicBezTo>
                <a:cubicBezTo>
                  <a:pt x="270" y="177"/>
                  <a:pt x="263" y="174"/>
                  <a:pt x="254" y="174"/>
                </a:cubicBezTo>
                <a:cubicBezTo>
                  <a:pt x="257" y="172"/>
                  <a:pt x="260" y="166"/>
                  <a:pt x="264" y="162"/>
                </a:cubicBezTo>
                <a:cubicBezTo>
                  <a:pt x="266" y="158"/>
                  <a:pt x="274" y="151"/>
                  <a:pt x="269" y="148"/>
                </a:cubicBezTo>
                <a:cubicBezTo>
                  <a:pt x="266" y="146"/>
                  <a:pt x="264" y="151"/>
                  <a:pt x="263" y="153"/>
                </a:cubicBezTo>
                <a:cubicBezTo>
                  <a:pt x="257" y="160"/>
                  <a:pt x="253" y="170"/>
                  <a:pt x="246" y="174"/>
                </a:cubicBezTo>
                <a:cubicBezTo>
                  <a:pt x="223" y="174"/>
                  <a:pt x="205" y="174"/>
                  <a:pt x="185" y="174"/>
                </a:cubicBezTo>
                <a:cubicBezTo>
                  <a:pt x="186" y="174"/>
                  <a:pt x="187" y="173"/>
                  <a:pt x="188" y="172"/>
                </a:cubicBezTo>
                <a:cubicBezTo>
                  <a:pt x="201" y="157"/>
                  <a:pt x="214" y="144"/>
                  <a:pt x="229" y="130"/>
                </a:cubicBezTo>
                <a:cubicBezTo>
                  <a:pt x="235" y="130"/>
                  <a:pt x="241" y="131"/>
                  <a:pt x="247" y="132"/>
                </a:cubicBezTo>
                <a:cubicBezTo>
                  <a:pt x="253" y="133"/>
                  <a:pt x="259" y="136"/>
                  <a:pt x="265" y="132"/>
                </a:cubicBezTo>
                <a:cubicBezTo>
                  <a:pt x="263" y="126"/>
                  <a:pt x="255" y="129"/>
                  <a:pt x="251" y="128"/>
                </a:cubicBezTo>
                <a:cubicBezTo>
                  <a:pt x="245" y="127"/>
                  <a:pt x="241" y="125"/>
                  <a:pt x="236" y="124"/>
                </a:cubicBezTo>
                <a:cubicBezTo>
                  <a:pt x="240" y="120"/>
                  <a:pt x="244" y="116"/>
                  <a:pt x="248" y="111"/>
                </a:cubicBezTo>
                <a:cubicBezTo>
                  <a:pt x="264" y="108"/>
                  <a:pt x="280" y="110"/>
                  <a:pt x="297" y="108"/>
                </a:cubicBezTo>
                <a:cubicBezTo>
                  <a:pt x="297" y="119"/>
                  <a:pt x="319" y="116"/>
                  <a:pt x="319" y="102"/>
                </a:cubicBezTo>
                <a:cubicBezTo>
                  <a:pt x="317" y="90"/>
                  <a:pt x="301" y="91"/>
                  <a:pt x="297" y="102"/>
                </a:cubicBezTo>
                <a:cubicBezTo>
                  <a:pt x="283" y="102"/>
                  <a:pt x="270" y="107"/>
                  <a:pt x="257" y="103"/>
                </a:cubicBezTo>
                <a:cubicBezTo>
                  <a:pt x="266" y="93"/>
                  <a:pt x="276" y="85"/>
                  <a:pt x="283" y="76"/>
                </a:cubicBezTo>
                <a:cubicBezTo>
                  <a:pt x="293" y="85"/>
                  <a:pt x="307" y="74"/>
                  <a:pt x="309" y="63"/>
                </a:cubicBezTo>
                <a:cubicBezTo>
                  <a:pt x="309" y="58"/>
                  <a:pt x="302" y="50"/>
                  <a:pt x="296" y="48"/>
                </a:cubicBezTo>
                <a:cubicBezTo>
                  <a:pt x="294" y="50"/>
                  <a:pt x="291" y="50"/>
                  <a:pt x="289" y="51"/>
                </a:cubicBezTo>
                <a:cubicBezTo>
                  <a:pt x="277" y="57"/>
                  <a:pt x="280" y="64"/>
                  <a:pt x="279" y="74"/>
                </a:cubicBezTo>
                <a:cubicBezTo>
                  <a:pt x="269" y="80"/>
                  <a:pt x="261" y="93"/>
                  <a:pt x="252" y="99"/>
                </a:cubicBezTo>
                <a:cubicBezTo>
                  <a:pt x="253" y="87"/>
                  <a:pt x="252" y="76"/>
                  <a:pt x="252" y="64"/>
                </a:cubicBezTo>
                <a:cubicBezTo>
                  <a:pt x="256" y="61"/>
                  <a:pt x="259" y="57"/>
                  <a:pt x="261" y="54"/>
                </a:cubicBezTo>
                <a:cubicBezTo>
                  <a:pt x="261" y="47"/>
                  <a:pt x="256" y="42"/>
                  <a:pt x="251" y="43"/>
                </a:cubicBezTo>
                <a:cubicBezTo>
                  <a:pt x="250" y="43"/>
                  <a:pt x="250" y="41"/>
                  <a:pt x="249" y="41"/>
                </a:cubicBezTo>
                <a:cubicBezTo>
                  <a:pt x="241" y="41"/>
                  <a:pt x="234" y="52"/>
                  <a:pt x="236" y="57"/>
                </a:cubicBezTo>
                <a:cubicBezTo>
                  <a:pt x="238" y="61"/>
                  <a:pt x="241" y="63"/>
                  <a:pt x="245" y="65"/>
                </a:cubicBezTo>
                <a:cubicBezTo>
                  <a:pt x="247" y="71"/>
                  <a:pt x="246" y="78"/>
                  <a:pt x="246" y="85"/>
                </a:cubicBezTo>
                <a:cubicBezTo>
                  <a:pt x="246" y="92"/>
                  <a:pt x="249" y="101"/>
                  <a:pt x="246" y="106"/>
                </a:cubicBezTo>
                <a:cubicBezTo>
                  <a:pt x="243" y="112"/>
                  <a:pt x="235" y="115"/>
                  <a:pt x="229" y="122"/>
                </a:cubicBezTo>
                <a:cubicBezTo>
                  <a:pt x="230" y="117"/>
                  <a:pt x="228" y="111"/>
                  <a:pt x="227" y="106"/>
                </a:cubicBezTo>
                <a:cubicBezTo>
                  <a:pt x="226" y="102"/>
                  <a:pt x="227" y="91"/>
                  <a:pt x="221" y="92"/>
                </a:cubicBezTo>
                <a:cubicBezTo>
                  <a:pt x="218" y="93"/>
                  <a:pt x="220" y="98"/>
                  <a:pt x="220" y="100"/>
                </a:cubicBezTo>
                <a:cubicBezTo>
                  <a:pt x="222" y="110"/>
                  <a:pt x="225" y="119"/>
                  <a:pt x="224" y="128"/>
                </a:cubicBezTo>
                <a:cubicBezTo>
                  <a:pt x="207" y="143"/>
                  <a:pt x="195" y="156"/>
                  <a:pt x="181" y="170"/>
                </a:cubicBezTo>
                <a:cubicBezTo>
                  <a:pt x="181" y="169"/>
                  <a:pt x="181" y="168"/>
                  <a:pt x="181" y="167"/>
                </a:cubicBezTo>
                <a:cubicBezTo>
                  <a:pt x="180" y="147"/>
                  <a:pt x="180" y="128"/>
                  <a:pt x="181" y="108"/>
                </a:cubicBezTo>
                <a:cubicBezTo>
                  <a:pt x="185" y="104"/>
                  <a:pt x="190" y="101"/>
                  <a:pt x="195" y="97"/>
                </a:cubicBezTo>
                <a:cubicBezTo>
                  <a:pt x="200" y="94"/>
                  <a:pt x="206" y="91"/>
                  <a:pt x="208" y="84"/>
                </a:cubicBezTo>
                <a:cubicBezTo>
                  <a:pt x="202" y="81"/>
                  <a:pt x="198" y="88"/>
                  <a:pt x="195" y="91"/>
                </a:cubicBezTo>
                <a:cubicBezTo>
                  <a:pt x="190" y="95"/>
                  <a:pt x="185" y="96"/>
                  <a:pt x="181" y="99"/>
                </a:cubicBezTo>
                <a:cubicBezTo>
                  <a:pt x="181" y="93"/>
                  <a:pt x="181" y="87"/>
                  <a:pt x="181" y="81"/>
                </a:cubicBezTo>
                <a:cubicBezTo>
                  <a:pt x="190" y="68"/>
                  <a:pt x="203" y="57"/>
                  <a:pt x="213" y="45"/>
                </a:cubicBezTo>
                <a:cubicBezTo>
                  <a:pt x="221" y="52"/>
                  <a:pt x="234" y="35"/>
                  <a:pt x="225" y="25"/>
                </a:cubicBezTo>
                <a:cubicBezTo>
                  <a:pt x="214" y="18"/>
                  <a:pt x="204" y="30"/>
                  <a:pt x="209" y="41"/>
                </a:cubicBezTo>
                <a:cubicBezTo>
                  <a:pt x="199" y="49"/>
                  <a:pt x="193" y="63"/>
                  <a:pt x="181" y="69"/>
                </a:cubicBezTo>
                <a:cubicBezTo>
                  <a:pt x="180" y="55"/>
                  <a:pt x="182" y="43"/>
                  <a:pt x="181" y="32"/>
                </a:cubicBezTo>
                <a:cubicBezTo>
                  <a:pt x="194" y="30"/>
                  <a:pt x="196" y="14"/>
                  <a:pt x="190" y="4"/>
                </a:cubicBezTo>
                <a:cubicBezTo>
                  <a:pt x="186" y="0"/>
                  <a:pt x="175" y="0"/>
                  <a:pt x="170" y="3"/>
                </a:cubicBezTo>
                <a:cubicBezTo>
                  <a:pt x="170" y="6"/>
                  <a:pt x="168" y="8"/>
                  <a:pt x="167" y="10"/>
                </a:cubicBezTo>
                <a:cubicBezTo>
                  <a:pt x="163" y="22"/>
                  <a:pt x="170" y="26"/>
                  <a:pt x="176" y="33"/>
                </a:cubicBezTo>
                <a:cubicBezTo>
                  <a:pt x="173" y="44"/>
                  <a:pt x="177" y="59"/>
                  <a:pt x="175" y="69"/>
                </a:cubicBezTo>
                <a:cubicBezTo>
                  <a:pt x="167" y="61"/>
                  <a:pt x="158" y="54"/>
                  <a:pt x="150" y="46"/>
                </a:cubicBezTo>
                <a:cubicBezTo>
                  <a:pt x="150" y="40"/>
                  <a:pt x="150" y="36"/>
                  <a:pt x="149" y="32"/>
                </a:cubicBezTo>
                <a:cubicBezTo>
                  <a:pt x="145" y="27"/>
                  <a:pt x="138" y="27"/>
                  <a:pt x="134" y="31"/>
                </a:cubicBezTo>
                <a:cubicBezTo>
                  <a:pt x="134" y="31"/>
                  <a:pt x="132" y="30"/>
                  <a:pt x="131" y="31"/>
                </a:cubicBezTo>
                <a:cubicBezTo>
                  <a:pt x="126" y="36"/>
                  <a:pt x="129" y="49"/>
                  <a:pt x="134" y="51"/>
                </a:cubicBezTo>
                <a:cubicBezTo>
                  <a:pt x="138" y="53"/>
                  <a:pt x="141" y="52"/>
                  <a:pt x="146" y="51"/>
                </a:cubicBezTo>
                <a:cubicBezTo>
                  <a:pt x="152" y="53"/>
                  <a:pt x="155" y="59"/>
                  <a:pt x="161" y="64"/>
                </a:cubicBezTo>
                <a:cubicBezTo>
                  <a:pt x="166" y="69"/>
                  <a:pt x="174" y="73"/>
                  <a:pt x="176" y="79"/>
                </a:cubicBezTo>
                <a:cubicBezTo>
                  <a:pt x="178" y="86"/>
                  <a:pt x="175" y="93"/>
                  <a:pt x="175" y="102"/>
                </a:cubicBezTo>
                <a:cubicBezTo>
                  <a:pt x="172" y="98"/>
                  <a:pt x="167" y="95"/>
                  <a:pt x="162" y="92"/>
                </a:cubicBezTo>
                <a:cubicBezTo>
                  <a:pt x="159" y="90"/>
                  <a:pt x="152" y="82"/>
                  <a:pt x="148" y="87"/>
                </a:cubicBezTo>
                <a:cubicBezTo>
                  <a:pt x="147" y="90"/>
                  <a:pt x="151" y="92"/>
                  <a:pt x="153" y="93"/>
                </a:cubicBezTo>
                <a:cubicBezTo>
                  <a:pt x="161" y="99"/>
                  <a:pt x="170" y="103"/>
                  <a:pt x="175" y="110"/>
                </a:cubicBezTo>
                <a:cubicBezTo>
                  <a:pt x="174" y="133"/>
                  <a:pt x="175" y="151"/>
                  <a:pt x="175" y="170"/>
                </a:cubicBezTo>
                <a:cubicBezTo>
                  <a:pt x="174" y="170"/>
                  <a:pt x="173" y="169"/>
                  <a:pt x="172" y="168"/>
                </a:cubicBezTo>
                <a:cubicBezTo>
                  <a:pt x="157" y="154"/>
                  <a:pt x="145" y="142"/>
                  <a:pt x="131" y="126"/>
                </a:cubicBezTo>
                <a:cubicBezTo>
                  <a:pt x="130" y="121"/>
                  <a:pt x="132" y="115"/>
                  <a:pt x="133" y="109"/>
                </a:cubicBezTo>
                <a:cubicBezTo>
                  <a:pt x="134" y="103"/>
                  <a:pt x="137" y="96"/>
                  <a:pt x="133" y="91"/>
                </a:cubicBezTo>
                <a:cubicBezTo>
                  <a:pt x="127" y="93"/>
                  <a:pt x="129" y="100"/>
                  <a:pt x="129" y="105"/>
                </a:cubicBezTo>
                <a:cubicBezTo>
                  <a:pt x="128" y="110"/>
                  <a:pt x="126" y="115"/>
                  <a:pt x="125" y="120"/>
                </a:cubicBezTo>
                <a:cubicBezTo>
                  <a:pt x="120" y="116"/>
                  <a:pt x="116" y="112"/>
                  <a:pt x="112" y="108"/>
                </a:cubicBezTo>
                <a:cubicBezTo>
                  <a:pt x="109" y="91"/>
                  <a:pt x="110" y="75"/>
                  <a:pt x="108" y="59"/>
                </a:cubicBezTo>
                <a:cubicBezTo>
                  <a:pt x="120" y="59"/>
                  <a:pt x="116" y="37"/>
                  <a:pt x="103" y="37"/>
                </a:cubicBezTo>
                <a:cubicBezTo>
                  <a:pt x="91" y="39"/>
                  <a:pt x="92" y="55"/>
                  <a:pt x="103" y="59"/>
                </a:cubicBezTo>
                <a:cubicBezTo>
                  <a:pt x="102" y="72"/>
                  <a:pt x="107" y="86"/>
                  <a:pt x="104" y="99"/>
                </a:cubicBezTo>
                <a:cubicBezTo>
                  <a:pt x="93" y="90"/>
                  <a:pt x="86" y="80"/>
                  <a:pt x="77" y="72"/>
                </a:cubicBezTo>
                <a:cubicBezTo>
                  <a:pt x="85" y="62"/>
                  <a:pt x="75" y="49"/>
                  <a:pt x="64" y="47"/>
                </a:cubicBezTo>
                <a:cubicBezTo>
                  <a:pt x="58" y="47"/>
                  <a:pt x="50" y="54"/>
                  <a:pt x="49" y="60"/>
                </a:cubicBezTo>
                <a:cubicBezTo>
                  <a:pt x="51" y="62"/>
                  <a:pt x="51" y="65"/>
                  <a:pt x="52" y="67"/>
                </a:cubicBezTo>
                <a:cubicBezTo>
                  <a:pt x="57" y="79"/>
                  <a:pt x="65" y="76"/>
                  <a:pt x="74" y="77"/>
                </a:cubicBezTo>
                <a:cubicBezTo>
                  <a:pt x="80" y="86"/>
                  <a:pt x="93" y="95"/>
                  <a:pt x="99" y="103"/>
                </a:cubicBezTo>
                <a:cubicBezTo>
                  <a:pt x="88" y="103"/>
                  <a:pt x="76" y="104"/>
                  <a:pt x="65" y="104"/>
                </a:cubicBezTo>
                <a:cubicBezTo>
                  <a:pt x="61" y="100"/>
                  <a:pt x="58" y="97"/>
                  <a:pt x="54" y="95"/>
                </a:cubicBezTo>
                <a:cubicBezTo>
                  <a:pt x="48" y="95"/>
                  <a:pt x="43" y="99"/>
                  <a:pt x="43" y="105"/>
                </a:cubicBezTo>
                <a:cubicBezTo>
                  <a:pt x="43" y="105"/>
                  <a:pt x="41" y="106"/>
                  <a:pt x="41" y="107"/>
                </a:cubicBezTo>
                <a:cubicBezTo>
                  <a:pt x="41" y="115"/>
                  <a:pt x="53" y="121"/>
                  <a:pt x="58" y="119"/>
                </a:cubicBezTo>
                <a:cubicBezTo>
                  <a:pt x="61" y="118"/>
                  <a:pt x="63" y="115"/>
                  <a:pt x="66" y="110"/>
                </a:cubicBezTo>
                <a:cubicBezTo>
                  <a:pt x="71" y="108"/>
                  <a:pt x="78" y="110"/>
                  <a:pt x="86" y="110"/>
                </a:cubicBezTo>
                <a:cubicBezTo>
                  <a:pt x="93" y="109"/>
                  <a:pt x="101" y="106"/>
                  <a:pt x="107" y="110"/>
                </a:cubicBezTo>
                <a:cubicBezTo>
                  <a:pt x="113" y="113"/>
                  <a:pt x="116" y="120"/>
                  <a:pt x="122" y="126"/>
                </a:cubicBezTo>
                <a:cubicBezTo>
                  <a:pt x="118" y="126"/>
                  <a:pt x="112" y="127"/>
                  <a:pt x="106" y="129"/>
                </a:cubicBezTo>
                <a:cubicBezTo>
                  <a:pt x="103" y="129"/>
                  <a:pt x="92" y="129"/>
                  <a:pt x="93" y="135"/>
                </a:cubicBezTo>
                <a:cubicBezTo>
                  <a:pt x="94" y="138"/>
                  <a:pt x="99" y="136"/>
                  <a:pt x="101" y="136"/>
                </a:cubicBezTo>
                <a:cubicBezTo>
                  <a:pt x="110" y="134"/>
                  <a:pt x="119" y="130"/>
                  <a:pt x="128" y="132"/>
                </a:cubicBezTo>
                <a:cubicBezTo>
                  <a:pt x="144" y="149"/>
                  <a:pt x="157" y="161"/>
                  <a:pt x="171" y="175"/>
                </a:cubicBezTo>
                <a:cubicBezTo>
                  <a:pt x="170" y="175"/>
                  <a:pt x="168" y="175"/>
                  <a:pt x="167" y="175"/>
                </a:cubicBezTo>
                <a:cubicBezTo>
                  <a:pt x="147" y="176"/>
                  <a:pt x="129" y="176"/>
                  <a:pt x="109" y="175"/>
                </a:cubicBezTo>
                <a:cubicBezTo>
                  <a:pt x="104" y="171"/>
                  <a:pt x="101" y="166"/>
                  <a:pt x="98" y="161"/>
                </a:cubicBezTo>
                <a:cubicBezTo>
                  <a:pt x="94" y="156"/>
                  <a:pt x="91" y="150"/>
                  <a:pt x="85" y="148"/>
                </a:cubicBezTo>
                <a:cubicBezTo>
                  <a:pt x="82" y="154"/>
                  <a:pt x="89" y="157"/>
                  <a:pt x="92" y="161"/>
                </a:cubicBezTo>
                <a:cubicBezTo>
                  <a:pt x="95" y="166"/>
                  <a:pt x="97" y="170"/>
                  <a:pt x="100" y="175"/>
                </a:cubicBezTo>
                <a:cubicBezTo>
                  <a:pt x="94" y="175"/>
                  <a:pt x="88" y="175"/>
                  <a:pt x="82" y="175"/>
                </a:cubicBezTo>
                <a:cubicBezTo>
                  <a:pt x="68" y="166"/>
                  <a:pt x="58" y="153"/>
                  <a:pt x="45" y="143"/>
                </a:cubicBezTo>
                <a:cubicBezTo>
                  <a:pt x="53" y="135"/>
                  <a:pt x="35" y="122"/>
                  <a:pt x="25" y="131"/>
                </a:cubicBezTo>
                <a:cubicBezTo>
                  <a:pt x="18" y="142"/>
                  <a:pt x="30" y="152"/>
                  <a:pt x="41" y="147"/>
                </a:cubicBezTo>
                <a:cubicBezTo>
                  <a:pt x="50" y="157"/>
                  <a:pt x="63" y="163"/>
                  <a:pt x="70" y="175"/>
                </a:cubicBezTo>
                <a:cubicBezTo>
                  <a:pt x="56" y="175"/>
                  <a:pt x="44" y="174"/>
                  <a:pt x="32" y="175"/>
                </a:cubicBezTo>
                <a:cubicBezTo>
                  <a:pt x="31" y="162"/>
                  <a:pt x="14" y="160"/>
                  <a:pt x="4" y="166"/>
                </a:cubicBezTo>
                <a:cubicBezTo>
                  <a:pt x="1" y="170"/>
                  <a:pt x="0" y="181"/>
                  <a:pt x="3" y="186"/>
                </a:cubicBezTo>
                <a:cubicBezTo>
                  <a:pt x="6" y="186"/>
                  <a:pt x="8" y="188"/>
                  <a:pt x="10" y="189"/>
                </a:cubicBezTo>
                <a:cubicBezTo>
                  <a:pt x="23" y="193"/>
                  <a:pt x="26" y="186"/>
                  <a:pt x="33" y="180"/>
                </a:cubicBezTo>
                <a:cubicBezTo>
                  <a:pt x="44" y="182"/>
                  <a:pt x="59" y="179"/>
                  <a:pt x="70" y="181"/>
                </a:cubicBezTo>
                <a:cubicBezTo>
                  <a:pt x="62" y="189"/>
                  <a:pt x="54" y="197"/>
                  <a:pt x="46" y="206"/>
                </a:cubicBezTo>
                <a:cubicBezTo>
                  <a:pt x="41" y="205"/>
                  <a:pt x="36" y="206"/>
                  <a:pt x="32" y="207"/>
                </a:cubicBezTo>
                <a:cubicBezTo>
                  <a:pt x="27" y="211"/>
                  <a:pt x="27" y="218"/>
                  <a:pt x="31" y="221"/>
                </a:cubicBezTo>
                <a:cubicBezTo>
                  <a:pt x="32" y="222"/>
                  <a:pt x="31" y="224"/>
                  <a:pt x="31" y="224"/>
                </a:cubicBezTo>
                <a:cubicBezTo>
                  <a:pt x="37" y="230"/>
                  <a:pt x="50" y="226"/>
                  <a:pt x="52" y="221"/>
                </a:cubicBezTo>
                <a:cubicBezTo>
                  <a:pt x="54" y="218"/>
                  <a:pt x="53" y="215"/>
                  <a:pt x="51" y="210"/>
                </a:cubicBezTo>
                <a:cubicBezTo>
                  <a:pt x="54" y="204"/>
                  <a:pt x="60" y="201"/>
                  <a:pt x="65" y="195"/>
                </a:cubicBezTo>
                <a:cubicBezTo>
                  <a:pt x="70" y="190"/>
                  <a:pt x="74" y="182"/>
                  <a:pt x="80" y="180"/>
                </a:cubicBezTo>
                <a:cubicBezTo>
                  <a:pt x="86" y="178"/>
                  <a:pt x="94" y="181"/>
                  <a:pt x="103" y="181"/>
                </a:cubicBezTo>
                <a:cubicBezTo>
                  <a:pt x="99" y="183"/>
                  <a:pt x="96" y="189"/>
                  <a:pt x="93" y="194"/>
                </a:cubicBezTo>
                <a:cubicBezTo>
                  <a:pt x="91" y="197"/>
                  <a:pt x="83" y="204"/>
                  <a:pt x="88" y="208"/>
                </a:cubicBezTo>
                <a:cubicBezTo>
                  <a:pt x="90" y="209"/>
                  <a:pt x="92" y="204"/>
                  <a:pt x="94" y="203"/>
                </a:cubicBezTo>
                <a:cubicBezTo>
                  <a:pt x="99" y="195"/>
                  <a:pt x="103" y="186"/>
                  <a:pt x="111" y="181"/>
                </a:cubicBezTo>
                <a:cubicBezTo>
                  <a:pt x="134" y="181"/>
                  <a:pt x="152" y="181"/>
                  <a:pt x="171" y="181"/>
                </a:cubicBezTo>
                <a:cubicBezTo>
                  <a:pt x="170" y="182"/>
                  <a:pt x="169" y="183"/>
                  <a:pt x="168" y="184"/>
                </a:cubicBezTo>
                <a:cubicBezTo>
                  <a:pt x="155" y="198"/>
                  <a:pt x="142" y="211"/>
                  <a:pt x="127" y="225"/>
                </a:cubicBezTo>
                <a:cubicBezTo>
                  <a:pt x="121" y="225"/>
                  <a:pt x="115" y="224"/>
                  <a:pt x="109" y="223"/>
                </a:cubicBezTo>
                <a:cubicBezTo>
                  <a:pt x="104" y="222"/>
                  <a:pt x="97" y="219"/>
                  <a:pt x="91" y="223"/>
                </a:cubicBezTo>
                <a:cubicBezTo>
                  <a:pt x="93" y="229"/>
                  <a:pt x="101" y="226"/>
                  <a:pt x="105" y="227"/>
                </a:cubicBezTo>
                <a:cubicBezTo>
                  <a:pt x="111" y="228"/>
                  <a:pt x="116" y="230"/>
                  <a:pt x="121" y="231"/>
                </a:cubicBezTo>
                <a:cubicBezTo>
                  <a:pt x="116" y="235"/>
                  <a:pt x="112" y="240"/>
                  <a:pt x="108" y="244"/>
                </a:cubicBezTo>
                <a:cubicBezTo>
                  <a:pt x="92" y="247"/>
                  <a:pt x="76" y="245"/>
                  <a:pt x="60" y="247"/>
                </a:cubicBezTo>
                <a:cubicBezTo>
                  <a:pt x="59" y="236"/>
                  <a:pt x="38" y="239"/>
                  <a:pt x="37" y="253"/>
                </a:cubicBezTo>
                <a:cubicBezTo>
                  <a:pt x="40" y="265"/>
                  <a:pt x="55" y="264"/>
                  <a:pt x="60" y="253"/>
                </a:cubicBezTo>
                <a:cubicBezTo>
                  <a:pt x="73" y="254"/>
                  <a:pt x="86" y="248"/>
                  <a:pt x="100" y="252"/>
                </a:cubicBezTo>
                <a:cubicBezTo>
                  <a:pt x="90" y="262"/>
                  <a:pt x="81" y="270"/>
                  <a:pt x="73" y="279"/>
                </a:cubicBezTo>
                <a:cubicBezTo>
                  <a:pt x="63" y="271"/>
                  <a:pt x="50" y="281"/>
                  <a:pt x="47" y="292"/>
                </a:cubicBezTo>
                <a:cubicBezTo>
                  <a:pt x="47" y="298"/>
                  <a:pt x="55" y="305"/>
                  <a:pt x="60" y="307"/>
                </a:cubicBezTo>
                <a:cubicBezTo>
                  <a:pt x="62" y="305"/>
                  <a:pt x="65" y="305"/>
                  <a:pt x="67" y="304"/>
                </a:cubicBezTo>
                <a:cubicBezTo>
                  <a:pt x="79" y="299"/>
                  <a:pt x="76" y="291"/>
                  <a:pt x="77" y="282"/>
                </a:cubicBezTo>
                <a:cubicBezTo>
                  <a:pt x="87" y="276"/>
                  <a:pt x="95" y="263"/>
                  <a:pt x="104" y="256"/>
                </a:cubicBezTo>
                <a:cubicBezTo>
                  <a:pt x="104" y="268"/>
                  <a:pt x="105" y="279"/>
                  <a:pt x="105" y="291"/>
                </a:cubicBezTo>
                <a:cubicBezTo>
                  <a:pt x="101" y="294"/>
                  <a:pt x="98" y="298"/>
                  <a:pt x="95" y="301"/>
                </a:cubicBezTo>
                <a:cubicBezTo>
                  <a:pt x="95" y="308"/>
                  <a:pt x="100" y="313"/>
                  <a:pt x="105" y="313"/>
                </a:cubicBezTo>
                <a:cubicBezTo>
                  <a:pt x="106" y="312"/>
                  <a:pt x="107" y="315"/>
                  <a:pt x="107" y="315"/>
                </a:cubicBezTo>
                <a:cubicBezTo>
                  <a:pt x="115" y="315"/>
                  <a:pt x="122" y="303"/>
                  <a:pt x="120" y="298"/>
                </a:cubicBezTo>
                <a:cubicBezTo>
                  <a:pt x="119" y="294"/>
                  <a:pt x="116" y="293"/>
                  <a:pt x="111" y="290"/>
                </a:cubicBezTo>
                <a:cubicBezTo>
                  <a:pt x="109" y="284"/>
                  <a:pt x="110" y="278"/>
                  <a:pt x="110" y="270"/>
                </a:cubicBezTo>
                <a:cubicBezTo>
                  <a:pt x="110" y="263"/>
                  <a:pt x="107" y="254"/>
                  <a:pt x="110" y="249"/>
                </a:cubicBezTo>
                <a:cubicBezTo>
                  <a:pt x="113" y="243"/>
                  <a:pt x="121" y="240"/>
                  <a:pt x="127" y="233"/>
                </a:cubicBezTo>
                <a:cubicBezTo>
                  <a:pt x="126" y="238"/>
                  <a:pt x="128" y="244"/>
                  <a:pt x="129" y="249"/>
                </a:cubicBezTo>
                <a:cubicBezTo>
                  <a:pt x="130" y="253"/>
                  <a:pt x="129" y="264"/>
                  <a:pt x="135" y="263"/>
                </a:cubicBezTo>
                <a:cubicBezTo>
                  <a:pt x="138" y="262"/>
                  <a:pt x="136" y="257"/>
                  <a:pt x="136" y="255"/>
                </a:cubicBezTo>
                <a:cubicBezTo>
                  <a:pt x="135" y="246"/>
                  <a:pt x="131" y="236"/>
                  <a:pt x="133" y="228"/>
                </a:cubicBezTo>
                <a:cubicBezTo>
                  <a:pt x="149" y="212"/>
                  <a:pt x="162" y="199"/>
                  <a:pt x="175" y="185"/>
                </a:cubicBezTo>
                <a:cubicBezTo>
                  <a:pt x="175" y="186"/>
                  <a:pt x="175" y="187"/>
                  <a:pt x="175" y="189"/>
                </a:cubicBezTo>
                <a:cubicBezTo>
                  <a:pt x="176" y="209"/>
                  <a:pt x="177" y="227"/>
                  <a:pt x="175" y="247"/>
                </a:cubicBezTo>
                <a:cubicBezTo>
                  <a:pt x="172" y="252"/>
                  <a:pt x="166" y="255"/>
                  <a:pt x="162" y="258"/>
                </a:cubicBezTo>
                <a:cubicBezTo>
                  <a:pt x="157" y="262"/>
                  <a:pt x="150" y="264"/>
                  <a:pt x="149" y="271"/>
                </a:cubicBezTo>
                <a:cubicBezTo>
                  <a:pt x="155" y="274"/>
                  <a:pt x="158" y="267"/>
                  <a:pt x="162" y="264"/>
                </a:cubicBezTo>
                <a:cubicBezTo>
                  <a:pt x="166" y="261"/>
                  <a:pt x="171" y="259"/>
                  <a:pt x="175" y="256"/>
                </a:cubicBezTo>
                <a:cubicBezTo>
                  <a:pt x="175" y="262"/>
                  <a:pt x="175" y="268"/>
                  <a:pt x="175" y="274"/>
                </a:cubicBezTo>
                <a:cubicBezTo>
                  <a:pt x="166" y="288"/>
                  <a:pt x="154" y="298"/>
                  <a:pt x="144" y="311"/>
                </a:cubicBezTo>
                <a:cubicBezTo>
                  <a:pt x="135" y="303"/>
                  <a:pt x="123" y="321"/>
                  <a:pt x="132" y="330"/>
                </a:cubicBezTo>
                <a:cubicBezTo>
                  <a:pt x="142" y="337"/>
                  <a:pt x="152" y="325"/>
                  <a:pt x="148" y="315"/>
                </a:cubicBezTo>
                <a:cubicBezTo>
                  <a:pt x="158" y="306"/>
                  <a:pt x="163" y="293"/>
                  <a:pt x="175" y="286"/>
                </a:cubicBezTo>
                <a:cubicBezTo>
                  <a:pt x="176" y="300"/>
                  <a:pt x="175" y="312"/>
                  <a:pt x="175" y="324"/>
                </a:cubicBezTo>
                <a:cubicBezTo>
                  <a:pt x="163" y="325"/>
                  <a:pt x="160" y="341"/>
                  <a:pt x="166" y="351"/>
                </a:cubicBezTo>
                <a:cubicBezTo>
                  <a:pt x="170" y="355"/>
                  <a:pt x="181" y="355"/>
                  <a:pt x="186" y="352"/>
                </a:cubicBezTo>
                <a:cubicBezTo>
                  <a:pt x="187" y="350"/>
                  <a:pt x="189" y="347"/>
                  <a:pt x="189" y="345"/>
                </a:cubicBezTo>
                <a:cubicBezTo>
                  <a:pt x="194" y="333"/>
                  <a:pt x="186" y="330"/>
                  <a:pt x="180" y="323"/>
                </a:cubicBezTo>
                <a:cubicBezTo>
                  <a:pt x="183" y="311"/>
                  <a:pt x="180" y="296"/>
                  <a:pt x="181" y="286"/>
                </a:cubicBezTo>
                <a:cubicBezTo>
                  <a:pt x="189" y="294"/>
                  <a:pt x="198" y="302"/>
                  <a:pt x="206" y="310"/>
                </a:cubicBezTo>
                <a:cubicBezTo>
                  <a:pt x="206" y="315"/>
                  <a:pt x="206" y="320"/>
                  <a:pt x="207" y="324"/>
                </a:cubicBezTo>
                <a:cubicBezTo>
                  <a:pt x="211" y="328"/>
                  <a:pt x="218" y="329"/>
                  <a:pt x="222" y="325"/>
                </a:cubicBezTo>
                <a:cubicBezTo>
                  <a:pt x="222" y="324"/>
                  <a:pt x="225" y="325"/>
                  <a:pt x="225" y="325"/>
                </a:cubicBezTo>
                <a:cubicBezTo>
                  <a:pt x="230" y="319"/>
                  <a:pt x="227" y="306"/>
                  <a:pt x="222" y="304"/>
                </a:cubicBezTo>
                <a:cubicBezTo>
                  <a:pt x="219" y="302"/>
                  <a:pt x="215" y="303"/>
                  <a:pt x="210" y="305"/>
                </a:cubicBezTo>
                <a:cubicBezTo>
                  <a:pt x="205" y="302"/>
                  <a:pt x="201" y="296"/>
                  <a:pt x="195" y="291"/>
                </a:cubicBezTo>
                <a:cubicBezTo>
                  <a:pt x="190" y="286"/>
                  <a:pt x="182" y="282"/>
                  <a:pt x="180" y="276"/>
                </a:cubicBezTo>
                <a:cubicBezTo>
                  <a:pt x="179" y="270"/>
                  <a:pt x="182" y="262"/>
                  <a:pt x="181" y="253"/>
                </a:cubicBezTo>
                <a:cubicBezTo>
                  <a:pt x="184" y="257"/>
                  <a:pt x="189" y="260"/>
                  <a:pt x="194" y="263"/>
                </a:cubicBezTo>
                <a:cubicBezTo>
                  <a:pt x="198" y="265"/>
                  <a:pt x="205" y="273"/>
                  <a:pt x="208" y="268"/>
                </a:cubicBezTo>
                <a:cubicBezTo>
                  <a:pt x="210" y="265"/>
                  <a:pt x="205" y="263"/>
                  <a:pt x="203" y="262"/>
                </a:cubicBezTo>
                <a:cubicBezTo>
                  <a:pt x="195" y="257"/>
                  <a:pt x="186" y="253"/>
                  <a:pt x="181" y="245"/>
                </a:cubicBezTo>
                <a:cubicBezTo>
                  <a:pt x="182" y="222"/>
                  <a:pt x="181" y="204"/>
                  <a:pt x="181" y="185"/>
                </a:cubicBezTo>
                <a:cubicBezTo>
                  <a:pt x="182" y="186"/>
                  <a:pt x="183" y="187"/>
                  <a:pt x="184" y="187"/>
                </a:cubicBezTo>
                <a:cubicBezTo>
                  <a:pt x="199" y="201"/>
                  <a:pt x="212" y="214"/>
                  <a:pt x="225" y="229"/>
                </a:cubicBezTo>
                <a:cubicBezTo>
                  <a:pt x="226" y="235"/>
                  <a:pt x="224" y="240"/>
                  <a:pt x="223" y="246"/>
                </a:cubicBezTo>
                <a:cubicBezTo>
                  <a:pt x="222" y="252"/>
                  <a:pt x="220" y="259"/>
                  <a:pt x="223" y="265"/>
                </a:cubicBezTo>
                <a:cubicBezTo>
                  <a:pt x="230" y="262"/>
                  <a:pt x="227" y="255"/>
                  <a:pt x="228" y="250"/>
                </a:cubicBezTo>
                <a:cubicBezTo>
                  <a:pt x="228" y="245"/>
                  <a:pt x="230" y="240"/>
                  <a:pt x="232" y="235"/>
                </a:cubicBezTo>
                <a:cubicBezTo>
                  <a:pt x="236" y="239"/>
                  <a:pt x="240" y="243"/>
                  <a:pt x="244" y="248"/>
                </a:cubicBezTo>
                <a:cubicBezTo>
                  <a:pt x="247" y="264"/>
                  <a:pt x="246" y="280"/>
                  <a:pt x="248" y="296"/>
                </a:cubicBezTo>
                <a:cubicBezTo>
                  <a:pt x="236" y="297"/>
                  <a:pt x="240" y="318"/>
                  <a:pt x="253" y="318"/>
                </a:cubicBezTo>
                <a:cubicBezTo>
                  <a:pt x="266" y="316"/>
                  <a:pt x="264" y="301"/>
                  <a:pt x="253" y="296"/>
                </a:cubicBezTo>
                <a:cubicBezTo>
                  <a:pt x="254" y="283"/>
                  <a:pt x="249" y="269"/>
                  <a:pt x="253" y="256"/>
                </a:cubicBezTo>
                <a:cubicBezTo>
                  <a:pt x="263" y="266"/>
                  <a:pt x="271" y="275"/>
                  <a:pt x="279" y="283"/>
                </a:cubicBezTo>
                <a:cubicBezTo>
                  <a:pt x="271" y="293"/>
                  <a:pt x="281" y="306"/>
                  <a:pt x="293" y="309"/>
                </a:cubicBezTo>
                <a:cubicBezTo>
                  <a:pt x="298" y="309"/>
                  <a:pt x="306" y="301"/>
                  <a:pt x="307" y="295"/>
                </a:cubicBezTo>
                <a:cubicBezTo>
                  <a:pt x="306" y="293"/>
                  <a:pt x="306" y="290"/>
                  <a:pt x="305" y="288"/>
                </a:cubicBezTo>
                <a:cubicBezTo>
                  <a:pt x="299" y="277"/>
                  <a:pt x="292" y="279"/>
                  <a:pt x="282" y="279"/>
                </a:cubicBezTo>
                <a:cubicBezTo>
                  <a:pt x="276" y="269"/>
                  <a:pt x="263" y="261"/>
                  <a:pt x="257" y="252"/>
                </a:cubicBezTo>
                <a:cubicBezTo>
                  <a:pt x="268" y="252"/>
                  <a:pt x="280" y="251"/>
                  <a:pt x="291" y="251"/>
                </a:cubicBezTo>
                <a:cubicBezTo>
                  <a:pt x="295" y="255"/>
                  <a:pt x="298" y="258"/>
                  <a:pt x="302" y="260"/>
                </a:cubicBezTo>
                <a:cubicBezTo>
                  <a:pt x="308" y="261"/>
                  <a:pt x="313" y="256"/>
                  <a:pt x="313" y="250"/>
                </a:cubicBezTo>
                <a:cubicBezTo>
                  <a:pt x="313" y="250"/>
                  <a:pt x="315" y="249"/>
                  <a:pt x="315" y="248"/>
                </a:cubicBezTo>
                <a:cubicBezTo>
                  <a:pt x="315" y="241"/>
                  <a:pt x="303" y="234"/>
                  <a:pt x="298" y="236"/>
                </a:cubicBezTo>
                <a:cubicBezTo>
                  <a:pt x="295" y="237"/>
                  <a:pt x="293" y="240"/>
                  <a:pt x="291" y="245"/>
                </a:cubicBezTo>
                <a:cubicBezTo>
                  <a:pt x="285" y="247"/>
                  <a:pt x="278" y="245"/>
                  <a:pt x="270" y="246"/>
                </a:cubicBezTo>
                <a:cubicBezTo>
                  <a:pt x="263" y="246"/>
                  <a:pt x="255" y="249"/>
                  <a:pt x="249" y="246"/>
                </a:cubicBezTo>
                <a:cubicBezTo>
                  <a:pt x="244" y="242"/>
                  <a:pt x="240" y="235"/>
                  <a:pt x="234" y="229"/>
                </a:cubicBezTo>
                <a:cubicBezTo>
                  <a:pt x="238" y="230"/>
                  <a:pt x="244" y="228"/>
                  <a:pt x="250" y="227"/>
                </a:cubicBezTo>
                <a:cubicBezTo>
                  <a:pt x="254" y="226"/>
                  <a:pt x="264" y="227"/>
                  <a:pt x="263" y="220"/>
                </a:cubicBezTo>
                <a:cubicBezTo>
                  <a:pt x="262" y="217"/>
                  <a:pt x="258" y="219"/>
                  <a:pt x="256" y="220"/>
                </a:cubicBezTo>
                <a:cubicBezTo>
                  <a:pt x="246" y="221"/>
                  <a:pt x="237" y="225"/>
                  <a:pt x="228" y="223"/>
                </a:cubicBezTo>
                <a:cubicBezTo>
                  <a:pt x="212" y="206"/>
                  <a:pt x="199" y="194"/>
                  <a:pt x="186" y="181"/>
                </a:cubicBezTo>
                <a:cubicBezTo>
                  <a:pt x="187" y="180"/>
                  <a:pt x="188" y="180"/>
                  <a:pt x="189" y="180"/>
                </a:cubicBezTo>
                <a:cubicBezTo>
                  <a:pt x="209" y="179"/>
                  <a:pt x="227" y="179"/>
                  <a:pt x="248" y="180"/>
                </a:cubicBezTo>
                <a:cubicBezTo>
                  <a:pt x="252" y="184"/>
                  <a:pt x="255" y="189"/>
                  <a:pt x="259" y="194"/>
                </a:cubicBezTo>
                <a:cubicBezTo>
                  <a:pt x="262" y="199"/>
                  <a:pt x="265" y="206"/>
                  <a:pt x="272" y="207"/>
                </a:cubicBezTo>
                <a:cubicBezTo>
                  <a:pt x="274" y="201"/>
                  <a:pt x="267" y="198"/>
                  <a:pt x="265" y="194"/>
                </a:cubicBezTo>
                <a:cubicBezTo>
                  <a:pt x="261" y="190"/>
                  <a:pt x="259" y="185"/>
                  <a:pt x="257" y="180"/>
                </a:cubicBezTo>
                <a:cubicBezTo>
                  <a:pt x="263" y="180"/>
                  <a:pt x="269" y="180"/>
                  <a:pt x="275" y="180"/>
                </a:cubicBezTo>
                <a:cubicBezTo>
                  <a:pt x="288" y="190"/>
                  <a:pt x="299" y="202"/>
                  <a:pt x="311" y="212"/>
                </a:cubicBezTo>
                <a:cubicBezTo>
                  <a:pt x="304" y="221"/>
                  <a:pt x="321" y="233"/>
                  <a:pt x="331" y="224"/>
                </a:cubicBezTo>
                <a:cubicBezTo>
                  <a:pt x="338" y="214"/>
                  <a:pt x="326" y="204"/>
                  <a:pt x="315" y="208"/>
                </a:cubicBezTo>
                <a:cubicBezTo>
                  <a:pt x="306" y="198"/>
                  <a:pt x="293" y="193"/>
                  <a:pt x="286" y="180"/>
                </a:cubicBezTo>
                <a:cubicBezTo>
                  <a:pt x="300" y="180"/>
                  <a:pt x="312" y="181"/>
                  <a:pt x="324" y="180"/>
                </a:cubicBezTo>
                <a:cubicBezTo>
                  <a:pt x="325" y="193"/>
                  <a:pt x="342" y="195"/>
                  <a:pt x="352" y="189"/>
                </a:cubicBezTo>
                <a:cubicBezTo>
                  <a:pt x="356" y="185"/>
                  <a:pt x="356" y="175"/>
                  <a:pt x="353" y="169"/>
                </a:cubicBezTo>
                <a:close/>
                <a:moveTo>
                  <a:pt x="312" y="144"/>
                </a:moveTo>
                <a:cubicBezTo>
                  <a:pt x="312" y="140"/>
                  <a:pt x="309" y="141"/>
                  <a:pt x="308" y="139"/>
                </a:cubicBezTo>
                <a:cubicBezTo>
                  <a:pt x="314" y="125"/>
                  <a:pt x="334" y="146"/>
                  <a:pt x="312" y="144"/>
                </a:cubicBezTo>
                <a:close/>
                <a:moveTo>
                  <a:pt x="313" y="100"/>
                </a:moveTo>
                <a:cubicBezTo>
                  <a:pt x="316" y="105"/>
                  <a:pt x="305" y="114"/>
                  <a:pt x="301" y="106"/>
                </a:cubicBezTo>
                <a:cubicBezTo>
                  <a:pt x="302" y="102"/>
                  <a:pt x="309" y="97"/>
                  <a:pt x="313" y="100"/>
                </a:cubicBezTo>
                <a:close/>
                <a:moveTo>
                  <a:pt x="294" y="55"/>
                </a:moveTo>
                <a:cubicBezTo>
                  <a:pt x="299" y="54"/>
                  <a:pt x="303" y="57"/>
                  <a:pt x="304" y="62"/>
                </a:cubicBezTo>
                <a:cubicBezTo>
                  <a:pt x="301" y="70"/>
                  <a:pt x="294" y="75"/>
                  <a:pt x="287" y="73"/>
                </a:cubicBezTo>
                <a:cubicBezTo>
                  <a:pt x="284" y="69"/>
                  <a:pt x="285" y="64"/>
                  <a:pt x="284" y="60"/>
                </a:cubicBezTo>
                <a:cubicBezTo>
                  <a:pt x="287" y="61"/>
                  <a:pt x="291" y="59"/>
                  <a:pt x="294" y="55"/>
                </a:cubicBezTo>
                <a:close/>
                <a:moveTo>
                  <a:pt x="243" y="58"/>
                </a:moveTo>
                <a:cubicBezTo>
                  <a:pt x="237" y="44"/>
                  <a:pt x="266" y="45"/>
                  <a:pt x="249" y="59"/>
                </a:cubicBezTo>
                <a:cubicBezTo>
                  <a:pt x="247" y="56"/>
                  <a:pt x="245" y="59"/>
                  <a:pt x="243" y="58"/>
                </a:cubicBezTo>
                <a:close/>
                <a:moveTo>
                  <a:pt x="219" y="28"/>
                </a:moveTo>
                <a:cubicBezTo>
                  <a:pt x="224" y="29"/>
                  <a:pt x="222" y="43"/>
                  <a:pt x="215" y="41"/>
                </a:cubicBezTo>
                <a:cubicBezTo>
                  <a:pt x="212" y="36"/>
                  <a:pt x="214" y="28"/>
                  <a:pt x="219" y="28"/>
                </a:cubicBezTo>
                <a:close/>
                <a:moveTo>
                  <a:pt x="144" y="44"/>
                </a:moveTo>
                <a:cubicBezTo>
                  <a:pt x="141" y="43"/>
                  <a:pt x="141" y="47"/>
                  <a:pt x="139" y="48"/>
                </a:cubicBezTo>
                <a:cubicBezTo>
                  <a:pt x="125" y="41"/>
                  <a:pt x="147" y="22"/>
                  <a:pt x="144" y="44"/>
                </a:cubicBezTo>
                <a:close/>
                <a:moveTo>
                  <a:pt x="73" y="69"/>
                </a:moveTo>
                <a:cubicBezTo>
                  <a:pt x="69" y="72"/>
                  <a:pt x="65" y="71"/>
                  <a:pt x="61" y="72"/>
                </a:cubicBezTo>
                <a:cubicBezTo>
                  <a:pt x="62" y="69"/>
                  <a:pt x="59" y="65"/>
                  <a:pt x="55" y="62"/>
                </a:cubicBezTo>
                <a:cubicBezTo>
                  <a:pt x="55" y="57"/>
                  <a:pt x="58" y="53"/>
                  <a:pt x="63" y="51"/>
                </a:cubicBezTo>
                <a:cubicBezTo>
                  <a:pt x="71" y="55"/>
                  <a:pt x="76" y="62"/>
                  <a:pt x="73" y="69"/>
                </a:cubicBezTo>
                <a:close/>
                <a:moveTo>
                  <a:pt x="59" y="113"/>
                </a:moveTo>
                <a:cubicBezTo>
                  <a:pt x="45" y="119"/>
                  <a:pt x="46" y="89"/>
                  <a:pt x="59" y="107"/>
                </a:cubicBezTo>
                <a:cubicBezTo>
                  <a:pt x="57" y="109"/>
                  <a:pt x="60" y="111"/>
                  <a:pt x="59" y="113"/>
                </a:cubicBezTo>
                <a:close/>
                <a:moveTo>
                  <a:pt x="107" y="55"/>
                </a:moveTo>
                <a:cubicBezTo>
                  <a:pt x="102" y="53"/>
                  <a:pt x="98" y="47"/>
                  <a:pt x="101" y="43"/>
                </a:cubicBezTo>
                <a:cubicBezTo>
                  <a:pt x="106" y="40"/>
                  <a:pt x="114" y="51"/>
                  <a:pt x="107" y="55"/>
                </a:cubicBezTo>
                <a:close/>
                <a:moveTo>
                  <a:pt x="41" y="141"/>
                </a:moveTo>
                <a:cubicBezTo>
                  <a:pt x="37" y="144"/>
                  <a:pt x="29" y="142"/>
                  <a:pt x="28" y="137"/>
                </a:cubicBezTo>
                <a:cubicBezTo>
                  <a:pt x="30" y="132"/>
                  <a:pt x="44" y="133"/>
                  <a:pt x="41" y="141"/>
                </a:cubicBezTo>
                <a:close/>
                <a:moveTo>
                  <a:pt x="20" y="186"/>
                </a:moveTo>
                <a:cubicBezTo>
                  <a:pt x="19" y="183"/>
                  <a:pt x="15" y="182"/>
                  <a:pt x="9" y="183"/>
                </a:cubicBezTo>
                <a:cubicBezTo>
                  <a:pt x="6" y="180"/>
                  <a:pt x="5" y="174"/>
                  <a:pt x="7" y="170"/>
                </a:cubicBezTo>
                <a:cubicBezTo>
                  <a:pt x="15" y="167"/>
                  <a:pt x="24" y="168"/>
                  <a:pt x="27" y="175"/>
                </a:cubicBezTo>
                <a:cubicBezTo>
                  <a:pt x="26" y="180"/>
                  <a:pt x="23" y="182"/>
                  <a:pt x="20" y="186"/>
                </a:cubicBezTo>
                <a:close/>
                <a:moveTo>
                  <a:pt x="44" y="212"/>
                </a:moveTo>
                <a:cubicBezTo>
                  <a:pt x="44" y="215"/>
                  <a:pt x="47" y="214"/>
                  <a:pt x="48" y="217"/>
                </a:cubicBezTo>
                <a:cubicBezTo>
                  <a:pt x="42" y="230"/>
                  <a:pt x="22" y="209"/>
                  <a:pt x="44" y="212"/>
                </a:cubicBezTo>
                <a:close/>
                <a:moveTo>
                  <a:pt x="44" y="255"/>
                </a:moveTo>
                <a:cubicBezTo>
                  <a:pt x="41" y="250"/>
                  <a:pt x="52" y="242"/>
                  <a:pt x="56" y="249"/>
                </a:cubicBezTo>
                <a:cubicBezTo>
                  <a:pt x="54" y="253"/>
                  <a:pt x="47" y="258"/>
                  <a:pt x="44" y="255"/>
                </a:cubicBezTo>
                <a:close/>
                <a:moveTo>
                  <a:pt x="63" y="301"/>
                </a:moveTo>
                <a:cubicBezTo>
                  <a:pt x="58" y="301"/>
                  <a:pt x="53" y="298"/>
                  <a:pt x="52" y="293"/>
                </a:cubicBezTo>
                <a:cubicBezTo>
                  <a:pt x="55" y="285"/>
                  <a:pt x="63" y="280"/>
                  <a:pt x="70" y="282"/>
                </a:cubicBezTo>
                <a:cubicBezTo>
                  <a:pt x="72" y="287"/>
                  <a:pt x="71" y="291"/>
                  <a:pt x="72" y="295"/>
                </a:cubicBezTo>
                <a:cubicBezTo>
                  <a:pt x="69" y="294"/>
                  <a:pt x="66" y="297"/>
                  <a:pt x="63" y="301"/>
                </a:cubicBezTo>
                <a:close/>
                <a:moveTo>
                  <a:pt x="114" y="297"/>
                </a:moveTo>
                <a:cubicBezTo>
                  <a:pt x="119" y="311"/>
                  <a:pt x="90" y="310"/>
                  <a:pt x="107" y="296"/>
                </a:cubicBezTo>
                <a:cubicBezTo>
                  <a:pt x="109" y="299"/>
                  <a:pt x="112" y="296"/>
                  <a:pt x="114" y="297"/>
                </a:cubicBezTo>
                <a:close/>
                <a:moveTo>
                  <a:pt x="138" y="328"/>
                </a:moveTo>
                <a:cubicBezTo>
                  <a:pt x="132" y="326"/>
                  <a:pt x="134" y="312"/>
                  <a:pt x="142" y="315"/>
                </a:cubicBezTo>
                <a:cubicBezTo>
                  <a:pt x="144" y="319"/>
                  <a:pt x="143" y="327"/>
                  <a:pt x="138" y="328"/>
                </a:cubicBezTo>
                <a:close/>
                <a:moveTo>
                  <a:pt x="212" y="312"/>
                </a:moveTo>
                <a:cubicBezTo>
                  <a:pt x="215" y="312"/>
                  <a:pt x="215" y="309"/>
                  <a:pt x="217" y="308"/>
                </a:cubicBezTo>
                <a:cubicBezTo>
                  <a:pt x="231" y="314"/>
                  <a:pt x="210" y="334"/>
                  <a:pt x="212" y="312"/>
                </a:cubicBezTo>
                <a:close/>
                <a:moveTo>
                  <a:pt x="283" y="286"/>
                </a:moveTo>
                <a:cubicBezTo>
                  <a:pt x="287" y="284"/>
                  <a:pt x="291" y="284"/>
                  <a:pt x="296" y="283"/>
                </a:cubicBezTo>
                <a:cubicBezTo>
                  <a:pt x="295" y="287"/>
                  <a:pt x="297" y="290"/>
                  <a:pt x="301" y="293"/>
                </a:cubicBezTo>
                <a:cubicBezTo>
                  <a:pt x="301" y="298"/>
                  <a:pt x="299" y="303"/>
                  <a:pt x="293" y="304"/>
                </a:cubicBezTo>
                <a:cubicBezTo>
                  <a:pt x="286" y="300"/>
                  <a:pt x="281" y="293"/>
                  <a:pt x="283" y="286"/>
                </a:cubicBezTo>
                <a:close/>
                <a:moveTo>
                  <a:pt x="298" y="242"/>
                </a:moveTo>
                <a:cubicBezTo>
                  <a:pt x="312" y="237"/>
                  <a:pt x="311" y="266"/>
                  <a:pt x="297" y="248"/>
                </a:cubicBezTo>
                <a:cubicBezTo>
                  <a:pt x="299" y="246"/>
                  <a:pt x="297" y="244"/>
                  <a:pt x="298" y="242"/>
                </a:cubicBezTo>
                <a:close/>
                <a:moveTo>
                  <a:pt x="249" y="300"/>
                </a:moveTo>
                <a:cubicBezTo>
                  <a:pt x="254" y="302"/>
                  <a:pt x="259" y="308"/>
                  <a:pt x="256" y="312"/>
                </a:cubicBezTo>
                <a:cubicBezTo>
                  <a:pt x="250" y="315"/>
                  <a:pt x="242" y="304"/>
                  <a:pt x="249" y="300"/>
                </a:cubicBezTo>
                <a:close/>
                <a:moveTo>
                  <a:pt x="170" y="20"/>
                </a:moveTo>
                <a:cubicBezTo>
                  <a:pt x="173" y="18"/>
                  <a:pt x="173" y="14"/>
                  <a:pt x="173" y="9"/>
                </a:cubicBezTo>
                <a:cubicBezTo>
                  <a:pt x="176" y="5"/>
                  <a:pt x="181" y="4"/>
                  <a:pt x="186" y="7"/>
                </a:cubicBezTo>
                <a:cubicBezTo>
                  <a:pt x="189" y="15"/>
                  <a:pt x="187" y="23"/>
                  <a:pt x="181" y="27"/>
                </a:cubicBezTo>
                <a:cubicBezTo>
                  <a:pt x="176" y="26"/>
                  <a:pt x="174" y="22"/>
                  <a:pt x="170" y="20"/>
                </a:cubicBezTo>
                <a:close/>
                <a:moveTo>
                  <a:pt x="186" y="335"/>
                </a:moveTo>
                <a:cubicBezTo>
                  <a:pt x="183" y="337"/>
                  <a:pt x="183" y="341"/>
                  <a:pt x="183" y="346"/>
                </a:cubicBezTo>
                <a:cubicBezTo>
                  <a:pt x="180" y="350"/>
                  <a:pt x="175" y="351"/>
                  <a:pt x="170" y="348"/>
                </a:cubicBezTo>
                <a:cubicBezTo>
                  <a:pt x="167" y="340"/>
                  <a:pt x="169" y="332"/>
                  <a:pt x="175" y="329"/>
                </a:cubicBezTo>
                <a:cubicBezTo>
                  <a:pt x="180" y="330"/>
                  <a:pt x="183" y="333"/>
                  <a:pt x="186" y="335"/>
                </a:cubicBezTo>
                <a:close/>
                <a:moveTo>
                  <a:pt x="315" y="214"/>
                </a:moveTo>
                <a:cubicBezTo>
                  <a:pt x="320" y="212"/>
                  <a:pt x="328" y="213"/>
                  <a:pt x="328" y="218"/>
                </a:cubicBezTo>
                <a:cubicBezTo>
                  <a:pt x="326" y="224"/>
                  <a:pt x="313" y="222"/>
                  <a:pt x="315" y="214"/>
                </a:cubicBezTo>
                <a:close/>
                <a:moveTo>
                  <a:pt x="349" y="185"/>
                </a:moveTo>
                <a:cubicBezTo>
                  <a:pt x="341" y="188"/>
                  <a:pt x="332" y="187"/>
                  <a:pt x="329" y="180"/>
                </a:cubicBezTo>
                <a:cubicBezTo>
                  <a:pt x="330" y="175"/>
                  <a:pt x="334" y="173"/>
                  <a:pt x="336" y="169"/>
                </a:cubicBezTo>
                <a:cubicBezTo>
                  <a:pt x="338" y="172"/>
                  <a:pt x="342" y="173"/>
                  <a:pt x="347" y="172"/>
                </a:cubicBezTo>
                <a:cubicBezTo>
                  <a:pt x="350" y="176"/>
                  <a:pt x="352" y="181"/>
                  <a:pt x="349" y="18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10"/>
          <p:cNvSpPr>
            <a:spLocks noEditPoints="1"/>
          </p:cNvSpPr>
          <p:nvPr/>
        </p:nvSpPr>
        <p:spPr bwMode="auto">
          <a:xfrm>
            <a:off x="6815297" y="2732577"/>
            <a:ext cx="1381428" cy="463092"/>
          </a:xfrm>
          <a:custGeom>
            <a:avLst/>
            <a:gdLst>
              <a:gd name="T0" fmla="*/ 296 w 298"/>
              <a:gd name="T1" fmla="*/ 20 h 100"/>
              <a:gd name="T2" fmla="*/ 272 w 298"/>
              <a:gd name="T3" fmla="*/ 40 h 100"/>
              <a:gd name="T4" fmla="*/ 260 w 298"/>
              <a:gd name="T5" fmla="*/ 38 h 100"/>
              <a:gd name="T6" fmla="*/ 249 w 298"/>
              <a:gd name="T7" fmla="*/ 35 h 100"/>
              <a:gd name="T8" fmla="*/ 237 w 298"/>
              <a:gd name="T9" fmla="*/ 31 h 100"/>
              <a:gd name="T10" fmla="*/ 213 w 298"/>
              <a:gd name="T11" fmla="*/ 28 h 100"/>
              <a:gd name="T12" fmla="*/ 197 w 298"/>
              <a:gd name="T13" fmla="*/ 50 h 100"/>
              <a:gd name="T14" fmla="*/ 199 w 298"/>
              <a:gd name="T15" fmla="*/ 28 h 100"/>
              <a:gd name="T16" fmla="*/ 145 w 298"/>
              <a:gd name="T17" fmla="*/ 40 h 100"/>
              <a:gd name="T18" fmla="*/ 127 w 298"/>
              <a:gd name="T19" fmla="*/ 96 h 100"/>
              <a:gd name="T20" fmla="*/ 110 w 298"/>
              <a:gd name="T21" fmla="*/ 95 h 100"/>
              <a:gd name="T22" fmla="*/ 105 w 298"/>
              <a:gd name="T23" fmla="*/ 89 h 100"/>
              <a:gd name="T24" fmla="*/ 138 w 298"/>
              <a:gd name="T25" fmla="*/ 36 h 100"/>
              <a:gd name="T26" fmla="*/ 63 w 298"/>
              <a:gd name="T27" fmla="*/ 27 h 100"/>
              <a:gd name="T28" fmla="*/ 69 w 298"/>
              <a:gd name="T29" fmla="*/ 42 h 100"/>
              <a:gd name="T30" fmla="*/ 45 w 298"/>
              <a:gd name="T31" fmla="*/ 57 h 100"/>
              <a:gd name="T32" fmla="*/ 54 w 298"/>
              <a:gd name="T33" fmla="*/ 27 h 100"/>
              <a:gd name="T34" fmla="*/ 13 w 298"/>
              <a:gd name="T35" fmla="*/ 27 h 100"/>
              <a:gd name="T36" fmla="*/ 20 w 298"/>
              <a:gd name="T37" fmla="*/ 32 h 100"/>
              <a:gd name="T38" fmla="*/ 2 w 298"/>
              <a:gd name="T39" fmla="*/ 29 h 100"/>
              <a:gd name="T40" fmla="*/ 33 w 298"/>
              <a:gd name="T41" fmla="*/ 14 h 100"/>
              <a:gd name="T42" fmla="*/ 59 w 298"/>
              <a:gd name="T43" fmla="*/ 24 h 100"/>
              <a:gd name="T44" fmla="*/ 143 w 298"/>
              <a:gd name="T45" fmla="*/ 34 h 100"/>
              <a:gd name="T46" fmla="*/ 205 w 298"/>
              <a:gd name="T47" fmla="*/ 25 h 100"/>
              <a:gd name="T48" fmla="*/ 276 w 298"/>
              <a:gd name="T49" fmla="*/ 29 h 100"/>
              <a:gd name="T50" fmla="*/ 296 w 298"/>
              <a:gd name="T51" fmla="*/ 20 h 100"/>
              <a:gd name="T52" fmla="*/ 277 w 298"/>
              <a:gd name="T53" fmla="*/ 27 h 100"/>
              <a:gd name="T54" fmla="*/ 283 w 298"/>
              <a:gd name="T55" fmla="*/ 17 h 100"/>
              <a:gd name="T56" fmla="*/ 277 w 298"/>
              <a:gd name="T57" fmla="*/ 27 h 100"/>
              <a:gd name="T58" fmla="*/ 199 w 298"/>
              <a:gd name="T59" fmla="*/ 42 h 100"/>
              <a:gd name="T60" fmla="*/ 204 w 298"/>
              <a:gd name="T61" fmla="*/ 44 h 100"/>
              <a:gd name="T62" fmla="*/ 206 w 298"/>
              <a:gd name="T63" fmla="*/ 33 h 100"/>
              <a:gd name="T64" fmla="*/ 199 w 298"/>
              <a:gd name="T65" fmla="*/ 42 h 100"/>
              <a:gd name="T66" fmla="*/ 52 w 298"/>
              <a:gd name="T67" fmla="*/ 53 h 100"/>
              <a:gd name="T68" fmla="*/ 58 w 298"/>
              <a:gd name="T69" fmla="*/ 54 h 100"/>
              <a:gd name="T70" fmla="*/ 58 w 298"/>
              <a:gd name="T71" fmla="*/ 34 h 100"/>
              <a:gd name="T72" fmla="*/ 52 w 298"/>
              <a:gd name="T73" fmla="*/ 53 h 100"/>
              <a:gd name="T74" fmla="*/ 113 w 298"/>
              <a:gd name="T75" fmla="*/ 84 h 100"/>
              <a:gd name="T76" fmla="*/ 126 w 298"/>
              <a:gd name="T77" fmla="*/ 90 h 100"/>
              <a:gd name="T78" fmla="*/ 139 w 298"/>
              <a:gd name="T79" fmla="*/ 45 h 100"/>
              <a:gd name="T80" fmla="*/ 113 w 298"/>
              <a:gd name="T81" fmla="*/ 8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8" h="100">
                <a:moveTo>
                  <a:pt x="296" y="20"/>
                </a:moveTo>
                <a:cubicBezTo>
                  <a:pt x="298" y="34"/>
                  <a:pt x="282" y="40"/>
                  <a:pt x="272" y="40"/>
                </a:cubicBezTo>
                <a:cubicBezTo>
                  <a:pt x="269" y="40"/>
                  <a:pt x="264" y="39"/>
                  <a:pt x="260" y="38"/>
                </a:cubicBezTo>
                <a:cubicBezTo>
                  <a:pt x="256" y="38"/>
                  <a:pt x="252" y="36"/>
                  <a:pt x="249" y="35"/>
                </a:cubicBezTo>
                <a:cubicBezTo>
                  <a:pt x="245" y="34"/>
                  <a:pt x="241" y="32"/>
                  <a:pt x="237" y="31"/>
                </a:cubicBezTo>
                <a:cubicBezTo>
                  <a:pt x="228" y="29"/>
                  <a:pt x="220" y="28"/>
                  <a:pt x="213" y="28"/>
                </a:cubicBezTo>
                <a:cubicBezTo>
                  <a:pt x="218" y="41"/>
                  <a:pt x="211" y="52"/>
                  <a:pt x="197" y="50"/>
                </a:cubicBezTo>
                <a:cubicBezTo>
                  <a:pt x="190" y="43"/>
                  <a:pt x="194" y="34"/>
                  <a:pt x="199" y="28"/>
                </a:cubicBezTo>
                <a:cubicBezTo>
                  <a:pt x="179" y="21"/>
                  <a:pt x="160" y="34"/>
                  <a:pt x="145" y="40"/>
                </a:cubicBezTo>
                <a:cubicBezTo>
                  <a:pt x="149" y="56"/>
                  <a:pt x="144" y="88"/>
                  <a:pt x="127" y="96"/>
                </a:cubicBezTo>
                <a:cubicBezTo>
                  <a:pt x="117" y="100"/>
                  <a:pt x="116" y="98"/>
                  <a:pt x="110" y="95"/>
                </a:cubicBezTo>
                <a:cubicBezTo>
                  <a:pt x="108" y="94"/>
                  <a:pt x="105" y="90"/>
                  <a:pt x="105" y="89"/>
                </a:cubicBezTo>
                <a:cubicBezTo>
                  <a:pt x="95" y="69"/>
                  <a:pt x="130" y="45"/>
                  <a:pt x="138" y="36"/>
                </a:cubicBezTo>
                <a:cubicBezTo>
                  <a:pt x="132" y="6"/>
                  <a:pt x="79" y="13"/>
                  <a:pt x="63" y="27"/>
                </a:cubicBezTo>
                <a:cubicBezTo>
                  <a:pt x="63" y="34"/>
                  <a:pt x="69" y="36"/>
                  <a:pt x="69" y="42"/>
                </a:cubicBezTo>
                <a:cubicBezTo>
                  <a:pt x="70" y="58"/>
                  <a:pt x="51" y="72"/>
                  <a:pt x="45" y="57"/>
                </a:cubicBezTo>
                <a:cubicBezTo>
                  <a:pt x="40" y="47"/>
                  <a:pt x="49" y="36"/>
                  <a:pt x="54" y="27"/>
                </a:cubicBezTo>
                <a:cubicBezTo>
                  <a:pt x="45" y="16"/>
                  <a:pt x="23" y="19"/>
                  <a:pt x="13" y="27"/>
                </a:cubicBezTo>
                <a:cubicBezTo>
                  <a:pt x="16" y="29"/>
                  <a:pt x="19" y="27"/>
                  <a:pt x="20" y="32"/>
                </a:cubicBezTo>
                <a:cubicBezTo>
                  <a:pt x="17" y="48"/>
                  <a:pt x="0" y="40"/>
                  <a:pt x="2" y="29"/>
                </a:cubicBezTo>
                <a:cubicBezTo>
                  <a:pt x="4" y="21"/>
                  <a:pt x="22" y="14"/>
                  <a:pt x="33" y="14"/>
                </a:cubicBezTo>
                <a:cubicBezTo>
                  <a:pt x="44" y="14"/>
                  <a:pt x="52" y="19"/>
                  <a:pt x="59" y="24"/>
                </a:cubicBezTo>
                <a:cubicBezTo>
                  <a:pt x="78" y="5"/>
                  <a:pt x="135" y="0"/>
                  <a:pt x="143" y="34"/>
                </a:cubicBezTo>
                <a:cubicBezTo>
                  <a:pt x="160" y="28"/>
                  <a:pt x="184" y="13"/>
                  <a:pt x="205" y="25"/>
                </a:cubicBezTo>
                <a:cubicBezTo>
                  <a:pt x="229" y="17"/>
                  <a:pt x="253" y="37"/>
                  <a:pt x="276" y="29"/>
                </a:cubicBezTo>
                <a:cubicBezTo>
                  <a:pt x="256" y="18"/>
                  <a:pt x="289" y="2"/>
                  <a:pt x="296" y="20"/>
                </a:cubicBezTo>
                <a:close/>
                <a:moveTo>
                  <a:pt x="277" y="27"/>
                </a:moveTo>
                <a:cubicBezTo>
                  <a:pt x="283" y="29"/>
                  <a:pt x="287" y="18"/>
                  <a:pt x="283" y="17"/>
                </a:cubicBezTo>
                <a:cubicBezTo>
                  <a:pt x="274" y="16"/>
                  <a:pt x="276" y="24"/>
                  <a:pt x="277" y="27"/>
                </a:cubicBezTo>
                <a:close/>
                <a:moveTo>
                  <a:pt x="199" y="42"/>
                </a:moveTo>
                <a:cubicBezTo>
                  <a:pt x="201" y="45"/>
                  <a:pt x="201" y="44"/>
                  <a:pt x="204" y="44"/>
                </a:cubicBezTo>
                <a:cubicBezTo>
                  <a:pt x="206" y="43"/>
                  <a:pt x="211" y="35"/>
                  <a:pt x="206" y="33"/>
                </a:cubicBezTo>
                <a:cubicBezTo>
                  <a:pt x="204" y="33"/>
                  <a:pt x="199" y="36"/>
                  <a:pt x="199" y="42"/>
                </a:cubicBezTo>
                <a:close/>
                <a:moveTo>
                  <a:pt x="52" y="53"/>
                </a:moveTo>
                <a:cubicBezTo>
                  <a:pt x="54" y="55"/>
                  <a:pt x="55" y="55"/>
                  <a:pt x="58" y="54"/>
                </a:cubicBezTo>
                <a:cubicBezTo>
                  <a:pt x="64" y="50"/>
                  <a:pt x="65" y="37"/>
                  <a:pt x="58" y="34"/>
                </a:cubicBezTo>
                <a:cubicBezTo>
                  <a:pt x="54" y="39"/>
                  <a:pt x="49" y="46"/>
                  <a:pt x="52" y="53"/>
                </a:cubicBezTo>
                <a:close/>
                <a:moveTo>
                  <a:pt x="113" y="84"/>
                </a:moveTo>
                <a:cubicBezTo>
                  <a:pt x="114" y="89"/>
                  <a:pt x="117" y="91"/>
                  <a:pt x="126" y="90"/>
                </a:cubicBezTo>
                <a:cubicBezTo>
                  <a:pt x="138" y="84"/>
                  <a:pt x="142" y="61"/>
                  <a:pt x="139" y="45"/>
                </a:cubicBezTo>
                <a:cubicBezTo>
                  <a:pt x="129" y="56"/>
                  <a:pt x="118" y="66"/>
                  <a:pt x="113" y="84"/>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18"/>
          <p:cNvSpPr>
            <a:spLocks/>
          </p:cNvSpPr>
          <p:nvPr/>
        </p:nvSpPr>
        <p:spPr bwMode="auto">
          <a:xfrm>
            <a:off x="7328935" y="1799328"/>
            <a:ext cx="482716" cy="639696"/>
          </a:xfrm>
          <a:custGeom>
            <a:avLst/>
            <a:gdLst>
              <a:gd name="T0" fmla="*/ 67 w 104"/>
              <a:gd name="T1" fmla="*/ 22 h 138"/>
              <a:gd name="T2" fmla="*/ 91 w 104"/>
              <a:gd name="T3" fmla="*/ 1 h 138"/>
              <a:gd name="T4" fmla="*/ 101 w 104"/>
              <a:gd name="T5" fmla="*/ 0 h 138"/>
              <a:gd name="T6" fmla="*/ 104 w 104"/>
              <a:gd name="T7" fmla="*/ 3 h 138"/>
              <a:gd name="T8" fmla="*/ 66 w 104"/>
              <a:gd name="T9" fmla="*/ 33 h 138"/>
              <a:gd name="T10" fmla="*/ 82 w 104"/>
              <a:gd name="T11" fmla="*/ 33 h 138"/>
              <a:gd name="T12" fmla="*/ 86 w 104"/>
              <a:gd name="T13" fmla="*/ 44 h 138"/>
              <a:gd name="T14" fmla="*/ 48 w 104"/>
              <a:gd name="T15" fmla="*/ 55 h 138"/>
              <a:gd name="T16" fmla="*/ 38 w 104"/>
              <a:gd name="T17" fmla="*/ 69 h 138"/>
              <a:gd name="T18" fmla="*/ 62 w 104"/>
              <a:gd name="T19" fmla="*/ 77 h 138"/>
              <a:gd name="T20" fmla="*/ 27 w 104"/>
              <a:gd name="T21" fmla="*/ 87 h 138"/>
              <a:gd name="T22" fmla="*/ 18 w 104"/>
              <a:gd name="T23" fmla="*/ 107 h 138"/>
              <a:gd name="T24" fmla="*/ 44 w 104"/>
              <a:gd name="T25" fmla="*/ 98 h 138"/>
              <a:gd name="T26" fmla="*/ 46 w 104"/>
              <a:gd name="T27" fmla="*/ 101 h 138"/>
              <a:gd name="T28" fmla="*/ 10 w 104"/>
              <a:gd name="T29" fmla="*/ 122 h 138"/>
              <a:gd name="T30" fmla="*/ 3 w 104"/>
              <a:gd name="T31" fmla="*/ 138 h 138"/>
              <a:gd name="T32" fmla="*/ 6 w 104"/>
              <a:gd name="T33" fmla="*/ 121 h 138"/>
              <a:gd name="T34" fmla="*/ 14 w 104"/>
              <a:gd name="T35" fmla="*/ 105 h 138"/>
              <a:gd name="T36" fmla="*/ 4 w 104"/>
              <a:gd name="T37" fmla="*/ 60 h 138"/>
              <a:gd name="T38" fmla="*/ 21 w 104"/>
              <a:gd name="T39" fmla="*/ 88 h 138"/>
              <a:gd name="T40" fmla="*/ 32 w 104"/>
              <a:gd name="T41" fmla="*/ 70 h 138"/>
              <a:gd name="T42" fmla="*/ 29 w 104"/>
              <a:gd name="T43" fmla="*/ 28 h 138"/>
              <a:gd name="T44" fmla="*/ 35 w 104"/>
              <a:gd name="T45" fmla="*/ 28 h 138"/>
              <a:gd name="T46" fmla="*/ 39 w 104"/>
              <a:gd name="T47" fmla="*/ 56 h 138"/>
              <a:gd name="T48" fmla="*/ 55 w 104"/>
              <a:gd name="T49" fmla="*/ 37 h 138"/>
              <a:gd name="T50" fmla="*/ 70 w 104"/>
              <a:gd name="T51" fmla="*/ 1 h 138"/>
              <a:gd name="T52" fmla="*/ 67 w 104"/>
              <a:gd name="T53" fmla="*/ 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138">
                <a:moveTo>
                  <a:pt x="67" y="22"/>
                </a:moveTo>
                <a:cubicBezTo>
                  <a:pt x="76" y="20"/>
                  <a:pt x="80" y="5"/>
                  <a:pt x="91" y="1"/>
                </a:cubicBezTo>
                <a:cubicBezTo>
                  <a:pt x="93" y="0"/>
                  <a:pt x="97" y="1"/>
                  <a:pt x="101" y="0"/>
                </a:cubicBezTo>
                <a:cubicBezTo>
                  <a:pt x="100" y="3"/>
                  <a:pt x="103" y="2"/>
                  <a:pt x="104" y="3"/>
                </a:cubicBezTo>
                <a:cubicBezTo>
                  <a:pt x="100" y="24"/>
                  <a:pt x="74" y="18"/>
                  <a:pt x="66" y="33"/>
                </a:cubicBezTo>
                <a:cubicBezTo>
                  <a:pt x="71" y="33"/>
                  <a:pt x="74" y="32"/>
                  <a:pt x="82" y="33"/>
                </a:cubicBezTo>
                <a:cubicBezTo>
                  <a:pt x="84" y="36"/>
                  <a:pt x="85" y="39"/>
                  <a:pt x="86" y="44"/>
                </a:cubicBezTo>
                <a:cubicBezTo>
                  <a:pt x="77" y="55"/>
                  <a:pt x="58" y="48"/>
                  <a:pt x="48" y="55"/>
                </a:cubicBezTo>
                <a:cubicBezTo>
                  <a:pt x="43" y="58"/>
                  <a:pt x="41" y="63"/>
                  <a:pt x="38" y="69"/>
                </a:cubicBezTo>
                <a:cubicBezTo>
                  <a:pt x="44" y="66"/>
                  <a:pt x="71" y="59"/>
                  <a:pt x="62" y="77"/>
                </a:cubicBezTo>
                <a:cubicBezTo>
                  <a:pt x="51" y="80"/>
                  <a:pt x="39" y="87"/>
                  <a:pt x="27" y="87"/>
                </a:cubicBezTo>
                <a:cubicBezTo>
                  <a:pt x="24" y="93"/>
                  <a:pt x="21" y="100"/>
                  <a:pt x="18" y="107"/>
                </a:cubicBezTo>
                <a:cubicBezTo>
                  <a:pt x="24" y="105"/>
                  <a:pt x="35" y="96"/>
                  <a:pt x="44" y="98"/>
                </a:cubicBezTo>
                <a:cubicBezTo>
                  <a:pt x="44" y="100"/>
                  <a:pt x="45" y="101"/>
                  <a:pt x="46" y="101"/>
                </a:cubicBezTo>
                <a:cubicBezTo>
                  <a:pt x="45" y="115"/>
                  <a:pt x="23" y="120"/>
                  <a:pt x="10" y="122"/>
                </a:cubicBezTo>
                <a:cubicBezTo>
                  <a:pt x="8" y="128"/>
                  <a:pt x="9" y="136"/>
                  <a:pt x="3" y="138"/>
                </a:cubicBezTo>
                <a:cubicBezTo>
                  <a:pt x="0" y="133"/>
                  <a:pt x="4" y="127"/>
                  <a:pt x="6" y="121"/>
                </a:cubicBezTo>
                <a:cubicBezTo>
                  <a:pt x="9" y="116"/>
                  <a:pt x="11" y="109"/>
                  <a:pt x="14" y="105"/>
                </a:cubicBezTo>
                <a:cubicBezTo>
                  <a:pt x="9" y="93"/>
                  <a:pt x="1" y="78"/>
                  <a:pt x="4" y="60"/>
                </a:cubicBezTo>
                <a:cubicBezTo>
                  <a:pt x="21" y="54"/>
                  <a:pt x="20" y="78"/>
                  <a:pt x="21" y="88"/>
                </a:cubicBezTo>
                <a:cubicBezTo>
                  <a:pt x="25" y="82"/>
                  <a:pt x="27" y="74"/>
                  <a:pt x="32" y="70"/>
                </a:cubicBezTo>
                <a:cubicBezTo>
                  <a:pt x="27" y="59"/>
                  <a:pt x="17" y="38"/>
                  <a:pt x="29" y="28"/>
                </a:cubicBezTo>
                <a:cubicBezTo>
                  <a:pt x="32" y="27"/>
                  <a:pt x="31" y="28"/>
                  <a:pt x="35" y="28"/>
                </a:cubicBezTo>
                <a:cubicBezTo>
                  <a:pt x="40" y="35"/>
                  <a:pt x="39" y="46"/>
                  <a:pt x="39" y="56"/>
                </a:cubicBezTo>
                <a:cubicBezTo>
                  <a:pt x="44" y="53"/>
                  <a:pt x="50" y="43"/>
                  <a:pt x="55" y="37"/>
                </a:cubicBezTo>
                <a:cubicBezTo>
                  <a:pt x="51" y="23"/>
                  <a:pt x="54" y="2"/>
                  <a:pt x="70" y="1"/>
                </a:cubicBezTo>
                <a:cubicBezTo>
                  <a:pt x="77" y="6"/>
                  <a:pt x="72" y="19"/>
                  <a:pt x="67" y="22"/>
                </a:cubicBezTo>
                <a:close/>
              </a:path>
            </a:pathLst>
          </a:custGeom>
          <a:solidFill>
            <a:srgbClr val="0099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38"/>
          <p:cNvSpPr>
            <a:spLocks noEditPoints="1"/>
          </p:cNvSpPr>
          <p:nvPr/>
        </p:nvSpPr>
        <p:spPr bwMode="auto">
          <a:xfrm>
            <a:off x="6773349" y="3543983"/>
            <a:ext cx="1200928" cy="1198096"/>
          </a:xfrm>
          <a:custGeom>
            <a:avLst/>
            <a:gdLst>
              <a:gd name="T0" fmla="*/ 301 w 359"/>
              <a:gd name="T1" fmla="*/ 150 h 358"/>
              <a:gd name="T2" fmla="*/ 275 w 359"/>
              <a:gd name="T3" fmla="*/ 147 h 358"/>
              <a:gd name="T4" fmla="*/ 230 w 359"/>
              <a:gd name="T5" fmla="*/ 135 h 358"/>
              <a:gd name="T6" fmla="*/ 275 w 359"/>
              <a:gd name="T7" fmla="*/ 117 h 358"/>
              <a:gd name="T8" fmla="*/ 254 w 359"/>
              <a:gd name="T9" fmla="*/ 111 h 358"/>
              <a:gd name="T10" fmla="*/ 269 w 359"/>
              <a:gd name="T11" fmla="*/ 55 h 358"/>
              <a:gd name="T12" fmla="*/ 239 w 359"/>
              <a:gd name="T13" fmla="*/ 78 h 358"/>
              <a:gd name="T14" fmla="*/ 217 w 359"/>
              <a:gd name="T15" fmla="*/ 96 h 358"/>
              <a:gd name="T16" fmla="*/ 203 w 359"/>
              <a:gd name="T17" fmla="*/ 93 h 358"/>
              <a:gd name="T18" fmla="*/ 207 w 359"/>
              <a:gd name="T19" fmla="*/ 68 h 358"/>
              <a:gd name="T20" fmla="*/ 204 w 359"/>
              <a:gd name="T21" fmla="*/ 36 h 358"/>
              <a:gd name="T22" fmla="*/ 176 w 359"/>
              <a:gd name="T23" fmla="*/ 77 h 358"/>
              <a:gd name="T24" fmla="*/ 178 w 359"/>
              <a:gd name="T25" fmla="*/ 87 h 358"/>
              <a:gd name="T26" fmla="*/ 150 w 359"/>
              <a:gd name="T27" fmla="*/ 97 h 358"/>
              <a:gd name="T28" fmla="*/ 127 w 359"/>
              <a:gd name="T29" fmla="*/ 85 h 358"/>
              <a:gd name="T30" fmla="*/ 120 w 359"/>
              <a:gd name="T31" fmla="*/ 78 h 358"/>
              <a:gd name="T32" fmla="*/ 90 w 359"/>
              <a:gd name="T33" fmla="*/ 55 h 358"/>
              <a:gd name="T34" fmla="*/ 88 w 359"/>
              <a:gd name="T35" fmla="*/ 108 h 358"/>
              <a:gd name="T36" fmla="*/ 126 w 359"/>
              <a:gd name="T37" fmla="*/ 129 h 358"/>
              <a:gd name="T38" fmla="*/ 131 w 359"/>
              <a:gd name="T39" fmla="*/ 134 h 358"/>
              <a:gd name="T40" fmla="*/ 103 w 359"/>
              <a:gd name="T41" fmla="*/ 175 h 358"/>
              <a:gd name="T42" fmla="*/ 55 w 359"/>
              <a:gd name="T43" fmla="*/ 147 h 358"/>
              <a:gd name="T44" fmla="*/ 18 w 359"/>
              <a:gd name="T45" fmla="*/ 167 h 358"/>
              <a:gd name="T46" fmla="*/ 57 w 359"/>
              <a:gd name="T47" fmla="*/ 192 h 358"/>
              <a:gd name="T48" fmla="*/ 93 w 359"/>
              <a:gd name="T49" fmla="*/ 197 h 358"/>
              <a:gd name="T50" fmla="*/ 174 w 359"/>
              <a:gd name="T51" fmla="*/ 181 h 358"/>
              <a:gd name="T52" fmla="*/ 112 w 359"/>
              <a:gd name="T53" fmla="*/ 240 h 358"/>
              <a:gd name="T54" fmla="*/ 76 w 359"/>
              <a:gd name="T55" fmla="*/ 252 h 358"/>
              <a:gd name="T56" fmla="*/ 54 w 359"/>
              <a:gd name="T57" fmla="*/ 307 h 358"/>
              <a:gd name="T58" fmla="*/ 115 w 359"/>
              <a:gd name="T59" fmla="*/ 285 h 358"/>
              <a:gd name="T60" fmla="*/ 135 w 359"/>
              <a:gd name="T61" fmla="*/ 269 h 358"/>
              <a:gd name="T62" fmla="*/ 175 w 359"/>
              <a:gd name="T63" fmla="*/ 245 h 358"/>
              <a:gd name="T64" fmla="*/ 157 w 359"/>
              <a:gd name="T65" fmla="*/ 290 h 358"/>
              <a:gd name="T66" fmla="*/ 175 w 359"/>
              <a:gd name="T67" fmla="*/ 280 h 358"/>
              <a:gd name="T68" fmla="*/ 204 w 359"/>
              <a:gd name="T69" fmla="*/ 330 h 358"/>
              <a:gd name="T70" fmla="*/ 209 w 359"/>
              <a:gd name="T71" fmla="*/ 292 h 358"/>
              <a:gd name="T72" fmla="*/ 212 w 359"/>
              <a:gd name="T73" fmla="*/ 264 h 358"/>
              <a:gd name="T74" fmla="*/ 224 w 359"/>
              <a:gd name="T75" fmla="*/ 256 h 358"/>
              <a:gd name="T76" fmla="*/ 239 w 359"/>
              <a:gd name="T77" fmla="*/ 277 h 358"/>
              <a:gd name="T78" fmla="*/ 264 w 359"/>
              <a:gd name="T79" fmla="*/ 297 h 358"/>
              <a:gd name="T80" fmla="*/ 254 w 359"/>
              <a:gd name="T81" fmla="*/ 249 h 358"/>
              <a:gd name="T82" fmla="*/ 246 w 359"/>
              <a:gd name="T83" fmla="*/ 243 h 358"/>
              <a:gd name="T84" fmla="*/ 259 w 359"/>
              <a:gd name="T85" fmla="*/ 216 h 358"/>
              <a:gd name="T86" fmla="*/ 283 w 359"/>
              <a:gd name="T87" fmla="*/ 208 h 358"/>
              <a:gd name="T88" fmla="*/ 293 w 359"/>
              <a:gd name="T89" fmla="*/ 208 h 358"/>
              <a:gd name="T90" fmla="*/ 330 w 359"/>
              <a:gd name="T91" fmla="*/ 203 h 358"/>
              <a:gd name="T92" fmla="*/ 273 w 359"/>
              <a:gd name="T93" fmla="*/ 61 h 358"/>
              <a:gd name="T94" fmla="*/ 270 w 359"/>
              <a:gd name="T95" fmla="*/ 87 h 358"/>
              <a:gd name="T96" fmla="*/ 61 w 359"/>
              <a:gd name="T97" fmla="*/ 85 h 358"/>
              <a:gd name="T98" fmla="*/ 28 w 359"/>
              <a:gd name="T99" fmla="*/ 178 h 358"/>
              <a:gd name="T100" fmla="*/ 33 w 359"/>
              <a:gd name="T101" fmla="*/ 161 h 358"/>
              <a:gd name="T102" fmla="*/ 59 w 359"/>
              <a:gd name="T103" fmla="*/ 302 h 358"/>
              <a:gd name="T104" fmla="*/ 90 w 359"/>
              <a:gd name="T105" fmla="*/ 284 h 358"/>
              <a:gd name="T106" fmla="*/ 303 w 359"/>
              <a:gd name="T107" fmla="*/ 300 h 358"/>
              <a:gd name="T108" fmla="*/ 169 w 359"/>
              <a:gd name="T109" fmla="*/ 41 h 358"/>
              <a:gd name="T110" fmla="*/ 181 w 359"/>
              <a:gd name="T111" fmla="*/ 27 h 358"/>
              <a:gd name="T112" fmla="*/ 181 w 359"/>
              <a:gd name="T113" fmla="*/ 352 h 358"/>
              <a:gd name="T114" fmla="*/ 326 w 359"/>
              <a:gd name="T115" fmla="*/ 197 h 358"/>
              <a:gd name="T116" fmla="*/ 329 w 359"/>
              <a:gd name="T117" fmla="*/ 16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9" h="358">
                <a:moveTo>
                  <a:pt x="330" y="155"/>
                </a:moveTo>
                <a:cubicBezTo>
                  <a:pt x="312" y="159"/>
                  <a:pt x="303" y="183"/>
                  <a:pt x="282" y="175"/>
                </a:cubicBezTo>
                <a:cubicBezTo>
                  <a:pt x="287" y="172"/>
                  <a:pt x="290" y="168"/>
                  <a:pt x="295" y="164"/>
                </a:cubicBezTo>
                <a:cubicBezTo>
                  <a:pt x="297" y="165"/>
                  <a:pt x="299" y="167"/>
                  <a:pt x="303" y="166"/>
                </a:cubicBezTo>
                <a:cubicBezTo>
                  <a:pt x="307" y="162"/>
                  <a:pt x="304" y="154"/>
                  <a:pt x="301" y="150"/>
                </a:cubicBezTo>
                <a:cubicBezTo>
                  <a:pt x="298" y="150"/>
                  <a:pt x="295" y="150"/>
                  <a:pt x="293" y="150"/>
                </a:cubicBezTo>
                <a:cubicBezTo>
                  <a:pt x="291" y="163"/>
                  <a:pt x="281" y="169"/>
                  <a:pt x="272" y="177"/>
                </a:cubicBezTo>
                <a:cubicBezTo>
                  <a:pt x="265" y="178"/>
                  <a:pt x="257" y="176"/>
                  <a:pt x="253" y="176"/>
                </a:cubicBezTo>
                <a:cubicBezTo>
                  <a:pt x="258" y="171"/>
                  <a:pt x="263" y="167"/>
                  <a:pt x="266" y="161"/>
                </a:cubicBezTo>
                <a:cubicBezTo>
                  <a:pt x="275" y="162"/>
                  <a:pt x="279" y="153"/>
                  <a:pt x="275" y="147"/>
                </a:cubicBezTo>
                <a:cubicBezTo>
                  <a:pt x="272" y="147"/>
                  <a:pt x="268" y="147"/>
                  <a:pt x="265" y="147"/>
                </a:cubicBezTo>
                <a:cubicBezTo>
                  <a:pt x="264" y="148"/>
                  <a:pt x="265" y="150"/>
                  <a:pt x="262" y="150"/>
                </a:cubicBezTo>
                <a:cubicBezTo>
                  <a:pt x="262" y="164"/>
                  <a:pt x="251" y="167"/>
                  <a:pt x="246" y="176"/>
                </a:cubicBezTo>
                <a:cubicBezTo>
                  <a:pt x="230" y="176"/>
                  <a:pt x="207" y="177"/>
                  <a:pt x="186" y="177"/>
                </a:cubicBezTo>
                <a:cubicBezTo>
                  <a:pt x="199" y="164"/>
                  <a:pt x="214" y="151"/>
                  <a:pt x="230" y="135"/>
                </a:cubicBezTo>
                <a:cubicBezTo>
                  <a:pt x="239" y="134"/>
                  <a:pt x="248" y="134"/>
                  <a:pt x="257" y="134"/>
                </a:cubicBezTo>
                <a:cubicBezTo>
                  <a:pt x="260" y="143"/>
                  <a:pt x="280" y="137"/>
                  <a:pt x="273" y="127"/>
                </a:cubicBezTo>
                <a:cubicBezTo>
                  <a:pt x="262" y="124"/>
                  <a:pt x="246" y="133"/>
                  <a:pt x="237" y="128"/>
                </a:cubicBezTo>
                <a:cubicBezTo>
                  <a:pt x="241" y="123"/>
                  <a:pt x="242" y="122"/>
                  <a:pt x="247" y="118"/>
                </a:cubicBezTo>
                <a:cubicBezTo>
                  <a:pt x="255" y="118"/>
                  <a:pt x="266" y="115"/>
                  <a:pt x="275" y="117"/>
                </a:cubicBezTo>
                <a:cubicBezTo>
                  <a:pt x="275" y="117"/>
                  <a:pt x="277" y="119"/>
                  <a:pt x="277" y="120"/>
                </a:cubicBezTo>
                <a:cubicBezTo>
                  <a:pt x="277" y="120"/>
                  <a:pt x="280" y="120"/>
                  <a:pt x="280" y="120"/>
                </a:cubicBezTo>
                <a:cubicBezTo>
                  <a:pt x="284" y="120"/>
                  <a:pt x="289" y="117"/>
                  <a:pt x="291" y="113"/>
                </a:cubicBezTo>
                <a:cubicBezTo>
                  <a:pt x="291" y="110"/>
                  <a:pt x="286" y="107"/>
                  <a:pt x="284" y="106"/>
                </a:cubicBezTo>
                <a:cubicBezTo>
                  <a:pt x="274" y="113"/>
                  <a:pt x="261" y="112"/>
                  <a:pt x="254" y="111"/>
                </a:cubicBezTo>
                <a:cubicBezTo>
                  <a:pt x="265" y="92"/>
                  <a:pt x="283" y="102"/>
                  <a:pt x="298" y="95"/>
                </a:cubicBezTo>
                <a:cubicBezTo>
                  <a:pt x="297" y="90"/>
                  <a:pt x="301" y="93"/>
                  <a:pt x="303" y="90"/>
                </a:cubicBezTo>
                <a:cubicBezTo>
                  <a:pt x="304" y="84"/>
                  <a:pt x="304" y="79"/>
                  <a:pt x="303" y="73"/>
                </a:cubicBezTo>
                <a:cubicBezTo>
                  <a:pt x="305" y="66"/>
                  <a:pt x="309" y="58"/>
                  <a:pt x="305" y="51"/>
                </a:cubicBezTo>
                <a:cubicBezTo>
                  <a:pt x="293" y="50"/>
                  <a:pt x="281" y="56"/>
                  <a:pt x="269" y="55"/>
                </a:cubicBezTo>
                <a:cubicBezTo>
                  <a:pt x="259" y="71"/>
                  <a:pt x="270" y="94"/>
                  <a:pt x="249" y="104"/>
                </a:cubicBezTo>
                <a:cubicBezTo>
                  <a:pt x="250" y="99"/>
                  <a:pt x="250" y="93"/>
                  <a:pt x="251" y="87"/>
                </a:cubicBezTo>
                <a:cubicBezTo>
                  <a:pt x="253" y="86"/>
                  <a:pt x="255" y="86"/>
                  <a:pt x="258" y="83"/>
                </a:cubicBezTo>
                <a:cubicBezTo>
                  <a:pt x="258" y="77"/>
                  <a:pt x="250" y="73"/>
                  <a:pt x="244" y="73"/>
                </a:cubicBezTo>
                <a:cubicBezTo>
                  <a:pt x="243" y="75"/>
                  <a:pt x="241" y="76"/>
                  <a:pt x="239" y="78"/>
                </a:cubicBezTo>
                <a:cubicBezTo>
                  <a:pt x="247" y="89"/>
                  <a:pt x="244" y="100"/>
                  <a:pt x="244" y="113"/>
                </a:cubicBezTo>
                <a:cubicBezTo>
                  <a:pt x="239" y="118"/>
                  <a:pt x="233" y="122"/>
                  <a:pt x="230" y="125"/>
                </a:cubicBezTo>
                <a:cubicBezTo>
                  <a:pt x="229" y="118"/>
                  <a:pt x="230" y="112"/>
                  <a:pt x="228" y="105"/>
                </a:cubicBezTo>
                <a:cubicBezTo>
                  <a:pt x="235" y="99"/>
                  <a:pt x="232" y="90"/>
                  <a:pt x="224" y="89"/>
                </a:cubicBezTo>
                <a:cubicBezTo>
                  <a:pt x="222" y="91"/>
                  <a:pt x="219" y="93"/>
                  <a:pt x="217" y="96"/>
                </a:cubicBezTo>
                <a:cubicBezTo>
                  <a:pt x="217" y="97"/>
                  <a:pt x="220" y="99"/>
                  <a:pt x="217" y="100"/>
                </a:cubicBezTo>
                <a:cubicBezTo>
                  <a:pt x="227" y="110"/>
                  <a:pt x="222" y="120"/>
                  <a:pt x="225" y="130"/>
                </a:cubicBezTo>
                <a:cubicBezTo>
                  <a:pt x="213" y="142"/>
                  <a:pt x="198" y="158"/>
                  <a:pt x="182" y="173"/>
                </a:cubicBezTo>
                <a:cubicBezTo>
                  <a:pt x="183" y="154"/>
                  <a:pt x="184" y="135"/>
                  <a:pt x="184" y="113"/>
                </a:cubicBezTo>
                <a:cubicBezTo>
                  <a:pt x="190" y="106"/>
                  <a:pt x="196" y="99"/>
                  <a:pt x="203" y="93"/>
                </a:cubicBezTo>
                <a:cubicBezTo>
                  <a:pt x="211" y="97"/>
                  <a:pt x="221" y="78"/>
                  <a:pt x="209" y="76"/>
                </a:cubicBezTo>
                <a:cubicBezTo>
                  <a:pt x="199" y="82"/>
                  <a:pt x="194" y="99"/>
                  <a:pt x="184" y="103"/>
                </a:cubicBezTo>
                <a:cubicBezTo>
                  <a:pt x="184" y="96"/>
                  <a:pt x="184" y="95"/>
                  <a:pt x="184" y="88"/>
                </a:cubicBezTo>
                <a:cubicBezTo>
                  <a:pt x="190" y="82"/>
                  <a:pt x="196" y="73"/>
                  <a:pt x="203" y="68"/>
                </a:cubicBezTo>
                <a:cubicBezTo>
                  <a:pt x="203" y="68"/>
                  <a:pt x="206" y="68"/>
                  <a:pt x="207" y="68"/>
                </a:cubicBezTo>
                <a:cubicBezTo>
                  <a:pt x="207" y="68"/>
                  <a:pt x="209" y="66"/>
                  <a:pt x="209" y="66"/>
                </a:cubicBezTo>
                <a:cubicBezTo>
                  <a:pt x="211" y="64"/>
                  <a:pt x="213" y="58"/>
                  <a:pt x="212" y="54"/>
                </a:cubicBezTo>
                <a:cubicBezTo>
                  <a:pt x="210" y="52"/>
                  <a:pt x="204" y="53"/>
                  <a:pt x="202" y="54"/>
                </a:cubicBezTo>
                <a:cubicBezTo>
                  <a:pt x="200" y="65"/>
                  <a:pt x="190" y="74"/>
                  <a:pt x="184" y="78"/>
                </a:cubicBezTo>
                <a:cubicBezTo>
                  <a:pt x="179" y="57"/>
                  <a:pt x="198" y="52"/>
                  <a:pt x="204" y="36"/>
                </a:cubicBezTo>
                <a:cubicBezTo>
                  <a:pt x="200" y="34"/>
                  <a:pt x="205" y="33"/>
                  <a:pt x="204" y="28"/>
                </a:cubicBezTo>
                <a:cubicBezTo>
                  <a:pt x="200" y="24"/>
                  <a:pt x="197" y="20"/>
                  <a:pt x="192" y="17"/>
                </a:cubicBezTo>
                <a:cubicBezTo>
                  <a:pt x="189" y="10"/>
                  <a:pt x="186" y="2"/>
                  <a:pt x="178" y="0"/>
                </a:cubicBezTo>
                <a:cubicBezTo>
                  <a:pt x="169" y="8"/>
                  <a:pt x="164" y="20"/>
                  <a:pt x="155" y="28"/>
                </a:cubicBezTo>
                <a:cubicBezTo>
                  <a:pt x="159" y="47"/>
                  <a:pt x="184" y="55"/>
                  <a:pt x="176" y="77"/>
                </a:cubicBezTo>
                <a:cubicBezTo>
                  <a:pt x="173" y="72"/>
                  <a:pt x="168" y="69"/>
                  <a:pt x="165" y="64"/>
                </a:cubicBezTo>
                <a:cubicBezTo>
                  <a:pt x="166" y="62"/>
                  <a:pt x="168" y="60"/>
                  <a:pt x="167" y="56"/>
                </a:cubicBezTo>
                <a:cubicBezTo>
                  <a:pt x="162" y="52"/>
                  <a:pt x="155" y="54"/>
                  <a:pt x="150" y="58"/>
                </a:cubicBezTo>
                <a:cubicBezTo>
                  <a:pt x="150" y="61"/>
                  <a:pt x="150" y="63"/>
                  <a:pt x="150" y="66"/>
                </a:cubicBezTo>
                <a:cubicBezTo>
                  <a:pt x="164" y="67"/>
                  <a:pt x="170" y="78"/>
                  <a:pt x="178" y="87"/>
                </a:cubicBezTo>
                <a:cubicBezTo>
                  <a:pt x="178" y="94"/>
                  <a:pt x="177" y="101"/>
                  <a:pt x="177" y="106"/>
                </a:cubicBezTo>
                <a:cubicBezTo>
                  <a:pt x="172" y="101"/>
                  <a:pt x="168" y="96"/>
                  <a:pt x="161" y="93"/>
                </a:cubicBezTo>
                <a:cubicBezTo>
                  <a:pt x="163" y="83"/>
                  <a:pt x="154" y="79"/>
                  <a:pt x="147" y="84"/>
                </a:cubicBezTo>
                <a:cubicBezTo>
                  <a:pt x="147" y="87"/>
                  <a:pt x="147" y="90"/>
                  <a:pt x="147" y="94"/>
                </a:cubicBezTo>
                <a:cubicBezTo>
                  <a:pt x="148" y="95"/>
                  <a:pt x="151" y="94"/>
                  <a:pt x="150" y="97"/>
                </a:cubicBezTo>
                <a:cubicBezTo>
                  <a:pt x="165" y="97"/>
                  <a:pt x="168" y="107"/>
                  <a:pt x="177" y="113"/>
                </a:cubicBezTo>
                <a:cubicBezTo>
                  <a:pt x="177" y="129"/>
                  <a:pt x="178" y="151"/>
                  <a:pt x="177" y="173"/>
                </a:cubicBezTo>
                <a:cubicBezTo>
                  <a:pt x="165" y="159"/>
                  <a:pt x="152" y="145"/>
                  <a:pt x="136" y="129"/>
                </a:cubicBezTo>
                <a:cubicBezTo>
                  <a:pt x="135" y="120"/>
                  <a:pt x="135" y="111"/>
                  <a:pt x="135" y="102"/>
                </a:cubicBezTo>
                <a:cubicBezTo>
                  <a:pt x="144" y="98"/>
                  <a:pt x="138" y="79"/>
                  <a:pt x="127" y="85"/>
                </a:cubicBezTo>
                <a:cubicBezTo>
                  <a:pt x="125" y="97"/>
                  <a:pt x="134" y="113"/>
                  <a:pt x="129" y="122"/>
                </a:cubicBezTo>
                <a:cubicBezTo>
                  <a:pt x="124" y="118"/>
                  <a:pt x="123" y="116"/>
                  <a:pt x="118" y="111"/>
                </a:cubicBezTo>
                <a:cubicBezTo>
                  <a:pt x="119" y="103"/>
                  <a:pt x="116" y="93"/>
                  <a:pt x="118" y="84"/>
                </a:cubicBezTo>
                <a:cubicBezTo>
                  <a:pt x="118" y="83"/>
                  <a:pt x="120" y="82"/>
                  <a:pt x="120" y="81"/>
                </a:cubicBezTo>
                <a:cubicBezTo>
                  <a:pt x="120" y="81"/>
                  <a:pt x="120" y="79"/>
                  <a:pt x="120" y="78"/>
                </a:cubicBezTo>
                <a:cubicBezTo>
                  <a:pt x="121" y="75"/>
                  <a:pt x="118" y="70"/>
                  <a:pt x="114" y="68"/>
                </a:cubicBezTo>
                <a:cubicBezTo>
                  <a:pt x="111" y="68"/>
                  <a:pt x="108" y="73"/>
                  <a:pt x="107" y="75"/>
                </a:cubicBezTo>
                <a:cubicBezTo>
                  <a:pt x="114" y="84"/>
                  <a:pt x="113" y="97"/>
                  <a:pt x="111" y="104"/>
                </a:cubicBezTo>
                <a:cubicBezTo>
                  <a:pt x="93" y="93"/>
                  <a:pt x="103" y="76"/>
                  <a:pt x="96" y="61"/>
                </a:cubicBezTo>
                <a:cubicBezTo>
                  <a:pt x="91" y="62"/>
                  <a:pt x="94" y="58"/>
                  <a:pt x="90" y="55"/>
                </a:cubicBezTo>
                <a:cubicBezTo>
                  <a:pt x="85" y="55"/>
                  <a:pt x="79" y="55"/>
                  <a:pt x="74" y="56"/>
                </a:cubicBezTo>
                <a:cubicBezTo>
                  <a:pt x="67" y="53"/>
                  <a:pt x="59" y="50"/>
                  <a:pt x="52" y="53"/>
                </a:cubicBezTo>
                <a:cubicBezTo>
                  <a:pt x="51" y="65"/>
                  <a:pt x="57" y="78"/>
                  <a:pt x="56" y="90"/>
                </a:cubicBezTo>
                <a:cubicBezTo>
                  <a:pt x="72" y="100"/>
                  <a:pt x="95" y="89"/>
                  <a:pt x="105" y="109"/>
                </a:cubicBezTo>
                <a:cubicBezTo>
                  <a:pt x="99" y="108"/>
                  <a:pt x="94" y="109"/>
                  <a:pt x="88" y="108"/>
                </a:cubicBezTo>
                <a:cubicBezTo>
                  <a:pt x="87" y="106"/>
                  <a:pt x="87" y="103"/>
                  <a:pt x="84" y="101"/>
                </a:cubicBezTo>
                <a:cubicBezTo>
                  <a:pt x="77" y="101"/>
                  <a:pt x="74" y="109"/>
                  <a:pt x="73" y="114"/>
                </a:cubicBezTo>
                <a:cubicBezTo>
                  <a:pt x="75" y="116"/>
                  <a:pt x="77" y="118"/>
                  <a:pt x="79" y="120"/>
                </a:cubicBezTo>
                <a:cubicBezTo>
                  <a:pt x="89" y="111"/>
                  <a:pt x="101" y="115"/>
                  <a:pt x="113" y="115"/>
                </a:cubicBezTo>
                <a:cubicBezTo>
                  <a:pt x="119" y="120"/>
                  <a:pt x="123" y="126"/>
                  <a:pt x="126" y="129"/>
                </a:cubicBezTo>
                <a:cubicBezTo>
                  <a:pt x="119" y="129"/>
                  <a:pt x="112" y="129"/>
                  <a:pt x="106" y="131"/>
                </a:cubicBezTo>
                <a:cubicBezTo>
                  <a:pt x="100" y="123"/>
                  <a:pt x="91" y="127"/>
                  <a:pt x="90" y="135"/>
                </a:cubicBezTo>
                <a:cubicBezTo>
                  <a:pt x="92" y="137"/>
                  <a:pt x="94" y="139"/>
                  <a:pt x="97" y="142"/>
                </a:cubicBezTo>
                <a:cubicBezTo>
                  <a:pt x="98" y="142"/>
                  <a:pt x="99" y="139"/>
                  <a:pt x="101" y="142"/>
                </a:cubicBezTo>
                <a:cubicBezTo>
                  <a:pt x="111" y="131"/>
                  <a:pt x="121" y="136"/>
                  <a:pt x="131" y="134"/>
                </a:cubicBezTo>
                <a:cubicBezTo>
                  <a:pt x="143" y="146"/>
                  <a:pt x="159" y="161"/>
                  <a:pt x="174" y="176"/>
                </a:cubicBezTo>
                <a:cubicBezTo>
                  <a:pt x="155" y="176"/>
                  <a:pt x="136" y="175"/>
                  <a:pt x="113" y="175"/>
                </a:cubicBezTo>
                <a:cubicBezTo>
                  <a:pt x="106" y="169"/>
                  <a:pt x="100" y="162"/>
                  <a:pt x="93" y="156"/>
                </a:cubicBezTo>
                <a:cubicBezTo>
                  <a:pt x="97" y="147"/>
                  <a:pt x="79" y="138"/>
                  <a:pt x="77" y="150"/>
                </a:cubicBezTo>
                <a:cubicBezTo>
                  <a:pt x="83" y="160"/>
                  <a:pt x="100" y="165"/>
                  <a:pt x="103" y="175"/>
                </a:cubicBezTo>
                <a:cubicBezTo>
                  <a:pt x="97" y="175"/>
                  <a:pt x="96" y="175"/>
                  <a:pt x="88" y="175"/>
                </a:cubicBezTo>
                <a:cubicBezTo>
                  <a:pt x="83" y="169"/>
                  <a:pt x="74" y="163"/>
                  <a:pt x="69" y="156"/>
                </a:cubicBezTo>
                <a:cubicBezTo>
                  <a:pt x="68" y="155"/>
                  <a:pt x="69" y="152"/>
                  <a:pt x="69" y="152"/>
                </a:cubicBezTo>
                <a:cubicBezTo>
                  <a:pt x="69" y="152"/>
                  <a:pt x="67" y="150"/>
                  <a:pt x="67" y="150"/>
                </a:cubicBezTo>
                <a:cubicBezTo>
                  <a:pt x="64" y="147"/>
                  <a:pt x="59" y="146"/>
                  <a:pt x="55" y="147"/>
                </a:cubicBezTo>
                <a:cubicBezTo>
                  <a:pt x="53" y="149"/>
                  <a:pt x="54" y="154"/>
                  <a:pt x="55" y="157"/>
                </a:cubicBezTo>
                <a:cubicBezTo>
                  <a:pt x="66" y="159"/>
                  <a:pt x="75" y="169"/>
                  <a:pt x="79" y="175"/>
                </a:cubicBezTo>
                <a:cubicBezTo>
                  <a:pt x="58" y="180"/>
                  <a:pt x="52" y="160"/>
                  <a:pt x="37" y="155"/>
                </a:cubicBezTo>
                <a:cubicBezTo>
                  <a:pt x="34" y="159"/>
                  <a:pt x="34" y="154"/>
                  <a:pt x="29" y="155"/>
                </a:cubicBezTo>
                <a:cubicBezTo>
                  <a:pt x="25" y="158"/>
                  <a:pt x="21" y="162"/>
                  <a:pt x="18" y="167"/>
                </a:cubicBezTo>
                <a:cubicBezTo>
                  <a:pt x="11" y="170"/>
                  <a:pt x="3" y="173"/>
                  <a:pt x="0" y="181"/>
                </a:cubicBezTo>
                <a:cubicBezTo>
                  <a:pt x="8" y="190"/>
                  <a:pt x="21" y="194"/>
                  <a:pt x="29" y="203"/>
                </a:cubicBezTo>
                <a:cubicBezTo>
                  <a:pt x="48" y="199"/>
                  <a:pt x="56" y="175"/>
                  <a:pt x="78" y="183"/>
                </a:cubicBezTo>
                <a:cubicBezTo>
                  <a:pt x="73" y="186"/>
                  <a:pt x="69" y="190"/>
                  <a:pt x="65" y="194"/>
                </a:cubicBezTo>
                <a:cubicBezTo>
                  <a:pt x="62" y="193"/>
                  <a:pt x="60" y="191"/>
                  <a:pt x="57" y="192"/>
                </a:cubicBezTo>
                <a:cubicBezTo>
                  <a:pt x="52" y="196"/>
                  <a:pt x="55" y="204"/>
                  <a:pt x="59" y="208"/>
                </a:cubicBezTo>
                <a:cubicBezTo>
                  <a:pt x="61" y="208"/>
                  <a:pt x="64" y="208"/>
                  <a:pt x="67" y="208"/>
                </a:cubicBezTo>
                <a:cubicBezTo>
                  <a:pt x="68" y="195"/>
                  <a:pt x="79" y="189"/>
                  <a:pt x="87" y="181"/>
                </a:cubicBezTo>
                <a:cubicBezTo>
                  <a:pt x="95" y="180"/>
                  <a:pt x="102" y="182"/>
                  <a:pt x="106" y="182"/>
                </a:cubicBezTo>
                <a:cubicBezTo>
                  <a:pt x="102" y="187"/>
                  <a:pt x="97" y="191"/>
                  <a:pt x="93" y="197"/>
                </a:cubicBezTo>
                <a:cubicBezTo>
                  <a:pt x="84" y="196"/>
                  <a:pt x="80" y="205"/>
                  <a:pt x="85" y="211"/>
                </a:cubicBezTo>
                <a:cubicBezTo>
                  <a:pt x="88" y="211"/>
                  <a:pt x="91" y="211"/>
                  <a:pt x="94" y="211"/>
                </a:cubicBezTo>
                <a:cubicBezTo>
                  <a:pt x="95" y="210"/>
                  <a:pt x="95" y="208"/>
                  <a:pt x="97" y="208"/>
                </a:cubicBezTo>
                <a:cubicBezTo>
                  <a:pt x="97" y="194"/>
                  <a:pt x="108" y="190"/>
                  <a:pt x="113" y="182"/>
                </a:cubicBezTo>
                <a:cubicBezTo>
                  <a:pt x="130" y="182"/>
                  <a:pt x="152" y="181"/>
                  <a:pt x="174" y="181"/>
                </a:cubicBezTo>
                <a:cubicBezTo>
                  <a:pt x="160" y="194"/>
                  <a:pt x="145" y="207"/>
                  <a:pt x="130" y="223"/>
                </a:cubicBezTo>
                <a:cubicBezTo>
                  <a:pt x="121" y="224"/>
                  <a:pt x="111" y="224"/>
                  <a:pt x="102" y="224"/>
                </a:cubicBezTo>
                <a:cubicBezTo>
                  <a:pt x="99" y="215"/>
                  <a:pt x="79" y="221"/>
                  <a:pt x="86" y="231"/>
                </a:cubicBezTo>
                <a:cubicBezTo>
                  <a:pt x="98" y="234"/>
                  <a:pt x="113" y="225"/>
                  <a:pt x="123" y="230"/>
                </a:cubicBezTo>
                <a:cubicBezTo>
                  <a:pt x="118" y="235"/>
                  <a:pt x="117" y="235"/>
                  <a:pt x="112" y="240"/>
                </a:cubicBezTo>
                <a:cubicBezTo>
                  <a:pt x="104" y="240"/>
                  <a:pt x="93" y="243"/>
                  <a:pt x="85" y="241"/>
                </a:cubicBezTo>
                <a:cubicBezTo>
                  <a:pt x="84" y="241"/>
                  <a:pt x="83" y="239"/>
                  <a:pt x="82" y="238"/>
                </a:cubicBezTo>
                <a:cubicBezTo>
                  <a:pt x="82" y="238"/>
                  <a:pt x="79" y="238"/>
                  <a:pt x="79" y="238"/>
                </a:cubicBezTo>
                <a:cubicBezTo>
                  <a:pt x="76" y="238"/>
                  <a:pt x="71" y="241"/>
                  <a:pt x="69" y="245"/>
                </a:cubicBezTo>
                <a:cubicBezTo>
                  <a:pt x="69" y="248"/>
                  <a:pt x="73" y="251"/>
                  <a:pt x="76" y="252"/>
                </a:cubicBezTo>
                <a:cubicBezTo>
                  <a:pt x="85" y="245"/>
                  <a:pt x="98" y="246"/>
                  <a:pt x="105" y="247"/>
                </a:cubicBezTo>
                <a:cubicBezTo>
                  <a:pt x="94" y="266"/>
                  <a:pt x="77" y="256"/>
                  <a:pt x="62" y="263"/>
                </a:cubicBezTo>
                <a:cubicBezTo>
                  <a:pt x="63" y="268"/>
                  <a:pt x="59" y="265"/>
                  <a:pt x="56" y="268"/>
                </a:cubicBezTo>
                <a:cubicBezTo>
                  <a:pt x="56" y="274"/>
                  <a:pt x="56" y="279"/>
                  <a:pt x="57" y="285"/>
                </a:cubicBezTo>
                <a:cubicBezTo>
                  <a:pt x="54" y="292"/>
                  <a:pt x="50" y="300"/>
                  <a:pt x="54" y="307"/>
                </a:cubicBezTo>
                <a:cubicBezTo>
                  <a:pt x="66" y="308"/>
                  <a:pt x="78" y="302"/>
                  <a:pt x="90" y="303"/>
                </a:cubicBezTo>
                <a:cubicBezTo>
                  <a:pt x="101" y="287"/>
                  <a:pt x="90" y="264"/>
                  <a:pt x="110" y="254"/>
                </a:cubicBezTo>
                <a:cubicBezTo>
                  <a:pt x="109" y="259"/>
                  <a:pt x="110" y="265"/>
                  <a:pt x="109" y="271"/>
                </a:cubicBezTo>
                <a:cubicBezTo>
                  <a:pt x="106" y="272"/>
                  <a:pt x="104" y="272"/>
                  <a:pt x="102" y="275"/>
                </a:cubicBezTo>
                <a:cubicBezTo>
                  <a:pt x="102" y="281"/>
                  <a:pt x="109" y="285"/>
                  <a:pt x="115" y="285"/>
                </a:cubicBezTo>
                <a:cubicBezTo>
                  <a:pt x="117" y="283"/>
                  <a:pt x="119" y="282"/>
                  <a:pt x="121" y="280"/>
                </a:cubicBezTo>
                <a:cubicBezTo>
                  <a:pt x="112" y="269"/>
                  <a:pt x="115" y="258"/>
                  <a:pt x="116" y="245"/>
                </a:cubicBezTo>
                <a:cubicBezTo>
                  <a:pt x="121" y="240"/>
                  <a:pt x="127" y="236"/>
                  <a:pt x="130" y="233"/>
                </a:cubicBezTo>
                <a:cubicBezTo>
                  <a:pt x="130" y="240"/>
                  <a:pt x="130" y="246"/>
                  <a:pt x="132" y="253"/>
                </a:cubicBezTo>
                <a:cubicBezTo>
                  <a:pt x="124" y="259"/>
                  <a:pt x="128" y="268"/>
                  <a:pt x="135" y="269"/>
                </a:cubicBezTo>
                <a:cubicBezTo>
                  <a:pt x="138" y="267"/>
                  <a:pt x="140" y="265"/>
                  <a:pt x="142" y="262"/>
                </a:cubicBezTo>
                <a:cubicBezTo>
                  <a:pt x="142" y="261"/>
                  <a:pt x="140" y="259"/>
                  <a:pt x="142" y="258"/>
                </a:cubicBezTo>
                <a:cubicBezTo>
                  <a:pt x="132" y="248"/>
                  <a:pt x="137" y="238"/>
                  <a:pt x="135" y="228"/>
                </a:cubicBezTo>
                <a:cubicBezTo>
                  <a:pt x="146" y="216"/>
                  <a:pt x="162" y="200"/>
                  <a:pt x="177" y="185"/>
                </a:cubicBezTo>
                <a:cubicBezTo>
                  <a:pt x="177" y="204"/>
                  <a:pt x="175" y="223"/>
                  <a:pt x="175" y="245"/>
                </a:cubicBezTo>
                <a:cubicBezTo>
                  <a:pt x="169" y="252"/>
                  <a:pt x="163" y="259"/>
                  <a:pt x="157" y="265"/>
                </a:cubicBezTo>
                <a:cubicBezTo>
                  <a:pt x="148" y="261"/>
                  <a:pt x="139" y="280"/>
                  <a:pt x="151" y="282"/>
                </a:cubicBezTo>
                <a:cubicBezTo>
                  <a:pt x="161" y="276"/>
                  <a:pt x="165" y="259"/>
                  <a:pt x="175" y="255"/>
                </a:cubicBezTo>
                <a:cubicBezTo>
                  <a:pt x="176" y="262"/>
                  <a:pt x="175" y="263"/>
                  <a:pt x="175" y="270"/>
                </a:cubicBezTo>
                <a:cubicBezTo>
                  <a:pt x="169" y="276"/>
                  <a:pt x="164" y="285"/>
                  <a:pt x="157" y="290"/>
                </a:cubicBezTo>
                <a:cubicBezTo>
                  <a:pt x="156" y="290"/>
                  <a:pt x="153" y="290"/>
                  <a:pt x="153" y="290"/>
                </a:cubicBezTo>
                <a:cubicBezTo>
                  <a:pt x="153" y="290"/>
                  <a:pt x="151" y="292"/>
                  <a:pt x="151" y="292"/>
                </a:cubicBezTo>
                <a:cubicBezTo>
                  <a:pt x="148" y="294"/>
                  <a:pt x="147" y="300"/>
                  <a:pt x="148" y="304"/>
                </a:cubicBezTo>
                <a:cubicBezTo>
                  <a:pt x="150" y="306"/>
                  <a:pt x="155" y="305"/>
                  <a:pt x="158" y="304"/>
                </a:cubicBezTo>
                <a:cubicBezTo>
                  <a:pt x="160" y="293"/>
                  <a:pt x="169" y="284"/>
                  <a:pt x="175" y="280"/>
                </a:cubicBezTo>
                <a:cubicBezTo>
                  <a:pt x="181" y="301"/>
                  <a:pt x="161" y="306"/>
                  <a:pt x="156" y="322"/>
                </a:cubicBezTo>
                <a:cubicBezTo>
                  <a:pt x="160" y="324"/>
                  <a:pt x="155" y="325"/>
                  <a:pt x="156" y="330"/>
                </a:cubicBezTo>
                <a:cubicBezTo>
                  <a:pt x="159" y="334"/>
                  <a:pt x="163" y="338"/>
                  <a:pt x="167" y="341"/>
                </a:cubicBezTo>
                <a:cubicBezTo>
                  <a:pt x="171" y="348"/>
                  <a:pt x="174" y="356"/>
                  <a:pt x="181" y="358"/>
                </a:cubicBezTo>
                <a:cubicBezTo>
                  <a:pt x="190" y="350"/>
                  <a:pt x="195" y="338"/>
                  <a:pt x="204" y="330"/>
                </a:cubicBezTo>
                <a:cubicBezTo>
                  <a:pt x="200" y="311"/>
                  <a:pt x="176" y="303"/>
                  <a:pt x="183" y="281"/>
                </a:cubicBezTo>
                <a:cubicBezTo>
                  <a:pt x="187" y="286"/>
                  <a:pt x="191" y="289"/>
                  <a:pt x="194" y="294"/>
                </a:cubicBezTo>
                <a:cubicBezTo>
                  <a:pt x="193" y="296"/>
                  <a:pt x="192" y="298"/>
                  <a:pt x="192" y="302"/>
                </a:cubicBezTo>
                <a:cubicBezTo>
                  <a:pt x="197" y="306"/>
                  <a:pt x="205" y="304"/>
                  <a:pt x="209" y="300"/>
                </a:cubicBezTo>
                <a:cubicBezTo>
                  <a:pt x="209" y="297"/>
                  <a:pt x="209" y="295"/>
                  <a:pt x="209" y="292"/>
                </a:cubicBezTo>
                <a:cubicBezTo>
                  <a:pt x="196" y="291"/>
                  <a:pt x="190" y="280"/>
                  <a:pt x="181" y="271"/>
                </a:cubicBezTo>
                <a:cubicBezTo>
                  <a:pt x="181" y="264"/>
                  <a:pt x="182" y="257"/>
                  <a:pt x="182" y="252"/>
                </a:cubicBezTo>
                <a:cubicBezTo>
                  <a:pt x="187" y="257"/>
                  <a:pt x="192" y="262"/>
                  <a:pt x="198" y="265"/>
                </a:cubicBezTo>
                <a:cubicBezTo>
                  <a:pt x="197" y="275"/>
                  <a:pt x="206" y="279"/>
                  <a:pt x="212" y="274"/>
                </a:cubicBezTo>
                <a:cubicBezTo>
                  <a:pt x="212" y="271"/>
                  <a:pt x="212" y="268"/>
                  <a:pt x="212" y="264"/>
                </a:cubicBezTo>
                <a:cubicBezTo>
                  <a:pt x="211" y="263"/>
                  <a:pt x="208" y="264"/>
                  <a:pt x="209" y="261"/>
                </a:cubicBezTo>
                <a:cubicBezTo>
                  <a:pt x="195" y="261"/>
                  <a:pt x="191" y="251"/>
                  <a:pt x="182" y="245"/>
                </a:cubicBezTo>
                <a:cubicBezTo>
                  <a:pt x="182" y="229"/>
                  <a:pt x="182" y="207"/>
                  <a:pt x="182" y="185"/>
                </a:cubicBezTo>
                <a:cubicBezTo>
                  <a:pt x="195" y="199"/>
                  <a:pt x="208" y="213"/>
                  <a:pt x="224" y="229"/>
                </a:cubicBezTo>
                <a:cubicBezTo>
                  <a:pt x="224" y="238"/>
                  <a:pt x="224" y="247"/>
                  <a:pt x="224" y="256"/>
                </a:cubicBezTo>
                <a:cubicBezTo>
                  <a:pt x="216" y="260"/>
                  <a:pt x="222" y="279"/>
                  <a:pt x="232" y="273"/>
                </a:cubicBezTo>
                <a:cubicBezTo>
                  <a:pt x="235" y="261"/>
                  <a:pt x="226" y="245"/>
                  <a:pt x="231" y="236"/>
                </a:cubicBezTo>
                <a:cubicBezTo>
                  <a:pt x="236" y="240"/>
                  <a:pt x="236" y="242"/>
                  <a:pt x="241" y="247"/>
                </a:cubicBezTo>
                <a:cubicBezTo>
                  <a:pt x="241" y="255"/>
                  <a:pt x="243" y="265"/>
                  <a:pt x="242" y="274"/>
                </a:cubicBezTo>
                <a:cubicBezTo>
                  <a:pt x="242" y="275"/>
                  <a:pt x="239" y="276"/>
                  <a:pt x="239" y="277"/>
                </a:cubicBezTo>
                <a:cubicBezTo>
                  <a:pt x="239" y="277"/>
                  <a:pt x="239" y="279"/>
                  <a:pt x="239" y="280"/>
                </a:cubicBezTo>
                <a:cubicBezTo>
                  <a:pt x="239" y="283"/>
                  <a:pt x="242" y="288"/>
                  <a:pt x="245" y="290"/>
                </a:cubicBezTo>
                <a:cubicBezTo>
                  <a:pt x="248" y="290"/>
                  <a:pt x="251" y="285"/>
                  <a:pt x="252" y="283"/>
                </a:cubicBezTo>
                <a:cubicBezTo>
                  <a:pt x="246" y="274"/>
                  <a:pt x="247" y="261"/>
                  <a:pt x="248" y="254"/>
                </a:cubicBezTo>
                <a:cubicBezTo>
                  <a:pt x="267" y="265"/>
                  <a:pt x="257" y="282"/>
                  <a:pt x="264" y="297"/>
                </a:cubicBezTo>
                <a:cubicBezTo>
                  <a:pt x="269" y="296"/>
                  <a:pt x="265" y="300"/>
                  <a:pt x="269" y="303"/>
                </a:cubicBezTo>
                <a:cubicBezTo>
                  <a:pt x="275" y="303"/>
                  <a:pt x="280" y="303"/>
                  <a:pt x="285" y="302"/>
                </a:cubicBezTo>
                <a:cubicBezTo>
                  <a:pt x="293" y="305"/>
                  <a:pt x="300" y="308"/>
                  <a:pt x="308" y="305"/>
                </a:cubicBezTo>
                <a:cubicBezTo>
                  <a:pt x="308" y="293"/>
                  <a:pt x="303" y="280"/>
                  <a:pt x="304" y="268"/>
                </a:cubicBezTo>
                <a:cubicBezTo>
                  <a:pt x="287" y="258"/>
                  <a:pt x="264" y="269"/>
                  <a:pt x="254" y="249"/>
                </a:cubicBezTo>
                <a:cubicBezTo>
                  <a:pt x="260" y="250"/>
                  <a:pt x="266" y="249"/>
                  <a:pt x="271" y="250"/>
                </a:cubicBezTo>
                <a:cubicBezTo>
                  <a:pt x="272" y="252"/>
                  <a:pt x="273" y="255"/>
                  <a:pt x="276" y="257"/>
                </a:cubicBezTo>
                <a:cubicBezTo>
                  <a:pt x="282" y="257"/>
                  <a:pt x="285" y="249"/>
                  <a:pt x="286" y="244"/>
                </a:cubicBezTo>
                <a:cubicBezTo>
                  <a:pt x="284" y="242"/>
                  <a:pt x="282" y="240"/>
                  <a:pt x="280" y="238"/>
                </a:cubicBezTo>
                <a:cubicBezTo>
                  <a:pt x="270" y="247"/>
                  <a:pt x="258" y="243"/>
                  <a:pt x="246" y="243"/>
                </a:cubicBezTo>
                <a:cubicBezTo>
                  <a:pt x="241" y="238"/>
                  <a:pt x="237" y="232"/>
                  <a:pt x="233" y="229"/>
                </a:cubicBezTo>
                <a:cubicBezTo>
                  <a:pt x="240" y="229"/>
                  <a:pt x="247" y="229"/>
                  <a:pt x="254" y="227"/>
                </a:cubicBezTo>
                <a:cubicBezTo>
                  <a:pt x="259" y="235"/>
                  <a:pt x="268" y="231"/>
                  <a:pt x="270" y="223"/>
                </a:cubicBezTo>
                <a:cubicBezTo>
                  <a:pt x="268" y="221"/>
                  <a:pt x="265" y="219"/>
                  <a:pt x="263" y="216"/>
                </a:cubicBezTo>
                <a:cubicBezTo>
                  <a:pt x="261" y="216"/>
                  <a:pt x="260" y="219"/>
                  <a:pt x="259" y="216"/>
                </a:cubicBezTo>
                <a:cubicBezTo>
                  <a:pt x="249" y="227"/>
                  <a:pt x="239" y="222"/>
                  <a:pt x="229" y="224"/>
                </a:cubicBezTo>
                <a:cubicBezTo>
                  <a:pt x="217" y="212"/>
                  <a:pt x="201" y="197"/>
                  <a:pt x="186" y="182"/>
                </a:cubicBezTo>
                <a:cubicBezTo>
                  <a:pt x="204" y="182"/>
                  <a:pt x="224" y="183"/>
                  <a:pt x="246" y="183"/>
                </a:cubicBezTo>
                <a:cubicBezTo>
                  <a:pt x="253" y="189"/>
                  <a:pt x="260" y="196"/>
                  <a:pt x="266" y="202"/>
                </a:cubicBezTo>
                <a:cubicBezTo>
                  <a:pt x="262" y="211"/>
                  <a:pt x="280" y="220"/>
                  <a:pt x="283" y="208"/>
                </a:cubicBezTo>
                <a:cubicBezTo>
                  <a:pt x="277" y="198"/>
                  <a:pt x="259" y="193"/>
                  <a:pt x="256" y="183"/>
                </a:cubicBezTo>
                <a:cubicBezTo>
                  <a:pt x="263" y="183"/>
                  <a:pt x="264" y="183"/>
                  <a:pt x="271" y="183"/>
                </a:cubicBezTo>
                <a:cubicBezTo>
                  <a:pt x="276" y="189"/>
                  <a:pt x="286" y="195"/>
                  <a:pt x="291" y="202"/>
                </a:cubicBezTo>
                <a:cubicBezTo>
                  <a:pt x="291" y="203"/>
                  <a:pt x="290" y="206"/>
                  <a:pt x="291" y="206"/>
                </a:cubicBezTo>
                <a:cubicBezTo>
                  <a:pt x="291" y="206"/>
                  <a:pt x="293" y="208"/>
                  <a:pt x="293" y="208"/>
                </a:cubicBezTo>
                <a:cubicBezTo>
                  <a:pt x="295" y="211"/>
                  <a:pt x="301" y="212"/>
                  <a:pt x="305" y="211"/>
                </a:cubicBezTo>
                <a:cubicBezTo>
                  <a:pt x="307" y="209"/>
                  <a:pt x="306" y="204"/>
                  <a:pt x="305" y="201"/>
                </a:cubicBezTo>
                <a:cubicBezTo>
                  <a:pt x="293" y="199"/>
                  <a:pt x="285" y="189"/>
                  <a:pt x="281" y="183"/>
                </a:cubicBezTo>
                <a:cubicBezTo>
                  <a:pt x="302" y="178"/>
                  <a:pt x="307" y="197"/>
                  <a:pt x="322" y="203"/>
                </a:cubicBezTo>
                <a:cubicBezTo>
                  <a:pt x="325" y="199"/>
                  <a:pt x="326" y="204"/>
                  <a:pt x="330" y="203"/>
                </a:cubicBezTo>
                <a:cubicBezTo>
                  <a:pt x="335" y="200"/>
                  <a:pt x="338" y="196"/>
                  <a:pt x="341" y="191"/>
                </a:cubicBezTo>
                <a:cubicBezTo>
                  <a:pt x="349" y="188"/>
                  <a:pt x="356" y="185"/>
                  <a:pt x="359" y="177"/>
                </a:cubicBezTo>
                <a:cubicBezTo>
                  <a:pt x="351" y="168"/>
                  <a:pt x="338" y="164"/>
                  <a:pt x="330" y="155"/>
                </a:cubicBezTo>
                <a:close/>
                <a:moveTo>
                  <a:pt x="270" y="74"/>
                </a:moveTo>
                <a:cubicBezTo>
                  <a:pt x="271" y="69"/>
                  <a:pt x="272" y="65"/>
                  <a:pt x="273" y="61"/>
                </a:cubicBezTo>
                <a:cubicBezTo>
                  <a:pt x="282" y="59"/>
                  <a:pt x="291" y="59"/>
                  <a:pt x="301" y="56"/>
                </a:cubicBezTo>
                <a:cubicBezTo>
                  <a:pt x="297" y="60"/>
                  <a:pt x="301" y="83"/>
                  <a:pt x="296" y="88"/>
                </a:cubicBezTo>
                <a:cubicBezTo>
                  <a:pt x="291" y="94"/>
                  <a:pt x="281" y="92"/>
                  <a:pt x="273" y="93"/>
                </a:cubicBezTo>
                <a:cubicBezTo>
                  <a:pt x="271" y="86"/>
                  <a:pt x="300" y="84"/>
                  <a:pt x="288" y="73"/>
                </a:cubicBezTo>
                <a:cubicBezTo>
                  <a:pt x="281" y="66"/>
                  <a:pt x="273" y="78"/>
                  <a:pt x="270" y="87"/>
                </a:cubicBezTo>
                <a:cubicBezTo>
                  <a:pt x="267" y="84"/>
                  <a:pt x="269" y="79"/>
                  <a:pt x="270" y="74"/>
                </a:cubicBezTo>
                <a:close/>
                <a:moveTo>
                  <a:pt x="73" y="71"/>
                </a:moveTo>
                <a:cubicBezTo>
                  <a:pt x="67" y="78"/>
                  <a:pt x="79" y="86"/>
                  <a:pt x="87" y="89"/>
                </a:cubicBezTo>
                <a:cubicBezTo>
                  <a:pt x="85" y="92"/>
                  <a:pt x="79" y="90"/>
                  <a:pt x="75" y="89"/>
                </a:cubicBezTo>
                <a:cubicBezTo>
                  <a:pt x="70" y="88"/>
                  <a:pt x="65" y="87"/>
                  <a:pt x="61" y="85"/>
                </a:cubicBezTo>
                <a:cubicBezTo>
                  <a:pt x="60" y="76"/>
                  <a:pt x="60" y="67"/>
                  <a:pt x="57" y="58"/>
                </a:cubicBezTo>
                <a:cubicBezTo>
                  <a:pt x="61" y="62"/>
                  <a:pt x="84" y="58"/>
                  <a:pt x="89" y="62"/>
                </a:cubicBezTo>
                <a:cubicBezTo>
                  <a:pt x="95" y="68"/>
                  <a:pt x="92" y="78"/>
                  <a:pt x="94" y="85"/>
                </a:cubicBezTo>
                <a:cubicBezTo>
                  <a:pt x="87" y="88"/>
                  <a:pt x="84" y="59"/>
                  <a:pt x="73" y="71"/>
                </a:cubicBezTo>
                <a:close/>
                <a:moveTo>
                  <a:pt x="28" y="178"/>
                </a:moveTo>
                <a:cubicBezTo>
                  <a:pt x="28" y="187"/>
                  <a:pt x="43" y="184"/>
                  <a:pt x="51" y="181"/>
                </a:cubicBezTo>
                <a:cubicBezTo>
                  <a:pt x="51" y="184"/>
                  <a:pt x="46" y="187"/>
                  <a:pt x="42" y="190"/>
                </a:cubicBezTo>
                <a:cubicBezTo>
                  <a:pt x="38" y="192"/>
                  <a:pt x="34" y="195"/>
                  <a:pt x="30" y="196"/>
                </a:cubicBezTo>
                <a:cubicBezTo>
                  <a:pt x="22" y="191"/>
                  <a:pt x="16" y="185"/>
                  <a:pt x="7" y="181"/>
                </a:cubicBezTo>
                <a:cubicBezTo>
                  <a:pt x="13" y="180"/>
                  <a:pt x="26" y="161"/>
                  <a:pt x="33" y="161"/>
                </a:cubicBezTo>
                <a:cubicBezTo>
                  <a:pt x="41" y="160"/>
                  <a:pt x="46" y="169"/>
                  <a:pt x="53" y="174"/>
                </a:cubicBezTo>
                <a:cubicBezTo>
                  <a:pt x="49" y="180"/>
                  <a:pt x="27" y="161"/>
                  <a:pt x="28" y="178"/>
                </a:cubicBezTo>
                <a:close/>
                <a:moveTo>
                  <a:pt x="90" y="284"/>
                </a:moveTo>
                <a:cubicBezTo>
                  <a:pt x="89" y="288"/>
                  <a:pt x="88" y="293"/>
                  <a:pt x="86" y="297"/>
                </a:cubicBezTo>
                <a:cubicBezTo>
                  <a:pt x="77" y="299"/>
                  <a:pt x="68" y="299"/>
                  <a:pt x="59" y="302"/>
                </a:cubicBezTo>
                <a:cubicBezTo>
                  <a:pt x="62" y="298"/>
                  <a:pt x="59" y="275"/>
                  <a:pt x="63" y="270"/>
                </a:cubicBezTo>
                <a:cubicBezTo>
                  <a:pt x="68" y="264"/>
                  <a:pt x="78" y="266"/>
                  <a:pt x="86" y="265"/>
                </a:cubicBezTo>
                <a:cubicBezTo>
                  <a:pt x="88" y="272"/>
                  <a:pt x="60" y="274"/>
                  <a:pt x="71" y="285"/>
                </a:cubicBezTo>
                <a:cubicBezTo>
                  <a:pt x="78" y="292"/>
                  <a:pt x="86" y="280"/>
                  <a:pt x="90" y="271"/>
                </a:cubicBezTo>
                <a:cubicBezTo>
                  <a:pt x="93" y="274"/>
                  <a:pt x="91" y="279"/>
                  <a:pt x="90" y="284"/>
                </a:cubicBezTo>
                <a:close/>
                <a:moveTo>
                  <a:pt x="286" y="287"/>
                </a:moveTo>
                <a:cubicBezTo>
                  <a:pt x="292" y="280"/>
                  <a:pt x="281" y="272"/>
                  <a:pt x="272" y="269"/>
                </a:cubicBezTo>
                <a:cubicBezTo>
                  <a:pt x="274" y="266"/>
                  <a:pt x="280" y="268"/>
                  <a:pt x="285" y="269"/>
                </a:cubicBezTo>
                <a:cubicBezTo>
                  <a:pt x="289" y="270"/>
                  <a:pt x="294" y="271"/>
                  <a:pt x="298" y="273"/>
                </a:cubicBezTo>
                <a:cubicBezTo>
                  <a:pt x="300" y="282"/>
                  <a:pt x="299" y="291"/>
                  <a:pt x="303" y="300"/>
                </a:cubicBezTo>
                <a:cubicBezTo>
                  <a:pt x="299" y="296"/>
                  <a:pt x="276" y="300"/>
                  <a:pt x="271" y="296"/>
                </a:cubicBezTo>
                <a:cubicBezTo>
                  <a:pt x="265" y="290"/>
                  <a:pt x="267" y="280"/>
                  <a:pt x="266" y="273"/>
                </a:cubicBezTo>
                <a:cubicBezTo>
                  <a:pt x="273" y="270"/>
                  <a:pt x="275" y="299"/>
                  <a:pt x="286" y="287"/>
                </a:cubicBezTo>
                <a:close/>
                <a:moveTo>
                  <a:pt x="178" y="50"/>
                </a:moveTo>
                <a:cubicBezTo>
                  <a:pt x="174" y="50"/>
                  <a:pt x="172" y="45"/>
                  <a:pt x="169" y="41"/>
                </a:cubicBezTo>
                <a:cubicBezTo>
                  <a:pt x="167" y="37"/>
                  <a:pt x="164" y="33"/>
                  <a:pt x="162" y="29"/>
                </a:cubicBezTo>
                <a:cubicBezTo>
                  <a:pt x="167" y="22"/>
                  <a:pt x="174" y="15"/>
                  <a:pt x="178" y="6"/>
                </a:cubicBezTo>
                <a:cubicBezTo>
                  <a:pt x="179" y="12"/>
                  <a:pt x="197" y="26"/>
                  <a:pt x="198" y="32"/>
                </a:cubicBezTo>
                <a:cubicBezTo>
                  <a:pt x="198" y="40"/>
                  <a:pt x="190" y="45"/>
                  <a:pt x="185" y="52"/>
                </a:cubicBezTo>
                <a:cubicBezTo>
                  <a:pt x="179" y="49"/>
                  <a:pt x="197" y="27"/>
                  <a:pt x="181" y="27"/>
                </a:cubicBezTo>
                <a:cubicBezTo>
                  <a:pt x="172" y="28"/>
                  <a:pt x="174" y="42"/>
                  <a:pt x="178" y="50"/>
                </a:cubicBezTo>
                <a:close/>
                <a:moveTo>
                  <a:pt x="181" y="308"/>
                </a:moveTo>
                <a:cubicBezTo>
                  <a:pt x="185" y="308"/>
                  <a:pt x="188" y="313"/>
                  <a:pt x="190" y="317"/>
                </a:cubicBezTo>
                <a:cubicBezTo>
                  <a:pt x="193" y="321"/>
                  <a:pt x="195" y="325"/>
                  <a:pt x="197" y="329"/>
                </a:cubicBezTo>
                <a:cubicBezTo>
                  <a:pt x="192" y="336"/>
                  <a:pt x="185" y="343"/>
                  <a:pt x="181" y="352"/>
                </a:cubicBezTo>
                <a:cubicBezTo>
                  <a:pt x="181" y="346"/>
                  <a:pt x="162" y="332"/>
                  <a:pt x="161" y="326"/>
                </a:cubicBezTo>
                <a:cubicBezTo>
                  <a:pt x="161" y="318"/>
                  <a:pt x="170" y="313"/>
                  <a:pt x="174" y="306"/>
                </a:cubicBezTo>
                <a:cubicBezTo>
                  <a:pt x="181" y="309"/>
                  <a:pt x="162" y="331"/>
                  <a:pt x="178" y="331"/>
                </a:cubicBezTo>
                <a:cubicBezTo>
                  <a:pt x="188" y="330"/>
                  <a:pt x="185" y="316"/>
                  <a:pt x="181" y="308"/>
                </a:cubicBezTo>
                <a:close/>
                <a:moveTo>
                  <a:pt x="326" y="197"/>
                </a:moveTo>
                <a:cubicBezTo>
                  <a:pt x="319" y="198"/>
                  <a:pt x="313" y="189"/>
                  <a:pt x="307" y="184"/>
                </a:cubicBezTo>
                <a:cubicBezTo>
                  <a:pt x="310" y="178"/>
                  <a:pt x="332" y="197"/>
                  <a:pt x="331" y="180"/>
                </a:cubicBezTo>
                <a:cubicBezTo>
                  <a:pt x="331" y="171"/>
                  <a:pt x="317" y="174"/>
                  <a:pt x="309" y="177"/>
                </a:cubicBezTo>
                <a:cubicBezTo>
                  <a:pt x="308" y="174"/>
                  <a:pt x="314" y="171"/>
                  <a:pt x="318" y="168"/>
                </a:cubicBezTo>
                <a:cubicBezTo>
                  <a:pt x="321" y="166"/>
                  <a:pt x="326" y="163"/>
                  <a:pt x="329" y="162"/>
                </a:cubicBezTo>
                <a:cubicBezTo>
                  <a:pt x="337" y="167"/>
                  <a:pt x="343" y="173"/>
                  <a:pt x="352" y="177"/>
                </a:cubicBezTo>
                <a:cubicBezTo>
                  <a:pt x="347" y="178"/>
                  <a:pt x="333" y="197"/>
                  <a:pt x="326" y="197"/>
                </a:cubicBezTo>
                <a:close/>
              </a:path>
            </a:pathLst>
          </a:custGeom>
          <a:solidFill>
            <a:srgbClr val="00B0F0">
              <a:alpha val="36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26"/>
          <p:cNvSpPr>
            <a:spLocks noEditPoints="1"/>
          </p:cNvSpPr>
          <p:nvPr/>
        </p:nvSpPr>
        <p:spPr bwMode="auto">
          <a:xfrm>
            <a:off x="8934143" y="5069066"/>
            <a:ext cx="625418" cy="1154182"/>
          </a:xfrm>
          <a:custGeom>
            <a:avLst/>
            <a:gdLst>
              <a:gd name="T0" fmla="*/ 76 w 140"/>
              <a:gd name="T1" fmla="*/ 0 h 258"/>
              <a:gd name="T2" fmla="*/ 80 w 140"/>
              <a:gd name="T3" fmla="*/ 101 h 258"/>
              <a:gd name="T4" fmla="*/ 102 w 140"/>
              <a:gd name="T5" fmla="*/ 105 h 258"/>
              <a:gd name="T6" fmla="*/ 88 w 140"/>
              <a:gd name="T7" fmla="*/ 120 h 258"/>
              <a:gd name="T8" fmla="*/ 102 w 140"/>
              <a:gd name="T9" fmla="*/ 134 h 258"/>
              <a:gd name="T10" fmla="*/ 136 w 140"/>
              <a:gd name="T11" fmla="*/ 178 h 258"/>
              <a:gd name="T12" fmla="*/ 71 w 140"/>
              <a:gd name="T13" fmla="*/ 255 h 258"/>
              <a:gd name="T14" fmla="*/ 11 w 140"/>
              <a:gd name="T15" fmla="*/ 217 h 258"/>
              <a:gd name="T16" fmla="*/ 53 w 140"/>
              <a:gd name="T17" fmla="*/ 131 h 258"/>
              <a:gd name="T18" fmla="*/ 61 w 140"/>
              <a:gd name="T19" fmla="*/ 119 h 258"/>
              <a:gd name="T20" fmla="*/ 60 w 140"/>
              <a:gd name="T21" fmla="*/ 93 h 258"/>
              <a:gd name="T22" fmla="*/ 74 w 140"/>
              <a:gd name="T23" fmla="*/ 0 h 258"/>
              <a:gd name="T24" fmla="*/ 103 w 140"/>
              <a:gd name="T25" fmla="*/ 86 h 258"/>
              <a:gd name="T26" fmla="*/ 99 w 140"/>
              <a:gd name="T27" fmla="*/ 102 h 258"/>
              <a:gd name="T28" fmla="*/ 72 w 140"/>
              <a:gd name="T29" fmla="*/ 92 h 258"/>
              <a:gd name="T30" fmla="*/ 68 w 140"/>
              <a:gd name="T31" fmla="*/ 121 h 258"/>
              <a:gd name="T32" fmla="*/ 57 w 140"/>
              <a:gd name="T33" fmla="*/ 135 h 258"/>
              <a:gd name="T34" fmla="*/ 44 w 140"/>
              <a:gd name="T35" fmla="*/ 141 h 258"/>
              <a:gd name="T36" fmla="*/ 29 w 140"/>
              <a:gd name="T37" fmla="*/ 231 h 258"/>
              <a:gd name="T38" fmla="*/ 101 w 140"/>
              <a:gd name="T39" fmla="*/ 246 h 258"/>
              <a:gd name="T40" fmla="*/ 98 w 140"/>
              <a:gd name="T41" fmla="*/ 139 h 258"/>
              <a:gd name="T42" fmla="*/ 83 w 140"/>
              <a:gd name="T43" fmla="*/ 122 h 258"/>
              <a:gd name="T44" fmla="*/ 51 w 140"/>
              <a:gd name="T45" fmla="*/ 174 h 258"/>
              <a:gd name="T46" fmla="*/ 51 w 140"/>
              <a:gd name="T47" fmla="*/ 174 h 258"/>
              <a:gd name="T48" fmla="*/ 110 w 140"/>
              <a:gd name="T49" fmla="*/ 166 h 258"/>
              <a:gd name="T50" fmla="*/ 105 w 140"/>
              <a:gd name="T51" fmla="*/ 167 h 258"/>
              <a:gd name="T52" fmla="*/ 81 w 140"/>
              <a:gd name="T53" fmla="*/ 181 h 258"/>
              <a:gd name="T54" fmla="*/ 81 w 140"/>
              <a:gd name="T55" fmla="*/ 167 h 258"/>
              <a:gd name="T56" fmla="*/ 110 w 140"/>
              <a:gd name="T57" fmla="*/ 201 h 258"/>
              <a:gd name="T58" fmla="*/ 103 w 140"/>
              <a:gd name="T59" fmla="*/ 192 h 258"/>
              <a:gd name="T60" fmla="*/ 26 w 140"/>
              <a:gd name="T61" fmla="*/ 188 h 258"/>
              <a:gd name="T62" fmla="*/ 52 w 140"/>
              <a:gd name="T63" fmla="*/ 208 h 258"/>
              <a:gd name="T64" fmla="*/ 45 w 140"/>
              <a:gd name="T65" fmla="*/ 208 h 258"/>
              <a:gd name="T66" fmla="*/ 73 w 140"/>
              <a:gd name="T67" fmla="*/ 217 h 258"/>
              <a:gd name="T68" fmla="*/ 81 w 140"/>
              <a:gd name="T69" fmla="*/ 208 h 258"/>
              <a:gd name="T70" fmla="*/ 93 w 140"/>
              <a:gd name="T71" fmla="*/ 236 h 258"/>
              <a:gd name="T72" fmla="*/ 93 w 140"/>
              <a:gd name="T73" fmla="*/ 236 h 258"/>
              <a:gd name="T74" fmla="*/ 61 w 140"/>
              <a:gd name="T75" fmla="*/ 2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258">
                <a:moveTo>
                  <a:pt x="74" y="0"/>
                </a:moveTo>
                <a:cubicBezTo>
                  <a:pt x="74" y="0"/>
                  <a:pt x="75" y="0"/>
                  <a:pt x="76" y="0"/>
                </a:cubicBezTo>
                <a:cubicBezTo>
                  <a:pt x="81" y="4"/>
                  <a:pt x="78" y="13"/>
                  <a:pt x="79" y="20"/>
                </a:cubicBezTo>
                <a:cubicBezTo>
                  <a:pt x="80" y="41"/>
                  <a:pt x="79" y="76"/>
                  <a:pt x="80" y="101"/>
                </a:cubicBezTo>
                <a:cubicBezTo>
                  <a:pt x="85" y="91"/>
                  <a:pt x="95" y="72"/>
                  <a:pt x="109" y="84"/>
                </a:cubicBezTo>
                <a:cubicBezTo>
                  <a:pt x="111" y="95"/>
                  <a:pt x="107" y="99"/>
                  <a:pt x="102" y="105"/>
                </a:cubicBezTo>
                <a:cubicBezTo>
                  <a:pt x="95" y="107"/>
                  <a:pt x="90" y="113"/>
                  <a:pt x="83" y="116"/>
                </a:cubicBezTo>
                <a:cubicBezTo>
                  <a:pt x="83" y="119"/>
                  <a:pt x="87" y="118"/>
                  <a:pt x="88" y="120"/>
                </a:cubicBezTo>
                <a:cubicBezTo>
                  <a:pt x="89" y="125"/>
                  <a:pt x="86" y="127"/>
                  <a:pt x="88" y="129"/>
                </a:cubicBezTo>
                <a:cubicBezTo>
                  <a:pt x="92" y="132"/>
                  <a:pt x="96" y="134"/>
                  <a:pt x="102" y="134"/>
                </a:cubicBezTo>
                <a:cubicBezTo>
                  <a:pt x="107" y="138"/>
                  <a:pt x="111" y="141"/>
                  <a:pt x="115" y="144"/>
                </a:cubicBezTo>
                <a:cubicBezTo>
                  <a:pt x="124" y="151"/>
                  <a:pt x="134" y="162"/>
                  <a:pt x="136" y="178"/>
                </a:cubicBezTo>
                <a:cubicBezTo>
                  <a:pt x="139" y="199"/>
                  <a:pt x="131" y="223"/>
                  <a:pt x="121" y="237"/>
                </a:cubicBezTo>
                <a:cubicBezTo>
                  <a:pt x="109" y="248"/>
                  <a:pt x="92" y="258"/>
                  <a:pt x="71" y="255"/>
                </a:cubicBezTo>
                <a:cubicBezTo>
                  <a:pt x="59" y="254"/>
                  <a:pt x="48" y="250"/>
                  <a:pt x="38" y="244"/>
                </a:cubicBezTo>
                <a:cubicBezTo>
                  <a:pt x="26" y="237"/>
                  <a:pt x="18" y="229"/>
                  <a:pt x="11" y="217"/>
                </a:cubicBezTo>
                <a:cubicBezTo>
                  <a:pt x="0" y="196"/>
                  <a:pt x="10" y="166"/>
                  <a:pt x="21" y="151"/>
                </a:cubicBezTo>
                <a:cubicBezTo>
                  <a:pt x="29" y="141"/>
                  <a:pt x="43" y="138"/>
                  <a:pt x="53" y="131"/>
                </a:cubicBezTo>
                <a:cubicBezTo>
                  <a:pt x="56" y="131"/>
                  <a:pt x="58" y="130"/>
                  <a:pt x="61" y="131"/>
                </a:cubicBezTo>
                <a:cubicBezTo>
                  <a:pt x="61" y="127"/>
                  <a:pt x="62" y="124"/>
                  <a:pt x="61" y="119"/>
                </a:cubicBezTo>
                <a:cubicBezTo>
                  <a:pt x="64" y="119"/>
                  <a:pt x="65" y="114"/>
                  <a:pt x="69" y="117"/>
                </a:cubicBezTo>
                <a:cubicBezTo>
                  <a:pt x="64" y="110"/>
                  <a:pt x="60" y="103"/>
                  <a:pt x="60" y="93"/>
                </a:cubicBezTo>
                <a:cubicBezTo>
                  <a:pt x="63" y="88"/>
                  <a:pt x="70" y="86"/>
                  <a:pt x="75" y="87"/>
                </a:cubicBezTo>
                <a:cubicBezTo>
                  <a:pt x="75" y="61"/>
                  <a:pt x="74" y="27"/>
                  <a:pt x="74" y="0"/>
                </a:cubicBezTo>
                <a:close/>
                <a:moveTo>
                  <a:pt x="99" y="102"/>
                </a:moveTo>
                <a:cubicBezTo>
                  <a:pt x="101" y="97"/>
                  <a:pt x="105" y="93"/>
                  <a:pt x="103" y="86"/>
                </a:cubicBezTo>
                <a:cubicBezTo>
                  <a:pt x="92" y="84"/>
                  <a:pt x="84" y="101"/>
                  <a:pt x="84" y="111"/>
                </a:cubicBezTo>
                <a:cubicBezTo>
                  <a:pt x="89" y="108"/>
                  <a:pt x="92" y="103"/>
                  <a:pt x="99" y="102"/>
                </a:cubicBezTo>
                <a:close/>
                <a:moveTo>
                  <a:pt x="74" y="114"/>
                </a:moveTo>
                <a:cubicBezTo>
                  <a:pt x="73" y="106"/>
                  <a:pt x="75" y="96"/>
                  <a:pt x="72" y="92"/>
                </a:cubicBezTo>
                <a:cubicBezTo>
                  <a:pt x="60" y="93"/>
                  <a:pt x="69" y="110"/>
                  <a:pt x="74" y="114"/>
                </a:cubicBezTo>
                <a:close/>
                <a:moveTo>
                  <a:pt x="68" y="121"/>
                </a:moveTo>
                <a:cubicBezTo>
                  <a:pt x="67" y="129"/>
                  <a:pt x="69" y="134"/>
                  <a:pt x="66" y="137"/>
                </a:cubicBezTo>
                <a:cubicBezTo>
                  <a:pt x="62" y="137"/>
                  <a:pt x="60" y="136"/>
                  <a:pt x="57" y="135"/>
                </a:cubicBezTo>
                <a:cubicBezTo>
                  <a:pt x="54" y="136"/>
                  <a:pt x="55" y="140"/>
                  <a:pt x="52" y="141"/>
                </a:cubicBezTo>
                <a:cubicBezTo>
                  <a:pt x="49" y="140"/>
                  <a:pt x="48" y="141"/>
                  <a:pt x="44" y="141"/>
                </a:cubicBezTo>
                <a:cubicBezTo>
                  <a:pt x="27" y="151"/>
                  <a:pt x="15" y="167"/>
                  <a:pt x="12" y="188"/>
                </a:cubicBezTo>
                <a:cubicBezTo>
                  <a:pt x="10" y="209"/>
                  <a:pt x="20" y="221"/>
                  <a:pt x="29" y="231"/>
                </a:cubicBezTo>
                <a:cubicBezTo>
                  <a:pt x="40" y="242"/>
                  <a:pt x="49" y="245"/>
                  <a:pt x="67" y="248"/>
                </a:cubicBezTo>
                <a:cubicBezTo>
                  <a:pt x="80" y="251"/>
                  <a:pt x="89" y="250"/>
                  <a:pt x="101" y="246"/>
                </a:cubicBezTo>
                <a:cubicBezTo>
                  <a:pt x="127" y="235"/>
                  <a:pt x="140" y="189"/>
                  <a:pt x="123" y="159"/>
                </a:cubicBezTo>
                <a:cubicBezTo>
                  <a:pt x="116" y="152"/>
                  <a:pt x="108" y="143"/>
                  <a:pt x="98" y="139"/>
                </a:cubicBezTo>
                <a:cubicBezTo>
                  <a:pt x="92" y="137"/>
                  <a:pt x="86" y="139"/>
                  <a:pt x="82" y="136"/>
                </a:cubicBezTo>
                <a:cubicBezTo>
                  <a:pt x="82" y="132"/>
                  <a:pt x="81" y="125"/>
                  <a:pt x="83" y="122"/>
                </a:cubicBezTo>
                <a:cubicBezTo>
                  <a:pt x="76" y="121"/>
                  <a:pt x="74" y="120"/>
                  <a:pt x="68" y="121"/>
                </a:cubicBezTo>
                <a:close/>
                <a:moveTo>
                  <a:pt x="51" y="174"/>
                </a:moveTo>
                <a:cubicBezTo>
                  <a:pt x="56" y="171"/>
                  <a:pt x="59" y="163"/>
                  <a:pt x="56" y="156"/>
                </a:cubicBezTo>
                <a:cubicBezTo>
                  <a:pt x="46" y="148"/>
                  <a:pt x="36" y="174"/>
                  <a:pt x="51" y="174"/>
                </a:cubicBezTo>
                <a:close/>
                <a:moveTo>
                  <a:pt x="105" y="167"/>
                </a:moveTo>
                <a:cubicBezTo>
                  <a:pt x="108" y="167"/>
                  <a:pt x="108" y="165"/>
                  <a:pt x="110" y="166"/>
                </a:cubicBezTo>
                <a:cubicBezTo>
                  <a:pt x="112" y="163"/>
                  <a:pt x="113" y="158"/>
                  <a:pt x="110" y="155"/>
                </a:cubicBezTo>
                <a:cubicBezTo>
                  <a:pt x="103" y="153"/>
                  <a:pt x="104" y="163"/>
                  <a:pt x="105" y="167"/>
                </a:cubicBezTo>
                <a:close/>
                <a:moveTo>
                  <a:pt x="81" y="167"/>
                </a:moveTo>
                <a:cubicBezTo>
                  <a:pt x="78" y="171"/>
                  <a:pt x="79" y="176"/>
                  <a:pt x="81" y="181"/>
                </a:cubicBezTo>
                <a:cubicBezTo>
                  <a:pt x="89" y="182"/>
                  <a:pt x="91" y="176"/>
                  <a:pt x="92" y="168"/>
                </a:cubicBezTo>
                <a:cubicBezTo>
                  <a:pt x="89" y="165"/>
                  <a:pt x="85" y="167"/>
                  <a:pt x="81" y="167"/>
                </a:cubicBezTo>
                <a:close/>
                <a:moveTo>
                  <a:pt x="103" y="192"/>
                </a:moveTo>
                <a:cubicBezTo>
                  <a:pt x="104" y="197"/>
                  <a:pt x="106" y="200"/>
                  <a:pt x="110" y="201"/>
                </a:cubicBezTo>
                <a:cubicBezTo>
                  <a:pt x="115" y="199"/>
                  <a:pt x="117" y="195"/>
                  <a:pt x="117" y="190"/>
                </a:cubicBezTo>
                <a:cubicBezTo>
                  <a:pt x="111" y="184"/>
                  <a:pt x="110" y="191"/>
                  <a:pt x="103" y="192"/>
                </a:cubicBezTo>
                <a:close/>
                <a:moveTo>
                  <a:pt x="21" y="201"/>
                </a:moveTo>
                <a:cubicBezTo>
                  <a:pt x="27" y="201"/>
                  <a:pt x="29" y="193"/>
                  <a:pt x="26" y="188"/>
                </a:cubicBezTo>
                <a:cubicBezTo>
                  <a:pt x="19" y="186"/>
                  <a:pt x="18" y="198"/>
                  <a:pt x="21" y="201"/>
                </a:cubicBezTo>
                <a:close/>
                <a:moveTo>
                  <a:pt x="52" y="208"/>
                </a:moveTo>
                <a:cubicBezTo>
                  <a:pt x="62" y="199"/>
                  <a:pt x="51" y="187"/>
                  <a:pt x="43" y="197"/>
                </a:cubicBezTo>
                <a:cubicBezTo>
                  <a:pt x="43" y="201"/>
                  <a:pt x="42" y="206"/>
                  <a:pt x="45" y="208"/>
                </a:cubicBezTo>
                <a:cubicBezTo>
                  <a:pt x="47" y="208"/>
                  <a:pt x="50" y="208"/>
                  <a:pt x="52" y="208"/>
                </a:cubicBezTo>
                <a:close/>
                <a:moveTo>
                  <a:pt x="73" y="217"/>
                </a:moveTo>
                <a:cubicBezTo>
                  <a:pt x="75" y="219"/>
                  <a:pt x="81" y="217"/>
                  <a:pt x="83" y="216"/>
                </a:cubicBezTo>
                <a:cubicBezTo>
                  <a:pt x="83" y="213"/>
                  <a:pt x="85" y="209"/>
                  <a:pt x="81" y="208"/>
                </a:cubicBezTo>
                <a:cubicBezTo>
                  <a:pt x="78" y="207"/>
                  <a:pt x="71" y="210"/>
                  <a:pt x="73" y="217"/>
                </a:cubicBezTo>
                <a:close/>
                <a:moveTo>
                  <a:pt x="93" y="236"/>
                </a:moveTo>
                <a:cubicBezTo>
                  <a:pt x="98" y="236"/>
                  <a:pt x="100" y="233"/>
                  <a:pt x="100" y="228"/>
                </a:cubicBezTo>
                <a:cubicBezTo>
                  <a:pt x="94" y="224"/>
                  <a:pt x="89" y="231"/>
                  <a:pt x="93" y="236"/>
                </a:cubicBezTo>
                <a:close/>
                <a:moveTo>
                  <a:pt x="52" y="237"/>
                </a:moveTo>
                <a:cubicBezTo>
                  <a:pt x="57" y="240"/>
                  <a:pt x="62" y="235"/>
                  <a:pt x="61" y="229"/>
                </a:cubicBezTo>
                <a:cubicBezTo>
                  <a:pt x="55" y="225"/>
                  <a:pt x="51" y="234"/>
                  <a:pt x="52" y="237"/>
                </a:cubicBezTo>
                <a:close/>
              </a:path>
            </a:pathLst>
          </a:custGeom>
          <a:solidFill>
            <a:srgbClr val="93278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32"/>
          <p:cNvSpPr>
            <a:spLocks noEditPoints="1"/>
          </p:cNvSpPr>
          <p:nvPr/>
        </p:nvSpPr>
        <p:spPr bwMode="auto">
          <a:xfrm>
            <a:off x="6825324" y="5142136"/>
            <a:ext cx="1096978" cy="1001878"/>
          </a:xfrm>
          <a:custGeom>
            <a:avLst/>
            <a:gdLst>
              <a:gd name="T0" fmla="*/ 210 w 210"/>
              <a:gd name="T1" fmla="*/ 65 h 192"/>
              <a:gd name="T2" fmla="*/ 185 w 210"/>
              <a:gd name="T3" fmla="*/ 190 h 192"/>
              <a:gd name="T4" fmla="*/ 140 w 210"/>
              <a:gd name="T5" fmla="*/ 165 h 192"/>
              <a:gd name="T6" fmla="*/ 96 w 210"/>
              <a:gd name="T7" fmla="*/ 150 h 192"/>
              <a:gd name="T8" fmla="*/ 62 w 210"/>
              <a:gd name="T9" fmla="*/ 119 h 192"/>
              <a:gd name="T10" fmla="*/ 0 w 210"/>
              <a:gd name="T11" fmla="*/ 65 h 192"/>
              <a:gd name="T12" fmla="*/ 100 w 210"/>
              <a:gd name="T13" fmla="*/ 29 h 192"/>
              <a:gd name="T14" fmla="*/ 117 w 210"/>
              <a:gd name="T15" fmla="*/ 0 h 192"/>
              <a:gd name="T16" fmla="*/ 118 w 210"/>
              <a:gd name="T17" fmla="*/ 24 h 192"/>
              <a:gd name="T18" fmla="*/ 110 w 210"/>
              <a:gd name="T19" fmla="*/ 43 h 192"/>
              <a:gd name="T20" fmla="*/ 126 w 210"/>
              <a:gd name="T21" fmla="*/ 57 h 192"/>
              <a:gd name="T22" fmla="*/ 118 w 210"/>
              <a:gd name="T23" fmla="*/ 59 h 192"/>
              <a:gd name="T24" fmla="*/ 9 w 210"/>
              <a:gd name="T25" fmla="*/ 65 h 192"/>
              <a:gd name="T26" fmla="*/ 193 w 210"/>
              <a:gd name="T27" fmla="*/ 67 h 192"/>
              <a:gd name="T28" fmla="*/ 28 w 210"/>
              <a:gd name="T29" fmla="*/ 72 h 192"/>
              <a:gd name="T30" fmla="*/ 55 w 210"/>
              <a:gd name="T31" fmla="*/ 72 h 192"/>
              <a:gd name="T32" fmla="*/ 52 w 210"/>
              <a:gd name="T33" fmla="*/ 70 h 192"/>
              <a:gd name="T34" fmla="*/ 175 w 210"/>
              <a:gd name="T35" fmla="*/ 72 h 192"/>
              <a:gd name="T36" fmla="*/ 68 w 210"/>
              <a:gd name="T37" fmla="*/ 70 h 192"/>
              <a:gd name="T38" fmla="*/ 71 w 210"/>
              <a:gd name="T39" fmla="*/ 89 h 192"/>
              <a:gd name="T40" fmla="*/ 155 w 210"/>
              <a:gd name="T41" fmla="*/ 72 h 192"/>
              <a:gd name="T42" fmla="*/ 29 w 210"/>
              <a:gd name="T43" fmla="*/ 79 h 192"/>
              <a:gd name="T44" fmla="*/ 100 w 210"/>
              <a:gd name="T45" fmla="*/ 80 h 192"/>
              <a:gd name="T46" fmla="*/ 117 w 210"/>
              <a:gd name="T47" fmla="*/ 84 h 192"/>
              <a:gd name="T48" fmla="*/ 80 w 210"/>
              <a:gd name="T49" fmla="*/ 109 h 192"/>
              <a:gd name="T50" fmla="*/ 43 w 210"/>
              <a:gd name="T51" fmla="*/ 96 h 192"/>
              <a:gd name="T52" fmla="*/ 50 w 210"/>
              <a:gd name="T53" fmla="*/ 85 h 192"/>
              <a:gd name="T54" fmla="*/ 85 w 210"/>
              <a:gd name="T55" fmla="*/ 86 h 192"/>
              <a:gd name="T56" fmla="*/ 107 w 210"/>
              <a:gd name="T57" fmla="*/ 85 h 192"/>
              <a:gd name="T58" fmla="*/ 108 w 210"/>
              <a:gd name="T59" fmla="*/ 108 h 192"/>
              <a:gd name="T60" fmla="*/ 173 w 210"/>
              <a:gd name="T61" fmla="*/ 104 h 192"/>
              <a:gd name="T62" fmla="*/ 148 w 210"/>
              <a:gd name="T63" fmla="*/ 102 h 192"/>
              <a:gd name="T64" fmla="*/ 70 w 210"/>
              <a:gd name="T65" fmla="*/ 98 h 192"/>
              <a:gd name="T66" fmla="*/ 126 w 210"/>
              <a:gd name="T67" fmla="*/ 94 h 192"/>
              <a:gd name="T68" fmla="*/ 118 w 210"/>
              <a:gd name="T69" fmla="*/ 97 h 192"/>
              <a:gd name="T70" fmla="*/ 58 w 210"/>
              <a:gd name="T71" fmla="*/ 107 h 192"/>
              <a:gd name="T72" fmla="*/ 145 w 210"/>
              <a:gd name="T73" fmla="*/ 109 h 192"/>
              <a:gd name="T74" fmla="*/ 113 w 210"/>
              <a:gd name="T75" fmla="*/ 124 h 192"/>
              <a:gd name="T76" fmla="*/ 77 w 210"/>
              <a:gd name="T77" fmla="*/ 132 h 192"/>
              <a:gd name="T78" fmla="*/ 100 w 210"/>
              <a:gd name="T79" fmla="*/ 119 h 192"/>
              <a:gd name="T80" fmla="*/ 65 w 210"/>
              <a:gd name="T81" fmla="*/ 131 h 192"/>
              <a:gd name="T82" fmla="*/ 149 w 210"/>
              <a:gd name="T83" fmla="*/ 122 h 192"/>
              <a:gd name="T84" fmla="*/ 157 w 210"/>
              <a:gd name="T85" fmla="*/ 117 h 192"/>
              <a:gd name="T86" fmla="*/ 116 w 210"/>
              <a:gd name="T87" fmla="*/ 124 h 192"/>
              <a:gd name="T88" fmla="*/ 117 w 210"/>
              <a:gd name="T89" fmla="*/ 137 h 192"/>
              <a:gd name="T90" fmla="*/ 107 w 210"/>
              <a:gd name="T91" fmla="*/ 125 h 192"/>
              <a:gd name="T92" fmla="*/ 59 w 210"/>
              <a:gd name="T93" fmla="*/ 172 h 192"/>
              <a:gd name="T94" fmla="*/ 153 w 210"/>
              <a:gd name="T95" fmla="*/ 147 h 192"/>
              <a:gd name="T96" fmla="*/ 153 w 210"/>
              <a:gd name="T97" fmla="*/ 147 h 192"/>
              <a:gd name="T98" fmla="*/ 131 w 210"/>
              <a:gd name="T99" fmla="*/ 152 h 192"/>
              <a:gd name="T100" fmla="*/ 135 w 210"/>
              <a:gd name="T101" fmla="*/ 156 h 192"/>
              <a:gd name="T102" fmla="*/ 86 w 210"/>
              <a:gd name="T103" fmla="*/ 149 h 192"/>
              <a:gd name="T104" fmla="*/ 164 w 210"/>
              <a:gd name="T105" fmla="*/ 156 h 192"/>
              <a:gd name="T106" fmla="*/ 41 w 210"/>
              <a:gd name="T107" fmla="*/ 183 h 192"/>
              <a:gd name="T108" fmla="*/ 160 w 210"/>
              <a:gd name="T109" fmla="*/ 17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0" h="192">
                <a:moveTo>
                  <a:pt x="117" y="0"/>
                </a:moveTo>
                <a:cubicBezTo>
                  <a:pt x="125" y="23"/>
                  <a:pt x="132" y="45"/>
                  <a:pt x="138" y="70"/>
                </a:cubicBezTo>
                <a:cubicBezTo>
                  <a:pt x="148" y="66"/>
                  <a:pt x="164" y="69"/>
                  <a:pt x="169" y="61"/>
                </a:cubicBezTo>
                <a:cubicBezTo>
                  <a:pt x="177" y="71"/>
                  <a:pt x="201" y="54"/>
                  <a:pt x="210" y="65"/>
                </a:cubicBezTo>
                <a:cubicBezTo>
                  <a:pt x="208" y="71"/>
                  <a:pt x="205" y="76"/>
                  <a:pt x="200" y="79"/>
                </a:cubicBezTo>
                <a:cubicBezTo>
                  <a:pt x="188" y="96"/>
                  <a:pt x="174" y="112"/>
                  <a:pt x="158" y="125"/>
                </a:cubicBezTo>
                <a:cubicBezTo>
                  <a:pt x="162" y="137"/>
                  <a:pt x="165" y="151"/>
                  <a:pt x="174" y="159"/>
                </a:cubicBezTo>
                <a:cubicBezTo>
                  <a:pt x="175" y="171"/>
                  <a:pt x="183" y="178"/>
                  <a:pt x="185" y="190"/>
                </a:cubicBezTo>
                <a:cubicBezTo>
                  <a:pt x="184" y="191"/>
                  <a:pt x="180" y="190"/>
                  <a:pt x="180" y="192"/>
                </a:cubicBezTo>
                <a:cubicBezTo>
                  <a:pt x="169" y="183"/>
                  <a:pt x="155" y="178"/>
                  <a:pt x="145" y="169"/>
                </a:cubicBezTo>
                <a:cubicBezTo>
                  <a:pt x="143" y="169"/>
                  <a:pt x="142" y="169"/>
                  <a:pt x="140" y="169"/>
                </a:cubicBezTo>
                <a:cubicBezTo>
                  <a:pt x="140" y="167"/>
                  <a:pt x="140" y="166"/>
                  <a:pt x="140" y="165"/>
                </a:cubicBezTo>
                <a:cubicBezTo>
                  <a:pt x="129" y="160"/>
                  <a:pt x="122" y="151"/>
                  <a:pt x="113" y="144"/>
                </a:cubicBezTo>
                <a:cubicBezTo>
                  <a:pt x="112" y="145"/>
                  <a:pt x="106" y="151"/>
                  <a:pt x="106" y="143"/>
                </a:cubicBezTo>
                <a:cubicBezTo>
                  <a:pt x="103" y="145"/>
                  <a:pt x="102" y="150"/>
                  <a:pt x="99" y="153"/>
                </a:cubicBezTo>
                <a:cubicBezTo>
                  <a:pt x="99" y="152"/>
                  <a:pt x="96" y="153"/>
                  <a:pt x="96" y="150"/>
                </a:cubicBezTo>
                <a:cubicBezTo>
                  <a:pt x="83" y="158"/>
                  <a:pt x="70" y="168"/>
                  <a:pt x="57" y="178"/>
                </a:cubicBezTo>
                <a:cubicBezTo>
                  <a:pt x="51" y="182"/>
                  <a:pt x="45" y="187"/>
                  <a:pt x="38" y="189"/>
                </a:cubicBezTo>
                <a:cubicBezTo>
                  <a:pt x="39" y="186"/>
                  <a:pt x="36" y="187"/>
                  <a:pt x="35" y="186"/>
                </a:cubicBezTo>
                <a:cubicBezTo>
                  <a:pt x="42" y="161"/>
                  <a:pt x="51" y="140"/>
                  <a:pt x="62" y="119"/>
                </a:cubicBezTo>
                <a:cubicBezTo>
                  <a:pt x="56" y="109"/>
                  <a:pt x="44" y="105"/>
                  <a:pt x="37" y="96"/>
                </a:cubicBezTo>
                <a:cubicBezTo>
                  <a:pt x="35" y="97"/>
                  <a:pt x="34" y="99"/>
                  <a:pt x="31" y="98"/>
                </a:cubicBezTo>
                <a:cubicBezTo>
                  <a:pt x="31" y="96"/>
                  <a:pt x="31" y="94"/>
                  <a:pt x="32" y="92"/>
                </a:cubicBezTo>
                <a:cubicBezTo>
                  <a:pt x="22" y="83"/>
                  <a:pt x="10" y="75"/>
                  <a:pt x="0" y="65"/>
                </a:cubicBezTo>
                <a:cubicBezTo>
                  <a:pt x="5" y="54"/>
                  <a:pt x="16" y="62"/>
                  <a:pt x="23" y="63"/>
                </a:cubicBezTo>
                <a:cubicBezTo>
                  <a:pt x="25" y="63"/>
                  <a:pt x="25" y="62"/>
                  <a:pt x="25" y="61"/>
                </a:cubicBezTo>
                <a:cubicBezTo>
                  <a:pt x="45" y="66"/>
                  <a:pt x="66" y="63"/>
                  <a:pt x="86" y="65"/>
                </a:cubicBezTo>
                <a:cubicBezTo>
                  <a:pt x="93" y="59"/>
                  <a:pt x="96" y="41"/>
                  <a:pt x="100" y="29"/>
                </a:cubicBezTo>
                <a:cubicBezTo>
                  <a:pt x="102" y="26"/>
                  <a:pt x="103" y="21"/>
                  <a:pt x="104" y="18"/>
                </a:cubicBezTo>
                <a:cubicBezTo>
                  <a:pt x="105" y="16"/>
                  <a:pt x="108" y="16"/>
                  <a:pt x="108" y="14"/>
                </a:cubicBezTo>
                <a:cubicBezTo>
                  <a:pt x="110" y="9"/>
                  <a:pt x="110" y="2"/>
                  <a:pt x="114" y="0"/>
                </a:cubicBezTo>
                <a:cubicBezTo>
                  <a:pt x="115" y="0"/>
                  <a:pt x="116" y="0"/>
                  <a:pt x="117" y="0"/>
                </a:cubicBezTo>
                <a:close/>
                <a:moveTo>
                  <a:pt x="118" y="24"/>
                </a:moveTo>
                <a:cubicBezTo>
                  <a:pt x="118" y="25"/>
                  <a:pt x="118" y="25"/>
                  <a:pt x="118" y="26"/>
                </a:cubicBezTo>
                <a:cubicBezTo>
                  <a:pt x="121" y="28"/>
                  <a:pt x="121" y="23"/>
                  <a:pt x="119" y="23"/>
                </a:cubicBezTo>
                <a:cubicBezTo>
                  <a:pt x="119" y="24"/>
                  <a:pt x="119" y="24"/>
                  <a:pt x="118" y="24"/>
                </a:cubicBezTo>
                <a:close/>
                <a:moveTo>
                  <a:pt x="123" y="38"/>
                </a:moveTo>
                <a:cubicBezTo>
                  <a:pt x="122" y="44"/>
                  <a:pt x="128" y="39"/>
                  <a:pt x="123" y="38"/>
                </a:cubicBezTo>
                <a:close/>
                <a:moveTo>
                  <a:pt x="101" y="60"/>
                </a:moveTo>
                <a:cubicBezTo>
                  <a:pt x="102" y="53"/>
                  <a:pt x="113" y="50"/>
                  <a:pt x="110" y="43"/>
                </a:cubicBezTo>
                <a:cubicBezTo>
                  <a:pt x="108" y="49"/>
                  <a:pt x="101" y="54"/>
                  <a:pt x="101" y="60"/>
                </a:cubicBezTo>
                <a:close/>
                <a:moveTo>
                  <a:pt x="126" y="57"/>
                </a:moveTo>
                <a:cubicBezTo>
                  <a:pt x="129" y="58"/>
                  <a:pt x="129" y="51"/>
                  <a:pt x="127" y="51"/>
                </a:cubicBezTo>
                <a:cubicBezTo>
                  <a:pt x="127" y="53"/>
                  <a:pt x="126" y="54"/>
                  <a:pt x="126" y="57"/>
                </a:cubicBezTo>
                <a:close/>
                <a:moveTo>
                  <a:pt x="114" y="66"/>
                </a:moveTo>
                <a:cubicBezTo>
                  <a:pt x="111" y="72"/>
                  <a:pt x="105" y="79"/>
                  <a:pt x="101" y="86"/>
                </a:cubicBezTo>
                <a:cubicBezTo>
                  <a:pt x="101" y="87"/>
                  <a:pt x="103" y="88"/>
                  <a:pt x="102" y="86"/>
                </a:cubicBezTo>
                <a:cubicBezTo>
                  <a:pt x="108" y="77"/>
                  <a:pt x="116" y="71"/>
                  <a:pt x="118" y="59"/>
                </a:cubicBezTo>
                <a:cubicBezTo>
                  <a:pt x="115" y="60"/>
                  <a:pt x="116" y="63"/>
                  <a:pt x="114" y="66"/>
                </a:cubicBezTo>
                <a:close/>
                <a:moveTo>
                  <a:pt x="15" y="71"/>
                </a:moveTo>
                <a:cubicBezTo>
                  <a:pt x="15" y="67"/>
                  <a:pt x="17" y="66"/>
                  <a:pt x="14" y="65"/>
                </a:cubicBezTo>
                <a:cubicBezTo>
                  <a:pt x="14" y="67"/>
                  <a:pt x="12" y="63"/>
                  <a:pt x="9" y="65"/>
                </a:cubicBezTo>
                <a:cubicBezTo>
                  <a:pt x="10" y="68"/>
                  <a:pt x="13" y="69"/>
                  <a:pt x="15" y="71"/>
                </a:cubicBezTo>
                <a:close/>
                <a:moveTo>
                  <a:pt x="188" y="68"/>
                </a:moveTo>
                <a:cubicBezTo>
                  <a:pt x="188" y="69"/>
                  <a:pt x="188" y="70"/>
                  <a:pt x="188" y="72"/>
                </a:cubicBezTo>
                <a:cubicBezTo>
                  <a:pt x="191" y="71"/>
                  <a:pt x="192" y="70"/>
                  <a:pt x="193" y="67"/>
                </a:cubicBezTo>
                <a:cubicBezTo>
                  <a:pt x="190" y="66"/>
                  <a:pt x="191" y="69"/>
                  <a:pt x="188" y="68"/>
                </a:cubicBezTo>
                <a:close/>
                <a:moveTo>
                  <a:pt x="28" y="72"/>
                </a:moveTo>
                <a:cubicBezTo>
                  <a:pt x="28" y="70"/>
                  <a:pt x="31" y="70"/>
                  <a:pt x="30" y="68"/>
                </a:cubicBezTo>
                <a:cubicBezTo>
                  <a:pt x="28" y="67"/>
                  <a:pt x="27" y="72"/>
                  <a:pt x="28" y="72"/>
                </a:cubicBezTo>
                <a:close/>
                <a:moveTo>
                  <a:pt x="36" y="73"/>
                </a:moveTo>
                <a:cubicBezTo>
                  <a:pt x="36" y="71"/>
                  <a:pt x="39" y="71"/>
                  <a:pt x="38" y="69"/>
                </a:cubicBezTo>
                <a:cubicBezTo>
                  <a:pt x="36" y="68"/>
                  <a:pt x="35" y="73"/>
                  <a:pt x="36" y="73"/>
                </a:cubicBezTo>
                <a:close/>
                <a:moveTo>
                  <a:pt x="55" y="72"/>
                </a:moveTo>
                <a:cubicBezTo>
                  <a:pt x="59" y="72"/>
                  <a:pt x="63" y="75"/>
                  <a:pt x="63" y="69"/>
                </a:cubicBezTo>
                <a:cubicBezTo>
                  <a:pt x="57" y="70"/>
                  <a:pt x="52" y="68"/>
                  <a:pt x="43" y="69"/>
                </a:cubicBezTo>
                <a:cubicBezTo>
                  <a:pt x="44" y="75"/>
                  <a:pt x="38" y="78"/>
                  <a:pt x="41" y="82"/>
                </a:cubicBezTo>
                <a:cubicBezTo>
                  <a:pt x="44" y="77"/>
                  <a:pt x="45" y="70"/>
                  <a:pt x="52" y="70"/>
                </a:cubicBezTo>
                <a:cubicBezTo>
                  <a:pt x="53" y="77"/>
                  <a:pt x="51" y="72"/>
                  <a:pt x="55" y="72"/>
                </a:cubicBezTo>
                <a:close/>
                <a:moveTo>
                  <a:pt x="175" y="72"/>
                </a:moveTo>
                <a:cubicBezTo>
                  <a:pt x="176" y="70"/>
                  <a:pt x="183" y="74"/>
                  <a:pt x="184" y="69"/>
                </a:cubicBezTo>
                <a:cubicBezTo>
                  <a:pt x="180" y="69"/>
                  <a:pt x="172" y="69"/>
                  <a:pt x="175" y="72"/>
                </a:cubicBezTo>
                <a:close/>
                <a:moveTo>
                  <a:pt x="71" y="89"/>
                </a:moveTo>
                <a:cubicBezTo>
                  <a:pt x="73" y="85"/>
                  <a:pt x="77" y="76"/>
                  <a:pt x="82" y="72"/>
                </a:cubicBezTo>
                <a:cubicBezTo>
                  <a:pt x="83" y="72"/>
                  <a:pt x="85" y="72"/>
                  <a:pt x="85" y="70"/>
                </a:cubicBezTo>
                <a:cubicBezTo>
                  <a:pt x="81" y="71"/>
                  <a:pt x="74" y="69"/>
                  <a:pt x="68" y="70"/>
                </a:cubicBezTo>
                <a:cubicBezTo>
                  <a:pt x="67" y="77"/>
                  <a:pt x="60" y="83"/>
                  <a:pt x="61" y="89"/>
                </a:cubicBezTo>
                <a:cubicBezTo>
                  <a:pt x="63" y="84"/>
                  <a:pt x="65" y="78"/>
                  <a:pt x="70" y="76"/>
                </a:cubicBezTo>
                <a:cubicBezTo>
                  <a:pt x="70" y="76"/>
                  <a:pt x="71" y="77"/>
                  <a:pt x="72" y="77"/>
                </a:cubicBezTo>
                <a:cubicBezTo>
                  <a:pt x="73" y="83"/>
                  <a:pt x="64" y="97"/>
                  <a:pt x="71" y="89"/>
                </a:cubicBezTo>
                <a:close/>
                <a:moveTo>
                  <a:pt x="89" y="74"/>
                </a:moveTo>
                <a:cubicBezTo>
                  <a:pt x="89" y="72"/>
                  <a:pt x="90" y="71"/>
                  <a:pt x="89" y="71"/>
                </a:cubicBezTo>
                <a:cubicBezTo>
                  <a:pt x="88" y="72"/>
                  <a:pt x="87" y="73"/>
                  <a:pt x="89" y="74"/>
                </a:cubicBezTo>
                <a:close/>
                <a:moveTo>
                  <a:pt x="155" y="72"/>
                </a:moveTo>
                <a:cubicBezTo>
                  <a:pt x="152" y="72"/>
                  <a:pt x="150" y="72"/>
                  <a:pt x="147" y="72"/>
                </a:cubicBezTo>
                <a:cubicBezTo>
                  <a:pt x="147" y="79"/>
                  <a:pt x="154" y="76"/>
                  <a:pt x="155" y="72"/>
                </a:cubicBezTo>
                <a:close/>
                <a:moveTo>
                  <a:pt x="28" y="83"/>
                </a:moveTo>
                <a:cubicBezTo>
                  <a:pt x="28" y="81"/>
                  <a:pt x="28" y="79"/>
                  <a:pt x="29" y="79"/>
                </a:cubicBezTo>
                <a:cubicBezTo>
                  <a:pt x="26" y="78"/>
                  <a:pt x="25" y="82"/>
                  <a:pt x="28" y="83"/>
                </a:cubicBezTo>
                <a:close/>
                <a:moveTo>
                  <a:pt x="93" y="94"/>
                </a:moveTo>
                <a:cubicBezTo>
                  <a:pt x="93" y="93"/>
                  <a:pt x="95" y="94"/>
                  <a:pt x="95" y="94"/>
                </a:cubicBezTo>
                <a:cubicBezTo>
                  <a:pt x="96" y="89"/>
                  <a:pt x="103" y="81"/>
                  <a:pt x="100" y="80"/>
                </a:cubicBezTo>
                <a:cubicBezTo>
                  <a:pt x="99" y="85"/>
                  <a:pt x="91" y="90"/>
                  <a:pt x="93" y="94"/>
                </a:cubicBezTo>
                <a:close/>
                <a:moveTo>
                  <a:pt x="117" y="84"/>
                </a:moveTo>
                <a:cubicBezTo>
                  <a:pt x="117" y="82"/>
                  <a:pt x="121" y="81"/>
                  <a:pt x="118" y="80"/>
                </a:cubicBezTo>
                <a:cubicBezTo>
                  <a:pt x="118" y="81"/>
                  <a:pt x="115" y="83"/>
                  <a:pt x="117" y="84"/>
                </a:cubicBezTo>
                <a:close/>
                <a:moveTo>
                  <a:pt x="32" y="87"/>
                </a:moveTo>
                <a:cubicBezTo>
                  <a:pt x="34" y="87"/>
                  <a:pt x="35" y="82"/>
                  <a:pt x="34" y="83"/>
                </a:cubicBezTo>
                <a:cubicBezTo>
                  <a:pt x="34" y="84"/>
                  <a:pt x="33" y="85"/>
                  <a:pt x="32" y="87"/>
                </a:cubicBezTo>
                <a:close/>
                <a:moveTo>
                  <a:pt x="80" y="109"/>
                </a:moveTo>
                <a:cubicBezTo>
                  <a:pt x="83" y="108"/>
                  <a:pt x="84" y="103"/>
                  <a:pt x="86" y="99"/>
                </a:cubicBezTo>
                <a:cubicBezTo>
                  <a:pt x="88" y="94"/>
                  <a:pt x="93" y="88"/>
                  <a:pt x="92" y="83"/>
                </a:cubicBezTo>
                <a:cubicBezTo>
                  <a:pt x="87" y="91"/>
                  <a:pt x="83" y="100"/>
                  <a:pt x="80" y="109"/>
                </a:cubicBezTo>
                <a:close/>
                <a:moveTo>
                  <a:pt x="43" y="96"/>
                </a:moveTo>
                <a:cubicBezTo>
                  <a:pt x="47" y="97"/>
                  <a:pt x="47" y="101"/>
                  <a:pt x="51" y="102"/>
                </a:cubicBezTo>
                <a:cubicBezTo>
                  <a:pt x="51" y="99"/>
                  <a:pt x="56" y="94"/>
                  <a:pt x="54" y="91"/>
                </a:cubicBezTo>
                <a:cubicBezTo>
                  <a:pt x="53" y="94"/>
                  <a:pt x="52" y="97"/>
                  <a:pt x="48" y="97"/>
                </a:cubicBezTo>
                <a:cubicBezTo>
                  <a:pt x="45" y="93"/>
                  <a:pt x="53" y="88"/>
                  <a:pt x="50" y="85"/>
                </a:cubicBezTo>
                <a:cubicBezTo>
                  <a:pt x="48" y="89"/>
                  <a:pt x="45" y="92"/>
                  <a:pt x="43" y="96"/>
                </a:cubicBezTo>
                <a:close/>
                <a:moveTo>
                  <a:pt x="85" y="86"/>
                </a:moveTo>
                <a:cubicBezTo>
                  <a:pt x="82" y="90"/>
                  <a:pt x="77" y="96"/>
                  <a:pt x="79" y="100"/>
                </a:cubicBezTo>
                <a:cubicBezTo>
                  <a:pt x="80" y="96"/>
                  <a:pt x="87" y="87"/>
                  <a:pt x="85" y="86"/>
                </a:cubicBezTo>
                <a:close/>
                <a:moveTo>
                  <a:pt x="97" y="102"/>
                </a:moveTo>
                <a:cubicBezTo>
                  <a:pt x="94" y="108"/>
                  <a:pt x="90" y="115"/>
                  <a:pt x="90" y="120"/>
                </a:cubicBezTo>
                <a:cubicBezTo>
                  <a:pt x="98" y="111"/>
                  <a:pt x="101" y="97"/>
                  <a:pt x="107" y="87"/>
                </a:cubicBezTo>
                <a:cubicBezTo>
                  <a:pt x="108" y="87"/>
                  <a:pt x="109" y="85"/>
                  <a:pt x="107" y="85"/>
                </a:cubicBezTo>
                <a:cubicBezTo>
                  <a:pt x="104" y="90"/>
                  <a:pt x="101" y="96"/>
                  <a:pt x="97" y="102"/>
                </a:cubicBezTo>
                <a:close/>
                <a:moveTo>
                  <a:pt x="108" y="108"/>
                </a:moveTo>
                <a:cubicBezTo>
                  <a:pt x="111" y="100"/>
                  <a:pt x="119" y="92"/>
                  <a:pt x="119" y="86"/>
                </a:cubicBezTo>
                <a:cubicBezTo>
                  <a:pt x="116" y="93"/>
                  <a:pt x="109" y="101"/>
                  <a:pt x="108" y="108"/>
                </a:cubicBezTo>
                <a:close/>
                <a:moveTo>
                  <a:pt x="173" y="104"/>
                </a:moveTo>
                <a:cubicBezTo>
                  <a:pt x="176" y="99"/>
                  <a:pt x="185" y="93"/>
                  <a:pt x="186" y="88"/>
                </a:cubicBezTo>
                <a:cubicBezTo>
                  <a:pt x="185" y="90"/>
                  <a:pt x="184" y="86"/>
                  <a:pt x="183" y="87"/>
                </a:cubicBezTo>
                <a:cubicBezTo>
                  <a:pt x="182" y="93"/>
                  <a:pt x="172" y="102"/>
                  <a:pt x="173" y="104"/>
                </a:cubicBezTo>
                <a:close/>
                <a:moveTo>
                  <a:pt x="154" y="116"/>
                </a:moveTo>
                <a:cubicBezTo>
                  <a:pt x="151" y="104"/>
                  <a:pt x="165" y="96"/>
                  <a:pt x="165" y="88"/>
                </a:cubicBezTo>
                <a:cubicBezTo>
                  <a:pt x="161" y="96"/>
                  <a:pt x="149" y="105"/>
                  <a:pt x="154" y="116"/>
                </a:cubicBezTo>
                <a:close/>
                <a:moveTo>
                  <a:pt x="148" y="102"/>
                </a:moveTo>
                <a:cubicBezTo>
                  <a:pt x="148" y="97"/>
                  <a:pt x="155" y="94"/>
                  <a:pt x="153" y="89"/>
                </a:cubicBezTo>
                <a:cubicBezTo>
                  <a:pt x="153" y="91"/>
                  <a:pt x="152" y="90"/>
                  <a:pt x="151" y="89"/>
                </a:cubicBezTo>
                <a:cubicBezTo>
                  <a:pt x="150" y="93"/>
                  <a:pt x="145" y="98"/>
                  <a:pt x="148" y="102"/>
                </a:cubicBezTo>
                <a:close/>
                <a:moveTo>
                  <a:pt x="70" y="98"/>
                </a:moveTo>
                <a:cubicBezTo>
                  <a:pt x="67" y="103"/>
                  <a:pt x="63" y="106"/>
                  <a:pt x="63" y="112"/>
                </a:cubicBezTo>
                <a:cubicBezTo>
                  <a:pt x="68" y="108"/>
                  <a:pt x="69" y="100"/>
                  <a:pt x="73" y="93"/>
                </a:cubicBezTo>
                <a:cubicBezTo>
                  <a:pt x="70" y="93"/>
                  <a:pt x="71" y="97"/>
                  <a:pt x="70" y="98"/>
                </a:cubicBezTo>
                <a:close/>
                <a:moveTo>
                  <a:pt x="126" y="94"/>
                </a:moveTo>
                <a:cubicBezTo>
                  <a:pt x="123" y="98"/>
                  <a:pt x="119" y="105"/>
                  <a:pt x="119" y="109"/>
                </a:cubicBezTo>
                <a:cubicBezTo>
                  <a:pt x="121" y="105"/>
                  <a:pt x="128" y="96"/>
                  <a:pt x="126" y="94"/>
                </a:cubicBezTo>
                <a:close/>
                <a:moveTo>
                  <a:pt x="116" y="104"/>
                </a:moveTo>
                <a:cubicBezTo>
                  <a:pt x="117" y="102"/>
                  <a:pt x="121" y="96"/>
                  <a:pt x="118" y="97"/>
                </a:cubicBezTo>
                <a:cubicBezTo>
                  <a:pt x="118" y="100"/>
                  <a:pt x="114" y="103"/>
                  <a:pt x="116" y="104"/>
                </a:cubicBezTo>
                <a:close/>
                <a:moveTo>
                  <a:pt x="58" y="107"/>
                </a:moveTo>
                <a:cubicBezTo>
                  <a:pt x="58" y="104"/>
                  <a:pt x="62" y="100"/>
                  <a:pt x="60" y="97"/>
                </a:cubicBezTo>
                <a:cubicBezTo>
                  <a:pt x="60" y="101"/>
                  <a:pt x="53" y="105"/>
                  <a:pt x="58" y="107"/>
                </a:cubicBezTo>
                <a:close/>
                <a:moveTo>
                  <a:pt x="134" y="113"/>
                </a:moveTo>
                <a:cubicBezTo>
                  <a:pt x="136" y="109"/>
                  <a:pt x="141" y="102"/>
                  <a:pt x="140" y="98"/>
                </a:cubicBezTo>
                <a:cubicBezTo>
                  <a:pt x="138" y="103"/>
                  <a:pt x="133" y="109"/>
                  <a:pt x="134" y="113"/>
                </a:cubicBezTo>
                <a:close/>
                <a:moveTo>
                  <a:pt x="145" y="109"/>
                </a:moveTo>
                <a:cubicBezTo>
                  <a:pt x="146" y="115"/>
                  <a:pt x="146" y="105"/>
                  <a:pt x="143" y="105"/>
                </a:cubicBezTo>
                <a:cubicBezTo>
                  <a:pt x="142" y="108"/>
                  <a:pt x="145" y="108"/>
                  <a:pt x="145" y="109"/>
                </a:cubicBezTo>
                <a:close/>
                <a:moveTo>
                  <a:pt x="115" y="115"/>
                </a:moveTo>
                <a:cubicBezTo>
                  <a:pt x="116" y="119"/>
                  <a:pt x="111" y="122"/>
                  <a:pt x="113" y="124"/>
                </a:cubicBezTo>
                <a:cubicBezTo>
                  <a:pt x="116" y="122"/>
                  <a:pt x="119" y="115"/>
                  <a:pt x="123" y="119"/>
                </a:cubicBezTo>
                <a:cubicBezTo>
                  <a:pt x="125" y="116"/>
                  <a:pt x="130" y="107"/>
                  <a:pt x="128" y="107"/>
                </a:cubicBezTo>
                <a:cubicBezTo>
                  <a:pt x="126" y="112"/>
                  <a:pt x="122" y="119"/>
                  <a:pt x="115" y="115"/>
                </a:cubicBezTo>
                <a:close/>
                <a:moveTo>
                  <a:pt x="77" y="132"/>
                </a:moveTo>
                <a:cubicBezTo>
                  <a:pt x="82" y="128"/>
                  <a:pt x="85" y="120"/>
                  <a:pt x="86" y="113"/>
                </a:cubicBezTo>
                <a:cubicBezTo>
                  <a:pt x="83" y="120"/>
                  <a:pt x="76" y="126"/>
                  <a:pt x="77" y="132"/>
                </a:cubicBezTo>
                <a:close/>
                <a:moveTo>
                  <a:pt x="104" y="113"/>
                </a:moveTo>
                <a:cubicBezTo>
                  <a:pt x="104" y="117"/>
                  <a:pt x="103" y="119"/>
                  <a:pt x="100" y="119"/>
                </a:cubicBezTo>
                <a:cubicBezTo>
                  <a:pt x="100" y="123"/>
                  <a:pt x="102" y="123"/>
                  <a:pt x="103" y="125"/>
                </a:cubicBezTo>
                <a:cubicBezTo>
                  <a:pt x="106" y="123"/>
                  <a:pt x="110" y="117"/>
                  <a:pt x="109" y="114"/>
                </a:cubicBezTo>
                <a:cubicBezTo>
                  <a:pt x="108" y="117"/>
                  <a:pt x="106" y="113"/>
                  <a:pt x="104" y="113"/>
                </a:cubicBezTo>
                <a:close/>
                <a:moveTo>
                  <a:pt x="65" y="131"/>
                </a:moveTo>
                <a:cubicBezTo>
                  <a:pt x="67" y="128"/>
                  <a:pt x="70" y="126"/>
                  <a:pt x="72" y="121"/>
                </a:cubicBezTo>
                <a:cubicBezTo>
                  <a:pt x="66" y="121"/>
                  <a:pt x="74" y="116"/>
                  <a:pt x="71" y="115"/>
                </a:cubicBezTo>
                <a:cubicBezTo>
                  <a:pt x="70" y="121"/>
                  <a:pt x="64" y="127"/>
                  <a:pt x="65" y="131"/>
                </a:cubicBezTo>
                <a:close/>
                <a:moveTo>
                  <a:pt x="149" y="122"/>
                </a:moveTo>
                <a:cubicBezTo>
                  <a:pt x="151" y="121"/>
                  <a:pt x="150" y="115"/>
                  <a:pt x="147" y="116"/>
                </a:cubicBezTo>
                <a:cubicBezTo>
                  <a:pt x="147" y="118"/>
                  <a:pt x="146" y="122"/>
                  <a:pt x="149" y="122"/>
                </a:cubicBezTo>
                <a:close/>
                <a:moveTo>
                  <a:pt x="155" y="121"/>
                </a:moveTo>
                <a:cubicBezTo>
                  <a:pt x="157" y="122"/>
                  <a:pt x="159" y="118"/>
                  <a:pt x="157" y="117"/>
                </a:cubicBezTo>
                <a:cubicBezTo>
                  <a:pt x="157" y="119"/>
                  <a:pt x="155" y="118"/>
                  <a:pt x="154" y="117"/>
                </a:cubicBezTo>
                <a:cubicBezTo>
                  <a:pt x="154" y="119"/>
                  <a:pt x="155" y="119"/>
                  <a:pt x="155" y="121"/>
                </a:cubicBezTo>
                <a:close/>
                <a:moveTo>
                  <a:pt x="110" y="136"/>
                </a:moveTo>
                <a:cubicBezTo>
                  <a:pt x="114" y="134"/>
                  <a:pt x="117" y="127"/>
                  <a:pt x="116" y="124"/>
                </a:cubicBezTo>
                <a:cubicBezTo>
                  <a:pt x="114" y="128"/>
                  <a:pt x="111" y="131"/>
                  <a:pt x="110" y="136"/>
                </a:cubicBezTo>
                <a:close/>
                <a:moveTo>
                  <a:pt x="115" y="140"/>
                </a:moveTo>
                <a:cubicBezTo>
                  <a:pt x="117" y="140"/>
                  <a:pt x="117" y="143"/>
                  <a:pt x="119" y="142"/>
                </a:cubicBezTo>
                <a:cubicBezTo>
                  <a:pt x="121" y="138"/>
                  <a:pt x="118" y="140"/>
                  <a:pt x="117" y="137"/>
                </a:cubicBezTo>
                <a:cubicBezTo>
                  <a:pt x="119" y="133"/>
                  <a:pt x="125" y="128"/>
                  <a:pt x="123" y="124"/>
                </a:cubicBezTo>
                <a:cubicBezTo>
                  <a:pt x="120" y="129"/>
                  <a:pt x="117" y="134"/>
                  <a:pt x="115" y="140"/>
                </a:cubicBezTo>
                <a:close/>
                <a:moveTo>
                  <a:pt x="95" y="144"/>
                </a:moveTo>
                <a:cubicBezTo>
                  <a:pt x="103" y="142"/>
                  <a:pt x="107" y="131"/>
                  <a:pt x="107" y="125"/>
                </a:cubicBezTo>
                <a:cubicBezTo>
                  <a:pt x="102" y="130"/>
                  <a:pt x="100" y="138"/>
                  <a:pt x="95" y="144"/>
                </a:cubicBezTo>
                <a:close/>
                <a:moveTo>
                  <a:pt x="55" y="173"/>
                </a:moveTo>
                <a:cubicBezTo>
                  <a:pt x="52" y="174"/>
                  <a:pt x="48" y="173"/>
                  <a:pt x="49" y="178"/>
                </a:cubicBezTo>
                <a:cubicBezTo>
                  <a:pt x="54" y="177"/>
                  <a:pt x="54" y="173"/>
                  <a:pt x="59" y="172"/>
                </a:cubicBezTo>
                <a:cubicBezTo>
                  <a:pt x="63" y="157"/>
                  <a:pt x="73" y="148"/>
                  <a:pt x="80" y="135"/>
                </a:cubicBezTo>
                <a:cubicBezTo>
                  <a:pt x="82" y="134"/>
                  <a:pt x="87" y="130"/>
                  <a:pt x="85" y="128"/>
                </a:cubicBezTo>
                <a:cubicBezTo>
                  <a:pt x="71" y="139"/>
                  <a:pt x="62" y="155"/>
                  <a:pt x="55" y="173"/>
                </a:cubicBezTo>
                <a:close/>
                <a:moveTo>
                  <a:pt x="153" y="147"/>
                </a:moveTo>
                <a:cubicBezTo>
                  <a:pt x="154" y="144"/>
                  <a:pt x="155" y="142"/>
                  <a:pt x="159" y="142"/>
                </a:cubicBezTo>
                <a:cubicBezTo>
                  <a:pt x="158" y="138"/>
                  <a:pt x="155" y="135"/>
                  <a:pt x="155" y="130"/>
                </a:cubicBezTo>
                <a:cubicBezTo>
                  <a:pt x="154" y="130"/>
                  <a:pt x="153" y="130"/>
                  <a:pt x="152" y="130"/>
                </a:cubicBezTo>
                <a:cubicBezTo>
                  <a:pt x="155" y="136"/>
                  <a:pt x="150" y="143"/>
                  <a:pt x="153" y="147"/>
                </a:cubicBezTo>
                <a:close/>
                <a:moveTo>
                  <a:pt x="123" y="146"/>
                </a:moveTo>
                <a:cubicBezTo>
                  <a:pt x="124" y="144"/>
                  <a:pt x="125" y="142"/>
                  <a:pt x="126" y="140"/>
                </a:cubicBezTo>
                <a:cubicBezTo>
                  <a:pt x="124" y="140"/>
                  <a:pt x="121" y="145"/>
                  <a:pt x="123" y="146"/>
                </a:cubicBezTo>
                <a:close/>
                <a:moveTo>
                  <a:pt x="131" y="152"/>
                </a:moveTo>
                <a:cubicBezTo>
                  <a:pt x="131" y="151"/>
                  <a:pt x="130" y="151"/>
                  <a:pt x="130" y="150"/>
                </a:cubicBezTo>
                <a:cubicBezTo>
                  <a:pt x="130" y="147"/>
                  <a:pt x="135" y="145"/>
                  <a:pt x="132" y="143"/>
                </a:cubicBezTo>
                <a:cubicBezTo>
                  <a:pt x="130" y="145"/>
                  <a:pt x="128" y="147"/>
                  <a:pt x="124" y="147"/>
                </a:cubicBezTo>
                <a:cubicBezTo>
                  <a:pt x="126" y="151"/>
                  <a:pt x="131" y="154"/>
                  <a:pt x="135" y="156"/>
                </a:cubicBezTo>
                <a:cubicBezTo>
                  <a:pt x="134" y="152"/>
                  <a:pt x="139" y="150"/>
                  <a:pt x="137" y="148"/>
                </a:cubicBezTo>
                <a:cubicBezTo>
                  <a:pt x="136" y="150"/>
                  <a:pt x="134" y="152"/>
                  <a:pt x="131" y="152"/>
                </a:cubicBezTo>
                <a:close/>
                <a:moveTo>
                  <a:pt x="78" y="158"/>
                </a:moveTo>
                <a:cubicBezTo>
                  <a:pt x="79" y="155"/>
                  <a:pt x="89" y="154"/>
                  <a:pt x="86" y="149"/>
                </a:cubicBezTo>
                <a:cubicBezTo>
                  <a:pt x="82" y="148"/>
                  <a:pt x="76" y="154"/>
                  <a:pt x="78" y="158"/>
                </a:cubicBezTo>
                <a:close/>
                <a:moveTo>
                  <a:pt x="162" y="165"/>
                </a:moveTo>
                <a:cubicBezTo>
                  <a:pt x="163" y="163"/>
                  <a:pt x="164" y="161"/>
                  <a:pt x="167" y="161"/>
                </a:cubicBezTo>
                <a:cubicBezTo>
                  <a:pt x="167" y="159"/>
                  <a:pt x="166" y="157"/>
                  <a:pt x="164" y="156"/>
                </a:cubicBezTo>
                <a:cubicBezTo>
                  <a:pt x="164" y="159"/>
                  <a:pt x="160" y="163"/>
                  <a:pt x="162" y="165"/>
                </a:cubicBezTo>
                <a:close/>
                <a:moveTo>
                  <a:pt x="41" y="183"/>
                </a:moveTo>
                <a:cubicBezTo>
                  <a:pt x="47" y="180"/>
                  <a:pt x="45" y="169"/>
                  <a:pt x="46" y="165"/>
                </a:cubicBezTo>
                <a:cubicBezTo>
                  <a:pt x="43" y="170"/>
                  <a:pt x="42" y="176"/>
                  <a:pt x="41" y="183"/>
                </a:cubicBezTo>
                <a:close/>
                <a:moveTo>
                  <a:pt x="155" y="168"/>
                </a:moveTo>
                <a:cubicBezTo>
                  <a:pt x="152" y="169"/>
                  <a:pt x="147" y="163"/>
                  <a:pt x="148" y="166"/>
                </a:cubicBezTo>
                <a:cubicBezTo>
                  <a:pt x="150" y="167"/>
                  <a:pt x="154" y="172"/>
                  <a:pt x="155" y="168"/>
                </a:cubicBezTo>
                <a:close/>
                <a:moveTo>
                  <a:pt x="160" y="175"/>
                </a:moveTo>
                <a:cubicBezTo>
                  <a:pt x="164" y="175"/>
                  <a:pt x="165" y="177"/>
                  <a:pt x="168" y="178"/>
                </a:cubicBezTo>
                <a:cubicBezTo>
                  <a:pt x="166" y="173"/>
                  <a:pt x="167" y="170"/>
                  <a:pt x="166" y="166"/>
                </a:cubicBezTo>
                <a:cubicBezTo>
                  <a:pt x="164" y="169"/>
                  <a:pt x="162" y="172"/>
                  <a:pt x="160" y="175"/>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8" name="Grupa 57"/>
          <p:cNvGrpSpPr/>
          <p:nvPr/>
        </p:nvGrpSpPr>
        <p:grpSpPr>
          <a:xfrm>
            <a:off x="8941710" y="1823376"/>
            <a:ext cx="916462" cy="1192022"/>
            <a:chOff x="6693527" y="2103256"/>
            <a:chExt cx="1437645" cy="1869916"/>
          </a:xfrm>
          <a:solidFill>
            <a:schemeClr val="accent6"/>
          </a:solidFill>
        </p:grpSpPr>
        <p:sp>
          <p:nvSpPr>
            <p:cNvPr id="59" name="Freeform 25"/>
            <p:cNvSpPr>
              <a:spLocks noEditPoints="1"/>
            </p:cNvSpPr>
            <p:nvPr/>
          </p:nvSpPr>
          <p:spPr bwMode="auto">
            <a:xfrm rot="451023">
              <a:off x="6693527" y="2103256"/>
              <a:ext cx="654571" cy="1652866"/>
            </a:xfrm>
            <a:custGeom>
              <a:avLst/>
              <a:gdLst>
                <a:gd name="T0" fmla="*/ 85 w 93"/>
                <a:gd name="T1" fmla="*/ 16 h 234"/>
                <a:gd name="T2" fmla="*/ 67 w 93"/>
                <a:gd name="T3" fmla="*/ 113 h 234"/>
                <a:gd name="T4" fmla="*/ 66 w 93"/>
                <a:gd name="T5" fmla="*/ 176 h 234"/>
                <a:gd name="T6" fmla="*/ 92 w 93"/>
                <a:gd name="T7" fmla="*/ 199 h 234"/>
                <a:gd name="T8" fmla="*/ 85 w 93"/>
                <a:gd name="T9" fmla="*/ 213 h 234"/>
                <a:gd name="T10" fmla="*/ 31 w 93"/>
                <a:gd name="T11" fmla="*/ 180 h 234"/>
                <a:gd name="T12" fmla="*/ 53 w 93"/>
                <a:gd name="T13" fmla="*/ 176 h 234"/>
                <a:gd name="T14" fmla="*/ 51 w 93"/>
                <a:gd name="T15" fmla="*/ 113 h 234"/>
                <a:gd name="T16" fmla="*/ 38 w 93"/>
                <a:gd name="T17" fmla="*/ 92 h 234"/>
                <a:gd name="T18" fmla="*/ 37 w 93"/>
                <a:gd name="T19" fmla="*/ 74 h 234"/>
                <a:gd name="T20" fmla="*/ 36 w 93"/>
                <a:gd name="T21" fmla="*/ 27 h 234"/>
                <a:gd name="T22" fmla="*/ 36 w 93"/>
                <a:gd name="T23" fmla="*/ 11 h 234"/>
                <a:gd name="T24" fmla="*/ 85 w 93"/>
                <a:gd name="T25" fmla="*/ 16 h 234"/>
                <a:gd name="T26" fmla="*/ 42 w 93"/>
                <a:gd name="T27" fmla="*/ 14 h 234"/>
                <a:gd name="T28" fmla="*/ 44 w 93"/>
                <a:gd name="T29" fmla="*/ 22 h 234"/>
                <a:gd name="T30" fmla="*/ 57 w 93"/>
                <a:gd name="T31" fmla="*/ 26 h 234"/>
                <a:gd name="T32" fmla="*/ 78 w 93"/>
                <a:gd name="T33" fmla="*/ 17 h 234"/>
                <a:gd name="T34" fmla="*/ 42 w 93"/>
                <a:gd name="T35" fmla="*/ 14 h 234"/>
                <a:gd name="T36" fmla="*/ 58 w 93"/>
                <a:gd name="T37" fmla="*/ 109 h 234"/>
                <a:gd name="T38" fmla="*/ 74 w 93"/>
                <a:gd name="T39" fmla="*/ 89 h 234"/>
                <a:gd name="T40" fmla="*/ 76 w 93"/>
                <a:gd name="T41" fmla="*/ 28 h 234"/>
                <a:gd name="T42" fmla="*/ 41 w 93"/>
                <a:gd name="T43" fmla="*/ 26 h 234"/>
                <a:gd name="T44" fmla="*/ 58 w 93"/>
                <a:gd name="T45" fmla="*/ 109 h 234"/>
                <a:gd name="T46" fmla="*/ 57 w 93"/>
                <a:gd name="T47" fmla="*/ 114 h 234"/>
                <a:gd name="T48" fmla="*/ 58 w 93"/>
                <a:gd name="T49" fmla="*/ 175 h 234"/>
                <a:gd name="T50" fmla="*/ 59 w 93"/>
                <a:gd name="T51" fmla="*/ 186 h 234"/>
                <a:gd name="T52" fmla="*/ 55 w 93"/>
                <a:gd name="T53" fmla="*/ 199 h 234"/>
                <a:gd name="T54" fmla="*/ 52 w 93"/>
                <a:gd name="T55" fmla="*/ 181 h 234"/>
                <a:gd name="T56" fmla="*/ 32 w 93"/>
                <a:gd name="T57" fmla="*/ 186 h 234"/>
                <a:gd name="T58" fmla="*/ 85 w 93"/>
                <a:gd name="T59" fmla="*/ 191 h 234"/>
                <a:gd name="T60" fmla="*/ 67 w 93"/>
                <a:gd name="T61" fmla="*/ 183 h 234"/>
                <a:gd name="T62" fmla="*/ 61 w 93"/>
                <a:gd name="T63" fmla="*/ 198 h 234"/>
                <a:gd name="T64" fmla="*/ 61 w 93"/>
                <a:gd name="T65" fmla="*/ 112 h 234"/>
                <a:gd name="T66" fmla="*/ 57 w 93"/>
                <a:gd name="T67" fmla="*/ 11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234">
                  <a:moveTo>
                    <a:pt x="85" y="16"/>
                  </a:moveTo>
                  <a:cubicBezTo>
                    <a:pt x="77" y="44"/>
                    <a:pt x="91" y="92"/>
                    <a:pt x="67" y="113"/>
                  </a:cubicBezTo>
                  <a:cubicBezTo>
                    <a:pt x="65" y="130"/>
                    <a:pt x="66" y="151"/>
                    <a:pt x="66" y="176"/>
                  </a:cubicBezTo>
                  <a:cubicBezTo>
                    <a:pt x="76" y="181"/>
                    <a:pt x="93" y="184"/>
                    <a:pt x="92" y="199"/>
                  </a:cubicBezTo>
                  <a:cubicBezTo>
                    <a:pt x="92" y="201"/>
                    <a:pt x="86" y="212"/>
                    <a:pt x="85" y="213"/>
                  </a:cubicBezTo>
                  <a:cubicBezTo>
                    <a:pt x="66" y="234"/>
                    <a:pt x="0" y="214"/>
                    <a:pt x="31" y="180"/>
                  </a:cubicBezTo>
                  <a:cubicBezTo>
                    <a:pt x="40" y="178"/>
                    <a:pt x="45" y="177"/>
                    <a:pt x="53" y="176"/>
                  </a:cubicBezTo>
                  <a:cubicBezTo>
                    <a:pt x="52" y="153"/>
                    <a:pt x="53" y="136"/>
                    <a:pt x="51" y="113"/>
                  </a:cubicBezTo>
                  <a:cubicBezTo>
                    <a:pt x="48" y="108"/>
                    <a:pt x="40" y="102"/>
                    <a:pt x="38" y="92"/>
                  </a:cubicBezTo>
                  <a:cubicBezTo>
                    <a:pt x="37" y="87"/>
                    <a:pt x="38" y="81"/>
                    <a:pt x="37" y="74"/>
                  </a:cubicBezTo>
                  <a:cubicBezTo>
                    <a:pt x="36" y="62"/>
                    <a:pt x="37" y="40"/>
                    <a:pt x="36" y="27"/>
                  </a:cubicBezTo>
                  <a:cubicBezTo>
                    <a:pt x="36" y="21"/>
                    <a:pt x="34" y="14"/>
                    <a:pt x="36" y="11"/>
                  </a:cubicBezTo>
                  <a:cubicBezTo>
                    <a:pt x="42" y="0"/>
                    <a:pt x="81" y="1"/>
                    <a:pt x="85" y="16"/>
                  </a:cubicBezTo>
                  <a:close/>
                  <a:moveTo>
                    <a:pt x="42" y="14"/>
                  </a:moveTo>
                  <a:cubicBezTo>
                    <a:pt x="42" y="17"/>
                    <a:pt x="44" y="19"/>
                    <a:pt x="44" y="22"/>
                  </a:cubicBezTo>
                  <a:cubicBezTo>
                    <a:pt x="49" y="20"/>
                    <a:pt x="52" y="25"/>
                    <a:pt x="57" y="26"/>
                  </a:cubicBezTo>
                  <a:cubicBezTo>
                    <a:pt x="66" y="27"/>
                    <a:pt x="75" y="24"/>
                    <a:pt x="78" y="17"/>
                  </a:cubicBezTo>
                  <a:cubicBezTo>
                    <a:pt x="73" y="6"/>
                    <a:pt x="51" y="8"/>
                    <a:pt x="42" y="14"/>
                  </a:cubicBezTo>
                  <a:close/>
                  <a:moveTo>
                    <a:pt x="58" y="109"/>
                  </a:moveTo>
                  <a:cubicBezTo>
                    <a:pt x="68" y="106"/>
                    <a:pt x="71" y="101"/>
                    <a:pt x="74" y="89"/>
                  </a:cubicBezTo>
                  <a:cubicBezTo>
                    <a:pt x="78" y="69"/>
                    <a:pt x="76" y="44"/>
                    <a:pt x="76" y="28"/>
                  </a:cubicBezTo>
                  <a:cubicBezTo>
                    <a:pt x="70" y="34"/>
                    <a:pt x="49" y="32"/>
                    <a:pt x="41" y="26"/>
                  </a:cubicBezTo>
                  <a:cubicBezTo>
                    <a:pt x="46" y="57"/>
                    <a:pt x="35" y="97"/>
                    <a:pt x="58" y="109"/>
                  </a:cubicBezTo>
                  <a:close/>
                  <a:moveTo>
                    <a:pt x="57" y="114"/>
                  </a:moveTo>
                  <a:cubicBezTo>
                    <a:pt x="58" y="141"/>
                    <a:pt x="57" y="153"/>
                    <a:pt x="58" y="175"/>
                  </a:cubicBezTo>
                  <a:cubicBezTo>
                    <a:pt x="58" y="179"/>
                    <a:pt x="59" y="183"/>
                    <a:pt x="59" y="186"/>
                  </a:cubicBezTo>
                  <a:cubicBezTo>
                    <a:pt x="59" y="190"/>
                    <a:pt x="61" y="198"/>
                    <a:pt x="55" y="199"/>
                  </a:cubicBezTo>
                  <a:cubicBezTo>
                    <a:pt x="51" y="194"/>
                    <a:pt x="55" y="188"/>
                    <a:pt x="52" y="181"/>
                  </a:cubicBezTo>
                  <a:cubicBezTo>
                    <a:pt x="45" y="182"/>
                    <a:pt x="38" y="184"/>
                    <a:pt x="32" y="186"/>
                  </a:cubicBezTo>
                  <a:cubicBezTo>
                    <a:pt x="14" y="222"/>
                    <a:pt x="93" y="227"/>
                    <a:pt x="85" y="191"/>
                  </a:cubicBezTo>
                  <a:cubicBezTo>
                    <a:pt x="80" y="187"/>
                    <a:pt x="74" y="185"/>
                    <a:pt x="67" y="183"/>
                  </a:cubicBezTo>
                  <a:cubicBezTo>
                    <a:pt x="64" y="188"/>
                    <a:pt x="72" y="200"/>
                    <a:pt x="61" y="198"/>
                  </a:cubicBezTo>
                  <a:cubicBezTo>
                    <a:pt x="60" y="168"/>
                    <a:pt x="60" y="143"/>
                    <a:pt x="61" y="112"/>
                  </a:cubicBezTo>
                  <a:cubicBezTo>
                    <a:pt x="61" y="114"/>
                    <a:pt x="59"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5"/>
            <p:cNvSpPr>
              <a:spLocks noEditPoints="1"/>
            </p:cNvSpPr>
            <p:nvPr/>
          </p:nvSpPr>
          <p:spPr bwMode="auto">
            <a:xfrm rot="21016028">
              <a:off x="7476601" y="2320306"/>
              <a:ext cx="654571" cy="1652866"/>
            </a:xfrm>
            <a:custGeom>
              <a:avLst/>
              <a:gdLst>
                <a:gd name="T0" fmla="*/ 85 w 93"/>
                <a:gd name="T1" fmla="*/ 16 h 234"/>
                <a:gd name="T2" fmla="*/ 67 w 93"/>
                <a:gd name="T3" fmla="*/ 113 h 234"/>
                <a:gd name="T4" fmla="*/ 66 w 93"/>
                <a:gd name="T5" fmla="*/ 176 h 234"/>
                <a:gd name="T6" fmla="*/ 92 w 93"/>
                <a:gd name="T7" fmla="*/ 199 h 234"/>
                <a:gd name="T8" fmla="*/ 85 w 93"/>
                <a:gd name="T9" fmla="*/ 213 h 234"/>
                <a:gd name="T10" fmla="*/ 31 w 93"/>
                <a:gd name="T11" fmla="*/ 180 h 234"/>
                <a:gd name="T12" fmla="*/ 53 w 93"/>
                <a:gd name="T13" fmla="*/ 176 h 234"/>
                <a:gd name="T14" fmla="*/ 51 w 93"/>
                <a:gd name="T15" fmla="*/ 113 h 234"/>
                <a:gd name="T16" fmla="*/ 38 w 93"/>
                <a:gd name="T17" fmla="*/ 92 h 234"/>
                <a:gd name="T18" fmla="*/ 37 w 93"/>
                <a:gd name="T19" fmla="*/ 74 h 234"/>
                <a:gd name="T20" fmla="*/ 36 w 93"/>
                <a:gd name="T21" fmla="*/ 27 h 234"/>
                <a:gd name="T22" fmla="*/ 36 w 93"/>
                <a:gd name="T23" fmla="*/ 11 h 234"/>
                <a:gd name="T24" fmla="*/ 85 w 93"/>
                <a:gd name="T25" fmla="*/ 16 h 234"/>
                <a:gd name="T26" fmla="*/ 42 w 93"/>
                <a:gd name="T27" fmla="*/ 14 h 234"/>
                <a:gd name="T28" fmla="*/ 44 w 93"/>
                <a:gd name="T29" fmla="*/ 22 h 234"/>
                <a:gd name="T30" fmla="*/ 57 w 93"/>
                <a:gd name="T31" fmla="*/ 26 h 234"/>
                <a:gd name="T32" fmla="*/ 78 w 93"/>
                <a:gd name="T33" fmla="*/ 17 h 234"/>
                <a:gd name="T34" fmla="*/ 42 w 93"/>
                <a:gd name="T35" fmla="*/ 14 h 234"/>
                <a:gd name="T36" fmla="*/ 58 w 93"/>
                <a:gd name="T37" fmla="*/ 109 h 234"/>
                <a:gd name="T38" fmla="*/ 74 w 93"/>
                <a:gd name="T39" fmla="*/ 89 h 234"/>
                <a:gd name="T40" fmla="*/ 76 w 93"/>
                <a:gd name="T41" fmla="*/ 28 h 234"/>
                <a:gd name="T42" fmla="*/ 41 w 93"/>
                <a:gd name="T43" fmla="*/ 26 h 234"/>
                <a:gd name="T44" fmla="*/ 58 w 93"/>
                <a:gd name="T45" fmla="*/ 109 h 234"/>
                <a:gd name="T46" fmla="*/ 57 w 93"/>
                <a:gd name="T47" fmla="*/ 114 h 234"/>
                <a:gd name="T48" fmla="*/ 58 w 93"/>
                <a:gd name="T49" fmla="*/ 175 h 234"/>
                <a:gd name="T50" fmla="*/ 59 w 93"/>
                <a:gd name="T51" fmla="*/ 186 h 234"/>
                <a:gd name="T52" fmla="*/ 55 w 93"/>
                <a:gd name="T53" fmla="*/ 199 h 234"/>
                <a:gd name="T54" fmla="*/ 52 w 93"/>
                <a:gd name="T55" fmla="*/ 181 h 234"/>
                <a:gd name="T56" fmla="*/ 32 w 93"/>
                <a:gd name="T57" fmla="*/ 186 h 234"/>
                <a:gd name="T58" fmla="*/ 85 w 93"/>
                <a:gd name="T59" fmla="*/ 191 h 234"/>
                <a:gd name="T60" fmla="*/ 67 w 93"/>
                <a:gd name="T61" fmla="*/ 183 h 234"/>
                <a:gd name="T62" fmla="*/ 61 w 93"/>
                <a:gd name="T63" fmla="*/ 198 h 234"/>
                <a:gd name="T64" fmla="*/ 61 w 93"/>
                <a:gd name="T65" fmla="*/ 112 h 234"/>
                <a:gd name="T66" fmla="*/ 57 w 93"/>
                <a:gd name="T67" fmla="*/ 11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234">
                  <a:moveTo>
                    <a:pt x="85" y="16"/>
                  </a:moveTo>
                  <a:cubicBezTo>
                    <a:pt x="77" y="44"/>
                    <a:pt x="91" y="92"/>
                    <a:pt x="67" y="113"/>
                  </a:cubicBezTo>
                  <a:cubicBezTo>
                    <a:pt x="65" y="130"/>
                    <a:pt x="66" y="151"/>
                    <a:pt x="66" y="176"/>
                  </a:cubicBezTo>
                  <a:cubicBezTo>
                    <a:pt x="76" y="181"/>
                    <a:pt x="93" y="184"/>
                    <a:pt x="92" y="199"/>
                  </a:cubicBezTo>
                  <a:cubicBezTo>
                    <a:pt x="92" y="201"/>
                    <a:pt x="86" y="212"/>
                    <a:pt x="85" y="213"/>
                  </a:cubicBezTo>
                  <a:cubicBezTo>
                    <a:pt x="66" y="234"/>
                    <a:pt x="0" y="214"/>
                    <a:pt x="31" y="180"/>
                  </a:cubicBezTo>
                  <a:cubicBezTo>
                    <a:pt x="40" y="178"/>
                    <a:pt x="45" y="177"/>
                    <a:pt x="53" y="176"/>
                  </a:cubicBezTo>
                  <a:cubicBezTo>
                    <a:pt x="52" y="153"/>
                    <a:pt x="53" y="136"/>
                    <a:pt x="51" y="113"/>
                  </a:cubicBezTo>
                  <a:cubicBezTo>
                    <a:pt x="48" y="108"/>
                    <a:pt x="40" y="102"/>
                    <a:pt x="38" y="92"/>
                  </a:cubicBezTo>
                  <a:cubicBezTo>
                    <a:pt x="37" y="87"/>
                    <a:pt x="38" y="81"/>
                    <a:pt x="37" y="74"/>
                  </a:cubicBezTo>
                  <a:cubicBezTo>
                    <a:pt x="36" y="62"/>
                    <a:pt x="37" y="40"/>
                    <a:pt x="36" y="27"/>
                  </a:cubicBezTo>
                  <a:cubicBezTo>
                    <a:pt x="36" y="21"/>
                    <a:pt x="34" y="14"/>
                    <a:pt x="36" y="11"/>
                  </a:cubicBezTo>
                  <a:cubicBezTo>
                    <a:pt x="42" y="0"/>
                    <a:pt x="81" y="1"/>
                    <a:pt x="85" y="16"/>
                  </a:cubicBezTo>
                  <a:close/>
                  <a:moveTo>
                    <a:pt x="42" y="14"/>
                  </a:moveTo>
                  <a:cubicBezTo>
                    <a:pt x="42" y="17"/>
                    <a:pt x="44" y="19"/>
                    <a:pt x="44" y="22"/>
                  </a:cubicBezTo>
                  <a:cubicBezTo>
                    <a:pt x="49" y="20"/>
                    <a:pt x="52" y="25"/>
                    <a:pt x="57" y="26"/>
                  </a:cubicBezTo>
                  <a:cubicBezTo>
                    <a:pt x="66" y="27"/>
                    <a:pt x="75" y="24"/>
                    <a:pt x="78" y="17"/>
                  </a:cubicBezTo>
                  <a:cubicBezTo>
                    <a:pt x="73" y="6"/>
                    <a:pt x="51" y="8"/>
                    <a:pt x="42" y="14"/>
                  </a:cubicBezTo>
                  <a:close/>
                  <a:moveTo>
                    <a:pt x="58" y="109"/>
                  </a:moveTo>
                  <a:cubicBezTo>
                    <a:pt x="68" y="106"/>
                    <a:pt x="71" y="101"/>
                    <a:pt x="74" y="89"/>
                  </a:cubicBezTo>
                  <a:cubicBezTo>
                    <a:pt x="78" y="69"/>
                    <a:pt x="76" y="44"/>
                    <a:pt x="76" y="28"/>
                  </a:cubicBezTo>
                  <a:cubicBezTo>
                    <a:pt x="70" y="34"/>
                    <a:pt x="49" y="32"/>
                    <a:pt x="41" y="26"/>
                  </a:cubicBezTo>
                  <a:cubicBezTo>
                    <a:pt x="46" y="57"/>
                    <a:pt x="35" y="97"/>
                    <a:pt x="58" y="109"/>
                  </a:cubicBezTo>
                  <a:close/>
                  <a:moveTo>
                    <a:pt x="57" y="114"/>
                  </a:moveTo>
                  <a:cubicBezTo>
                    <a:pt x="58" y="141"/>
                    <a:pt x="57" y="153"/>
                    <a:pt x="58" y="175"/>
                  </a:cubicBezTo>
                  <a:cubicBezTo>
                    <a:pt x="58" y="179"/>
                    <a:pt x="59" y="183"/>
                    <a:pt x="59" y="186"/>
                  </a:cubicBezTo>
                  <a:cubicBezTo>
                    <a:pt x="59" y="190"/>
                    <a:pt x="61" y="198"/>
                    <a:pt x="55" y="199"/>
                  </a:cubicBezTo>
                  <a:cubicBezTo>
                    <a:pt x="51" y="194"/>
                    <a:pt x="55" y="188"/>
                    <a:pt x="52" y="181"/>
                  </a:cubicBezTo>
                  <a:cubicBezTo>
                    <a:pt x="45" y="182"/>
                    <a:pt x="38" y="184"/>
                    <a:pt x="32" y="186"/>
                  </a:cubicBezTo>
                  <a:cubicBezTo>
                    <a:pt x="14" y="222"/>
                    <a:pt x="93" y="227"/>
                    <a:pt x="85" y="191"/>
                  </a:cubicBezTo>
                  <a:cubicBezTo>
                    <a:pt x="80" y="187"/>
                    <a:pt x="74" y="185"/>
                    <a:pt x="67" y="183"/>
                  </a:cubicBezTo>
                  <a:cubicBezTo>
                    <a:pt x="64" y="188"/>
                    <a:pt x="72" y="200"/>
                    <a:pt x="61" y="198"/>
                  </a:cubicBezTo>
                  <a:cubicBezTo>
                    <a:pt x="60" y="168"/>
                    <a:pt x="60" y="143"/>
                    <a:pt x="61" y="112"/>
                  </a:cubicBezTo>
                  <a:cubicBezTo>
                    <a:pt x="61" y="114"/>
                    <a:pt x="59"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Freeform 40"/>
          <p:cNvSpPr>
            <a:spLocks noEditPoints="1"/>
          </p:cNvSpPr>
          <p:nvPr/>
        </p:nvSpPr>
        <p:spPr bwMode="auto">
          <a:xfrm>
            <a:off x="8652053" y="3543298"/>
            <a:ext cx="1189598" cy="1186766"/>
          </a:xfrm>
          <a:custGeom>
            <a:avLst/>
            <a:gdLst>
              <a:gd name="T0" fmla="*/ 324 w 356"/>
              <a:gd name="T1" fmla="*/ 149 h 355"/>
              <a:gd name="T2" fmla="*/ 277 w 356"/>
              <a:gd name="T3" fmla="*/ 175 h 355"/>
              <a:gd name="T4" fmla="*/ 185 w 356"/>
              <a:gd name="T5" fmla="*/ 174 h 355"/>
              <a:gd name="T6" fmla="*/ 236 w 356"/>
              <a:gd name="T7" fmla="*/ 124 h 355"/>
              <a:gd name="T8" fmla="*/ 283 w 356"/>
              <a:gd name="T9" fmla="*/ 76 h 355"/>
              <a:gd name="T10" fmla="*/ 252 w 356"/>
              <a:gd name="T11" fmla="*/ 64 h 355"/>
              <a:gd name="T12" fmla="*/ 246 w 356"/>
              <a:gd name="T13" fmla="*/ 85 h 355"/>
              <a:gd name="T14" fmla="*/ 224 w 356"/>
              <a:gd name="T15" fmla="*/ 128 h 355"/>
              <a:gd name="T16" fmla="*/ 195 w 356"/>
              <a:gd name="T17" fmla="*/ 91 h 355"/>
              <a:gd name="T18" fmla="*/ 181 w 356"/>
              <a:gd name="T19" fmla="*/ 69 h 355"/>
              <a:gd name="T20" fmla="*/ 175 w 356"/>
              <a:gd name="T21" fmla="*/ 69 h 355"/>
              <a:gd name="T22" fmla="*/ 146 w 356"/>
              <a:gd name="T23" fmla="*/ 51 h 355"/>
              <a:gd name="T24" fmla="*/ 153 w 356"/>
              <a:gd name="T25" fmla="*/ 93 h 355"/>
              <a:gd name="T26" fmla="*/ 133 w 356"/>
              <a:gd name="T27" fmla="*/ 91 h 355"/>
              <a:gd name="T28" fmla="*/ 103 w 356"/>
              <a:gd name="T29" fmla="*/ 59 h 355"/>
              <a:gd name="T30" fmla="*/ 74 w 356"/>
              <a:gd name="T31" fmla="*/ 77 h 355"/>
              <a:gd name="T32" fmla="*/ 58 w 356"/>
              <a:gd name="T33" fmla="*/ 119 h 355"/>
              <a:gd name="T34" fmla="*/ 93 w 356"/>
              <a:gd name="T35" fmla="*/ 135 h 355"/>
              <a:gd name="T36" fmla="*/ 98 w 356"/>
              <a:gd name="T37" fmla="*/ 161 h 355"/>
              <a:gd name="T38" fmla="*/ 25 w 356"/>
              <a:gd name="T39" fmla="*/ 131 h 355"/>
              <a:gd name="T40" fmla="*/ 10 w 356"/>
              <a:gd name="T41" fmla="*/ 189 h 355"/>
              <a:gd name="T42" fmla="*/ 31 w 356"/>
              <a:gd name="T43" fmla="*/ 224 h 355"/>
              <a:gd name="T44" fmla="*/ 93 w 356"/>
              <a:gd name="T45" fmla="*/ 194 h 355"/>
              <a:gd name="T46" fmla="*/ 127 w 356"/>
              <a:gd name="T47" fmla="*/ 225 h 355"/>
              <a:gd name="T48" fmla="*/ 60 w 356"/>
              <a:gd name="T49" fmla="*/ 247 h 355"/>
              <a:gd name="T50" fmla="*/ 60 w 356"/>
              <a:gd name="T51" fmla="*/ 307 h 355"/>
              <a:gd name="T52" fmla="*/ 105 w 356"/>
              <a:gd name="T53" fmla="*/ 313 h 355"/>
              <a:gd name="T54" fmla="*/ 127 w 356"/>
              <a:gd name="T55" fmla="*/ 233 h 355"/>
              <a:gd name="T56" fmla="*/ 175 w 356"/>
              <a:gd name="T57" fmla="*/ 189 h 355"/>
              <a:gd name="T58" fmla="*/ 175 w 356"/>
              <a:gd name="T59" fmla="*/ 274 h 355"/>
              <a:gd name="T60" fmla="*/ 166 w 356"/>
              <a:gd name="T61" fmla="*/ 351 h 355"/>
              <a:gd name="T62" fmla="*/ 207 w 356"/>
              <a:gd name="T63" fmla="*/ 324 h 355"/>
              <a:gd name="T64" fmla="*/ 180 w 356"/>
              <a:gd name="T65" fmla="*/ 276 h 355"/>
              <a:gd name="T66" fmla="*/ 181 w 356"/>
              <a:gd name="T67" fmla="*/ 185 h 355"/>
              <a:gd name="T68" fmla="*/ 232 w 356"/>
              <a:gd name="T69" fmla="*/ 235 h 355"/>
              <a:gd name="T70" fmla="*/ 279 w 356"/>
              <a:gd name="T71" fmla="*/ 283 h 355"/>
              <a:gd name="T72" fmla="*/ 291 w 356"/>
              <a:gd name="T73" fmla="*/ 251 h 355"/>
              <a:gd name="T74" fmla="*/ 270 w 356"/>
              <a:gd name="T75" fmla="*/ 246 h 355"/>
              <a:gd name="T76" fmla="*/ 228 w 356"/>
              <a:gd name="T77" fmla="*/ 223 h 355"/>
              <a:gd name="T78" fmla="*/ 265 w 356"/>
              <a:gd name="T79" fmla="*/ 194 h 355"/>
              <a:gd name="T80" fmla="*/ 286 w 356"/>
              <a:gd name="T81" fmla="*/ 180 h 355"/>
              <a:gd name="T82" fmla="*/ 312 w 356"/>
              <a:gd name="T83" fmla="*/ 144 h 355"/>
              <a:gd name="T84" fmla="*/ 287 w 356"/>
              <a:gd name="T85" fmla="*/ 73 h 355"/>
              <a:gd name="T86" fmla="*/ 219 w 356"/>
              <a:gd name="T87" fmla="*/ 28 h 355"/>
              <a:gd name="T88" fmla="*/ 73 w 356"/>
              <a:gd name="T89" fmla="*/ 69 h 355"/>
              <a:gd name="T90" fmla="*/ 59 w 356"/>
              <a:gd name="T91" fmla="*/ 107 h 355"/>
              <a:gd name="T92" fmla="*/ 28 w 356"/>
              <a:gd name="T93" fmla="*/ 137 h 355"/>
              <a:gd name="T94" fmla="*/ 20 w 356"/>
              <a:gd name="T95" fmla="*/ 186 h 355"/>
              <a:gd name="T96" fmla="*/ 44 w 356"/>
              <a:gd name="T97" fmla="*/ 255 h 355"/>
              <a:gd name="T98" fmla="*/ 114 w 356"/>
              <a:gd name="T99" fmla="*/ 297 h 355"/>
              <a:gd name="T100" fmla="*/ 212 w 356"/>
              <a:gd name="T101" fmla="*/ 312 h 355"/>
              <a:gd name="T102" fmla="*/ 293 w 356"/>
              <a:gd name="T103" fmla="*/ 304 h 355"/>
              <a:gd name="T104" fmla="*/ 256 w 356"/>
              <a:gd name="T105" fmla="*/ 312 h 355"/>
              <a:gd name="T106" fmla="*/ 170 w 356"/>
              <a:gd name="T107" fmla="*/ 20 h 355"/>
              <a:gd name="T108" fmla="*/ 315 w 356"/>
              <a:gd name="T109" fmla="*/ 214 h 355"/>
              <a:gd name="T110" fmla="*/ 347 w 356"/>
              <a:gd name="T111" fmla="*/ 17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355">
                <a:moveTo>
                  <a:pt x="353" y="169"/>
                </a:moveTo>
                <a:cubicBezTo>
                  <a:pt x="350" y="169"/>
                  <a:pt x="348" y="167"/>
                  <a:pt x="346" y="166"/>
                </a:cubicBezTo>
                <a:cubicBezTo>
                  <a:pt x="334" y="162"/>
                  <a:pt x="330" y="169"/>
                  <a:pt x="323" y="175"/>
                </a:cubicBezTo>
                <a:cubicBezTo>
                  <a:pt x="312" y="173"/>
                  <a:pt x="297" y="176"/>
                  <a:pt x="286" y="174"/>
                </a:cubicBezTo>
                <a:cubicBezTo>
                  <a:pt x="295" y="166"/>
                  <a:pt x="302" y="158"/>
                  <a:pt x="310" y="150"/>
                </a:cubicBezTo>
                <a:cubicBezTo>
                  <a:pt x="315" y="150"/>
                  <a:pt x="320" y="150"/>
                  <a:pt x="324" y="149"/>
                </a:cubicBezTo>
                <a:cubicBezTo>
                  <a:pt x="329" y="144"/>
                  <a:pt x="329" y="137"/>
                  <a:pt x="325" y="134"/>
                </a:cubicBezTo>
                <a:cubicBezTo>
                  <a:pt x="325" y="133"/>
                  <a:pt x="326" y="131"/>
                  <a:pt x="325" y="131"/>
                </a:cubicBezTo>
                <a:cubicBezTo>
                  <a:pt x="320" y="125"/>
                  <a:pt x="307" y="129"/>
                  <a:pt x="304" y="134"/>
                </a:cubicBezTo>
                <a:cubicBezTo>
                  <a:pt x="303" y="137"/>
                  <a:pt x="304" y="140"/>
                  <a:pt x="305" y="146"/>
                </a:cubicBezTo>
                <a:cubicBezTo>
                  <a:pt x="303" y="151"/>
                  <a:pt x="297" y="155"/>
                  <a:pt x="291" y="161"/>
                </a:cubicBezTo>
                <a:cubicBezTo>
                  <a:pt x="287" y="166"/>
                  <a:pt x="283" y="174"/>
                  <a:pt x="277" y="175"/>
                </a:cubicBezTo>
                <a:cubicBezTo>
                  <a:pt x="270" y="177"/>
                  <a:pt x="263" y="174"/>
                  <a:pt x="254" y="174"/>
                </a:cubicBezTo>
                <a:cubicBezTo>
                  <a:pt x="257" y="172"/>
                  <a:pt x="260" y="166"/>
                  <a:pt x="264" y="162"/>
                </a:cubicBezTo>
                <a:cubicBezTo>
                  <a:pt x="266" y="158"/>
                  <a:pt x="274" y="151"/>
                  <a:pt x="269" y="148"/>
                </a:cubicBezTo>
                <a:cubicBezTo>
                  <a:pt x="266" y="146"/>
                  <a:pt x="264" y="151"/>
                  <a:pt x="263" y="153"/>
                </a:cubicBezTo>
                <a:cubicBezTo>
                  <a:pt x="257" y="160"/>
                  <a:pt x="253" y="170"/>
                  <a:pt x="246" y="174"/>
                </a:cubicBezTo>
                <a:cubicBezTo>
                  <a:pt x="223" y="174"/>
                  <a:pt x="205" y="174"/>
                  <a:pt x="185" y="174"/>
                </a:cubicBezTo>
                <a:cubicBezTo>
                  <a:pt x="186" y="174"/>
                  <a:pt x="187" y="173"/>
                  <a:pt x="188" y="172"/>
                </a:cubicBezTo>
                <a:cubicBezTo>
                  <a:pt x="201" y="157"/>
                  <a:pt x="214" y="144"/>
                  <a:pt x="229" y="130"/>
                </a:cubicBezTo>
                <a:cubicBezTo>
                  <a:pt x="235" y="130"/>
                  <a:pt x="241" y="131"/>
                  <a:pt x="247" y="132"/>
                </a:cubicBezTo>
                <a:cubicBezTo>
                  <a:pt x="253" y="133"/>
                  <a:pt x="259" y="136"/>
                  <a:pt x="265" y="132"/>
                </a:cubicBezTo>
                <a:cubicBezTo>
                  <a:pt x="263" y="126"/>
                  <a:pt x="255" y="129"/>
                  <a:pt x="251" y="128"/>
                </a:cubicBezTo>
                <a:cubicBezTo>
                  <a:pt x="245" y="127"/>
                  <a:pt x="241" y="125"/>
                  <a:pt x="236" y="124"/>
                </a:cubicBezTo>
                <a:cubicBezTo>
                  <a:pt x="240" y="120"/>
                  <a:pt x="244" y="116"/>
                  <a:pt x="248" y="111"/>
                </a:cubicBezTo>
                <a:cubicBezTo>
                  <a:pt x="264" y="108"/>
                  <a:pt x="280" y="110"/>
                  <a:pt x="297" y="108"/>
                </a:cubicBezTo>
                <a:cubicBezTo>
                  <a:pt x="297" y="119"/>
                  <a:pt x="319" y="116"/>
                  <a:pt x="319" y="102"/>
                </a:cubicBezTo>
                <a:cubicBezTo>
                  <a:pt x="317" y="90"/>
                  <a:pt x="301" y="91"/>
                  <a:pt x="297" y="102"/>
                </a:cubicBezTo>
                <a:cubicBezTo>
                  <a:pt x="283" y="102"/>
                  <a:pt x="270" y="107"/>
                  <a:pt x="257" y="103"/>
                </a:cubicBezTo>
                <a:cubicBezTo>
                  <a:pt x="266" y="93"/>
                  <a:pt x="276" y="85"/>
                  <a:pt x="283" y="76"/>
                </a:cubicBezTo>
                <a:cubicBezTo>
                  <a:pt x="293" y="85"/>
                  <a:pt x="307" y="74"/>
                  <a:pt x="309" y="63"/>
                </a:cubicBezTo>
                <a:cubicBezTo>
                  <a:pt x="309" y="58"/>
                  <a:pt x="302" y="50"/>
                  <a:pt x="296" y="48"/>
                </a:cubicBezTo>
                <a:cubicBezTo>
                  <a:pt x="294" y="50"/>
                  <a:pt x="291" y="50"/>
                  <a:pt x="289" y="51"/>
                </a:cubicBezTo>
                <a:cubicBezTo>
                  <a:pt x="277" y="57"/>
                  <a:pt x="280" y="64"/>
                  <a:pt x="279" y="74"/>
                </a:cubicBezTo>
                <a:cubicBezTo>
                  <a:pt x="269" y="80"/>
                  <a:pt x="261" y="93"/>
                  <a:pt x="252" y="99"/>
                </a:cubicBezTo>
                <a:cubicBezTo>
                  <a:pt x="253" y="87"/>
                  <a:pt x="252" y="76"/>
                  <a:pt x="252" y="64"/>
                </a:cubicBezTo>
                <a:cubicBezTo>
                  <a:pt x="256" y="61"/>
                  <a:pt x="259" y="57"/>
                  <a:pt x="261" y="54"/>
                </a:cubicBezTo>
                <a:cubicBezTo>
                  <a:pt x="261" y="47"/>
                  <a:pt x="256" y="42"/>
                  <a:pt x="251" y="43"/>
                </a:cubicBezTo>
                <a:cubicBezTo>
                  <a:pt x="250" y="43"/>
                  <a:pt x="250" y="41"/>
                  <a:pt x="249" y="41"/>
                </a:cubicBezTo>
                <a:cubicBezTo>
                  <a:pt x="241" y="41"/>
                  <a:pt x="234" y="52"/>
                  <a:pt x="236" y="57"/>
                </a:cubicBezTo>
                <a:cubicBezTo>
                  <a:pt x="238" y="61"/>
                  <a:pt x="241" y="63"/>
                  <a:pt x="245" y="65"/>
                </a:cubicBezTo>
                <a:cubicBezTo>
                  <a:pt x="247" y="71"/>
                  <a:pt x="246" y="78"/>
                  <a:pt x="246" y="85"/>
                </a:cubicBezTo>
                <a:cubicBezTo>
                  <a:pt x="246" y="92"/>
                  <a:pt x="249" y="101"/>
                  <a:pt x="246" y="106"/>
                </a:cubicBezTo>
                <a:cubicBezTo>
                  <a:pt x="243" y="112"/>
                  <a:pt x="235" y="115"/>
                  <a:pt x="229" y="122"/>
                </a:cubicBezTo>
                <a:cubicBezTo>
                  <a:pt x="230" y="117"/>
                  <a:pt x="228" y="111"/>
                  <a:pt x="227" y="106"/>
                </a:cubicBezTo>
                <a:cubicBezTo>
                  <a:pt x="226" y="102"/>
                  <a:pt x="227" y="91"/>
                  <a:pt x="221" y="92"/>
                </a:cubicBezTo>
                <a:cubicBezTo>
                  <a:pt x="218" y="93"/>
                  <a:pt x="220" y="98"/>
                  <a:pt x="220" y="100"/>
                </a:cubicBezTo>
                <a:cubicBezTo>
                  <a:pt x="222" y="110"/>
                  <a:pt x="225" y="119"/>
                  <a:pt x="224" y="128"/>
                </a:cubicBezTo>
                <a:cubicBezTo>
                  <a:pt x="207" y="143"/>
                  <a:pt x="195" y="156"/>
                  <a:pt x="181" y="170"/>
                </a:cubicBezTo>
                <a:cubicBezTo>
                  <a:pt x="181" y="169"/>
                  <a:pt x="181" y="168"/>
                  <a:pt x="181" y="167"/>
                </a:cubicBezTo>
                <a:cubicBezTo>
                  <a:pt x="180" y="147"/>
                  <a:pt x="180" y="128"/>
                  <a:pt x="181" y="108"/>
                </a:cubicBezTo>
                <a:cubicBezTo>
                  <a:pt x="185" y="104"/>
                  <a:pt x="190" y="101"/>
                  <a:pt x="195" y="97"/>
                </a:cubicBezTo>
                <a:cubicBezTo>
                  <a:pt x="200" y="94"/>
                  <a:pt x="206" y="91"/>
                  <a:pt x="208" y="84"/>
                </a:cubicBezTo>
                <a:cubicBezTo>
                  <a:pt x="202" y="81"/>
                  <a:pt x="198" y="88"/>
                  <a:pt x="195" y="91"/>
                </a:cubicBezTo>
                <a:cubicBezTo>
                  <a:pt x="190" y="95"/>
                  <a:pt x="185" y="96"/>
                  <a:pt x="181" y="99"/>
                </a:cubicBezTo>
                <a:cubicBezTo>
                  <a:pt x="181" y="93"/>
                  <a:pt x="181" y="87"/>
                  <a:pt x="181" y="81"/>
                </a:cubicBezTo>
                <a:cubicBezTo>
                  <a:pt x="190" y="68"/>
                  <a:pt x="203" y="57"/>
                  <a:pt x="213" y="45"/>
                </a:cubicBezTo>
                <a:cubicBezTo>
                  <a:pt x="221" y="52"/>
                  <a:pt x="234" y="35"/>
                  <a:pt x="225" y="25"/>
                </a:cubicBezTo>
                <a:cubicBezTo>
                  <a:pt x="214" y="18"/>
                  <a:pt x="204" y="30"/>
                  <a:pt x="209" y="41"/>
                </a:cubicBezTo>
                <a:cubicBezTo>
                  <a:pt x="199" y="49"/>
                  <a:pt x="193" y="63"/>
                  <a:pt x="181" y="69"/>
                </a:cubicBezTo>
                <a:cubicBezTo>
                  <a:pt x="180" y="55"/>
                  <a:pt x="182" y="43"/>
                  <a:pt x="181" y="32"/>
                </a:cubicBezTo>
                <a:cubicBezTo>
                  <a:pt x="194" y="30"/>
                  <a:pt x="196" y="14"/>
                  <a:pt x="190" y="4"/>
                </a:cubicBezTo>
                <a:cubicBezTo>
                  <a:pt x="186" y="0"/>
                  <a:pt x="175" y="0"/>
                  <a:pt x="170" y="3"/>
                </a:cubicBezTo>
                <a:cubicBezTo>
                  <a:pt x="170" y="6"/>
                  <a:pt x="168" y="8"/>
                  <a:pt x="167" y="10"/>
                </a:cubicBezTo>
                <a:cubicBezTo>
                  <a:pt x="163" y="22"/>
                  <a:pt x="170" y="26"/>
                  <a:pt x="176" y="33"/>
                </a:cubicBezTo>
                <a:cubicBezTo>
                  <a:pt x="173" y="44"/>
                  <a:pt x="177" y="59"/>
                  <a:pt x="175" y="69"/>
                </a:cubicBezTo>
                <a:cubicBezTo>
                  <a:pt x="167" y="61"/>
                  <a:pt x="158" y="54"/>
                  <a:pt x="150" y="46"/>
                </a:cubicBezTo>
                <a:cubicBezTo>
                  <a:pt x="150" y="40"/>
                  <a:pt x="150" y="36"/>
                  <a:pt x="149" y="32"/>
                </a:cubicBezTo>
                <a:cubicBezTo>
                  <a:pt x="145" y="27"/>
                  <a:pt x="138" y="27"/>
                  <a:pt x="134" y="31"/>
                </a:cubicBezTo>
                <a:cubicBezTo>
                  <a:pt x="134" y="31"/>
                  <a:pt x="132" y="30"/>
                  <a:pt x="131" y="31"/>
                </a:cubicBezTo>
                <a:cubicBezTo>
                  <a:pt x="126" y="36"/>
                  <a:pt x="129" y="49"/>
                  <a:pt x="134" y="51"/>
                </a:cubicBezTo>
                <a:cubicBezTo>
                  <a:pt x="138" y="53"/>
                  <a:pt x="141" y="52"/>
                  <a:pt x="146" y="51"/>
                </a:cubicBezTo>
                <a:cubicBezTo>
                  <a:pt x="152" y="53"/>
                  <a:pt x="155" y="59"/>
                  <a:pt x="161" y="64"/>
                </a:cubicBezTo>
                <a:cubicBezTo>
                  <a:pt x="166" y="69"/>
                  <a:pt x="174" y="73"/>
                  <a:pt x="176" y="79"/>
                </a:cubicBezTo>
                <a:cubicBezTo>
                  <a:pt x="178" y="86"/>
                  <a:pt x="175" y="93"/>
                  <a:pt x="175" y="102"/>
                </a:cubicBezTo>
                <a:cubicBezTo>
                  <a:pt x="172" y="98"/>
                  <a:pt x="167" y="95"/>
                  <a:pt x="162" y="92"/>
                </a:cubicBezTo>
                <a:cubicBezTo>
                  <a:pt x="159" y="90"/>
                  <a:pt x="152" y="82"/>
                  <a:pt x="148" y="87"/>
                </a:cubicBezTo>
                <a:cubicBezTo>
                  <a:pt x="147" y="90"/>
                  <a:pt x="151" y="92"/>
                  <a:pt x="153" y="93"/>
                </a:cubicBezTo>
                <a:cubicBezTo>
                  <a:pt x="161" y="99"/>
                  <a:pt x="170" y="103"/>
                  <a:pt x="175" y="110"/>
                </a:cubicBezTo>
                <a:cubicBezTo>
                  <a:pt x="174" y="133"/>
                  <a:pt x="175" y="151"/>
                  <a:pt x="175" y="170"/>
                </a:cubicBezTo>
                <a:cubicBezTo>
                  <a:pt x="174" y="170"/>
                  <a:pt x="173" y="169"/>
                  <a:pt x="172" y="168"/>
                </a:cubicBezTo>
                <a:cubicBezTo>
                  <a:pt x="157" y="154"/>
                  <a:pt x="145" y="142"/>
                  <a:pt x="131" y="126"/>
                </a:cubicBezTo>
                <a:cubicBezTo>
                  <a:pt x="130" y="121"/>
                  <a:pt x="132" y="115"/>
                  <a:pt x="133" y="109"/>
                </a:cubicBezTo>
                <a:cubicBezTo>
                  <a:pt x="134" y="103"/>
                  <a:pt x="137" y="96"/>
                  <a:pt x="133" y="91"/>
                </a:cubicBezTo>
                <a:cubicBezTo>
                  <a:pt x="127" y="93"/>
                  <a:pt x="129" y="100"/>
                  <a:pt x="129" y="105"/>
                </a:cubicBezTo>
                <a:cubicBezTo>
                  <a:pt x="128" y="110"/>
                  <a:pt x="126" y="115"/>
                  <a:pt x="125" y="120"/>
                </a:cubicBezTo>
                <a:cubicBezTo>
                  <a:pt x="120" y="116"/>
                  <a:pt x="116" y="112"/>
                  <a:pt x="112" y="108"/>
                </a:cubicBezTo>
                <a:cubicBezTo>
                  <a:pt x="109" y="91"/>
                  <a:pt x="110" y="75"/>
                  <a:pt x="108" y="59"/>
                </a:cubicBezTo>
                <a:cubicBezTo>
                  <a:pt x="120" y="59"/>
                  <a:pt x="116" y="37"/>
                  <a:pt x="103" y="37"/>
                </a:cubicBezTo>
                <a:cubicBezTo>
                  <a:pt x="91" y="39"/>
                  <a:pt x="92" y="55"/>
                  <a:pt x="103" y="59"/>
                </a:cubicBezTo>
                <a:cubicBezTo>
                  <a:pt x="102" y="72"/>
                  <a:pt x="107" y="86"/>
                  <a:pt x="104" y="99"/>
                </a:cubicBezTo>
                <a:cubicBezTo>
                  <a:pt x="93" y="90"/>
                  <a:pt x="86" y="80"/>
                  <a:pt x="77" y="72"/>
                </a:cubicBezTo>
                <a:cubicBezTo>
                  <a:pt x="85" y="62"/>
                  <a:pt x="75" y="49"/>
                  <a:pt x="64" y="47"/>
                </a:cubicBezTo>
                <a:cubicBezTo>
                  <a:pt x="58" y="47"/>
                  <a:pt x="50" y="54"/>
                  <a:pt x="49" y="60"/>
                </a:cubicBezTo>
                <a:cubicBezTo>
                  <a:pt x="51" y="62"/>
                  <a:pt x="51" y="65"/>
                  <a:pt x="52" y="67"/>
                </a:cubicBezTo>
                <a:cubicBezTo>
                  <a:pt x="57" y="79"/>
                  <a:pt x="65" y="76"/>
                  <a:pt x="74" y="77"/>
                </a:cubicBezTo>
                <a:cubicBezTo>
                  <a:pt x="80" y="86"/>
                  <a:pt x="93" y="95"/>
                  <a:pt x="99" y="103"/>
                </a:cubicBezTo>
                <a:cubicBezTo>
                  <a:pt x="88" y="103"/>
                  <a:pt x="76" y="104"/>
                  <a:pt x="65" y="104"/>
                </a:cubicBezTo>
                <a:cubicBezTo>
                  <a:pt x="61" y="100"/>
                  <a:pt x="58" y="97"/>
                  <a:pt x="54" y="95"/>
                </a:cubicBezTo>
                <a:cubicBezTo>
                  <a:pt x="48" y="95"/>
                  <a:pt x="43" y="99"/>
                  <a:pt x="43" y="105"/>
                </a:cubicBezTo>
                <a:cubicBezTo>
                  <a:pt x="43" y="105"/>
                  <a:pt x="41" y="106"/>
                  <a:pt x="41" y="107"/>
                </a:cubicBezTo>
                <a:cubicBezTo>
                  <a:pt x="41" y="115"/>
                  <a:pt x="53" y="121"/>
                  <a:pt x="58" y="119"/>
                </a:cubicBezTo>
                <a:cubicBezTo>
                  <a:pt x="61" y="118"/>
                  <a:pt x="63" y="115"/>
                  <a:pt x="66" y="110"/>
                </a:cubicBezTo>
                <a:cubicBezTo>
                  <a:pt x="71" y="108"/>
                  <a:pt x="78" y="110"/>
                  <a:pt x="86" y="110"/>
                </a:cubicBezTo>
                <a:cubicBezTo>
                  <a:pt x="93" y="109"/>
                  <a:pt x="101" y="106"/>
                  <a:pt x="107" y="110"/>
                </a:cubicBezTo>
                <a:cubicBezTo>
                  <a:pt x="113" y="113"/>
                  <a:pt x="116" y="120"/>
                  <a:pt x="122" y="126"/>
                </a:cubicBezTo>
                <a:cubicBezTo>
                  <a:pt x="118" y="126"/>
                  <a:pt x="112" y="127"/>
                  <a:pt x="106" y="129"/>
                </a:cubicBezTo>
                <a:cubicBezTo>
                  <a:pt x="103" y="129"/>
                  <a:pt x="92" y="129"/>
                  <a:pt x="93" y="135"/>
                </a:cubicBezTo>
                <a:cubicBezTo>
                  <a:pt x="94" y="138"/>
                  <a:pt x="99" y="136"/>
                  <a:pt x="101" y="136"/>
                </a:cubicBezTo>
                <a:cubicBezTo>
                  <a:pt x="110" y="134"/>
                  <a:pt x="119" y="130"/>
                  <a:pt x="128" y="132"/>
                </a:cubicBezTo>
                <a:cubicBezTo>
                  <a:pt x="144" y="149"/>
                  <a:pt x="157" y="161"/>
                  <a:pt x="171" y="175"/>
                </a:cubicBezTo>
                <a:cubicBezTo>
                  <a:pt x="170" y="175"/>
                  <a:pt x="168" y="175"/>
                  <a:pt x="167" y="175"/>
                </a:cubicBezTo>
                <a:cubicBezTo>
                  <a:pt x="147" y="176"/>
                  <a:pt x="129" y="176"/>
                  <a:pt x="109" y="175"/>
                </a:cubicBezTo>
                <a:cubicBezTo>
                  <a:pt x="104" y="171"/>
                  <a:pt x="101" y="166"/>
                  <a:pt x="98" y="161"/>
                </a:cubicBezTo>
                <a:cubicBezTo>
                  <a:pt x="94" y="156"/>
                  <a:pt x="91" y="150"/>
                  <a:pt x="85" y="148"/>
                </a:cubicBezTo>
                <a:cubicBezTo>
                  <a:pt x="82" y="154"/>
                  <a:pt x="89" y="157"/>
                  <a:pt x="92" y="161"/>
                </a:cubicBezTo>
                <a:cubicBezTo>
                  <a:pt x="95" y="166"/>
                  <a:pt x="97" y="170"/>
                  <a:pt x="100" y="175"/>
                </a:cubicBezTo>
                <a:cubicBezTo>
                  <a:pt x="94" y="175"/>
                  <a:pt x="88" y="175"/>
                  <a:pt x="82" y="175"/>
                </a:cubicBezTo>
                <a:cubicBezTo>
                  <a:pt x="68" y="166"/>
                  <a:pt x="58" y="153"/>
                  <a:pt x="45" y="143"/>
                </a:cubicBezTo>
                <a:cubicBezTo>
                  <a:pt x="53" y="135"/>
                  <a:pt x="35" y="122"/>
                  <a:pt x="25" y="131"/>
                </a:cubicBezTo>
                <a:cubicBezTo>
                  <a:pt x="18" y="142"/>
                  <a:pt x="30" y="152"/>
                  <a:pt x="41" y="147"/>
                </a:cubicBezTo>
                <a:cubicBezTo>
                  <a:pt x="50" y="157"/>
                  <a:pt x="63" y="163"/>
                  <a:pt x="70" y="175"/>
                </a:cubicBezTo>
                <a:cubicBezTo>
                  <a:pt x="56" y="175"/>
                  <a:pt x="44" y="174"/>
                  <a:pt x="32" y="175"/>
                </a:cubicBezTo>
                <a:cubicBezTo>
                  <a:pt x="31" y="162"/>
                  <a:pt x="14" y="160"/>
                  <a:pt x="4" y="166"/>
                </a:cubicBezTo>
                <a:cubicBezTo>
                  <a:pt x="1" y="170"/>
                  <a:pt x="0" y="181"/>
                  <a:pt x="3" y="186"/>
                </a:cubicBezTo>
                <a:cubicBezTo>
                  <a:pt x="6" y="186"/>
                  <a:pt x="8" y="188"/>
                  <a:pt x="10" y="189"/>
                </a:cubicBezTo>
                <a:cubicBezTo>
                  <a:pt x="23" y="193"/>
                  <a:pt x="26" y="186"/>
                  <a:pt x="33" y="180"/>
                </a:cubicBezTo>
                <a:cubicBezTo>
                  <a:pt x="44" y="182"/>
                  <a:pt x="59" y="179"/>
                  <a:pt x="70" y="181"/>
                </a:cubicBezTo>
                <a:cubicBezTo>
                  <a:pt x="62" y="189"/>
                  <a:pt x="54" y="197"/>
                  <a:pt x="46" y="206"/>
                </a:cubicBezTo>
                <a:cubicBezTo>
                  <a:pt x="41" y="205"/>
                  <a:pt x="36" y="206"/>
                  <a:pt x="32" y="207"/>
                </a:cubicBezTo>
                <a:cubicBezTo>
                  <a:pt x="27" y="211"/>
                  <a:pt x="27" y="218"/>
                  <a:pt x="31" y="221"/>
                </a:cubicBezTo>
                <a:cubicBezTo>
                  <a:pt x="32" y="222"/>
                  <a:pt x="31" y="224"/>
                  <a:pt x="31" y="224"/>
                </a:cubicBezTo>
                <a:cubicBezTo>
                  <a:pt x="37" y="230"/>
                  <a:pt x="50" y="226"/>
                  <a:pt x="52" y="221"/>
                </a:cubicBezTo>
                <a:cubicBezTo>
                  <a:pt x="54" y="218"/>
                  <a:pt x="53" y="215"/>
                  <a:pt x="51" y="210"/>
                </a:cubicBezTo>
                <a:cubicBezTo>
                  <a:pt x="54" y="204"/>
                  <a:pt x="60" y="201"/>
                  <a:pt x="65" y="195"/>
                </a:cubicBezTo>
                <a:cubicBezTo>
                  <a:pt x="70" y="190"/>
                  <a:pt x="74" y="182"/>
                  <a:pt x="80" y="180"/>
                </a:cubicBezTo>
                <a:cubicBezTo>
                  <a:pt x="86" y="178"/>
                  <a:pt x="94" y="181"/>
                  <a:pt x="103" y="181"/>
                </a:cubicBezTo>
                <a:cubicBezTo>
                  <a:pt x="99" y="183"/>
                  <a:pt x="96" y="189"/>
                  <a:pt x="93" y="194"/>
                </a:cubicBezTo>
                <a:cubicBezTo>
                  <a:pt x="91" y="197"/>
                  <a:pt x="83" y="204"/>
                  <a:pt x="88" y="208"/>
                </a:cubicBezTo>
                <a:cubicBezTo>
                  <a:pt x="90" y="209"/>
                  <a:pt x="92" y="204"/>
                  <a:pt x="94" y="203"/>
                </a:cubicBezTo>
                <a:cubicBezTo>
                  <a:pt x="99" y="195"/>
                  <a:pt x="103" y="186"/>
                  <a:pt x="111" y="181"/>
                </a:cubicBezTo>
                <a:cubicBezTo>
                  <a:pt x="134" y="181"/>
                  <a:pt x="152" y="181"/>
                  <a:pt x="171" y="181"/>
                </a:cubicBezTo>
                <a:cubicBezTo>
                  <a:pt x="170" y="182"/>
                  <a:pt x="169" y="183"/>
                  <a:pt x="168" y="184"/>
                </a:cubicBezTo>
                <a:cubicBezTo>
                  <a:pt x="155" y="198"/>
                  <a:pt x="142" y="211"/>
                  <a:pt x="127" y="225"/>
                </a:cubicBezTo>
                <a:cubicBezTo>
                  <a:pt x="121" y="225"/>
                  <a:pt x="115" y="224"/>
                  <a:pt x="109" y="223"/>
                </a:cubicBezTo>
                <a:cubicBezTo>
                  <a:pt x="104" y="222"/>
                  <a:pt x="97" y="219"/>
                  <a:pt x="91" y="223"/>
                </a:cubicBezTo>
                <a:cubicBezTo>
                  <a:pt x="93" y="229"/>
                  <a:pt x="101" y="226"/>
                  <a:pt x="105" y="227"/>
                </a:cubicBezTo>
                <a:cubicBezTo>
                  <a:pt x="111" y="228"/>
                  <a:pt x="116" y="230"/>
                  <a:pt x="121" y="231"/>
                </a:cubicBezTo>
                <a:cubicBezTo>
                  <a:pt x="116" y="235"/>
                  <a:pt x="112" y="240"/>
                  <a:pt x="108" y="244"/>
                </a:cubicBezTo>
                <a:cubicBezTo>
                  <a:pt x="92" y="247"/>
                  <a:pt x="76" y="245"/>
                  <a:pt x="60" y="247"/>
                </a:cubicBezTo>
                <a:cubicBezTo>
                  <a:pt x="59" y="236"/>
                  <a:pt x="38" y="239"/>
                  <a:pt x="37" y="253"/>
                </a:cubicBezTo>
                <a:cubicBezTo>
                  <a:pt x="40" y="265"/>
                  <a:pt x="55" y="264"/>
                  <a:pt x="60" y="253"/>
                </a:cubicBezTo>
                <a:cubicBezTo>
                  <a:pt x="73" y="254"/>
                  <a:pt x="86" y="248"/>
                  <a:pt x="100" y="252"/>
                </a:cubicBezTo>
                <a:cubicBezTo>
                  <a:pt x="90" y="262"/>
                  <a:pt x="81" y="270"/>
                  <a:pt x="73" y="279"/>
                </a:cubicBezTo>
                <a:cubicBezTo>
                  <a:pt x="63" y="271"/>
                  <a:pt x="50" y="281"/>
                  <a:pt x="47" y="292"/>
                </a:cubicBezTo>
                <a:cubicBezTo>
                  <a:pt x="47" y="298"/>
                  <a:pt x="55" y="305"/>
                  <a:pt x="60" y="307"/>
                </a:cubicBezTo>
                <a:cubicBezTo>
                  <a:pt x="62" y="305"/>
                  <a:pt x="65" y="305"/>
                  <a:pt x="67" y="304"/>
                </a:cubicBezTo>
                <a:cubicBezTo>
                  <a:pt x="79" y="299"/>
                  <a:pt x="76" y="291"/>
                  <a:pt x="77" y="282"/>
                </a:cubicBezTo>
                <a:cubicBezTo>
                  <a:pt x="87" y="276"/>
                  <a:pt x="95" y="263"/>
                  <a:pt x="104" y="256"/>
                </a:cubicBezTo>
                <a:cubicBezTo>
                  <a:pt x="104" y="268"/>
                  <a:pt x="105" y="279"/>
                  <a:pt x="105" y="291"/>
                </a:cubicBezTo>
                <a:cubicBezTo>
                  <a:pt x="101" y="294"/>
                  <a:pt x="98" y="298"/>
                  <a:pt x="95" y="301"/>
                </a:cubicBezTo>
                <a:cubicBezTo>
                  <a:pt x="95" y="308"/>
                  <a:pt x="100" y="313"/>
                  <a:pt x="105" y="313"/>
                </a:cubicBezTo>
                <a:cubicBezTo>
                  <a:pt x="106" y="312"/>
                  <a:pt x="107" y="315"/>
                  <a:pt x="107" y="315"/>
                </a:cubicBezTo>
                <a:cubicBezTo>
                  <a:pt x="115" y="315"/>
                  <a:pt x="122" y="303"/>
                  <a:pt x="120" y="298"/>
                </a:cubicBezTo>
                <a:cubicBezTo>
                  <a:pt x="119" y="294"/>
                  <a:pt x="116" y="293"/>
                  <a:pt x="111" y="290"/>
                </a:cubicBezTo>
                <a:cubicBezTo>
                  <a:pt x="109" y="284"/>
                  <a:pt x="110" y="278"/>
                  <a:pt x="110" y="270"/>
                </a:cubicBezTo>
                <a:cubicBezTo>
                  <a:pt x="110" y="263"/>
                  <a:pt x="107" y="254"/>
                  <a:pt x="110" y="249"/>
                </a:cubicBezTo>
                <a:cubicBezTo>
                  <a:pt x="113" y="243"/>
                  <a:pt x="121" y="240"/>
                  <a:pt x="127" y="233"/>
                </a:cubicBezTo>
                <a:cubicBezTo>
                  <a:pt x="126" y="238"/>
                  <a:pt x="128" y="244"/>
                  <a:pt x="129" y="249"/>
                </a:cubicBezTo>
                <a:cubicBezTo>
                  <a:pt x="130" y="253"/>
                  <a:pt x="129" y="264"/>
                  <a:pt x="135" y="263"/>
                </a:cubicBezTo>
                <a:cubicBezTo>
                  <a:pt x="138" y="262"/>
                  <a:pt x="136" y="257"/>
                  <a:pt x="136" y="255"/>
                </a:cubicBezTo>
                <a:cubicBezTo>
                  <a:pt x="135" y="246"/>
                  <a:pt x="131" y="236"/>
                  <a:pt x="133" y="228"/>
                </a:cubicBezTo>
                <a:cubicBezTo>
                  <a:pt x="149" y="212"/>
                  <a:pt x="162" y="199"/>
                  <a:pt x="175" y="185"/>
                </a:cubicBezTo>
                <a:cubicBezTo>
                  <a:pt x="175" y="186"/>
                  <a:pt x="175" y="187"/>
                  <a:pt x="175" y="189"/>
                </a:cubicBezTo>
                <a:cubicBezTo>
                  <a:pt x="176" y="209"/>
                  <a:pt x="177" y="227"/>
                  <a:pt x="175" y="247"/>
                </a:cubicBezTo>
                <a:cubicBezTo>
                  <a:pt x="172" y="252"/>
                  <a:pt x="166" y="255"/>
                  <a:pt x="162" y="258"/>
                </a:cubicBezTo>
                <a:cubicBezTo>
                  <a:pt x="157" y="262"/>
                  <a:pt x="150" y="264"/>
                  <a:pt x="149" y="271"/>
                </a:cubicBezTo>
                <a:cubicBezTo>
                  <a:pt x="155" y="274"/>
                  <a:pt x="158" y="267"/>
                  <a:pt x="162" y="264"/>
                </a:cubicBezTo>
                <a:cubicBezTo>
                  <a:pt x="166" y="261"/>
                  <a:pt x="171" y="259"/>
                  <a:pt x="175" y="256"/>
                </a:cubicBezTo>
                <a:cubicBezTo>
                  <a:pt x="175" y="262"/>
                  <a:pt x="175" y="268"/>
                  <a:pt x="175" y="274"/>
                </a:cubicBezTo>
                <a:cubicBezTo>
                  <a:pt x="166" y="288"/>
                  <a:pt x="154" y="298"/>
                  <a:pt x="144" y="311"/>
                </a:cubicBezTo>
                <a:cubicBezTo>
                  <a:pt x="135" y="303"/>
                  <a:pt x="123" y="321"/>
                  <a:pt x="132" y="330"/>
                </a:cubicBezTo>
                <a:cubicBezTo>
                  <a:pt x="142" y="337"/>
                  <a:pt x="152" y="325"/>
                  <a:pt x="148" y="315"/>
                </a:cubicBezTo>
                <a:cubicBezTo>
                  <a:pt x="158" y="306"/>
                  <a:pt x="163" y="293"/>
                  <a:pt x="175" y="286"/>
                </a:cubicBezTo>
                <a:cubicBezTo>
                  <a:pt x="176" y="300"/>
                  <a:pt x="175" y="312"/>
                  <a:pt x="175" y="324"/>
                </a:cubicBezTo>
                <a:cubicBezTo>
                  <a:pt x="163" y="325"/>
                  <a:pt x="160" y="341"/>
                  <a:pt x="166" y="351"/>
                </a:cubicBezTo>
                <a:cubicBezTo>
                  <a:pt x="170" y="355"/>
                  <a:pt x="181" y="355"/>
                  <a:pt x="186" y="352"/>
                </a:cubicBezTo>
                <a:cubicBezTo>
                  <a:pt x="187" y="350"/>
                  <a:pt x="189" y="347"/>
                  <a:pt x="189" y="345"/>
                </a:cubicBezTo>
                <a:cubicBezTo>
                  <a:pt x="194" y="333"/>
                  <a:pt x="186" y="330"/>
                  <a:pt x="180" y="323"/>
                </a:cubicBezTo>
                <a:cubicBezTo>
                  <a:pt x="183" y="311"/>
                  <a:pt x="180" y="296"/>
                  <a:pt x="181" y="286"/>
                </a:cubicBezTo>
                <a:cubicBezTo>
                  <a:pt x="189" y="294"/>
                  <a:pt x="198" y="302"/>
                  <a:pt x="206" y="310"/>
                </a:cubicBezTo>
                <a:cubicBezTo>
                  <a:pt x="206" y="315"/>
                  <a:pt x="206" y="320"/>
                  <a:pt x="207" y="324"/>
                </a:cubicBezTo>
                <a:cubicBezTo>
                  <a:pt x="211" y="328"/>
                  <a:pt x="218" y="329"/>
                  <a:pt x="222" y="325"/>
                </a:cubicBezTo>
                <a:cubicBezTo>
                  <a:pt x="222" y="324"/>
                  <a:pt x="225" y="325"/>
                  <a:pt x="225" y="325"/>
                </a:cubicBezTo>
                <a:cubicBezTo>
                  <a:pt x="230" y="319"/>
                  <a:pt x="227" y="306"/>
                  <a:pt x="222" y="304"/>
                </a:cubicBezTo>
                <a:cubicBezTo>
                  <a:pt x="219" y="302"/>
                  <a:pt x="215" y="303"/>
                  <a:pt x="210" y="305"/>
                </a:cubicBezTo>
                <a:cubicBezTo>
                  <a:pt x="205" y="302"/>
                  <a:pt x="201" y="296"/>
                  <a:pt x="195" y="291"/>
                </a:cubicBezTo>
                <a:cubicBezTo>
                  <a:pt x="190" y="286"/>
                  <a:pt x="182" y="282"/>
                  <a:pt x="180" y="276"/>
                </a:cubicBezTo>
                <a:cubicBezTo>
                  <a:pt x="179" y="270"/>
                  <a:pt x="182" y="262"/>
                  <a:pt x="181" y="253"/>
                </a:cubicBezTo>
                <a:cubicBezTo>
                  <a:pt x="184" y="257"/>
                  <a:pt x="189" y="260"/>
                  <a:pt x="194" y="263"/>
                </a:cubicBezTo>
                <a:cubicBezTo>
                  <a:pt x="198" y="265"/>
                  <a:pt x="205" y="273"/>
                  <a:pt x="208" y="268"/>
                </a:cubicBezTo>
                <a:cubicBezTo>
                  <a:pt x="210" y="265"/>
                  <a:pt x="205" y="263"/>
                  <a:pt x="203" y="262"/>
                </a:cubicBezTo>
                <a:cubicBezTo>
                  <a:pt x="195" y="257"/>
                  <a:pt x="186" y="253"/>
                  <a:pt x="181" y="245"/>
                </a:cubicBezTo>
                <a:cubicBezTo>
                  <a:pt x="182" y="222"/>
                  <a:pt x="181" y="204"/>
                  <a:pt x="181" y="185"/>
                </a:cubicBezTo>
                <a:cubicBezTo>
                  <a:pt x="182" y="186"/>
                  <a:pt x="183" y="187"/>
                  <a:pt x="184" y="187"/>
                </a:cubicBezTo>
                <a:cubicBezTo>
                  <a:pt x="199" y="201"/>
                  <a:pt x="212" y="214"/>
                  <a:pt x="225" y="229"/>
                </a:cubicBezTo>
                <a:cubicBezTo>
                  <a:pt x="226" y="235"/>
                  <a:pt x="224" y="240"/>
                  <a:pt x="223" y="246"/>
                </a:cubicBezTo>
                <a:cubicBezTo>
                  <a:pt x="222" y="252"/>
                  <a:pt x="220" y="259"/>
                  <a:pt x="223" y="265"/>
                </a:cubicBezTo>
                <a:cubicBezTo>
                  <a:pt x="230" y="262"/>
                  <a:pt x="227" y="255"/>
                  <a:pt x="228" y="250"/>
                </a:cubicBezTo>
                <a:cubicBezTo>
                  <a:pt x="228" y="245"/>
                  <a:pt x="230" y="240"/>
                  <a:pt x="232" y="235"/>
                </a:cubicBezTo>
                <a:cubicBezTo>
                  <a:pt x="236" y="239"/>
                  <a:pt x="240" y="243"/>
                  <a:pt x="244" y="248"/>
                </a:cubicBezTo>
                <a:cubicBezTo>
                  <a:pt x="247" y="264"/>
                  <a:pt x="246" y="280"/>
                  <a:pt x="248" y="296"/>
                </a:cubicBezTo>
                <a:cubicBezTo>
                  <a:pt x="236" y="297"/>
                  <a:pt x="240" y="318"/>
                  <a:pt x="253" y="318"/>
                </a:cubicBezTo>
                <a:cubicBezTo>
                  <a:pt x="266" y="316"/>
                  <a:pt x="264" y="301"/>
                  <a:pt x="253" y="296"/>
                </a:cubicBezTo>
                <a:cubicBezTo>
                  <a:pt x="254" y="283"/>
                  <a:pt x="249" y="269"/>
                  <a:pt x="253" y="256"/>
                </a:cubicBezTo>
                <a:cubicBezTo>
                  <a:pt x="263" y="266"/>
                  <a:pt x="271" y="275"/>
                  <a:pt x="279" y="283"/>
                </a:cubicBezTo>
                <a:cubicBezTo>
                  <a:pt x="271" y="293"/>
                  <a:pt x="281" y="306"/>
                  <a:pt x="293" y="309"/>
                </a:cubicBezTo>
                <a:cubicBezTo>
                  <a:pt x="298" y="309"/>
                  <a:pt x="306" y="301"/>
                  <a:pt x="307" y="295"/>
                </a:cubicBezTo>
                <a:cubicBezTo>
                  <a:pt x="306" y="293"/>
                  <a:pt x="306" y="290"/>
                  <a:pt x="305" y="288"/>
                </a:cubicBezTo>
                <a:cubicBezTo>
                  <a:pt x="299" y="277"/>
                  <a:pt x="292" y="279"/>
                  <a:pt x="282" y="279"/>
                </a:cubicBezTo>
                <a:cubicBezTo>
                  <a:pt x="276" y="269"/>
                  <a:pt x="263" y="261"/>
                  <a:pt x="257" y="252"/>
                </a:cubicBezTo>
                <a:cubicBezTo>
                  <a:pt x="268" y="252"/>
                  <a:pt x="280" y="251"/>
                  <a:pt x="291" y="251"/>
                </a:cubicBezTo>
                <a:cubicBezTo>
                  <a:pt x="295" y="255"/>
                  <a:pt x="298" y="258"/>
                  <a:pt x="302" y="260"/>
                </a:cubicBezTo>
                <a:cubicBezTo>
                  <a:pt x="308" y="261"/>
                  <a:pt x="313" y="256"/>
                  <a:pt x="313" y="250"/>
                </a:cubicBezTo>
                <a:cubicBezTo>
                  <a:pt x="313" y="250"/>
                  <a:pt x="315" y="249"/>
                  <a:pt x="315" y="248"/>
                </a:cubicBezTo>
                <a:cubicBezTo>
                  <a:pt x="315" y="241"/>
                  <a:pt x="303" y="234"/>
                  <a:pt x="298" y="236"/>
                </a:cubicBezTo>
                <a:cubicBezTo>
                  <a:pt x="295" y="237"/>
                  <a:pt x="293" y="240"/>
                  <a:pt x="291" y="245"/>
                </a:cubicBezTo>
                <a:cubicBezTo>
                  <a:pt x="285" y="247"/>
                  <a:pt x="278" y="245"/>
                  <a:pt x="270" y="246"/>
                </a:cubicBezTo>
                <a:cubicBezTo>
                  <a:pt x="263" y="246"/>
                  <a:pt x="255" y="249"/>
                  <a:pt x="249" y="246"/>
                </a:cubicBezTo>
                <a:cubicBezTo>
                  <a:pt x="244" y="242"/>
                  <a:pt x="240" y="235"/>
                  <a:pt x="234" y="229"/>
                </a:cubicBezTo>
                <a:cubicBezTo>
                  <a:pt x="238" y="230"/>
                  <a:pt x="244" y="228"/>
                  <a:pt x="250" y="227"/>
                </a:cubicBezTo>
                <a:cubicBezTo>
                  <a:pt x="254" y="226"/>
                  <a:pt x="264" y="227"/>
                  <a:pt x="263" y="220"/>
                </a:cubicBezTo>
                <a:cubicBezTo>
                  <a:pt x="262" y="217"/>
                  <a:pt x="258" y="219"/>
                  <a:pt x="256" y="220"/>
                </a:cubicBezTo>
                <a:cubicBezTo>
                  <a:pt x="246" y="221"/>
                  <a:pt x="237" y="225"/>
                  <a:pt x="228" y="223"/>
                </a:cubicBezTo>
                <a:cubicBezTo>
                  <a:pt x="212" y="206"/>
                  <a:pt x="199" y="194"/>
                  <a:pt x="186" y="181"/>
                </a:cubicBezTo>
                <a:cubicBezTo>
                  <a:pt x="187" y="180"/>
                  <a:pt x="188" y="180"/>
                  <a:pt x="189" y="180"/>
                </a:cubicBezTo>
                <a:cubicBezTo>
                  <a:pt x="209" y="179"/>
                  <a:pt x="227" y="179"/>
                  <a:pt x="248" y="180"/>
                </a:cubicBezTo>
                <a:cubicBezTo>
                  <a:pt x="252" y="184"/>
                  <a:pt x="255" y="189"/>
                  <a:pt x="259" y="194"/>
                </a:cubicBezTo>
                <a:cubicBezTo>
                  <a:pt x="262" y="199"/>
                  <a:pt x="265" y="206"/>
                  <a:pt x="272" y="207"/>
                </a:cubicBezTo>
                <a:cubicBezTo>
                  <a:pt x="274" y="201"/>
                  <a:pt x="267" y="198"/>
                  <a:pt x="265" y="194"/>
                </a:cubicBezTo>
                <a:cubicBezTo>
                  <a:pt x="261" y="190"/>
                  <a:pt x="259" y="185"/>
                  <a:pt x="257" y="180"/>
                </a:cubicBezTo>
                <a:cubicBezTo>
                  <a:pt x="263" y="180"/>
                  <a:pt x="269" y="180"/>
                  <a:pt x="275" y="180"/>
                </a:cubicBezTo>
                <a:cubicBezTo>
                  <a:pt x="288" y="190"/>
                  <a:pt x="299" y="202"/>
                  <a:pt x="311" y="212"/>
                </a:cubicBezTo>
                <a:cubicBezTo>
                  <a:pt x="304" y="221"/>
                  <a:pt x="321" y="233"/>
                  <a:pt x="331" y="224"/>
                </a:cubicBezTo>
                <a:cubicBezTo>
                  <a:pt x="338" y="214"/>
                  <a:pt x="326" y="204"/>
                  <a:pt x="315" y="208"/>
                </a:cubicBezTo>
                <a:cubicBezTo>
                  <a:pt x="306" y="198"/>
                  <a:pt x="293" y="193"/>
                  <a:pt x="286" y="180"/>
                </a:cubicBezTo>
                <a:cubicBezTo>
                  <a:pt x="300" y="180"/>
                  <a:pt x="312" y="181"/>
                  <a:pt x="324" y="180"/>
                </a:cubicBezTo>
                <a:cubicBezTo>
                  <a:pt x="325" y="193"/>
                  <a:pt x="342" y="195"/>
                  <a:pt x="352" y="189"/>
                </a:cubicBezTo>
                <a:cubicBezTo>
                  <a:pt x="356" y="185"/>
                  <a:pt x="356" y="175"/>
                  <a:pt x="353" y="169"/>
                </a:cubicBezTo>
                <a:close/>
                <a:moveTo>
                  <a:pt x="312" y="144"/>
                </a:moveTo>
                <a:cubicBezTo>
                  <a:pt x="312" y="140"/>
                  <a:pt x="309" y="141"/>
                  <a:pt x="308" y="139"/>
                </a:cubicBezTo>
                <a:cubicBezTo>
                  <a:pt x="314" y="125"/>
                  <a:pt x="334" y="146"/>
                  <a:pt x="312" y="144"/>
                </a:cubicBezTo>
                <a:close/>
                <a:moveTo>
                  <a:pt x="313" y="100"/>
                </a:moveTo>
                <a:cubicBezTo>
                  <a:pt x="316" y="105"/>
                  <a:pt x="305" y="114"/>
                  <a:pt x="301" y="106"/>
                </a:cubicBezTo>
                <a:cubicBezTo>
                  <a:pt x="302" y="102"/>
                  <a:pt x="309" y="97"/>
                  <a:pt x="313" y="100"/>
                </a:cubicBezTo>
                <a:close/>
                <a:moveTo>
                  <a:pt x="294" y="55"/>
                </a:moveTo>
                <a:cubicBezTo>
                  <a:pt x="299" y="54"/>
                  <a:pt x="303" y="57"/>
                  <a:pt x="304" y="62"/>
                </a:cubicBezTo>
                <a:cubicBezTo>
                  <a:pt x="301" y="70"/>
                  <a:pt x="294" y="75"/>
                  <a:pt x="287" y="73"/>
                </a:cubicBezTo>
                <a:cubicBezTo>
                  <a:pt x="284" y="69"/>
                  <a:pt x="285" y="64"/>
                  <a:pt x="284" y="60"/>
                </a:cubicBezTo>
                <a:cubicBezTo>
                  <a:pt x="287" y="61"/>
                  <a:pt x="291" y="59"/>
                  <a:pt x="294" y="55"/>
                </a:cubicBezTo>
                <a:close/>
                <a:moveTo>
                  <a:pt x="243" y="58"/>
                </a:moveTo>
                <a:cubicBezTo>
                  <a:pt x="237" y="44"/>
                  <a:pt x="266" y="45"/>
                  <a:pt x="249" y="59"/>
                </a:cubicBezTo>
                <a:cubicBezTo>
                  <a:pt x="247" y="56"/>
                  <a:pt x="245" y="59"/>
                  <a:pt x="243" y="58"/>
                </a:cubicBezTo>
                <a:close/>
                <a:moveTo>
                  <a:pt x="219" y="28"/>
                </a:moveTo>
                <a:cubicBezTo>
                  <a:pt x="224" y="29"/>
                  <a:pt x="222" y="43"/>
                  <a:pt x="215" y="41"/>
                </a:cubicBezTo>
                <a:cubicBezTo>
                  <a:pt x="212" y="36"/>
                  <a:pt x="214" y="28"/>
                  <a:pt x="219" y="28"/>
                </a:cubicBezTo>
                <a:close/>
                <a:moveTo>
                  <a:pt x="144" y="44"/>
                </a:moveTo>
                <a:cubicBezTo>
                  <a:pt x="141" y="43"/>
                  <a:pt x="141" y="47"/>
                  <a:pt x="139" y="48"/>
                </a:cubicBezTo>
                <a:cubicBezTo>
                  <a:pt x="125" y="41"/>
                  <a:pt x="147" y="22"/>
                  <a:pt x="144" y="44"/>
                </a:cubicBezTo>
                <a:close/>
                <a:moveTo>
                  <a:pt x="73" y="69"/>
                </a:moveTo>
                <a:cubicBezTo>
                  <a:pt x="69" y="72"/>
                  <a:pt x="65" y="71"/>
                  <a:pt x="61" y="72"/>
                </a:cubicBezTo>
                <a:cubicBezTo>
                  <a:pt x="62" y="69"/>
                  <a:pt x="59" y="65"/>
                  <a:pt x="55" y="62"/>
                </a:cubicBezTo>
                <a:cubicBezTo>
                  <a:pt x="55" y="57"/>
                  <a:pt x="58" y="53"/>
                  <a:pt x="63" y="51"/>
                </a:cubicBezTo>
                <a:cubicBezTo>
                  <a:pt x="71" y="55"/>
                  <a:pt x="76" y="62"/>
                  <a:pt x="73" y="69"/>
                </a:cubicBezTo>
                <a:close/>
                <a:moveTo>
                  <a:pt x="59" y="113"/>
                </a:moveTo>
                <a:cubicBezTo>
                  <a:pt x="45" y="119"/>
                  <a:pt x="46" y="89"/>
                  <a:pt x="59" y="107"/>
                </a:cubicBezTo>
                <a:cubicBezTo>
                  <a:pt x="57" y="109"/>
                  <a:pt x="60" y="111"/>
                  <a:pt x="59" y="113"/>
                </a:cubicBezTo>
                <a:close/>
                <a:moveTo>
                  <a:pt x="107" y="55"/>
                </a:moveTo>
                <a:cubicBezTo>
                  <a:pt x="102" y="53"/>
                  <a:pt x="98" y="47"/>
                  <a:pt x="101" y="43"/>
                </a:cubicBezTo>
                <a:cubicBezTo>
                  <a:pt x="106" y="40"/>
                  <a:pt x="114" y="51"/>
                  <a:pt x="107" y="55"/>
                </a:cubicBezTo>
                <a:close/>
                <a:moveTo>
                  <a:pt x="41" y="141"/>
                </a:moveTo>
                <a:cubicBezTo>
                  <a:pt x="37" y="144"/>
                  <a:pt x="29" y="142"/>
                  <a:pt x="28" y="137"/>
                </a:cubicBezTo>
                <a:cubicBezTo>
                  <a:pt x="30" y="132"/>
                  <a:pt x="44" y="133"/>
                  <a:pt x="41" y="141"/>
                </a:cubicBezTo>
                <a:close/>
                <a:moveTo>
                  <a:pt x="20" y="186"/>
                </a:moveTo>
                <a:cubicBezTo>
                  <a:pt x="19" y="183"/>
                  <a:pt x="15" y="182"/>
                  <a:pt x="9" y="183"/>
                </a:cubicBezTo>
                <a:cubicBezTo>
                  <a:pt x="6" y="180"/>
                  <a:pt x="5" y="174"/>
                  <a:pt x="7" y="170"/>
                </a:cubicBezTo>
                <a:cubicBezTo>
                  <a:pt x="15" y="167"/>
                  <a:pt x="24" y="168"/>
                  <a:pt x="27" y="175"/>
                </a:cubicBezTo>
                <a:cubicBezTo>
                  <a:pt x="26" y="180"/>
                  <a:pt x="23" y="182"/>
                  <a:pt x="20" y="186"/>
                </a:cubicBezTo>
                <a:close/>
                <a:moveTo>
                  <a:pt x="44" y="212"/>
                </a:moveTo>
                <a:cubicBezTo>
                  <a:pt x="44" y="215"/>
                  <a:pt x="47" y="214"/>
                  <a:pt x="48" y="217"/>
                </a:cubicBezTo>
                <a:cubicBezTo>
                  <a:pt x="42" y="230"/>
                  <a:pt x="22" y="209"/>
                  <a:pt x="44" y="212"/>
                </a:cubicBezTo>
                <a:close/>
                <a:moveTo>
                  <a:pt x="44" y="255"/>
                </a:moveTo>
                <a:cubicBezTo>
                  <a:pt x="41" y="250"/>
                  <a:pt x="52" y="242"/>
                  <a:pt x="56" y="249"/>
                </a:cubicBezTo>
                <a:cubicBezTo>
                  <a:pt x="54" y="253"/>
                  <a:pt x="47" y="258"/>
                  <a:pt x="44" y="255"/>
                </a:cubicBezTo>
                <a:close/>
                <a:moveTo>
                  <a:pt x="63" y="301"/>
                </a:moveTo>
                <a:cubicBezTo>
                  <a:pt x="58" y="301"/>
                  <a:pt x="53" y="298"/>
                  <a:pt x="52" y="293"/>
                </a:cubicBezTo>
                <a:cubicBezTo>
                  <a:pt x="55" y="285"/>
                  <a:pt x="63" y="280"/>
                  <a:pt x="70" y="282"/>
                </a:cubicBezTo>
                <a:cubicBezTo>
                  <a:pt x="72" y="287"/>
                  <a:pt x="71" y="291"/>
                  <a:pt x="72" y="295"/>
                </a:cubicBezTo>
                <a:cubicBezTo>
                  <a:pt x="69" y="294"/>
                  <a:pt x="66" y="297"/>
                  <a:pt x="63" y="301"/>
                </a:cubicBezTo>
                <a:close/>
                <a:moveTo>
                  <a:pt x="114" y="297"/>
                </a:moveTo>
                <a:cubicBezTo>
                  <a:pt x="119" y="311"/>
                  <a:pt x="90" y="310"/>
                  <a:pt x="107" y="296"/>
                </a:cubicBezTo>
                <a:cubicBezTo>
                  <a:pt x="109" y="299"/>
                  <a:pt x="112" y="296"/>
                  <a:pt x="114" y="297"/>
                </a:cubicBezTo>
                <a:close/>
                <a:moveTo>
                  <a:pt x="138" y="328"/>
                </a:moveTo>
                <a:cubicBezTo>
                  <a:pt x="132" y="326"/>
                  <a:pt x="134" y="312"/>
                  <a:pt x="142" y="315"/>
                </a:cubicBezTo>
                <a:cubicBezTo>
                  <a:pt x="144" y="319"/>
                  <a:pt x="143" y="327"/>
                  <a:pt x="138" y="328"/>
                </a:cubicBezTo>
                <a:close/>
                <a:moveTo>
                  <a:pt x="212" y="312"/>
                </a:moveTo>
                <a:cubicBezTo>
                  <a:pt x="215" y="312"/>
                  <a:pt x="215" y="309"/>
                  <a:pt x="217" y="308"/>
                </a:cubicBezTo>
                <a:cubicBezTo>
                  <a:pt x="231" y="314"/>
                  <a:pt x="210" y="334"/>
                  <a:pt x="212" y="312"/>
                </a:cubicBezTo>
                <a:close/>
                <a:moveTo>
                  <a:pt x="283" y="286"/>
                </a:moveTo>
                <a:cubicBezTo>
                  <a:pt x="287" y="284"/>
                  <a:pt x="291" y="284"/>
                  <a:pt x="296" y="283"/>
                </a:cubicBezTo>
                <a:cubicBezTo>
                  <a:pt x="295" y="287"/>
                  <a:pt x="297" y="290"/>
                  <a:pt x="301" y="293"/>
                </a:cubicBezTo>
                <a:cubicBezTo>
                  <a:pt x="301" y="298"/>
                  <a:pt x="299" y="303"/>
                  <a:pt x="293" y="304"/>
                </a:cubicBezTo>
                <a:cubicBezTo>
                  <a:pt x="286" y="300"/>
                  <a:pt x="281" y="293"/>
                  <a:pt x="283" y="286"/>
                </a:cubicBezTo>
                <a:close/>
                <a:moveTo>
                  <a:pt x="298" y="242"/>
                </a:moveTo>
                <a:cubicBezTo>
                  <a:pt x="312" y="237"/>
                  <a:pt x="311" y="266"/>
                  <a:pt x="297" y="248"/>
                </a:cubicBezTo>
                <a:cubicBezTo>
                  <a:pt x="299" y="246"/>
                  <a:pt x="297" y="244"/>
                  <a:pt x="298" y="242"/>
                </a:cubicBezTo>
                <a:close/>
                <a:moveTo>
                  <a:pt x="249" y="300"/>
                </a:moveTo>
                <a:cubicBezTo>
                  <a:pt x="254" y="302"/>
                  <a:pt x="259" y="308"/>
                  <a:pt x="256" y="312"/>
                </a:cubicBezTo>
                <a:cubicBezTo>
                  <a:pt x="250" y="315"/>
                  <a:pt x="242" y="304"/>
                  <a:pt x="249" y="300"/>
                </a:cubicBezTo>
                <a:close/>
                <a:moveTo>
                  <a:pt x="170" y="20"/>
                </a:moveTo>
                <a:cubicBezTo>
                  <a:pt x="173" y="18"/>
                  <a:pt x="173" y="14"/>
                  <a:pt x="173" y="9"/>
                </a:cubicBezTo>
                <a:cubicBezTo>
                  <a:pt x="176" y="5"/>
                  <a:pt x="181" y="4"/>
                  <a:pt x="186" y="7"/>
                </a:cubicBezTo>
                <a:cubicBezTo>
                  <a:pt x="189" y="15"/>
                  <a:pt x="187" y="23"/>
                  <a:pt x="181" y="27"/>
                </a:cubicBezTo>
                <a:cubicBezTo>
                  <a:pt x="176" y="26"/>
                  <a:pt x="174" y="22"/>
                  <a:pt x="170" y="20"/>
                </a:cubicBezTo>
                <a:close/>
                <a:moveTo>
                  <a:pt x="186" y="335"/>
                </a:moveTo>
                <a:cubicBezTo>
                  <a:pt x="183" y="337"/>
                  <a:pt x="183" y="341"/>
                  <a:pt x="183" y="346"/>
                </a:cubicBezTo>
                <a:cubicBezTo>
                  <a:pt x="180" y="350"/>
                  <a:pt x="175" y="351"/>
                  <a:pt x="170" y="348"/>
                </a:cubicBezTo>
                <a:cubicBezTo>
                  <a:pt x="167" y="340"/>
                  <a:pt x="169" y="332"/>
                  <a:pt x="175" y="329"/>
                </a:cubicBezTo>
                <a:cubicBezTo>
                  <a:pt x="180" y="330"/>
                  <a:pt x="183" y="333"/>
                  <a:pt x="186" y="335"/>
                </a:cubicBezTo>
                <a:close/>
                <a:moveTo>
                  <a:pt x="315" y="214"/>
                </a:moveTo>
                <a:cubicBezTo>
                  <a:pt x="320" y="212"/>
                  <a:pt x="328" y="213"/>
                  <a:pt x="328" y="218"/>
                </a:cubicBezTo>
                <a:cubicBezTo>
                  <a:pt x="326" y="224"/>
                  <a:pt x="313" y="222"/>
                  <a:pt x="315" y="214"/>
                </a:cubicBezTo>
                <a:close/>
                <a:moveTo>
                  <a:pt x="349" y="185"/>
                </a:moveTo>
                <a:cubicBezTo>
                  <a:pt x="341" y="188"/>
                  <a:pt x="332" y="187"/>
                  <a:pt x="329" y="180"/>
                </a:cubicBezTo>
                <a:cubicBezTo>
                  <a:pt x="330" y="175"/>
                  <a:pt x="334" y="173"/>
                  <a:pt x="336" y="169"/>
                </a:cubicBezTo>
                <a:cubicBezTo>
                  <a:pt x="338" y="172"/>
                  <a:pt x="342" y="173"/>
                  <a:pt x="347" y="172"/>
                </a:cubicBezTo>
                <a:cubicBezTo>
                  <a:pt x="350" y="176"/>
                  <a:pt x="352" y="181"/>
                  <a:pt x="349" y="185"/>
                </a:cubicBez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0881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B62C8BAB-60B3-D322-6F88-FB9365158A2D}"/>
              </a:ext>
            </a:extLst>
          </p:cNvPr>
          <p:cNvGrpSpPr/>
          <p:nvPr/>
        </p:nvGrpSpPr>
        <p:grpSpPr>
          <a:xfrm>
            <a:off x="0" y="0"/>
            <a:ext cx="12192001" cy="6865320"/>
            <a:chOff x="0" y="0"/>
            <a:chExt cx="12192001" cy="6865320"/>
          </a:xfrm>
        </p:grpSpPr>
        <p:pic>
          <p:nvPicPr>
            <p:cNvPr id="3" name="Obraz 2">
              <a:extLst>
                <a:ext uri="{FF2B5EF4-FFF2-40B4-BE49-F238E27FC236}">
                  <a16:creationId xmlns:a16="http://schemas.microsoft.com/office/drawing/2014/main" id="{2478D212-2E6F-9625-E810-6D5A33B5D80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Prostokąt 18">
              <a:extLst>
                <a:ext uri="{FF2B5EF4-FFF2-40B4-BE49-F238E27FC236}">
                  <a16:creationId xmlns:a16="http://schemas.microsoft.com/office/drawing/2014/main" id="{A138B9E0-BE8B-4779-B2D3-FEA9B3663B83}"/>
                </a:ext>
              </a:extLst>
            </p:cNvPr>
            <p:cNvSpPr/>
            <p:nvPr/>
          </p:nvSpPr>
          <p:spPr>
            <a:xfrm>
              <a:off x="1" y="7320"/>
              <a:ext cx="12192000" cy="6858000"/>
            </a:xfrm>
            <a:prstGeom prst="rect">
              <a:avLst/>
            </a:prstGeom>
            <a:solidFill>
              <a:schemeClr val="tx2">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upa 7"/>
          <p:cNvGrpSpPr/>
          <p:nvPr/>
        </p:nvGrpSpPr>
        <p:grpSpPr>
          <a:xfrm>
            <a:off x="2063557" y="2742828"/>
            <a:ext cx="2089567" cy="2819786"/>
            <a:chOff x="600076" y="1117601"/>
            <a:chExt cx="2789238" cy="3763963"/>
          </a:xfrm>
        </p:grpSpPr>
        <p:sp>
          <p:nvSpPr>
            <p:cNvPr id="4" name="Freeform 6"/>
            <p:cNvSpPr>
              <a:spLocks/>
            </p:cNvSpPr>
            <p:nvPr/>
          </p:nvSpPr>
          <p:spPr bwMode="auto">
            <a:xfrm>
              <a:off x="1035051" y="1770063"/>
              <a:ext cx="1830388" cy="3063875"/>
            </a:xfrm>
            <a:custGeom>
              <a:avLst/>
              <a:gdLst>
                <a:gd name="T0" fmla="*/ 270 w 488"/>
                <a:gd name="T1" fmla="*/ 809 h 817"/>
                <a:gd name="T2" fmla="*/ 314 w 488"/>
                <a:gd name="T3" fmla="*/ 759 h 817"/>
                <a:gd name="T4" fmla="*/ 214 w 488"/>
                <a:gd name="T5" fmla="*/ 778 h 817"/>
                <a:gd name="T6" fmla="*/ 150 w 488"/>
                <a:gd name="T7" fmla="*/ 799 h 817"/>
                <a:gd name="T8" fmla="*/ 190 w 488"/>
                <a:gd name="T9" fmla="*/ 737 h 817"/>
                <a:gd name="T10" fmla="*/ 148 w 488"/>
                <a:gd name="T11" fmla="*/ 717 h 817"/>
                <a:gd name="T12" fmla="*/ 95 w 488"/>
                <a:gd name="T13" fmla="*/ 705 h 817"/>
                <a:gd name="T14" fmla="*/ 45 w 488"/>
                <a:gd name="T15" fmla="*/ 707 h 817"/>
                <a:gd name="T16" fmla="*/ 75 w 488"/>
                <a:gd name="T17" fmla="*/ 660 h 817"/>
                <a:gd name="T18" fmla="*/ 44 w 488"/>
                <a:gd name="T19" fmla="*/ 643 h 817"/>
                <a:gd name="T20" fmla="*/ 17 w 488"/>
                <a:gd name="T21" fmla="*/ 642 h 817"/>
                <a:gd name="T22" fmla="*/ 45 w 488"/>
                <a:gd name="T23" fmla="*/ 590 h 817"/>
                <a:gd name="T24" fmla="*/ 25 w 488"/>
                <a:gd name="T25" fmla="*/ 560 h 817"/>
                <a:gd name="T26" fmla="*/ 26 w 488"/>
                <a:gd name="T27" fmla="*/ 533 h 817"/>
                <a:gd name="T28" fmla="*/ 127 w 488"/>
                <a:gd name="T29" fmla="*/ 448 h 817"/>
                <a:gd name="T30" fmla="*/ 108 w 488"/>
                <a:gd name="T31" fmla="*/ 415 h 817"/>
                <a:gd name="T32" fmla="*/ 116 w 488"/>
                <a:gd name="T33" fmla="*/ 390 h 817"/>
                <a:gd name="T34" fmla="*/ 165 w 488"/>
                <a:gd name="T35" fmla="*/ 336 h 817"/>
                <a:gd name="T36" fmla="*/ 122 w 488"/>
                <a:gd name="T37" fmla="*/ 315 h 817"/>
                <a:gd name="T38" fmla="*/ 75 w 488"/>
                <a:gd name="T39" fmla="*/ 322 h 817"/>
                <a:gd name="T40" fmla="*/ 81 w 488"/>
                <a:gd name="T41" fmla="*/ 274 h 817"/>
                <a:gd name="T42" fmla="*/ 140 w 488"/>
                <a:gd name="T43" fmla="*/ 214 h 817"/>
                <a:gd name="T44" fmla="*/ 119 w 488"/>
                <a:gd name="T45" fmla="*/ 189 h 817"/>
                <a:gd name="T46" fmla="*/ 188 w 488"/>
                <a:gd name="T47" fmla="*/ 139 h 817"/>
                <a:gd name="T48" fmla="*/ 183 w 488"/>
                <a:gd name="T49" fmla="*/ 99 h 817"/>
                <a:gd name="T50" fmla="*/ 137 w 488"/>
                <a:gd name="T51" fmla="*/ 104 h 817"/>
                <a:gd name="T52" fmla="*/ 135 w 488"/>
                <a:gd name="T53" fmla="*/ 69 h 817"/>
                <a:gd name="T54" fmla="*/ 134 w 488"/>
                <a:gd name="T55" fmla="*/ 42 h 817"/>
                <a:gd name="T56" fmla="*/ 220 w 488"/>
                <a:gd name="T57" fmla="*/ 10 h 817"/>
                <a:gd name="T58" fmla="*/ 208 w 488"/>
                <a:gd name="T59" fmla="*/ 48 h 817"/>
                <a:gd name="T60" fmla="*/ 288 w 488"/>
                <a:gd name="T61" fmla="*/ 43 h 817"/>
                <a:gd name="T62" fmla="*/ 360 w 488"/>
                <a:gd name="T63" fmla="*/ 27 h 817"/>
                <a:gd name="T64" fmla="*/ 346 w 488"/>
                <a:gd name="T65" fmla="*/ 68 h 817"/>
                <a:gd name="T66" fmla="*/ 306 w 488"/>
                <a:gd name="T67" fmla="*/ 130 h 817"/>
                <a:gd name="T68" fmla="*/ 319 w 488"/>
                <a:gd name="T69" fmla="*/ 142 h 817"/>
                <a:gd name="T70" fmla="*/ 268 w 488"/>
                <a:gd name="T71" fmla="*/ 197 h 817"/>
                <a:gd name="T72" fmla="*/ 295 w 488"/>
                <a:gd name="T73" fmla="*/ 226 h 817"/>
                <a:gd name="T74" fmla="*/ 373 w 488"/>
                <a:gd name="T75" fmla="*/ 200 h 817"/>
                <a:gd name="T76" fmla="*/ 312 w 488"/>
                <a:gd name="T77" fmla="*/ 263 h 817"/>
                <a:gd name="T78" fmla="*/ 372 w 488"/>
                <a:gd name="T79" fmla="*/ 269 h 817"/>
                <a:gd name="T80" fmla="*/ 342 w 488"/>
                <a:gd name="T81" fmla="*/ 295 h 817"/>
                <a:gd name="T82" fmla="*/ 389 w 488"/>
                <a:gd name="T83" fmla="*/ 310 h 817"/>
                <a:gd name="T84" fmla="*/ 404 w 488"/>
                <a:gd name="T85" fmla="*/ 324 h 817"/>
                <a:gd name="T86" fmla="*/ 315 w 488"/>
                <a:gd name="T87" fmla="*/ 404 h 817"/>
                <a:gd name="T88" fmla="*/ 365 w 488"/>
                <a:gd name="T89" fmla="*/ 414 h 817"/>
                <a:gd name="T90" fmla="*/ 380 w 488"/>
                <a:gd name="T91" fmla="*/ 430 h 817"/>
                <a:gd name="T92" fmla="*/ 327 w 488"/>
                <a:gd name="T93" fmla="*/ 483 h 817"/>
                <a:gd name="T94" fmla="*/ 397 w 488"/>
                <a:gd name="T95" fmla="*/ 483 h 817"/>
                <a:gd name="T96" fmla="*/ 241 w 488"/>
                <a:gd name="T97" fmla="*/ 585 h 817"/>
                <a:gd name="T98" fmla="*/ 447 w 488"/>
                <a:gd name="T99" fmla="*/ 484 h 817"/>
                <a:gd name="T100" fmla="*/ 332 w 488"/>
                <a:gd name="T101" fmla="*/ 580 h 817"/>
                <a:gd name="T102" fmla="*/ 457 w 488"/>
                <a:gd name="T103" fmla="*/ 525 h 817"/>
                <a:gd name="T104" fmla="*/ 396 w 488"/>
                <a:gd name="T105" fmla="*/ 587 h 817"/>
                <a:gd name="T106" fmla="*/ 431 w 488"/>
                <a:gd name="T107" fmla="*/ 614 h 817"/>
                <a:gd name="T108" fmla="*/ 470 w 488"/>
                <a:gd name="T109" fmla="*/ 599 h 817"/>
                <a:gd name="T110" fmla="*/ 440 w 488"/>
                <a:gd name="T111" fmla="*/ 653 h 817"/>
                <a:gd name="T112" fmla="*/ 435 w 488"/>
                <a:gd name="T113" fmla="*/ 703 h 817"/>
                <a:gd name="T114" fmla="*/ 439 w 488"/>
                <a:gd name="T115" fmla="*/ 715 h 817"/>
                <a:gd name="T116" fmla="*/ 367 w 488"/>
                <a:gd name="T117" fmla="*/ 771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8" h="817">
                  <a:moveTo>
                    <a:pt x="309" y="806"/>
                  </a:moveTo>
                  <a:cubicBezTo>
                    <a:pt x="288" y="817"/>
                    <a:pt x="285" y="817"/>
                    <a:pt x="279" y="816"/>
                  </a:cubicBezTo>
                  <a:cubicBezTo>
                    <a:pt x="275" y="815"/>
                    <a:pt x="272" y="812"/>
                    <a:pt x="270" y="809"/>
                  </a:cubicBezTo>
                  <a:cubicBezTo>
                    <a:pt x="264" y="798"/>
                    <a:pt x="274" y="790"/>
                    <a:pt x="278" y="787"/>
                  </a:cubicBezTo>
                  <a:cubicBezTo>
                    <a:pt x="281" y="784"/>
                    <a:pt x="286" y="780"/>
                    <a:pt x="293" y="775"/>
                  </a:cubicBezTo>
                  <a:cubicBezTo>
                    <a:pt x="299" y="770"/>
                    <a:pt x="306" y="765"/>
                    <a:pt x="314" y="759"/>
                  </a:cubicBezTo>
                  <a:cubicBezTo>
                    <a:pt x="228" y="809"/>
                    <a:pt x="222" y="811"/>
                    <a:pt x="214" y="808"/>
                  </a:cubicBezTo>
                  <a:cubicBezTo>
                    <a:pt x="210" y="807"/>
                    <a:pt x="207" y="805"/>
                    <a:pt x="205" y="801"/>
                  </a:cubicBezTo>
                  <a:cubicBezTo>
                    <a:pt x="198" y="790"/>
                    <a:pt x="208" y="783"/>
                    <a:pt x="214" y="778"/>
                  </a:cubicBezTo>
                  <a:cubicBezTo>
                    <a:pt x="218" y="775"/>
                    <a:pt x="224" y="771"/>
                    <a:pt x="232" y="766"/>
                  </a:cubicBezTo>
                  <a:cubicBezTo>
                    <a:pt x="243" y="758"/>
                    <a:pt x="257" y="748"/>
                    <a:pt x="274" y="736"/>
                  </a:cubicBezTo>
                  <a:cubicBezTo>
                    <a:pt x="159" y="801"/>
                    <a:pt x="158" y="801"/>
                    <a:pt x="150" y="799"/>
                  </a:cubicBezTo>
                  <a:cubicBezTo>
                    <a:pt x="147" y="798"/>
                    <a:pt x="144" y="795"/>
                    <a:pt x="142" y="792"/>
                  </a:cubicBezTo>
                  <a:cubicBezTo>
                    <a:pt x="135" y="779"/>
                    <a:pt x="148" y="768"/>
                    <a:pt x="157" y="761"/>
                  </a:cubicBezTo>
                  <a:cubicBezTo>
                    <a:pt x="165" y="755"/>
                    <a:pt x="176" y="747"/>
                    <a:pt x="190" y="737"/>
                  </a:cubicBezTo>
                  <a:cubicBezTo>
                    <a:pt x="129" y="772"/>
                    <a:pt x="128" y="771"/>
                    <a:pt x="121" y="770"/>
                  </a:cubicBezTo>
                  <a:cubicBezTo>
                    <a:pt x="118" y="769"/>
                    <a:pt x="115" y="766"/>
                    <a:pt x="113" y="763"/>
                  </a:cubicBezTo>
                  <a:cubicBezTo>
                    <a:pt x="106" y="751"/>
                    <a:pt x="114" y="741"/>
                    <a:pt x="148" y="717"/>
                  </a:cubicBezTo>
                  <a:cubicBezTo>
                    <a:pt x="100" y="743"/>
                    <a:pt x="92" y="744"/>
                    <a:pt x="86" y="742"/>
                  </a:cubicBezTo>
                  <a:cubicBezTo>
                    <a:pt x="82" y="741"/>
                    <a:pt x="79" y="739"/>
                    <a:pt x="77" y="735"/>
                  </a:cubicBezTo>
                  <a:cubicBezTo>
                    <a:pt x="70" y="723"/>
                    <a:pt x="80" y="716"/>
                    <a:pt x="95" y="705"/>
                  </a:cubicBezTo>
                  <a:cubicBezTo>
                    <a:pt x="103" y="700"/>
                    <a:pt x="114" y="692"/>
                    <a:pt x="129" y="682"/>
                  </a:cubicBezTo>
                  <a:cubicBezTo>
                    <a:pt x="74" y="712"/>
                    <a:pt x="62" y="716"/>
                    <a:pt x="54" y="714"/>
                  </a:cubicBezTo>
                  <a:cubicBezTo>
                    <a:pt x="50" y="713"/>
                    <a:pt x="47" y="710"/>
                    <a:pt x="45" y="707"/>
                  </a:cubicBezTo>
                  <a:cubicBezTo>
                    <a:pt x="38" y="693"/>
                    <a:pt x="53" y="680"/>
                    <a:pt x="70" y="667"/>
                  </a:cubicBezTo>
                  <a:cubicBezTo>
                    <a:pt x="77" y="662"/>
                    <a:pt x="85" y="656"/>
                    <a:pt x="94" y="650"/>
                  </a:cubicBezTo>
                  <a:cubicBezTo>
                    <a:pt x="87" y="654"/>
                    <a:pt x="81" y="657"/>
                    <a:pt x="75" y="660"/>
                  </a:cubicBezTo>
                  <a:cubicBezTo>
                    <a:pt x="44" y="679"/>
                    <a:pt x="43" y="679"/>
                    <a:pt x="36" y="677"/>
                  </a:cubicBezTo>
                  <a:cubicBezTo>
                    <a:pt x="33" y="676"/>
                    <a:pt x="30" y="674"/>
                    <a:pt x="28" y="670"/>
                  </a:cubicBezTo>
                  <a:cubicBezTo>
                    <a:pt x="22" y="659"/>
                    <a:pt x="30" y="653"/>
                    <a:pt x="44" y="643"/>
                  </a:cubicBezTo>
                  <a:cubicBezTo>
                    <a:pt x="52" y="638"/>
                    <a:pt x="63" y="630"/>
                    <a:pt x="77" y="620"/>
                  </a:cubicBezTo>
                  <a:cubicBezTo>
                    <a:pt x="88" y="613"/>
                    <a:pt x="99" y="605"/>
                    <a:pt x="112" y="596"/>
                  </a:cubicBezTo>
                  <a:cubicBezTo>
                    <a:pt x="26" y="645"/>
                    <a:pt x="24" y="644"/>
                    <a:pt x="17" y="642"/>
                  </a:cubicBezTo>
                  <a:cubicBezTo>
                    <a:pt x="14" y="641"/>
                    <a:pt x="11" y="639"/>
                    <a:pt x="9" y="635"/>
                  </a:cubicBezTo>
                  <a:cubicBezTo>
                    <a:pt x="2" y="623"/>
                    <a:pt x="14" y="613"/>
                    <a:pt x="26" y="605"/>
                  </a:cubicBezTo>
                  <a:cubicBezTo>
                    <a:pt x="31" y="601"/>
                    <a:pt x="37" y="596"/>
                    <a:pt x="45" y="590"/>
                  </a:cubicBezTo>
                  <a:cubicBezTo>
                    <a:pt x="27" y="599"/>
                    <a:pt x="21" y="600"/>
                    <a:pt x="16" y="598"/>
                  </a:cubicBezTo>
                  <a:cubicBezTo>
                    <a:pt x="12" y="597"/>
                    <a:pt x="8" y="595"/>
                    <a:pt x="6" y="591"/>
                  </a:cubicBezTo>
                  <a:cubicBezTo>
                    <a:pt x="0" y="579"/>
                    <a:pt x="11" y="570"/>
                    <a:pt x="25" y="560"/>
                  </a:cubicBezTo>
                  <a:cubicBezTo>
                    <a:pt x="34" y="553"/>
                    <a:pt x="47" y="544"/>
                    <a:pt x="64" y="533"/>
                  </a:cubicBezTo>
                  <a:cubicBezTo>
                    <a:pt x="47" y="541"/>
                    <a:pt x="41" y="542"/>
                    <a:pt x="36" y="540"/>
                  </a:cubicBezTo>
                  <a:cubicBezTo>
                    <a:pt x="32" y="539"/>
                    <a:pt x="28" y="537"/>
                    <a:pt x="26" y="533"/>
                  </a:cubicBezTo>
                  <a:cubicBezTo>
                    <a:pt x="20" y="521"/>
                    <a:pt x="31" y="512"/>
                    <a:pt x="41" y="505"/>
                  </a:cubicBezTo>
                  <a:cubicBezTo>
                    <a:pt x="48" y="499"/>
                    <a:pt x="59" y="492"/>
                    <a:pt x="74" y="482"/>
                  </a:cubicBezTo>
                  <a:cubicBezTo>
                    <a:pt x="89" y="472"/>
                    <a:pt x="107" y="461"/>
                    <a:pt x="127" y="448"/>
                  </a:cubicBezTo>
                  <a:cubicBezTo>
                    <a:pt x="75" y="477"/>
                    <a:pt x="75" y="477"/>
                    <a:pt x="68" y="475"/>
                  </a:cubicBezTo>
                  <a:cubicBezTo>
                    <a:pt x="65" y="474"/>
                    <a:pt x="62" y="471"/>
                    <a:pt x="60" y="468"/>
                  </a:cubicBezTo>
                  <a:cubicBezTo>
                    <a:pt x="52" y="455"/>
                    <a:pt x="63" y="447"/>
                    <a:pt x="108" y="415"/>
                  </a:cubicBezTo>
                  <a:cubicBezTo>
                    <a:pt x="116" y="409"/>
                    <a:pt x="126" y="403"/>
                    <a:pt x="135" y="396"/>
                  </a:cubicBezTo>
                  <a:cubicBezTo>
                    <a:pt x="131" y="398"/>
                    <a:pt x="128" y="397"/>
                    <a:pt x="126" y="397"/>
                  </a:cubicBezTo>
                  <a:cubicBezTo>
                    <a:pt x="122" y="396"/>
                    <a:pt x="118" y="393"/>
                    <a:pt x="116" y="390"/>
                  </a:cubicBezTo>
                  <a:cubicBezTo>
                    <a:pt x="110" y="378"/>
                    <a:pt x="120" y="370"/>
                    <a:pt x="130" y="362"/>
                  </a:cubicBezTo>
                  <a:cubicBezTo>
                    <a:pt x="137" y="357"/>
                    <a:pt x="146" y="349"/>
                    <a:pt x="159" y="340"/>
                  </a:cubicBezTo>
                  <a:cubicBezTo>
                    <a:pt x="161" y="338"/>
                    <a:pt x="163" y="337"/>
                    <a:pt x="165" y="336"/>
                  </a:cubicBezTo>
                  <a:cubicBezTo>
                    <a:pt x="109" y="367"/>
                    <a:pt x="102" y="368"/>
                    <a:pt x="95" y="366"/>
                  </a:cubicBezTo>
                  <a:cubicBezTo>
                    <a:pt x="91" y="365"/>
                    <a:pt x="88" y="363"/>
                    <a:pt x="86" y="359"/>
                  </a:cubicBezTo>
                  <a:cubicBezTo>
                    <a:pt x="79" y="346"/>
                    <a:pt x="90" y="338"/>
                    <a:pt x="122" y="315"/>
                  </a:cubicBezTo>
                  <a:cubicBezTo>
                    <a:pt x="123" y="314"/>
                    <a:pt x="125" y="313"/>
                    <a:pt x="126" y="311"/>
                  </a:cubicBezTo>
                  <a:cubicBezTo>
                    <a:pt x="92" y="331"/>
                    <a:pt x="89" y="330"/>
                    <a:pt x="84" y="328"/>
                  </a:cubicBezTo>
                  <a:cubicBezTo>
                    <a:pt x="80" y="327"/>
                    <a:pt x="77" y="325"/>
                    <a:pt x="75" y="322"/>
                  </a:cubicBezTo>
                  <a:cubicBezTo>
                    <a:pt x="68" y="309"/>
                    <a:pt x="76" y="302"/>
                    <a:pt x="108" y="278"/>
                  </a:cubicBezTo>
                  <a:cubicBezTo>
                    <a:pt x="99" y="282"/>
                    <a:pt x="95" y="282"/>
                    <a:pt x="91" y="281"/>
                  </a:cubicBezTo>
                  <a:cubicBezTo>
                    <a:pt x="87" y="280"/>
                    <a:pt x="83" y="278"/>
                    <a:pt x="81" y="274"/>
                  </a:cubicBezTo>
                  <a:cubicBezTo>
                    <a:pt x="75" y="263"/>
                    <a:pt x="85" y="255"/>
                    <a:pt x="93" y="249"/>
                  </a:cubicBezTo>
                  <a:cubicBezTo>
                    <a:pt x="99" y="244"/>
                    <a:pt x="106" y="239"/>
                    <a:pt x="117" y="231"/>
                  </a:cubicBezTo>
                  <a:cubicBezTo>
                    <a:pt x="124" y="226"/>
                    <a:pt x="132" y="220"/>
                    <a:pt x="140" y="214"/>
                  </a:cubicBezTo>
                  <a:cubicBezTo>
                    <a:pt x="130" y="218"/>
                    <a:pt x="125" y="218"/>
                    <a:pt x="121" y="217"/>
                  </a:cubicBezTo>
                  <a:cubicBezTo>
                    <a:pt x="117" y="216"/>
                    <a:pt x="114" y="214"/>
                    <a:pt x="112" y="210"/>
                  </a:cubicBezTo>
                  <a:cubicBezTo>
                    <a:pt x="106" y="199"/>
                    <a:pt x="116" y="192"/>
                    <a:pt x="119" y="189"/>
                  </a:cubicBezTo>
                  <a:cubicBezTo>
                    <a:pt x="121" y="188"/>
                    <a:pt x="125" y="185"/>
                    <a:pt x="129" y="182"/>
                  </a:cubicBezTo>
                  <a:cubicBezTo>
                    <a:pt x="137" y="176"/>
                    <a:pt x="149" y="167"/>
                    <a:pt x="163" y="158"/>
                  </a:cubicBezTo>
                  <a:cubicBezTo>
                    <a:pt x="170" y="152"/>
                    <a:pt x="179" y="146"/>
                    <a:pt x="188" y="139"/>
                  </a:cubicBezTo>
                  <a:cubicBezTo>
                    <a:pt x="174" y="147"/>
                    <a:pt x="172" y="146"/>
                    <a:pt x="168" y="145"/>
                  </a:cubicBezTo>
                  <a:cubicBezTo>
                    <a:pt x="164" y="144"/>
                    <a:pt x="161" y="141"/>
                    <a:pt x="159" y="138"/>
                  </a:cubicBezTo>
                  <a:cubicBezTo>
                    <a:pt x="153" y="127"/>
                    <a:pt x="161" y="120"/>
                    <a:pt x="183" y="99"/>
                  </a:cubicBezTo>
                  <a:cubicBezTo>
                    <a:pt x="186" y="96"/>
                    <a:pt x="190" y="93"/>
                    <a:pt x="193" y="90"/>
                  </a:cubicBezTo>
                  <a:cubicBezTo>
                    <a:pt x="156" y="112"/>
                    <a:pt x="153" y="112"/>
                    <a:pt x="146" y="111"/>
                  </a:cubicBezTo>
                  <a:cubicBezTo>
                    <a:pt x="142" y="110"/>
                    <a:pt x="139" y="107"/>
                    <a:pt x="137" y="104"/>
                  </a:cubicBezTo>
                  <a:cubicBezTo>
                    <a:pt x="132" y="95"/>
                    <a:pt x="136" y="91"/>
                    <a:pt x="150" y="72"/>
                  </a:cubicBezTo>
                  <a:cubicBezTo>
                    <a:pt x="152" y="68"/>
                    <a:pt x="155" y="64"/>
                    <a:pt x="158" y="61"/>
                  </a:cubicBezTo>
                  <a:cubicBezTo>
                    <a:pt x="141" y="70"/>
                    <a:pt x="141" y="70"/>
                    <a:pt x="135" y="69"/>
                  </a:cubicBezTo>
                  <a:cubicBezTo>
                    <a:pt x="132" y="68"/>
                    <a:pt x="129" y="65"/>
                    <a:pt x="127" y="62"/>
                  </a:cubicBezTo>
                  <a:cubicBezTo>
                    <a:pt x="123" y="55"/>
                    <a:pt x="125" y="47"/>
                    <a:pt x="132" y="43"/>
                  </a:cubicBezTo>
                  <a:cubicBezTo>
                    <a:pt x="133" y="43"/>
                    <a:pt x="133" y="42"/>
                    <a:pt x="134" y="42"/>
                  </a:cubicBezTo>
                  <a:cubicBezTo>
                    <a:pt x="137" y="41"/>
                    <a:pt x="145" y="36"/>
                    <a:pt x="152" y="32"/>
                  </a:cubicBezTo>
                  <a:cubicBezTo>
                    <a:pt x="203" y="1"/>
                    <a:pt x="205" y="1"/>
                    <a:pt x="212" y="3"/>
                  </a:cubicBezTo>
                  <a:cubicBezTo>
                    <a:pt x="215" y="4"/>
                    <a:pt x="219" y="7"/>
                    <a:pt x="220" y="10"/>
                  </a:cubicBezTo>
                  <a:cubicBezTo>
                    <a:pt x="225" y="18"/>
                    <a:pt x="221" y="23"/>
                    <a:pt x="213" y="34"/>
                  </a:cubicBezTo>
                  <a:cubicBezTo>
                    <a:pt x="209" y="40"/>
                    <a:pt x="204" y="47"/>
                    <a:pt x="198" y="54"/>
                  </a:cubicBezTo>
                  <a:cubicBezTo>
                    <a:pt x="201" y="52"/>
                    <a:pt x="205" y="50"/>
                    <a:pt x="208" y="48"/>
                  </a:cubicBezTo>
                  <a:cubicBezTo>
                    <a:pt x="282" y="3"/>
                    <a:pt x="289" y="0"/>
                    <a:pt x="298" y="3"/>
                  </a:cubicBezTo>
                  <a:cubicBezTo>
                    <a:pt x="302" y="4"/>
                    <a:pt x="305" y="6"/>
                    <a:pt x="307" y="10"/>
                  </a:cubicBezTo>
                  <a:cubicBezTo>
                    <a:pt x="313" y="20"/>
                    <a:pt x="306" y="27"/>
                    <a:pt x="288" y="43"/>
                  </a:cubicBezTo>
                  <a:cubicBezTo>
                    <a:pt x="282" y="48"/>
                    <a:pt x="276" y="54"/>
                    <a:pt x="269" y="60"/>
                  </a:cubicBezTo>
                  <a:cubicBezTo>
                    <a:pt x="342" y="17"/>
                    <a:pt x="344" y="18"/>
                    <a:pt x="352" y="20"/>
                  </a:cubicBezTo>
                  <a:cubicBezTo>
                    <a:pt x="355" y="21"/>
                    <a:pt x="359" y="23"/>
                    <a:pt x="360" y="27"/>
                  </a:cubicBezTo>
                  <a:cubicBezTo>
                    <a:pt x="367" y="39"/>
                    <a:pt x="355" y="49"/>
                    <a:pt x="340" y="61"/>
                  </a:cubicBezTo>
                  <a:cubicBezTo>
                    <a:pt x="334" y="67"/>
                    <a:pt x="326" y="73"/>
                    <a:pt x="316" y="80"/>
                  </a:cubicBezTo>
                  <a:cubicBezTo>
                    <a:pt x="339" y="67"/>
                    <a:pt x="341" y="67"/>
                    <a:pt x="346" y="68"/>
                  </a:cubicBezTo>
                  <a:cubicBezTo>
                    <a:pt x="350" y="69"/>
                    <a:pt x="353" y="72"/>
                    <a:pt x="355" y="75"/>
                  </a:cubicBezTo>
                  <a:cubicBezTo>
                    <a:pt x="361" y="87"/>
                    <a:pt x="351" y="95"/>
                    <a:pt x="340" y="104"/>
                  </a:cubicBezTo>
                  <a:cubicBezTo>
                    <a:pt x="332" y="110"/>
                    <a:pt x="321" y="119"/>
                    <a:pt x="306" y="130"/>
                  </a:cubicBezTo>
                  <a:cubicBezTo>
                    <a:pt x="303" y="132"/>
                    <a:pt x="300" y="135"/>
                    <a:pt x="296" y="137"/>
                  </a:cubicBezTo>
                  <a:cubicBezTo>
                    <a:pt x="303" y="134"/>
                    <a:pt x="306" y="134"/>
                    <a:pt x="310" y="135"/>
                  </a:cubicBezTo>
                  <a:cubicBezTo>
                    <a:pt x="314" y="136"/>
                    <a:pt x="317" y="139"/>
                    <a:pt x="319" y="142"/>
                  </a:cubicBezTo>
                  <a:cubicBezTo>
                    <a:pt x="325" y="154"/>
                    <a:pt x="315" y="162"/>
                    <a:pt x="308" y="168"/>
                  </a:cubicBezTo>
                  <a:cubicBezTo>
                    <a:pt x="302" y="172"/>
                    <a:pt x="295" y="178"/>
                    <a:pt x="285" y="185"/>
                  </a:cubicBezTo>
                  <a:cubicBezTo>
                    <a:pt x="280" y="189"/>
                    <a:pt x="274" y="193"/>
                    <a:pt x="268" y="197"/>
                  </a:cubicBezTo>
                  <a:cubicBezTo>
                    <a:pt x="319" y="168"/>
                    <a:pt x="321" y="168"/>
                    <a:pt x="327" y="170"/>
                  </a:cubicBezTo>
                  <a:cubicBezTo>
                    <a:pt x="331" y="171"/>
                    <a:pt x="334" y="174"/>
                    <a:pt x="336" y="177"/>
                  </a:cubicBezTo>
                  <a:cubicBezTo>
                    <a:pt x="343" y="190"/>
                    <a:pt x="333" y="198"/>
                    <a:pt x="295" y="226"/>
                  </a:cubicBezTo>
                  <a:cubicBezTo>
                    <a:pt x="292" y="228"/>
                    <a:pt x="289" y="231"/>
                    <a:pt x="285" y="234"/>
                  </a:cubicBezTo>
                  <a:cubicBezTo>
                    <a:pt x="357" y="192"/>
                    <a:pt x="357" y="192"/>
                    <a:pt x="364" y="194"/>
                  </a:cubicBezTo>
                  <a:cubicBezTo>
                    <a:pt x="368" y="195"/>
                    <a:pt x="371" y="197"/>
                    <a:pt x="373" y="200"/>
                  </a:cubicBezTo>
                  <a:cubicBezTo>
                    <a:pt x="379" y="212"/>
                    <a:pt x="370" y="219"/>
                    <a:pt x="361" y="226"/>
                  </a:cubicBezTo>
                  <a:cubicBezTo>
                    <a:pt x="356" y="230"/>
                    <a:pt x="348" y="236"/>
                    <a:pt x="337" y="244"/>
                  </a:cubicBezTo>
                  <a:cubicBezTo>
                    <a:pt x="329" y="250"/>
                    <a:pt x="321" y="256"/>
                    <a:pt x="312" y="263"/>
                  </a:cubicBezTo>
                  <a:cubicBezTo>
                    <a:pt x="366" y="231"/>
                    <a:pt x="371" y="230"/>
                    <a:pt x="379" y="232"/>
                  </a:cubicBezTo>
                  <a:cubicBezTo>
                    <a:pt x="383" y="233"/>
                    <a:pt x="386" y="236"/>
                    <a:pt x="388" y="239"/>
                  </a:cubicBezTo>
                  <a:cubicBezTo>
                    <a:pt x="395" y="252"/>
                    <a:pt x="383" y="261"/>
                    <a:pt x="372" y="269"/>
                  </a:cubicBezTo>
                  <a:cubicBezTo>
                    <a:pt x="364" y="276"/>
                    <a:pt x="352" y="284"/>
                    <a:pt x="336" y="296"/>
                  </a:cubicBezTo>
                  <a:cubicBezTo>
                    <a:pt x="329" y="300"/>
                    <a:pt x="321" y="306"/>
                    <a:pt x="314" y="311"/>
                  </a:cubicBezTo>
                  <a:cubicBezTo>
                    <a:pt x="324" y="305"/>
                    <a:pt x="333" y="300"/>
                    <a:pt x="342" y="295"/>
                  </a:cubicBezTo>
                  <a:cubicBezTo>
                    <a:pt x="394" y="266"/>
                    <a:pt x="394" y="266"/>
                    <a:pt x="401" y="268"/>
                  </a:cubicBezTo>
                  <a:cubicBezTo>
                    <a:pt x="404" y="269"/>
                    <a:pt x="407" y="271"/>
                    <a:pt x="409" y="275"/>
                  </a:cubicBezTo>
                  <a:cubicBezTo>
                    <a:pt x="417" y="288"/>
                    <a:pt x="402" y="300"/>
                    <a:pt x="389" y="310"/>
                  </a:cubicBezTo>
                  <a:cubicBezTo>
                    <a:pt x="384" y="314"/>
                    <a:pt x="378" y="318"/>
                    <a:pt x="371" y="323"/>
                  </a:cubicBezTo>
                  <a:cubicBezTo>
                    <a:pt x="387" y="315"/>
                    <a:pt x="391" y="315"/>
                    <a:pt x="395" y="317"/>
                  </a:cubicBezTo>
                  <a:cubicBezTo>
                    <a:pt x="399" y="318"/>
                    <a:pt x="402" y="320"/>
                    <a:pt x="404" y="324"/>
                  </a:cubicBezTo>
                  <a:cubicBezTo>
                    <a:pt x="411" y="336"/>
                    <a:pt x="399" y="345"/>
                    <a:pt x="385" y="356"/>
                  </a:cubicBezTo>
                  <a:cubicBezTo>
                    <a:pt x="376" y="363"/>
                    <a:pt x="361" y="373"/>
                    <a:pt x="342" y="386"/>
                  </a:cubicBezTo>
                  <a:cubicBezTo>
                    <a:pt x="333" y="391"/>
                    <a:pt x="324" y="397"/>
                    <a:pt x="315" y="404"/>
                  </a:cubicBezTo>
                  <a:cubicBezTo>
                    <a:pt x="366" y="374"/>
                    <a:pt x="368" y="374"/>
                    <a:pt x="374" y="376"/>
                  </a:cubicBezTo>
                  <a:cubicBezTo>
                    <a:pt x="378" y="377"/>
                    <a:pt x="381" y="379"/>
                    <a:pt x="383" y="383"/>
                  </a:cubicBezTo>
                  <a:cubicBezTo>
                    <a:pt x="390" y="395"/>
                    <a:pt x="377" y="405"/>
                    <a:pt x="365" y="414"/>
                  </a:cubicBezTo>
                  <a:cubicBezTo>
                    <a:pt x="356" y="421"/>
                    <a:pt x="344" y="430"/>
                    <a:pt x="326" y="442"/>
                  </a:cubicBezTo>
                  <a:cubicBezTo>
                    <a:pt x="364" y="421"/>
                    <a:pt x="366" y="421"/>
                    <a:pt x="372" y="423"/>
                  </a:cubicBezTo>
                  <a:cubicBezTo>
                    <a:pt x="375" y="424"/>
                    <a:pt x="378" y="426"/>
                    <a:pt x="380" y="430"/>
                  </a:cubicBezTo>
                  <a:cubicBezTo>
                    <a:pt x="386" y="440"/>
                    <a:pt x="376" y="448"/>
                    <a:pt x="373" y="451"/>
                  </a:cubicBezTo>
                  <a:cubicBezTo>
                    <a:pt x="370" y="453"/>
                    <a:pt x="366" y="456"/>
                    <a:pt x="361" y="460"/>
                  </a:cubicBezTo>
                  <a:cubicBezTo>
                    <a:pt x="353" y="465"/>
                    <a:pt x="342" y="473"/>
                    <a:pt x="327" y="483"/>
                  </a:cubicBezTo>
                  <a:cubicBezTo>
                    <a:pt x="385" y="451"/>
                    <a:pt x="393" y="450"/>
                    <a:pt x="400" y="452"/>
                  </a:cubicBezTo>
                  <a:cubicBezTo>
                    <a:pt x="404" y="453"/>
                    <a:pt x="407" y="456"/>
                    <a:pt x="409" y="459"/>
                  </a:cubicBezTo>
                  <a:cubicBezTo>
                    <a:pt x="415" y="471"/>
                    <a:pt x="405" y="478"/>
                    <a:pt x="397" y="483"/>
                  </a:cubicBezTo>
                  <a:cubicBezTo>
                    <a:pt x="393" y="487"/>
                    <a:pt x="386" y="491"/>
                    <a:pt x="376" y="498"/>
                  </a:cubicBezTo>
                  <a:cubicBezTo>
                    <a:pt x="359" y="509"/>
                    <a:pt x="334" y="525"/>
                    <a:pt x="306" y="543"/>
                  </a:cubicBezTo>
                  <a:cubicBezTo>
                    <a:pt x="287" y="555"/>
                    <a:pt x="265" y="570"/>
                    <a:pt x="241" y="585"/>
                  </a:cubicBezTo>
                  <a:cubicBezTo>
                    <a:pt x="258" y="575"/>
                    <a:pt x="274" y="566"/>
                    <a:pt x="289" y="557"/>
                  </a:cubicBezTo>
                  <a:cubicBezTo>
                    <a:pt x="429" y="475"/>
                    <a:pt x="430" y="475"/>
                    <a:pt x="438" y="477"/>
                  </a:cubicBezTo>
                  <a:cubicBezTo>
                    <a:pt x="442" y="478"/>
                    <a:pt x="445" y="481"/>
                    <a:pt x="447" y="484"/>
                  </a:cubicBezTo>
                  <a:cubicBezTo>
                    <a:pt x="454" y="496"/>
                    <a:pt x="444" y="503"/>
                    <a:pt x="429" y="514"/>
                  </a:cubicBezTo>
                  <a:cubicBezTo>
                    <a:pt x="420" y="520"/>
                    <a:pt x="407" y="529"/>
                    <a:pt x="390" y="541"/>
                  </a:cubicBezTo>
                  <a:cubicBezTo>
                    <a:pt x="373" y="552"/>
                    <a:pt x="353" y="566"/>
                    <a:pt x="332" y="580"/>
                  </a:cubicBezTo>
                  <a:cubicBezTo>
                    <a:pt x="335" y="578"/>
                    <a:pt x="338" y="576"/>
                    <a:pt x="341" y="575"/>
                  </a:cubicBezTo>
                  <a:cubicBezTo>
                    <a:pt x="441" y="516"/>
                    <a:pt x="441" y="516"/>
                    <a:pt x="448" y="518"/>
                  </a:cubicBezTo>
                  <a:cubicBezTo>
                    <a:pt x="452" y="519"/>
                    <a:pt x="455" y="521"/>
                    <a:pt x="457" y="525"/>
                  </a:cubicBezTo>
                  <a:cubicBezTo>
                    <a:pt x="464" y="537"/>
                    <a:pt x="451" y="547"/>
                    <a:pt x="442" y="555"/>
                  </a:cubicBezTo>
                  <a:cubicBezTo>
                    <a:pt x="434" y="561"/>
                    <a:pt x="422" y="569"/>
                    <a:pt x="406" y="580"/>
                  </a:cubicBezTo>
                  <a:cubicBezTo>
                    <a:pt x="403" y="583"/>
                    <a:pt x="400" y="585"/>
                    <a:pt x="396" y="587"/>
                  </a:cubicBezTo>
                  <a:cubicBezTo>
                    <a:pt x="463" y="550"/>
                    <a:pt x="465" y="551"/>
                    <a:pt x="471" y="552"/>
                  </a:cubicBezTo>
                  <a:cubicBezTo>
                    <a:pt x="475" y="553"/>
                    <a:pt x="478" y="556"/>
                    <a:pt x="480" y="559"/>
                  </a:cubicBezTo>
                  <a:cubicBezTo>
                    <a:pt x="488" y="574"/>
                    <a:pt x="475" y="584"/>
                    <a:pt x="431" y="614"/>
                  </a:cubicBezTo>
                  <a:cubicBezTo>
                    <a:pt x="427" y="616"/>
                    <a:pt x="424" y="619"/>
                    <a:pt x="421" y="621"/>
                  </a:cubicBezTo>
                  <a:cubicBezTo>
                    <a:pt x="421" y="621"/>
                    <a:pt x="421" y="621"/>
                    <a:pt x="421" y="621"/>
                  </a:cubicBezTo>
                  <a:cubicBezTo>
                    <a:pt x="463" y="597"/>
                    <a:pt x="463" y="597"/>
                    <a:pt x="470" y="599"/>
                  </a:cubicBezTo>
                  <a:cubicBezTo>
                    <a:pt x="473" y="600"/>
                    <a:pt x="477" y="602"/>
                    <a:pt x="478" y="606"/>
                  </a:cubicBezTo>
                  <a:cubicBezTo>
                    <a:pt x="485" y="618"/>
                    <a:pt x="474" y="627"/>
                    <a:pt x="460" y="638"/>
                  </a:cubicBezTo>
                  <a:cubicBezTo>
                    <a:pt x="455" y="642"/>
                    <a:pt x="448" y="647"/>
                    <a:pt x="440" y="653"/>
                  </a:cubicBezTo>
                  <a:cubicBezTo>
                    <a:pt x="459" y="643"/>
                    <a:pt x="462" y="643"/>
                    <a:pt x="466" y="645"/>
                  </a:cubicBezTo>
                  <a:cubicBezTo>
                    <a:pt x="470" y="646"/>
                    <a:pt x="473" y="648"/>
                    <a:pt x="475" y="651"/>
                  </a:cubicBezTo>
                  <a:cubicBezTo>
                    <a:pt x="482" y="665"/>
                    <a:pt x="471" y="674"/>
                    <a:pt x="435" y="703"/>
                  </a:cubicBezTo>
                  <a:cubicBezTo>
                    <a:pt x="433" y="705"/>
                    <a:pt x="431" y="706"/>
                    <a:pt x="428" y="708"/>
                  </a:cubicBezTo>
                  <a:cubicBezTo>
                    <a:pt x="429" y="708"/>
                    <a:pt x="430" y="708"/>
                    <a:pt x="430" y="708"/>
                  </a:cubicBezTo>
                  <a:cubicBezTo>
                    <a:pt x="434" y="709"/>
                    <a:pt x="437" y="712"/>
                    <a:pt x="439" y="715"/>
                  </a:cubicBezTo>
                  <a:cubicBezTo>
                    <a:pt x="443" y="722"/>
                    <a:pt x="440" y="731"/>
                    <a:pt x="434" y="734"/>
                  </a:cubicBezTo>
                  <a:cubicBezTo>
                    <a:pt x="432" y="735"/>
                    <a:pt x="430" y="736"/>
                    <a:pt x="428" y="736"/>
                  </a:cubicBezTo>
                  <a:cubicBezTo>
                    <a:pt x="419" y="740"/>
                    <a:pt x="390" y="758"/>
                    <a:pt x="367" y="771"/>
                  </a:cubicBezTo>
                  <a:cubicBezTo>
                    <a:pt x="339" y="788"/>
                    <a:pt x="321" y="799"/>
                    <a:pt x="309" y="8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7"/>
            <p:cNvSpPr>
              <a:spLocks noEditPoints="1"/>
            </p:cNvSpPr>
            <p:nvPr/>
          </p:nvSpPr>
          <p:spPr bwMode="auto">
            <a:xfrm>
              <a:off x="1346201" y="1136651"/>
              <a:ext cx="1173163" cy="682625"/>
            </a:xfrm>
            <a:custGeom>
              <a:avLst/>
              <a:gdLst>
                <a:gd name="T0" fmla="*/ 216 w 313"/>
                <a:gd name="T1" fmla="*/ 178 h 182"/>
                <a:gd name="T2" fmla="*/ 229 w 313"/>
                <a:gd name="T3" fmla="*/ 141 h 182"/>
                <a:gd name="T4" fmla="*/ 145 w 313"/>
                <a:gd name="T5" fmla="*/ 176 h 182"/>
                <a:gd name="T6" fmla="*/ 174 w 313"/>
                <a:gd name="T7" fmla="*/ 139 h 182"/>
                <a:gd name="T8" fmla="*/ 102 w 313"/>
                <a:gd name="T9" fmla="*/ 168 h 182"/>
                <a:gd name="T10" fmla="*/ 131 w 313"/>
                <a:gd name="T11" fmla="*/ 134 h 182"/>
                <a:gd name="T12" fmla="*/ 62 w 313"/>
                <a:gd name="T13" fmla="*/ 166 h 182"/>
                <a:gd name="T14" fmla="*/ 82 w 313"/>
                <a:gd name="T15" fmla="*/ 130 h 182"/>
                <a:gd name="T16" fmla="*/ 21 w 313"/>
                <a:gd name="T17" fmla="*/ 156 h 182"/>
                <a:gd name="T18" fmla="*/ 21 w 313"/>
                <a:gd name="T19" fmla="*/ 138 h 182"/>
                <a:gd name="T20" fmla="*/ 60 w 313"/>
                <a:gd name="T21" fmla="*/ 111 h 182"/>
                <a:gd name="T22" fmla="*/ 9 w 313"/>
                <a:gd name="T23" fmla="*/ 133 h 182"/>
                <a:gd name="T24" fmla="*/ 10 w 313"/>
                <a:gd name="T25" fmla="*/ 113 h 182"/>
                <a:gd name="T26" fmla="*/ 62 w 313"/>
                <a:gd name="T27" fmla="*/ 86 h 182"/>
                <a:gd name="T28" fmla="*/ 72 w 313"/>
                <a:gd name="T29" fmla="*/ 58 h 182"/>
                <a:gd name="T30" fmla="*/ 79 w 313"/>
                <a:gd name="T31" fmla="*/ 22 h 182"/>
                <a:gd name="T32" fmla="*/ 82 w 313"/>
                <a:gd name="T33" fmla="*/ 9 h 182"/>
                <a:gd name="T34" fmla="*/ 83 w 313"/>
                <a:gd name="T35" fmla="*/ 8 h 182"/>
                <a:gd name="T36" fmla="*/ 98 w 313"/>
                <a:gd name="T37" fmla="*/ 10 h 182"/>
                <a:gd name="T38" fmla="*/ 101 w 313"/>
                <a:gd name="T39" fmla="*/ 31 h 182"/>
                <a:gd name="T40" fmla="*/ 157 w 313"/>
                <a:gd name="T41" fmla="*/ 11 h 182"/>
                <a:gd name="T42" fmla="*/ 126 w 313"/>
                <a:gd name="T43" fmla="*/ 46 h 182"/>
                <a:gd name="T44" fmla="*/ 216 w 313"/>
                <a:gd name="T45" fmla="*/ 2 h 182"/>
                <a:gd name="T46" fmla="*/ 205 w 313"/>
                <a:gd name="T47" fmla="*/ 32 h 182"/>
                <a:gd name="T48" fmla="*/ 229 w 313"/>
                <a:gd name="T49" fmla="*/ 25 h 182"/>
                <a:gd name="T50" fmla="*/ 207 w 313"/>
                <a:gd name="T51" fmla="*/ 63 h 182"/>
                <a:gd name="T52" fmla="*/ 239 w 313"/>
                <a:gd name="T53" fmla="*/ 53 h 182"/>
                <a:gd name="T54" fmla="*/ 239 w 313"/>
                <a:gd name="T55" fmla="*/ 72 h 182"/>
                <a:gd name="T56" fmla="*/ 196 w 313"/>
                <a:gd name="T57" fmla="*/ 106 h 182"/>
                <a:gd name="T58" fmla="*/ 240 w 313"/>
                <a:gd name="T59" fmla="*/ 84 h 182"/>
                <a:gd name="T60" fmla="*/ 212 w 313"/>
                <a:gd name="T61" fmla="*/ 131 h 182"/>
                <a:gd name="T62" fmla="*/ 270 w 313"/>
                <a:gd name="T63" fmla="*/ 99 h 182"/>
                <a:gd name="T64" fmla="*/ 267 w 313"/>
                <a:gd name="T65" fmla="*/ 125 h 182"/>
                <a:gd name="T66" fmla="*/ 262 w 313"/>
                <a:gd name="T67" fmla="*/ 134 h 182"/>
                <a:gd name="T68" fmla="*/ 311 w 313"/>
                <a:gd name="T69" fmla="*/ 118 h 182"/>
                <a:gd name="T70" fmla="*/ 305 w 313"/>
                <a:gd name="T71" fmla="*/ 131 h 182"/>
                <a:gd name="T72" fmla="*/ 235 w 313"/>
                <a:gd name="T73" fmla="*/ 171 h 182"/>
                <a:gd name="T74" fmla="*/ 297 w 313"/>
                <a:gd name="T75" fmla="*/ 1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 h="182">
                  <a:moveTo>
                    <a:pt x="235" y="171"/>
                  </a:moveTo>
                  <a:cubicBezTo>
                    <a:pt x="221" y="179"/>
                    <a:pt x="219" y="179"/>
                    <a:pt x="216" y="178"/>
                  </a:cubicBezTo>
                  <a:cubicBezTo>
                    <a:pt x="213" y="177"/>
                    <a:pt x="211" y="176"/>
                    <a:pt x="210" y="173"/>
                  </a:cubicBezTo>
                  <a:cubicBezTo>
                    <a:pt x="207" y="167"/>
                    <a:pt x="207" y="166"/>
                    <a:pt x="229" y="141"/>
                  </a:cubicBezTo>
                  <a:cubicBezTo>
                    <a:pt x="163" y="181"/>
                    <a:pt x="157" y="182"/>
                    <a:pt x="151" y="181"/>
                  </a:cubicBezTo>
                  <a:cubicBezTo>
                    <a:pt x="149" y="180"/>
                    <a:pt x="146" y="178"/>
                    <a:pt x="145" y="176"/>
                  </a:cubicBezTo>
                  <a:cubicBezTo>
                    <a:pt x="141" y="169"/>
                    <a:pt x="147" y="163"/>
                    <a:pt x="159" y="153"/>
                  </a:cubicBezTo>
                  <a:cubicBezTo>
                    <a:pt x="163" y="149"/>
                    <a:pt x="168" y="144"/>
                    <a:pt x="174" y="139"/>
                  </a:cubicBezTo>
                  <a:cubicBezTo>
                    <a:pt x="114" y="174"/>
                    <a:pt x="112" y="174"/>
                    <a:pt x="108" y="172"/>
                  </a:cubicBezTo>
                  <a:cubicBezTo>
                    <a:pt x="105" y="172"/>
                    <a:pt x="103" y="170"/>
                    <a:pt x="102" y="168"/>
                  </a:cubicBezTo>
                  <a:cubicBezTo>
                    <a:pt x="98" y="161"/>
                    <a:pt x="103" y="157"/>
                    <a:pt x="111" y="150"/>
                  </a:cubicBezTo>
                  <a:cubicBezTo>
                    <a:pt x="116" y="146"/>
                    <a:pt x="122" y="141"/>
                    <a:pt x="131" y="134"/>
                  </a:cubicBezTo>
                  <a:cubicBezTo>
                    <a:pt x="132" y="133"/>
                    <a:pt x="134" y="131"/>
                    <a:pt x="136" y="129"/>
                  </a:cubicBezTo>
                  <a:cubicBezTo>
                    <a:pt x="73" y="166"/>
                    <a:pt x="68" y="168"/>
                    <a:pt x="62" y="166"/>
                  </a:cubicBezTo>
                  <a:cubicBezTo>
                    <a:pt x="60" y="166"/>
                    <a:pt x="57" y="164"/>
                    <a:pt x="56" y="162"/>
                  </a:cubicBezTo>
                  <a:cubicBezTo>
                    <a:pt x="51" y="153"/>
                    <a:pt x="59" y="147"/>
                    <a:pt x="82" y="130"/>
                  </a:cubicBezTo>
                  <a:cubicBezTo>
                    <a:pt x="92" y="123"/>
                    <a:pt x="104" y="115"/>
                    <a:pt x="116" y="106"/>
                  </a:cubicBezTo>
                  <a:cubicBezTo>
                    <a:pt x="28" y="158"/>
                    <a:pt x="27" y="158"/>
                    <a:pt x="21" y="156"/>
                  </a:cubicBezTo>
                  <a:cubicBezTo>
                    <a:pt x="19" y="155"/>
                    <a:pt x="17" y="154"/>
                    <a:pt x="16" y="152"/>
                  </a:cubicBezTo>
                  <a:cubicBezTo>
                    <a:pt x="12" y="144"/>
                    <a:pt x="18" y="140"/>
                    <a:pt x="21" y="138"/>
                  </a:cubicBezTo>
                  <a:cubicBezTo>
                    <a:pt x="23" y="136"/>
                    <a:pt x="26" y="134"/>
                    <a:pt x="30" y="132"/>
                  </a:cubicBezTo>
                  <a:cubicBezTo>
                    <a:pt x="37" y="126"/>
                    <a:pt x="48" y="119"/>
                    <a:pt x="60" y="111"/>
                  </a:cubicBezTo>
                  <a:cubicBezTo>
                    <a:pt x="65" y="107"/>
                    <a:pt x="71" y="103"/>
                    <a:pt x="78" y="99"/>
                  </a:cubicBezTo>
                  <a:cubicBezTo>
                    <a:pt x="24" y="131"/>
                    <a:pt x="16" y="134"/>
                    <a:pt x="9" y="133"/>
                  </a:cubicBezTo>
                  <a:cubicBezTo>
                    <a:pt x="7" y="132"/>
                    <a:pt x="5" y="130"/>
                    <a:pt x="4" y="128"/>
                  </a:cubicBezTo>
                  <a:cubicBezTo>
                    <a:pt x="0" y="121"/>
                    <a:pt x="5" y="117"/>
                    <a:pt x="10" y="113"/>
                  </a:cubicBezTo>
                  <a:cubicBezTo>
                    <a:pt x="12" y="111"/>
                    <a:pt x="16" y="108"/>
                    <a:pt x="21" y="104"/>
                  </a:cubicBezTo>
                  <a:cubicBezTo>
                    <a:pt x="30" y="97"/>
                    <a:pt x="48" y="97"/>
                    <a:pt x="62" y="86"/>
                  </a:cubicBezTo>
                  <a:cubicBezTo>
                    <a:pt x="68" y="82"/>
                    <a:pt x="69" y="67"/>
                    <a:pt x="76" y="62"/>
                  </a:cubicBezTo>
                  <a:cubicBezTo>
                    <a:pt x="74" y="61"/>
                    <a:pt x="73" y="60"/>
                    <a:pt x="72" y="58"/>
                  </a:cubicBezTo>
                  <a:cubicBezTo>
                    <a:pt x="69" y="54"/>
                    <a:pt x="69" y="54"/>
                    <a:pt x="76" y="33"/>
                  </a:cubicBezTo>
                  <a:cubicBezTo>
                    <a:pt x="77" y="30"/>
                    <a:pt x="78" y="26"/>
                    <a:pt x="79" y="22"/>
                  </a:cubicBezTo>
                  <a:cubicBezTo>
                    <a:pt x="79" y="22"/>
                    <a:pt x="79" y="22"/>
                    <a:pt x="78" y="21"/>
                  </a:cubicBezTo>
                  <a:cubicBezTo>
                    <a:pt x="76" y="17"/>
                    <a:pt x="78" y="11"/>
                    <a:pt x="82" y="9"/>
                  </a:cubicBezTo>
                  <a:cubicBezTo>
                    <a:pt x="82" y="9"/>
                    <a:pt x="83" y="9"/>
                    <a:pt x="83" y="8"/>
                  </a:cubicBezTo>
                  <a:cubicBezTo>
                    <a:pt x="83" y="8"/>
                    <a:pt x="83" y="8"/>
                    <a:pt x="83" y="8"/>
                  </a:cubicBezTo>
                  <a:cubicBezTo>
                    <a:pt x="85" y="7"/>
                    <a:pt x="88" y="5"/>
                    <a:pt x="92" y="6"/>
                  </a:cubicBezTo>
                  <a:cubicBezTo>
                    <a:pt x="95" y="6"/>
                    <a:pt x="97" y="8"/>
                    <a:pt x="98" y="10"/>
                  </a:cubicBezTo>
                  <a:cubicBezTo>
                    <a:pt x="100" y="14"/>
                    <a:pt x="101" y="14"/>
                    <a:pt x="94" y="35"/>
                  </a:cubicBezTo>
                  <a:cubicBezTo>
                    <a:pt x="96" y="34"/>
                    <a:pt x="99" y="32"/>
                    <a:pt x="101" y="31"/>
                  </a:cubicBezTo>
                  <a:cubicBezTo>
                    <a:pt x="146" y="5"/>
                    <a:pt x="146" y="5"/>
                    <a:pt x="151" y="6"/>
                  </a:cubicBezTo>
                  <a:cubicBezTo>
                    <a:pt x="154" y="7"/>
                    <a:pt x="156" y="8"/>
                    <a:pt x="157" y="11"/>
                  </a:cubicBezTo>
                  <a:cubicBezTo>
                    <a:pt x="161" y="18"/>
                    <a:pt x="155" y="22"/>
                    <a:pt x="147" y="29"/>
                  </a:cubicBezTo>
                  <a:cubicBezTo>
                    <a:pt x="142" y="33"/>
                    <a:pt x="135" y="39"/>
                    <a:pt x="126" y="46"/>
                  </a:cubicBezTo>
                  <a:cubicBezTo>
                    <a:pt x="121" y="50"/>
                    <a:pt x="115" y="54"/>
                    <a:pt x="110" y="59"/>
                  </a:cubicBezTo>
                  <a:cubicBezTo>
                    <a:pt x="198" y="5"/>
                    <a:pt x="208" y="0"/>
                    <a:pt x="216" y="2"/>
                  </a:cubicBezTo>
                  <a:cubicBezTo>
                    <a:pt x="218" y="3"/>
                    <a:pt x="221" y="5"/>
                    <a:pt x="222" y="7"/>
                  </a:cubicBezTo>
                  <a:cubicBezTo>
                    <a:pt x="226" y="15"/>
                    <a:pt x="219" y="21"/>
                    <a:pt x="205" y="32"/>
                  </a:cubicBezTo>
                  <a:cubicBezTo>
                    <a:pt x="202" y="34"/>
                    <a:pt x="199" y="37"/>
                    <a:pt x="195" y="39"/>
                  </a:cubicBezTo>
                  <a:cubicBezTo>
                    <a:pt x="221" y="25"/>
                    <a:pt x="225" y="24"/>
                    <a:pt x="229" y="25"/>
                  </a:cubicBezTo>
                  <a:cubicBezTo>
                    <a:pt x="232" y="26"/>
                    <a:pt x="234" y="28"/>
                    <a:pt x="235" y="30"/>
                  </a:cubicBezTo>
                  <a:cubicBezTo>
                    <a:pt x="240" y="39"/>
                    <a:pt x="233" y="44"/>
                    <a:pt x="207" y="63"/>
                  </a:cubicBezTo>
                  <a:cubicBezTo>
                    <a:pt x="199" y="69"/>
                    <a:pt x="190" y="76"/>
                    <a:pt x="180" y="83"/>
                  </a:cubicBezTo>
                  <a:cubicBezTo>
                    <a:pt x="234" y="51"/>
                    <a:pt x="234" y="51"/>
                    <a:pt x="239" y="53"/>
                  </a:cubicBezTo>
                  <a:cubicBezTo>
                    <a:pt x="242" y="53"/>
                    <a:pt x="244" y="55"/>
                    <a:pt x="245" y="57"/>
                  </a:cubicBezTo>
                  <a:cubicBezTo>
                    <a:pt x="249" y="64"/>
                    <a:pt x="243" y="68"/>
                    <a:pt x="239" y="72"/>
                  </a:cubicBezTo>
                  <a:cubicBezTo>
                    <a:pt x="237" y="73"/>
                    <a:pt x="233" y="76"/>
                    <a:pt x="229" y="80"/>
                  </a:cubicBezTo>
                  <a:cubicBezTo>
                    <a:pt x="220" y="86"/>
                    <a:pt x="209" y="96"/>
                    <a:pt x="196" y="106"/>
                  </a:cubicBezTo>
                  <a:cubicBezTo>
                    <a:pt x="196" y="106"/>
                    <a:pt x="196" y="106"/>
                    <a:pt x="196" y="106"/>
                  </a:cubicBezTo>
                  <a:cubicBezTo>
                    <a:pt x="236" y="83"/>
                    <a:pt x="236" y="83"/>
                    <a:pt x="240" y="84"/>
                  </a:cubicBezTo>
                  <a:cubicBezTo>
                    <a:pt x="243" y="85"/>
                    <a:pt x="244" y="86"/>
                    <a:pt x="246" y="88"/>
                  </a:cubicBezTo>
                  <a:cubicBezTo>
                    <a:pt x="250" y="96"/>
                    <a:pt x="247" y="99"/>
                    <a:pt x="212" y="131"/>
                  </a:cubicBezTo>
                  <a:cubicBezTo>
                    <a:pt x="220" y="126"/>
                    <a:pt x="228" y="121"/>
                    <a:pt x="234" y="117"/>
                  </a:cubicBezTo>
                  <a:cubicBezTo>
                    <a:pt x="265" y="98"/>
                    <a:pt x="265" y="98"/>
                    <a:pt x="270" y="99"/>
                  </a:cubicBezTo>
                  <a:cubicBezTo>
                    <a:pt x="272" y="100"/>
                    <a:pt x="274" y="102"/>
                    <a:pt x="275" y="104"/>
                  </a:cubicBezTo>
                  <a:cubicBezTo>
                    <a:pt x="279" y="110"/>
                    <a:pt x="275" y="115"/>
                    <a:pt x="267" y="125"/>
                  </a:cubicBezTo>
                  <a:cubicBezTo>
                    <a:pt x="263" y="129"/>
                    <a:pt x="259" y="134"/>
                    <a:pt x="254" y="139"/>
                  </a:cubicBezTo>
                  <a:cubicBezTo>
                    <a:pt x="257" y="138"/>
                    <a:pt x="260" y="136"/>
                    <a:pt x="262" y="134"/>
                  </a:cubicBezTo>
                  <a:cubicBezTo>
                    <a:pt x="300" y="112"/>
                    <a:pt x="300" y="112"/>
                    <a:pt x="305" y="113"/>
                  </a:cubicBezTo>
                  <a:cubicBezTo>
                    <a:pt x="308" y="114"/>
                    <a:pt x="310" y="116"/>
                    <a:pt x="311" y="118"/>
                  </a:cubicBezTo>
                  <a:cubicBezTo>
                    <a:pt x="313" y="122"/>
                    <a:pt x="312" y="127"/>
                    <a:pt x="307" y="130"/>
                  </a:cubicBezTo>
                  <a:cubicBezTo>
                    <a:pt x="306" y="130"/>
                    <a:pt x="306" y="131"/>
                    <a:pt x="305" y="131"/>
                  </a:cubicBezTo>
                  <a:cubicBezTo>
                    <a:pt x="300" y="133"/>
                    <a:pt x="284" y="142"/>
                    <a:pt x="272" y="150"/>
                  </a:cubicBezTo>
                  <a:cubicBezTo>
                    <a:pt x="254" y="160"/>
                    <a:pt x="243" y="167"/>
                    <a:pt x="235" y="171"/>
                  </a:cubicBezTo>
                  <a:close/>
                  <a:moveTo>
                    <a:pt x="295" y="126"/>
                  </a:moveTo>
                  <a:cubicBezTo>
                    <a:pt x="296" y="127"/>
                    <a:pt x="296" y="128"/>
                    <a:pt x="297" y="128"/>
                  </a:cubicBezTo>
                  <a:cubicBezTo>
                    <a:pt x="296" y="128"/>
                    <a:pt x="295" y="127"/>
                    <a:pt x="295" y="12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8"/>
            <p:cNvSpPr>
              <a:spLocks/>
            </p:cNvSpPr>
            <p:nvPr/>
          </p:nvSpPr>
          <p:spPr bwMode="auto">
            <a:xfrm>
              <a:off x="600076" y="1117601"/>
              <a:ext cx="2789238" cy="3763963"/>
            </a:xfrm>
            <a:custGeom>
              <a:avLst/>
              <a:gdLst>
                <a:gd name="T0" fmla="*/ 616 w 744"/>
                <a:gd name="T1" fmla="*/ 272 h 1004"/>
                <a:gd name="T2" fmla="*/ 520 w 744"/>
                <a:gd name="T3" fmla="*/ 402 h 1004"/>
                <a:gd name="T4" fmla="*/ 448 w 744"/>
                <a:gd name="T5" fmla="*/ 319 h 1004"/>
                <a:gd name="T6" fmla="*/ 518 w 744"/>
                <a:gd name="T7" fmla="*/ 160 h 1004"/>
                <a:gd name="T8" fmla="*/ 494 w 744"/>
                <a:gd name="T9" fmla="*/ 105 h 1004"/>
                <a:gd name="T10" fmla="*/ 503 w 744"/>
                <a:gd name="T11" fmla="*/ 139 h 1004"/>
                <a:gd name="T12" fmla="*/ 250 w 744"/>
                <a:gd name="T13" fmla="*/ 159 h 1004"/>
                <a:gd name="T14" fmla="*/ 269 w 744"/>
                <a:gd name="T15" fmla="*/ 113 h 1004"/>
                <a:gd name="T16" fmla="*/ 277 w 744"/>
                <a:gd name="T17" fmla="*/ 104 h 1004"/>
                <a:gd name="T18" fmla="*/ 279 w 744"/>
                <a:gd name="T19" fmla="*/ 92 h 1004"/>
                <a:gd name="T20" fmla="*/ 318 w 744"/>
                <a:gd name="T21" fmla="*/ 21 h 1004"/>
                <a:gd name="T22" fmla="*/ 434 w 744"/>
                <a:gd name="T23" fmla="*/ 41 h 1004"/>
                <a:gd name="T24" fmla="*/ 447 w 744"/>
                <a:gd name="T25" fmla="*/ 35 h 1004"/>
                <a:gd name="T26" fmla="*/ 316 w 744"/>
                <a:gd name="T27" fmla="*/ 3 h 1004"/>
                <a:gd name="T28" fmla="*/ 265 w 744"/>
                <a:gd name="T29" fmla="*/ 34 h 1004"/>
                <a:gd name="T30" fmla="*/ 258 w 744"/>
                <a:gd name="T31" fmla="*/ 87 h 1004"/>
                <a:gd name="T32" fmla="*/ 186 w 744"/>
                <a:gd name="T33" fmla="*/ 143 h 1004"/>
                <a:gd name="T34" fmla="*/ 239 w 744"/>
                <a:gd name="T35" fmla="*/ 181 h 1004"/>
                <a:gd name="T36" fmla="*/ 252 w 744"/>
                <a:gd name="T37" fmla="*/ 304 h 1004"/>
                <a:gd name="T38" fmla="*/ 193 w 744"/>
                <a:gd name="T39" fmla="*/ 408 h 1004"/>
                <a:gd name="T40" fmla="*/ 63 w 744"/>
                <a:gd name="T41" fmla="*/ 293 h 1004"/>
                <a:gd name="T42" fmla="*/ 10 w 744"/>
                <a:gd name="T43" fmla="*/ 322 h 1004"/>
                <a:gd name="T44" fmla="*/ 31 w 744"/>
                <a:gd name="T45" fmla="*/ 450 h 1004"/>
                <a:gd name="T46" fmla="*/ 183 w 744"/>
                <a:gd name="T47" fmla="*/ 432 h 1004"/>
                <a:gd name="T48" fmla="*/ 218 w 744"/>
                <a:gd name="T49" fmla="*/ 580 h 1004"/>
                <a:gd name="T50" fmla="*/ 118 w 744"/>
                <a:gd name="T51" fmla="*/ 834 h 1004"/>
                <a:gd name="T52" fmla="*/ 609 w 744"/>
                <a:gd name="T53" fmla="*/ 808 h 1004"/>
                <a:gd name="T54" fmla="*/ 500 w 744"/>
                <a:gd name="T55" fmla="*/ 595 h 1004"/>
                <a:gd name="T56" fmla="*/ 444 w 744"/>
                <a:gd name="T57" fmla="*/ 959 h 1004"/>
                <a:gd name="T58" fmla="*/ 159 w 744"/>
                <a:gd name="T59" fmla="*/ 676 h 1004"/>
                <a:gd name="T60" fmla="*/ 249 w 744"/>
                <a:gd name="T61" fmla="*/ 577 h 1004"/>
                <a:gd name="T62" fmla="*/ 245 w 744"/>
                <a:gd name="T63" fmla="*/ 574 h 1004"/>
                <a:gd name="T64" fmla="*/ 208 w 744"/>
                <a:gd name="T65" fmla="*/ 521 h 1004"/>
                <a:gd name="T66" fmla="*/ 233 w 744"/>
                <a:gd name="T67" fmla="*/ 431 h 1004"/>
                <a:gd name="T68" fmla="*/ 287 w 744"/>
                <a:gd name="T69" fmla="*/ 347 h 1004"/>
                <a:gd name="T70" fmla="*/ 308 w 744"/>
                <a:gd name="T71" fmla="*/ 339 h 1004"/>
                <a:gd name="T72" fmla="*/ 271 w 744"/>
                <a:gd name="T73" fmla="*/ 295 h 1004"/>
                <a:gd name="T74" fmla="*/ 259 w 744"/>
                <a:gd name="T75" fmla="*/ 185 h 1004"/>
                <a:gd name="T76" fmla="*/ 461 w 744"/>
                <a:gd name="T77" fmla="*/ 184 h 1004"/>
                <a:gd name="T78" fmla="*/ 429 w 744"/>
                <a:gd name="T79" fmla="*/ 314 h 1004"/>
                <a:gd name="T80" fmla="*/ 417 w 744"/>
                <a:gd name="T81" fmla="*/ 321 h 1004"/>
                <a:gd name="T82" fmla="*/ 415 w 744"/>
                <a:gd name="T83" fmla="*/ 322 h 1004"/>
                <a:gd name="T84" fmla="*/ 412 w 744"/>
                <a:gd name="T85" fmla="*/ 324 h 1004"/>
                <a:gd name="T86" fmla="*/ 418 w 744"/>
                <a:gd name="T87" fmla="*/ 338 h 1004"/>
                <a:gd name="T88" fmla="*/ 423 w 744"/>
                <a:gd name="T89" fmla="*/ 339 h 1004"/>
                <a:gd name="T90" fmla="*/ 491 w 744"/>
                <a:gd name="T91" fmla="*/ 419 h 1004"/>
                <a:gd name="T92" fmla="*/ 524 w 744"/>
                <a:gd name="T93" fmla="*/ 491 h 1004"/>
                <a:gd name="T94" fmla="*/ 531 w 744"/>
                <a:gd name="T95" fmla="*/ 517 h 1004"/>
                <a:gd name="T96" fmla="*/ 646 w 744"/>
                <a:gd name="T97" fmla="*/ 355 h 1004"/>
                <a:gd name="T98" fmla="*/ 672 w 744"/>
                <a:gd name="T99" fmla="*/ 338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1004">
                  <a:moveTo>
                    <a:pt x="727" y="290"/>
                  </a:moveTo>
                  <a:cubicBezTo>
                    <a:pt x="722" y="290"/>
                    <a:pt x="658" y="324"/>
                    <a:pt x="598" y="358"/>
                  </a:cubicBezTo>
                  <a:cubicBezTo>
                    <a:pt x="606" y="326"/>
                    <a:pt x="616" y="272"/>
                    <a:pt x="616" y="272"/>
                  </a:cubicBezTo>
                  <a:cubicBezTo>
                    <a:pt x="618" y="267"/>
                    <a:pt x="613" y="268"/>
                    <a:pt x="607" y="270"/>
                  </a:cubicBezTo>
                  <a:cubicBezTo>
                    <a:pt x="602" y="271"/>
                    <a:pt x="573" y="361"/>
                    <a:pt x="571" y="373"/>
                  </a:cubicBezTo>
                  <a:cubicBezTo>
                    <a:pt x="551" y="384"/>
                    <a:pt x="534" y="394"/>
                    <a:pt x="520" y="402"/>
                  </a:cubicBezTo>
                  <a:cubicBezTo>
                    <a:pt x="505" y="376"/>
                    <a:pt x="480" y="350"/>
                    <a:pt x="446" y="332"/>
                  </a:cubicBezTo>
                  <a:cubicBezTo>
                    <a:pt x="443" y="331"/>
                    <a:pt x="439" y="329"/>
                    <a:pt x="436" y="328"/>
                  </a:cubicBezTo>
                  <a:cubicBezTo>
                    <a:pt x="440" y="325"/>
                    <a:pt x="445" y="323"/>
                    <a:pt x="448" y="319"/>
                  </a:cubicBezTo>
                  <a:cubicBezTo>
                    <a:pt x="467" y="304"/>
                    <a:pt x="482" y="283"/>
                    <a:pt x="489" y="255"/>
                  </a:cubicBezTo>
                  <a:cubicBezTo>
                    <a:pt x="494" y="234"/>
                    <a:pt x="491" y="203"/>
                    <a:pt x="479" y="180"/>
                  </a:cubicBezTo>
                  <a:cubicBezTo>
                    <a:pt x="493" y="176"/>
                    <a:pt x="506" y="169"/>
                    <a:pt x="518" y="160"/>
                  </a:cubicBezTo>
                  <a:cubicBezTo>
                    <a:pt x="524" y="156"/>
                    <a:pt x="531" y="143"/>
                    <a:pt x="527" y="133"/>
                  </a:cubicBezTo>
                  <a:cubicBezTo>
                    <a:pt x="524" y="123"/>
                    <a:pt x="518" y="118"/>
                    <a:pt x="514" y="115"/>
                  </a:cubicBezTo>
                  <a:cubicBezTo>
                    <a:pt x="505" y="109"/>
                    <a:pt x="499" y="106"/>
                    <a:pt x="494" y="105"/>
                  </a:cubicBezTo>
                  <a:cubicBezTo>
                    <a:pt x="428" y="87"/>
                    <a:pt x="466" y="112"/>
                    <a:pt x="486" y="126"/>
                  </a:cubicBezTo>
                  <a:cubicBezTo>
                    <a:pt x="487" y="127"/>
                    <a:pt x="491" y="129"/>
                    <a:pt x="495" y="132"/>
                  </a:cubicBezTo>
                  <a:cubicBezTo>
                    <a:pt x="500" y="134"/>
                    <a:pt x="504" y="141"/>
                    <a:pt x="503" y="139"/>
                  </a:cubicBezTo>
                  <a:cubicBezTo>
                    <a:pt x="500" y="146"/>
                    <a:pt x="465" y="159"/>
                    <a:pt x="433" y="163"/>
                  </a:cubicBezTo>
                  <a:cubicBezTo>
                    <a:pt x="398" y="169"/>
                    <a:pt x="357" y="171"/>
                    <a:pt x="315" y="168"/>
                  </a:cubicBezTo>
                  <a:cubicBezTo>
                    <a:pt x="293" y="167"/>
                    <a:pt x="271" y="164"/>
                    <a:pt x="250" y="159"/>
                  </a:cubicBezTo>
                  <a:cubicBezTo>
                    <a:pt x="231" y="156"/>
                    <a:pt x="202" y="140"/>
                    <a:pt x="210" y="137"/>
                  </a:cubicBezTo>
                  <a:cubicBezTo>
                    <a:pt x="219" y="126"/>
                    <a:pt x="245" y="118"/>
                    <a:pt x="265" y="114"/>
                  </a:cubicBezTo>
                  <a:cubicBezTo>
                    <a:pt x="269" y="113"/>
                    <a:pt x="269" y="113"/>
                    <a:pt x="269" y="113"/>
                  </a:cubicBezTo>
                  <a:cubicBezTo>
                    <a:pt x="263" y="120"/>
                    <a:pt x="279" y="103"/>
                    <a:pt x="277" y="105"/>
                  </a:cubicBezTo>
                  <a:cubicBezTo>
                    <a:pt x="277" y="104"/>
                    <a:pt x="277" y="104"/>
                    <a:pt x="277" y="104"/>
                  </a:cubicBezTo>
                  <a:cubicBezTo>
                    <a:pt x="277" y="104"/>
                    <a:pt x="277" y="104"/>
                    <a:pt x="277" y="104"/>
                  </a:cubicBezTo>
                  <a:cubicBezTo>
                    <a:pt x="277" y="103"/>
                    <a:pt x="277" y="103"/>
                    <a:pt x="277" y="103"/>
                  </a:cubicBezTo>
                  <a:cubicBezTo>
                    <a:pt x="278" y="101"/>
                    <a:pt x="278" y="101"/>
                    <a:pt x="278" y="101"/>
                  </a:cubicBezTo>
                  <a:cubicBezTo>
                    <a:pt x="279" y="92"/>
                    <a:pt x="279" y="92"/>
                    <a:pt x="279" y="92"/>
                  </a:cubicBezTo>
                  <a:cubicBezTo>
                    <a:pt x="280" y="76"/>
                    <a:pt x="280" y="76"/>
                    <a:pt x="280" y="76"/>
                  </a:cubicBezTo>
                  <a:cubicBezTo>
                    <a:pt x="281" y="65"/>
                    <a:pt x="282" y="54"/>
                    <a:pt x="283" y="43"/>
                  </a:cubicBezTo>
                  <a:cubicBezTo>
                    <a:pt x="282" y="18"/>
                    <a:pt x="296" y="21"/>
                    <a:pt x="318" y="21"/>
                  </a:cubicBezTo>
                  <a:cubicBezTo>
                    <a:pt x="338" y="20"/>
                    <a:pt x="357" y="20"/>
                    <a:pt x="374" y="20"/>
                  </a:cubicBezTo>
                  <a:cubicBezTo>
                    <a:pt x="391" y="20"/>
                    <a:pt x="408" y="19"/>
                    <a:pt x="420" y="20"/>
                  </a:cubicBezTo>
                  <a:cubicBezTo>
                    <a:pt x="431" y="22"/>
                    <a:pt x="433" y="30"/>
                    <a:pt x="434" y="41"/>
                  </a:cubicBezTo>
                  <a:cubicBezTo>
                    <a:pt x="436" y="61"/>
                    <a:pt x="438" y="73"/>
                    <a:pt x="438" y="73"/>
                  </a:cubicBezTo>
                  <a:cubicBezTo>
                    <a:pt x="442" y="110"/>
                    <a:pt x="445" y="93"/>
                    <a:pt x="449" y="71"/>
                  </a:cubicBezTo>
                  <a:cubicBezTo>
                    <a:pt x="449" y="69"/>
                    <a:pt x="449" y="56"/>
                    <a:pt x="447" y="35"/>
                  </a:cubicBezTo>
                  <a:cubicBezTo>
                    <a:pt x="448" y="25"/>
                    <a:pt x="436" y="2"/>
                    <a:pt x="416" y="4"/>
                  </a:cubicBezTo>
                  <a:cubicBezTo>
                    <a:pt x="402" y="4"/>
                    <a:pt x="387" y="3"/>
                    <a:pt x="370" y="3"/>
                  </a:cubicBezTo>
                  <a:cubicBezTo>
                    <a:pt x="353" y="3"/>
                    <a:pt x="335" y="3"/>
                    <a:pt x="316" y="3"/>
                  </a:cubicBezTo>
                  <a:cubicBezTo>
                    <a:pt x="306" y="3"/>
                    <a:pt x="299" y="0"/>
                    <a:pt x="283" y="6"/>
                  </a:cubicBezTo>
                  <a:cubicBezTo>
                    <a:pt x="276" y="9"/>
                    <a:pt x="271" y="15"/>
                    <a:pt x="267" y="22"/>
                  </a:cubicBezTo>
                  <a:cubicBezTo>
                    <a:pt x="266" y="26"/>
                    <a:pt x="265" y="30"/>
                    <a:pt x="265" y="34"/>
                  </a:cubicBezTo>
                  <a:cubicBezTo>
                    <a:pt x="265" y="34"/>
                    <a:pt x="264" y="38"/>
                    <a:pt x="264" y="40"/>
                  </a:cubicBezTo>
                  <a:cubicBezTo>
                    <a:pt x="263" y="50"/>
                    <a:pt x="261" y="61"/>
                    <a:pt x="260" y="71"/>
                  </a:cubicBezTo>
                  <a:cubicBezTo>
                    <a:pt x="258" y="87"/>
                    <a:pt x="258" y="87"/>
                    <a:pt x="258" y="87"/>
                  </a:cubicBezTo>
                  <a:cubicBezTo>
                    <a:pt x="257" y="94"/>
                    <a:pt x="257" y="94"/>
                    <a:pt x="257" y="94"/>
                  </a:cubicBezTo>
                  <a:cubicBezTo>
                    <a:pt x="237" y="98"/>
                    <a:pt x="217" y="102"/>
                    <a:pt x="197" y="118"/>
                  </a:cubicBezTo>
                  <a:cubicBezTo>
                    <a:pt x="192" y="122"/>
                    <a:pt x="184" y="131"/>
                    <a:pt x="186" y="143"/>
                  </a:cubicBezTo>
                  <a:cubicBezTo>
                    <a:pt x="189" y="154"/>
                    <a:pt x="196" y="160"/>
                    <a:pt x="201" y="164"/>
                  </a:cubicBezTo>
                  <a:cubicBezTo>
                    <a:pt x="212" y="172"/>
                    <a:pt x="224" y="176"/>
                    <a:pt x="235" y="179"/>
                  </a:cubicBezTo>
                  <a:cubicBezTo>
                    <a:pt x="236" y="180"/>
                    <a:pt x="237" y="180"/>
                    <a:pt x="239" y="181"/>
                  </a:cubicBezTo>
                  <a:cubicBezTo>
                    <a:pt x="238" y="182"/>
                    <a:pt x="237" y="183"/>
                    <a:pt x="237" y="184"/>
                  </a:cubicBezTo>
                  <a:cubicBezTo>
                    <a:pt x="234" y="192"/>
                    <a:pt x="230" y="200"/>
                    <a:pt x="229" y="208"/>
                  </a:cubicBezTo>
                  <a:cubicBezTo>
                    <a:pt x="221" y="241"/>
                    <a:pt x="230" y="278"/>
                    <a:pt x="252" y="304"/>
                  </a:cubicBezTo>
                  <a:cubicBezTo>
                    <a:pt x="260" y="313"/>
                    <a:pt x="268" y="321"/>
                    <a:pt x="278" y="328"/>
                  </a:cubicBezTo>
                  <a:cubicBezTo>
                    <a:pt x="273" y="330"/>
                    <a:pt x="268" y="332"/>
                    <a:pt x="264" y="335"/>
                  </a:cubicBezTo>
                  <a:cubicBezTo>
                    <a:pt x="234" y="350"/>
                    <a:pt x="208" y="377"/>
                    <a:pt x="193" y="408"/>
                  </a:cubicBezTo>
                  <a:cubicBezTo>
                    <a:pt x="169" y="396"/>
                    <a:pt x="137" y="381"/>
                    <a:pt x="107" y="367"/>
                  </a:cubicBezTo>
                  <a:cubicBezTo>
                    <a:pt x="108" y="366"/>
                    <a:pt x="109" y="365"/>
                    <a:pt x="109" y="365"/>
                  </a:cubicBezTo>
                  <a:cubicBezTo>
                    <a:pt x="114" y="359"/>
                    <a:pt x="63" y="293"/>
                    <a:pt x="63" y="293"/>
                  </a:cubicBezTo>
                  <a:cubicBezTo>
                    <a:pt x="61" y="289"/>
                    <a:pt x="58" y="293"/>
                    <a:pt x="54" y="298"/>
                  </a:cubicBezTo>
                  <a:cubicBezTo>
                    <a:pt x="51" y="301"/>
                    <a:pt x="64" y="330"/>
                    <a:pt x="75" y="352"/>
                  </a:cubicBezTo>
                  <a:cubicBezTo>
                    <a:pt x="39" y="335"/>
                    <a:pt x="10" y="322"/>
                    <a:pt x="10" y="322"/>
                  </a:cubicBezTo>
                  <a:cubicBezTo>
                    <a:pt x="0" y="316"/>
                    <a:pt x="2" y="323"/>
                    <a:pt x="5" y="332"/>
                  </a:cubicBezTo>
                  <a:cubicBezTo>
                    <a:pt x="7" y="336"/>
                    <a:pt x="70" y="372"/>
                    <a:pt x="128" y="403"/>
                  </a:cubicBezTo>
                  <a:cubicBezTo>
                    <a:pt x="93" y="418"/>
                    <a:pt x="31" y="450"/>
                    <a:pt x="31" y="450"/>
                  </a:cubicBezTo>
                  <a:cubicBezTo>
                    <a:pt x="25" y="452"/>
                    <a:pt x="29" y="456"/>
                    <a:pt x="35" y="460"/>
                  </a:cubicBezTo>
                  <a:cubicBezTo>
                    <a:pt x="40" y="464"/>
                    <a:pt x="137" y="428"/>
                    <a:pt x="158" y="418"/>
                  </a:cubicBezTo>
                  <a:cubicBezTo>
                    <a:pt x="167" y="423"/>
                    <a:pt x="175" y="428"/>
                    <a:pt x="183" y="432"/>
                  </a:cubicBezTo>
                  <a:cubicBezTo>
                    <a:pt x="175" y="457"/>
                    <a:pt x="174" y="484"/>
                    <a:pt x="181" y="511"/>
                  </a:cubicBezTo>
                  <a:cubicBezTo>
                    <a:pt x="185" y="528"/>
                    <a:pt x="193" y="544"/>
                    <a:pt x="202" y="559"/>
                  </a:cubicBezTo>
                  <a:cubicBezTo>
                    <a:pt x="207" y="567"/>
                    <a:pt x="212" y="574"/>
                    <a:pt x="218" y="580"/>
                  </a:cubicBezTo>
                  <a:cubicBezTo>
                    <a:pt x="219" y="581"/>
                    <a:pt x="220" y="582"/>
                    <a:pt x="221" y="583"/>
                  </a:cubicBezTo>
                  <a:cubicBezTo>
                    <a:pt x="195" y="598"/>
                    <a:pt x="172" y="618"/>
                    <a:pt x="154" y="642"/>
                  </a:cubicBezTo>
                  <a:cubicBezTo>
                    <a:pt x="111" y="696"/>
                    <a:pt x="97" y="771"/>
                    <a:pt x="118" y="834"/>
                  </a:cubicBezTo>
                  <a:cubicBezTo>
                    <a:pt x="138" y="898"/>
                    <a:pt x="188" y="947"/>
                    <a:pt x="243" y="973"/>
                  </a:cubicBezTo>
                  <a:cubicBezTo>
                    <a:pt x="299" y="1000"/>
                    <a:pt x="361" y="1004"/>
                    <a:pt x="415" y="994"/>
                  </a:cubicBezTo>
                  <a:cubicBezTo>
                    <a:pt x="525" y="973"/>
                    <a:pt x="599" y="886"/>
                    <a:pt x="609" y="808"/>
                  </a:cubicBezTo>
                  <a:cubicBezTo>
                    <a:pt x="623" y="733"/>
                    <a:pt x="592" y="679"/>
                    <a:pt x="579" y="660"/>
                  </a:cubicBezTo>
                  <a:cubicBezTo>
                    <a:pt x="551" y="618"/>
                    <a:pt x="524" y="603"/>
                    <a:pt x="511" y="595"/>
                  </a:cubicBezTo>
                  <a:cubicBezTo>
                    <a:pt x="497" y="588"/>
                    <a:pt x="495" y="589"/>
                    <a:pt x="500" y="595"/>
                  </a:cubicBezTo>
                  <a:cubicBezTo>
                    <a:pt x="510" y="605"/>
                    <a:pt x="544" y="638"/>
                    <a:pt x="560" y="672"/>
                  </a:cubicBezTo>
                  <a:cubicBezTo>
                    <a:pt x="563" y="680"/>
                    <a:pt x="589" y="716"/>
                    <a:pt x="587" y="777"/>
                  </a:cubicBezTo>
                  <a:cubicBezTo>
                    <a:pt x="588" y="839"/>
                    <a:pt x="541" y="925"/>
                    <a:pt x="444" y="959"/>
                  </a:cubicBezTo>
                  <a:cubicBezTo>
                    <a:pt x="397" y="976"/>
                    <a:pt x="340" y="979"/>
                    <a:pt x="286" y="962"/>
                  </a:cubicBezTo>
                  <a:cubicBezTo>
                    <a:pt x="232" y="946"/>
                    <a:pt x="180" y="909"/>
                    <a:pt x="153" y="854"/>
                  </a:cubicBezTo>
                  <a:cubicBezTo>
                    <a:pt x="124" y="801"/>
                    <a:pt x="126" y="731"/>
                    <a:pt x="159" y="676"/>
                  </a:cubicBezTo>
                  <a:cubicBezTo>
                    <a:pt x="175" y="649"/>
                    <a:pt x="198" y="626"/>
                    <a:pt x="225" y="608"/>
                  </a:cubicBezTo>
                  <a:cubicBezTo>
                    <a:pt x="232" y="603"/>
                    <a:pt x="239" y="599"/>
                    <a:pt x="246" y="596"/>
                  </a:cubicBezTo>
                  <a:cubicBezTo>
                    <a:pt x="255" y="589"/>
                    <a:pt x="253" y="580"/>
                    <a:pt x="249" y="577"/>
                  </a:cubicBezTo>
                  <a:cubicBezTo>
                    <a:pt x="248" y="577"/>
                    <a:pt x="248" y="577"/>
                    <a:pt x="248" y="577"/>
                  </a:cubicBezTo>
                  <a:cubicBezTo>
                    <a:pt x="247" y="576"/>
                    <a:pt x="247" y="576"/>
                    <a:pt x="247" y="576"/>
                  </a:cubicBezTo>
                  <a:cubicBezTo>
                    <a:pt x="245" y="574"/>
                    <a:pt x="245" y="574"/>
                    <a:pt x="245" y="574"/>
                  </a:cubicBezTo>
                  <a:cubicBezTo>
                    <a:pt x="240" y="570"/>
                    <a:pt x="240" y="570"/>
                    <a:pt x="240" y="570"/>
                  </a:cubicBezTo>
                  <a:cubicBezTo>
                    <a:pt x="237" y="567"/>
                    <a:pt x="235" y="564"/>
                    <a:pt x="232" y="561"/>
                  </a:cubicBezTo>
                  <a:cubicBezTo>
                    <a:pt x="222" y="549"/>
                    <a:pt x="213" y="536"/>
                    <a:pt x="208" y="521"/>
                  </a:cubicBezTo>
                  <a:cubicBezTo>
                    <a:pt x="197" y="496"/>
                    <a:pt x="196" y="468"/>
                    <a:pt x="203" y="442"/>
                  </a:cubicBezTo>
                  <a:cubicBezTo>
                    <a:pt x="213" y="447"/>
                    <a:pt x="220" y="450"/>
                    <a:pt x="223" y="452"/>
                  </a:cubicBezTo>
                  <a:cubicBezTo>
                    <a:pt x="242" y="460"/>
                    <a:pt x="238" y="441"/>
                    <a:pt x="233" y="431"/>
                  </a:cubicBezTo>
                  <a:cubicBezTo>
                    <a:pt x="232" y="429"/>
                    <a:pt x="224" y="425"/>
                    <a:pt x="212" y="418"/>
                  </a:cubicBezTo>
                  <a:cubicBezTo>
                    <a:pt x="224" y="393"/>
                    <a:pt x="243" y="372"/>
                    <a:pt x="266" y="358"/>
                  </a:cubicBezTo>
                  <a:cubicBezTo>
                    <a:pt x="273" y="354"/>
                    <a:pt x="280" y="350"/>
                    <a:pt x="287" y="347"/>
                  </a:cubicBezTo>
                  <a:cubicBezTo>
                    <a:pt x="291" y="345"/>
                    <a:pt x="294" y="344"/>
                    <a:pt x="298" y="342"/>
                  </a:cubicBezTo>
                  <a:cubicBezTo>
                    <a:pt x="306" y="339"/>
                    <a:pt x="306" y="339"/>
                    <a:pt x="306" y="339"/>
                  </a:cubicBezTo>
                  <a:cubicBezTo>
                    <a:pt x="308" y="339"/>
                    <a:pt x="308" y="339"/>
                    <a:pt x="308" y="339"/>
                  </a:cubicBezTo>
                  <a:cubicBezTo>
                    <a:pt x="311" y="335"/>
                    <a:pt x="312" y="328"/>
                    <a:pt x="309" y="321"/>
                  </a:cubicBezTo>
                  <a:cubicBezTo>
                    <a:pt x="308" y="321"/>
                    <a:pt x="308" y="321"/>
                    <a:pt x="308" y="321"/>
                  </a:cubicBezTo>
                  <a:cubicBezTo>
                    <a:pt x="294" y="315"/>
                    <a:pt x="282" y="305"/>
                    <a:pt x="271" y="295"/>
                  </a:cubicBezTo>
                  <a:cubicBezTo>
                    <a:pt x="251" y="273"/>
                    <a:pt x="242" y="242"/>
                    <a:pt x="248" y="214"/>
                  </a:cubicBezTo>
                  <a:cubicBezTo>
                    <a:pt x="249" y="206"/>
                    <a:pt x="252" y="200"/>
                    <a:pt x="254" y="193"/>
                  </a:cubicBezTo>
                  <a:cubicBezTo>
                    <a:pt x="255" y="190"/>
                    <a:pt x="257" y="188"/>
                    <a:pt x="259" y="185"/>
                  </a:cubicBezTo>
                  <a:cubicBezTo>
                    <a:pt x="273" y="188"/>
                    <a:pt x="287" y="190"/>
                    <a:pt x="302" y="192"/>
                  </a:cubicBezTo>
                  <a:cubicBezTo>
                    <a:pt x="345" y="196"/>
                    <a:pt x="387" y="195"/>
                    <a:pt x="424" y="191"/>
                  </a:cubicBezTo>
                  <a:cubicBezTo>
                    <a:pt x="437" y="189"/>
                    <a:pt x="449" y="187"/>
                    <a:pt x="461" y="184"/>
                  </a:cubicBezTo>
                  <a:cubicBezTo>
                    <a:pt x="462" y="187"/>
                    <a:pt x="463" y="189"/>
                    <a:pt x="465" y="191"/>
                  </a:cubicBezTo>
                  <a:cubicBezTo>
                    <a:pt x="476" y="213"/>
                    <a:pt x="476" y="240"/>
                    <a:pt x="470" y="262"/>
                  </a:cubicBezTo>
                  <a:cubicBezTo>
                    <a:pt x="462" y="284"/>
                    <a:pt x="447" y="302"/>
                    <a:pt x="429" y="314"/>
                  </a:cubicBezTo>
                  <a:cubicBezTo>
                    <a:pt x="425" y="317"/>
                    <a:pt x="421" y="319"/>
                    <a:pt x="417" y="321"/>
                  </a:cubicBezTo>
                  <a:cubicBezTo>
                    <a:pt x="417" y="321"/>
                    <a:pt x="417" y="321"/>
                    <a:pt x="417" y="321"/>
                  </a:cubicBezTo>
                  <a:cubicBezTo>
                    <a:pt x="417" y="321"/>
                    <a:pt x="417" y="321"/>
                    <a:pt x="417" y="321"/>
                  </a:cubicBezTo>
                  <a:cubicBezTo>
                    <a:pt x="417" y="321"/>
                    <a:pt x="417" y="321"/>
                    <a:pt x="417" y="321"/>
                  </a:cubicBezTo>
                  <a:cubicBezTo>
                    <a:pt x="417" y="320"/>
                    <a:pt x="416" y="318"/>
                    <a:pt x="417" y="321"/>
                  </a:cubicBezTo>
                  <a:cubicBezTo>
                    <a:pt x="416" y="322"/>
                    <a:pt x="415" y="322"/>
                    <a:pt x="415" y="322"/>
                  </a:cubicBezTo>
                  <a:cubicBezTo>
                    <a:pt x="413" y="323"/>
                    <a:pt x="413" y="323"/>
                    <a:pt x="413" y="323"/>
                  </a:cubicBezTo>
                  <a:cubicBezTo>
                    <a:pt x="412" y="324"/>
                    <a:pt x="412" y="324"/>
                    <a:pt x="412" y="324"/>
                  </a:cubicBezTo>
                  <a:cubicBezTo>
                    <a:pt x="412" y="324"/>
                    <a:pt x="412" y="324"/>
                    <a:pt x="412" y="324"/>
                  </a:cubicBezTo>
                  <a:cubicBezTo>
                    <a:pt x="412" y="329"/>
                    <a:pt x="410" y="312"/>
                    <a:pt x="412" y="336"/>
                  </a:cubicBezTo>
                  <a:cubicBezTo>
                    <a:pt x="416" y="337"/>
                    <a:pt x="416" y="337"/>
                    <a:pt x="416" y="337"/>
                  </a:cubicBezTo>
                  <a:cubicBezTo>
                    <a:pt x="418" y="338"/>
                    <a:pt x="418" y="338"/>
                    <a:pt x="418" y="338"/>
                  </a:cubicBezTo>
                  <a:cubicBezTo>
                    <a:pt x="418" y="338"/>
                    <a:pt x="418" y="338"/>
                    <a:pt x="418" y="338"/>
                  </a:cubicBezTo>
                  <a:cubicBezTo>
                    <a:pt x="418" y="338"/>
                    <a:pt x="418" y="338"/>
                    <a:pt x="418" y="338"/>
                  </a:cubicBezTo>
                  <a:cubicBezTo>
                    <a:pt x="423" y="339"/>
                    <a:pt x="423" y="339"/>
                    <a:pt x="423" y="339"/>
                  </a:cubicBezTo>
                  <a:cubicBezTo>
                    <a:pt x="433" y="343"/>
                    <a:pt x="442" y="347"/>
                    <a:pt x="451" y="352"/>
                  </a:cubicBezTo>
                  <a:cubicBezTo>
                    <a:pt x="477" y="368"/>
                    <a:pt x="496" y="388"/>
                    <a:pt x="508" y="409"/>
                  </a:cubicBezTo>
                  <a:cubicBezTo>
                    <a:pt x="500" y="414"/>
                    <a:pt x="494" y="417"/>
                    <a:pt x="491" y="419"/>
                  </a:cubicBezTo>
                  <a:cubicBezTo>
                    <a:pt x="472" y="432"/>
                    <a:pt x="491" y="438"/>
                    <a:pt x="503" y="439"/>
                  </a:cubicBezTo>
                  <a:cubicBezTo>
                    <a:pt x="504" y="439"/>
                    <a:pt x="510" y="437"/>
                    <a:pt x="518" y="432"/>
                  </a:cubicBezTo>
                  <a:cubicBezTo>
                    <a:pt x="527" y="457"/>
                    <a:pt x="527" y="476"/>
                    <a:pt x="524" y="491"/>
                  </a:cubicBezTo>
                  <a:cubicBezTo>
                    <a:pt x="523" y="507"/>
                    <a:pt x="520" y="513"/>
                    <a:pt x="520" y="514"/>
                  </a:cubicBezTo>
                  <a:cubicBezTo>
                    <a:pt x="502" y="564"/>
                    <a:pt x="484" y="572"/>
                    <a:pt x="492" y="570"/>
                  </a:cubicBezTo>
                  <a:cubicBezTo>
                    <a:pt x="497" y="567"/>
                    <a:pt x="518" y="548"/>
                    <a:pt x="531" y="517"/>
                  </a:cubicBezTo>
                  <a:cubicBezTo>
                    <a:pt x="533" y="514"/>
                    <a:pt x="536" y="501"/>
                    <a:pt x="537" y="484"/>
                  </a:cubicBezTo>
                  <a:cubicBezTo>
                    <a:pt x="539" y="468"/>
                    <a:pt x="538" y="448"/>
                    <a:pt x="530" y="425"/>
                  </a:cubicBezTo>
                  <a:cubicBezTo>
                    <a:pt x="559" y="409"/>
                    <a:pt x="605" y="380"/>
                    <a:pt x="646" y="355"/>
                  </a:cubicBezTo>
                  <a:cubicBezTo>
                    <a:pt x="659" y="361"/>
                    <a:pt x="730" y="366"/>
                    <a:pt x="730" y="366"/>
                  </a:cubicBezTo>
                  <a:cubicBezTo>
                    <a:pt x="734" y="367"/>
                    <a:pt x="733" y="362"/>
                    <a:pt x="732" y="356"/>
                  </a:cubicBezTo>
                  <a:cubicBezTo>
                    <a:pt x="731" y="353"/>
                    <a:pt x="697" y="344"/>
                    <a:pt x="672" y="338"/>
                  </a:cubicBezTo>
                  <a:cubicBezTo>
                    <a:pt x="707" y="317"/>
                    <a:pt x="732" y="300"/>
                    <a:pt x="732" y="300"/>
                  </a:cubicBezTo>
                  <a:cubicBezTo>
                    <a:pt x="744" y="293"/>
                    <a:pt x="736" y="292"/>
                    <a:pt x="727" y="29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noEditPoints="1"/>
            </p:cNvSpPr>
            <p:nvPr/>
          </p:nvSpPr>
          <p:spPr bwMode="auto">
            <a:xfrm>
              <a:off x="1784351" y="1827213"/>
              <a:ext cx="442913" cy="2473325"/>
            </a:xfrm>
            <a:custGeom>
              <a:avLst/>
              <a:gdLst>
                <a:gd name="T0" fmla="*/ 54 w 118"/>
                <a:gd name="T1" fmla="*/ 229 h 660"/>
                <a:gd name="T2" fmla="*/ 57 w 118"/>
                <a:gd name="T3" fmla="*/ 252 h 660"/>
                <a:gd name="T4" fmla="*/ 56 w 118"/>
                <a:gd name="T5" fmla="*/ 238 h 660"/>
                <a:gd name="T6" fmla="*/ 48 w 118"/>
                <a:gd name="T7" fmla="*/ 314 h 660"/>
                <a:gd name="T8" fmla="*/ 57 w 118"/>
                <a:gd name="T9" fmla="*/ 310 h 660"/>
                <a:gd name="T10" fmla="*/ 60 w 118"/>
                <a:gd name="T11" fmla="*/ 320 h 660"/>
                <a:gd name="T12" fmla="*/ 48 w 118"/>
                <a:gd name="T13" fmla="*/ 395 h 660"/>
                <a:gd name="T14" fmla="*/ 57 w 118"/>
                <a:gd name="T15" fmla="*/ 392 h 660"/>
                <a:gd name="T16" fmla="*/ 60 w 118"/>
                <a:gd name="T17" fmla="*/ 401 h 660"/>
                <a:gd name="T18" fmla="*/ 48 w 118"/>
                <a:gd name="T19" fmla="*/ 477 h 660"/>
                <a:gd name="T20" fmla="*/ 57 w 118"/>
                <a:gd name="T21" fmla="*/ 474 h 660"/>
                <a:gd name="T22" fmla="*/ 60 w 118"/>
                <a:gd name="T23" fmla="*/ 483 h 660"/>
                <a:gd name="T24" fmla="*/ 48 w 118"/>
                <a:gd name="T25" fmla="*/ 559 h 660"/>
                <a:gd name="T26" fmla="*/ 57 w 118"/>
                <a:gd name="T27" fmla="*/ 556 h 660"/>
                <a:gd name="T28" fmla="*/ 60 w 118"/>
                <a:gd name="T29" fmla="*/ 565 h 660"/>
                <a:gd name="T30" fmla="*/ 48 w 118"/>
                <a:gd name="T31" fmla="*/ 640 h 660"/>
                <a:gd name="T32" fmla="*/ 57 w 118"/>
                <a:gd name="T33" fmla="*/ 637 h 660"/>
                <a:gd name="T34" fmla="*/ 60 w 118"/>
                <a:gd name="T35" fmla="*/ 646 h 660"/>
                <a:gd name="T36" fmla="*/ 30 w 118"/>
                <a:gd name="T37" fmla="*/ 10 h 660"/>
                <a:gd name="T38" fmla="*/ 27 w 118"/>
                <a:gd name="T39" fmla="*/ 7 h 660"/>
                <a:gd name="T40" fmla="*/ 12 w 118"/>
                <a:gd name="T41" fmla="*/ 19 h 660"/>
                <a:gd name="T42" fmla="*/ 3 w 118"/>
                <a:gd name="T43" fmla="*/ 32 h 660"/>
                <a:gd name="T44" fmla="*/ 33 w 118"/>
                <a:gd name="T45" fmla="*/ 19 h 660"/>
                <a:gd name="T46" fmla="*/ 33 w 118"/>
                <a:gd name="T47" fmla="*/ 18 h 660"/>
                <a:gd name="T48" fmla="*/ 14 w 118"/>
                <a:gd name="T49" fmla="*/ 22 h 660"/>
                <a:gd name="T50" fmla="*/ 14 w 118"/>
                <a:gd name="T51" fmla="*/ 20 h 660"/>
                <a:gd name="T52" fmla="*/ 84 w 118"/>
                <a:gd name="T53" fmla="*/ 4 h 660"/>
                <a:gd name="T54" fmla="*/ 80 w 118"/>
                <a:gd name="T55" fmla="*/ 19 h 660"/>
                <a:gd name="T56" fmla="*/ 71 w 118"/>
                <a:gd name="T57" fmla="*/ 35 h 660"/>
                <a:gd name="T58" fmla="*/ 74 w 118"/>
                <a:gd name="T59" fmla="*/ 37 h 660"/>
                <a:gd name="T60" fmla="*/ 96 w 118"/>
                <a:gd name="T61" fmla="*/ 25 h 660"/>
                <a:gd name="T62" fmla="*/ 112 w 118"/>
                <a:gd name="T63" fmla="*/ 102 h 660"/>
                <a:gd name="T64" fmla="*/ 32 w 118"/>
                <a:gd name="T65" fmla="*/ 75 h 660"/>
                <a:gd name="T66" fmla="*/ 30 w 118"/>
                <a:gd name="T67" fmla="*/ 74 h 660"/>
                <a:gd name="T68" fmla="*/ 25 w 118"/>
                <a:gd name="T69" fmla="*/ 65 h 660"/>
                <a:gd name="T70" fmla="*/ 30 w 118"/>
                <a:gd name="T71" fmla="*/ 53 h 660"/>
                <a:gd name="T72" fmla="*/ 53 w 118"/>
                <a:gd name="T73" fmla="*/ 57 h 660"/>
                <a:gd name="T74" fmla="*/ 80 w 118"/>
                <a:gd name="T75" fmla="*/ 75 h 660"/>
                <a:gd name="T76" fmla="*/ 88 w 118"/>
                <a:gd name="T77" fmla="*/ 68 h 660"/>
                <a:gd name="T78" fmla="*/ 118 w 118"/>
                <a:gd name="T79" fmla="*/ 92 h 660"/>
                <a:gd name="T80" fmla="*/ 49 w 118"/>
                <a:gd name="T81" fmla="*/ 128 h 660"/>
                <a:gd name="T82" fmla="*/ 47 w 118"/>
                <a:gd name="T83" fmla="*/ 11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 h="660">
                  <a:moveTo>
                    <a:pt x="57" y="252"/>
                  </a:moveTo>
                  <a:cubicBezTo>
                    <a:pt x="80" y="243"/>
                    <a:pt x="72" y="232"/>
                    <a:pt x="74" y="231"/>
                  </a:cubicBezTo>
                  <a:cubicBezTo>
                    <a:pt x="72" y="227"/>
                    <a:pt x="60" y="229"/>
                    <a:pt x="54" y="229"/>
                  </a:cubicBezTo>
                  <a:cubicBezTo>
                    <a:pt x="53" y="229"/>
                    <a:pt x="52" y="229"/>
                    <a:pt x="52" y="230"/>
                  </a:cubicBezTo>
                  <a:cubicBezTo>
                    <a:pt x="50" y="231"/>
                    <a:pt x="48" y="231"/>
                    <a:pt x="45" y="232"/>
                  </a:cubicBezTo>
                  <a:cubicBezTo>
                    <a:pt x="44" y="229"/>
                    <a:pt x="34" y="245"/>
                    <a:pt x="57" y="252"/>
                  </a:cubicBezTo>
                  <a:close/>
                  <a:moveTo>
                    <a:pt x="56" y="238"/>
                  </a:moveTo>
                  <a:cubicBezTo>
                    <a:pt x="56" y="238"/>
                    <a:pt x="56" y="238"/>
                    <a:pt x="56" y="238"/>
                  </a:cubicBezTo>
                  <a:cubicBezTo>
                    <a:pt x="56" y="238"/>
                    <a:pt x="56" y="238"/>
                    <a:pt x="56" y="238"/>
                  </a:cubicBezTo>
                  <a:close/>
                  <a:moveTo>
                    <a:pt x="57" y="310"/>
                  </a:moveTo>
                  <a:cubicBezTo>
                    <a:pt x="56" y="310"/>
                    <a:pt x="56" y="311"/>
                    <a:pt x="55" y="312"/>
                  </a:cubicBezTo>
                  <a:cubicBezTo>
                    <a:pt x="54" y="312"/>
                    <a:pt x="51" y="313"/>
                    <a:pt x="48" y="314"/>
                  </a:cubicBezTo>
                  <a:cubicBezTo>
                    <a:pt x="47" y="311"/>
                    <a:pt x="38" y="327"/>
                    <a:pt x="61" y="334"/>
                  </a:cubicBezTo>
                  <a:cubicBezTo>
                    <a:pt x="83" y="324"/>
                    <a:pt x="75" y="314"/>
                    <a:pt x="77" y="312"/>
                  </a:cubicBezTo>
                  <a:cubicBezTo>
                    <a:pt x="76" y="309"/>
                    <a:pt x="64" y="311"/>
                    <a:pt x="57" y="310"/>
                  </a:cubicBezTo>
                  <a:close/>
                  <a:moveTo>
                    <a:pt x="60" y="320"/>
                  </a:moveTo>
                  <a:cubicBezTo>
                    <a:pt x="60" y="319"/>
                    <a:pt x="60" y="319"/>
                    <a:pt x="60" y="319"/>
                  </a:cubicBezTo>
                  <a:cubicBezTo>
                    <a:pt x="60" y="319"/>
                    <a:pt x="60" y="320"/>
                    <a:pt x="60" y="320"/>
                  </a:cubicBezTo>
                  <a:close/>
                  <a:moveTo>
                    <a:pt x="57" y="392"/>
                  </a:moveTo>
                  <a:cubicBezTo>
                    <a:pt x="56" y="392"/>
                    <a:pt x="56" y="393"/>
                    <a:pt x="55" y="394"/>
                  </a:cubicBezTo>
                  <a:cubicBezTo>
                    <a:pt x="54" y="394"/>
                    <a:pt x="51" y="395"/>
                    <a:pt x="48" y="395"/>
                  </a:cubicBezTo>
                  <a:cubicBezTo>
                    <a:pt x="47" y="393"/>
                    <a:pt x="38" y="408"/>
                    <a:pt x="61" y="415"/>
                  </a:cubicBezTo>
                  <a:cubicBezTo>
                    <a:pt x="83" y="406"/>
                    <a:pt x="75" y="396"/>
                    <a:pt x="77" y="394"/>
                  </a:cubicBezTo>
                  <a:cubicBezTo>
                    <a:pt x="76" y="390"/>
                    <a:pt x="64" y="392"/>
                    <a:pt x="57" y="392"/>
                  </a:cubicBezTo>
                  <a:close/>
                  <a:moveTo>
                    <a:pt x="60" y="401"/>
                  </a:moveTo>
                  <a:cubicBezTo>
                    <a:pt x="60" y="401"/>
                    <a:pt x="60" y="401"/>
                    <a:pt x="60" y="401"/>
                  </a:cubicBezTo>
                  <a:cubicBezTo>
                    <a:pt x="60" y="401"/>
                    <a:pt x="60" y="401"/>
                    <a:pt x="60" y="401"/>
                  </a:cubicBezTo>
                  <a:close/>
                  <a:moveTo>
                    <a:pt x="57" y="474"/>
                  </a:moveTo>
                  <a:cubicBezTo>
                    <a:pt x="56" y="474"/>
                    <a:pt x="56" y="474"/>
                    <a:pt x="55" y="475"/>
                  </a:cubicBezTo>
                  <a:cubicBezTo>
                    <a:pt x="54" y="476"/>
                    <a:pt x="51" y="476"/>
                    <a:pt x="48" y="477"/>
                  </a:cubicBezTo>
                  <a:cubicBezTo>
                    <a:pt x="47" y="474"/>
                    <a:pt x="38" y="490"/>
                    <a:pt x="61" y="497"/>
                  </a:cubicBezTo>
                  <a:cubicBezTo>
                    <a:pt x="83" y="488"/>
                    <a:pt x="75" y="477"/>
                    <a:pt x="77" y="476"/>
                  </a:cubicBezTo>
                  <a:cubicBezTo>
                    <a:pt x="76" y="472"/>
                    <a:pt x="64" y="474"/>
                    <a:pt x="57" y="474"/>
                  </a:cubicBezTo>
                  <a:close/>
                  <a:moveTo>
                    <a:pt x="60" y="483"/>
                  </a:moveTo>
                  <a:cubicBezTo>
                    <a:pt x="60" y="483"/>
                    <a:pt x="60" y="483"/>
                    <a:pt x="60" y="483"/>
                  </a:cubicBezTo>
                  <a:cubicBezTo>
                    <a:pt x="60" y="483"/>
                    <a:pt x="60" y="483"/>
                    <a:pt x="60" y="483"/>
                  </a:cubicBezTo>
                  <a:close/>
                  <a:moveTo>
                    <a:pt x="57" y="556"/>
                  </a:moveTo>
                  <a:cubicBezTo>
                    <a:pt x="56" y="556"/>
                    <a:pt x="56" y="556"/>
                    <a:pt x="55" y="557"/>
                  </a:cubicBezTo>
                  <a:cubicBezTo>
                    <a:pt x="54" y="557"/>
                    <a:pt x="51" y="558"/>
                    <a:pt x="48" y="559"/>
                  </a:cubicBezTo>
                  <a:cubicBezTo>
                    <a:pt x="47" y="556"/>
                    <a:pt x="38" y="572"/>
                    <a:pt x="61" y="579"/>
                  </a:cubicBezTo>
                  <a:cubicBezTo>
                    <a:pt x="83" y="569"/>
                    <a:pt x="75" y="559"/>
                    <a:pt x="77" y="557"/>
                  </a:cubicBezTo>
                  <a:cubicBezTo>
                    <a:pt x="76" y="554"/>
                    <a:pt x="64" y="556"/>
                    <a:pt x="57" y="556"/>
                  </a:cubicBezTo>
                  <a:close/>
                  <a:moveTo>
                    <a:pt x="60" y="565"/>
                  </a:moveTo>
                  <a:cubicBezTo>
                    <a:pt x="60" y="565"/>
                    <a:pt x="60" y="564"/>
                    <a:pt x="60" y="564"/>
                  </a:cubicBezTo>
                  <a:cubicBezTo>
                    <a:pt x="60" y="565"/>
                    <a:pt x="60" y="565"/>
                    <a:pt x="60" y="565"/>
                  </a:cubicBezTo>
                  <a:close/>
                  <a:moveTo>
                    <a:pt x="57" y="637"/>
                  </a:moveTo>
                  <a:cubicBezTo>
                    <a:pt x="56" y="637"/>
                    <a:pt x="56" y="638"/>
                    <a:pt x="55" y="639"/>
                  </a:cubicBezTo>
                  <a:cubicBezTo>
                    <a:pt x="54" y="639"/>
                    <a:pt x="51" y="640"/>
                    <a:pt x="48" y="640"/>
                  </a:cubicBezTo>
                  <a:cubicBezTo>
                    <a:pt x="47" y="638"/>
                    <a:pt x="38" y="654"/>
                    <a:pt x="61" y="660"/>
                  </a:cubicBezTo>
                  <a:cubicBezTo>
                    <a:pt x="83" y="651"/>
                    <a:pt x="75" y="641"/>
                    <a:pt x="77" y="639"/>
                  </a:cubicBezTo>
                  <a:cubicBezTo>
                    <a:pt x="76" y="635"/>
                    <a:pt x="64" y="637"/>
                    <a:pt x="57" y="637"/>
                  </a:cubicBezTo>
                  <a:close/>
                  <a:moveTo>
                    <a:pt x="60" y="646"/>
                  </a:moveTo>
                  <a:cubicBezTo>
                    <a:pt x="60" y="646"/>
                    <a:pt x="60" y="646"/>
                    <a:pt x="60" y="646"/>
                  </a:cubicBezTo>
                  <a:cubicBezTo>
                    <a:pt x="60" y="646"/>
                    <a:pt x="60" y="646"/>
                    <a:pt x="60" y="646"/>
                  </a:cubicBezTo>
                  <a:close/>
                  <a:moveTo>
                    <a:pt x="30" y="10"/>
                  </a:moveTo>
                  <a:cubicBezTo>
                    <a:pt x="30" y="10"/>
                    <a:pt x="30" y="10"/>
                    <a:pt x="30" y="10"/>
                  </a:cubicBezTo>
                  <a:cubicBezTo>
                    <a:pt x="30" y="10"/>
                    <a:pt x="30" y="10"/>
                    <a:pt x="30" y="10"/>
                  </a:cubicBezTo>
                  <a:cubicBezTo>
                    <a:pt x="30" y="10"/>
                    <a:pt x="30" y="10"/>
                    <a:pt x="30" y="10"/>
                  </a:cubicBezTo>
                  <a:cubicBezTo>
                    <a:pt x="29" y="9"/>
                    <a:pt x="29" y="9"/>
                    <a:pt x="29" y="9"/>
                  </a:cubicBezTo>
                  <a:cubicBezTo>
                    <a:pt x="27" y="7"/>
                    <a:pt x="27" y="7"/>
                    <a:pt x="27" y="7"/>
                  </a:cubicBezTo>
                  <a:cubicBezTo>
                    <a:pt x="26" y="6"/>
                    <a:pt x="24" y="5"/>
                    <a:pt x="22" y="4"/>
                  </a:cubicBezTo>
                  <a:cubicBezTo>
                    <a:pt x="13" y="0"/>
                    <a:pt x="3" y="7"/>
                    <a:pt x="3" y="8"/>
                  </a:cubicBezTo>
                  <a:cubicBezTo>
                    <a:pt x="0" y="13"/>
                    <a:pt x="7" y="16"/>
                    <a:pt x="12" y="19"/>
                  </a:cubicBezTo>
                  <a:cubicBezTo>
                    <a:pt x="12" y="19"/>
                    <a:pt x="12" y="19"/>
                    <a:pt x="12" y="20"/>
                  </a:cubicBezTo>
                  <a:cubicBezTo>
                    <a:pt x="11" y="19"/>
                    <a:pt x="7" y="20"/>
                    <a:pt x="3" y="22"/>
                  </a:cubicBezTo>
                  <a:cubicBezTo>
                    <a:pt x="2" y="22"/>
                    <a:pt x="0" y="25"/>
                    <a:pt x="3" y="32"/>
                  </a:cubicBezTo>
                  <a:cubicBezTo>
                    <a:pt x="5" y="35"/>
                    <a:pt x="7" y="40"/>
                    <a:pt x="16" y="40"/>
                  </a:cubicBezTo>
                  <a:cubicBezTo>
                    <a:pt x="26" y="39"/>
                    <a:pt x="28" y="33"/>
                    <a:pt x="30" y="30"/>
                  </a:cubicBezTo>
                  <a:cubicBezTo>
                    <a:pt x="32" y="26"/>
                    <a:pt x="33" y="23"/>
                    <a:pt x="33" y="19"/>
                  </a:cubicBezTo>
                  <a:cubicBezTo>
                    <a:pt x="33" y="18"/>
                    <a:pt x="33" y="18"/>
                    <a:pt x="33" y="18"/>
                  </a:cubicBezTo>
                  <a:cubicBezTo>
                    <a:pt x="33" y="18"/>
                    <a:pt x="33" y="18"/>
                    <a:pt x="33" y="18"/>
                  </a:cubicBezTo>
                  <a:cubicBezTo>
                    <a:pt x="33" y="18"/>
                    <a:pt x="33" y="18"/>
                    <a:pt x="33" y="18"/>
                  </a:cubicBezTo>
                  <a:cubicBezTo>
                    <a:pt x="32" y="15"/>
                    <a:pt x="32" y="14"/>
                    <a:pt x="30" y="10"/>
                  </a:cubicBezTo>
                  <a:close/>
                  <a:moveTo>
                    <a:pt x="14" y="20"/>
                  </a:moveTo>
                  <a:cubicBezTo>
                    <a:pt x="14" y="21"/>
                    <a:pt x="14" y="21"/>
                    <a:pt x="14" y="22"/>
                  </a:cubicBezTo>
                  <a:cubicBezTo>
                    <a:pt x="14" y="23"/>
                    <a:pt x="14" y="23"/>
                    <a:pt x="14" y="23"/>
                  </a:cubicBezTo>
                  <a:cubicBezTo>
                    <a:pt x="13" y="21"/>
                    <a:pt x="13" y="20"/>
                    <a:pt x="12" y="19"/>
                  </a:cubicBezTo>
                  <a:cubicBezTo>
                    <a:pt x="13" y="19"/>
                    <a:pt x="14" y="20"/>
                    <a:pt x="14" y="20"/>
                  </a:cubicBezTo>
                  <a:close/>
                  <a:moveTo>
                    <a:pt x="96" y="16"/>
                  </a:moveTo>
                  <a:cubicBezTo>
                    <a:pt x="96" y="15"/>
                    <a:pt x="96" y="14"/>
                    <a:pt x="95" y="12"/>
                  </a:cubicBezTo>
                  <a:cubicBezTo>
                    <a:pt x="94" y="9"/>
                    <a:pt x="90" y="5"/>
                    <a:pt x="84" y="4"/>
                  </a:cubicBezTo>
                  <a:cubicBezTo>
                    <a:pt x="80" y="3"/>
                    <a:pt x="78" y="4"/>
                    <a:pt x="76" y="5"/>
                  </a:cubicBezTo>
                  <a:cubicBezTo>
                    <a:pt x="70" y="8"/>
                    <a:pt x="78" y="14"/>
                    <a:pt x="81" y="18"/>
                  </a:cubicBezTo>
                  <a:cubicBezTo>
                    <a:pt x="81" y="18"/>
                    <a:pt x="81" y="19"/>
                    <a:pt x="80" y="19"/>
                  </a:cubicBezTo>
                  <a:cubicBezTo>
                    <a:pt x="79" y="18"/>
                    <a:pt x="76" y="17"/>
                    <a:pt x="72" y="17"/>
                  </a:cubicBezTo>
                  <a:cubicBezTo>
                    <a:pt x="70" y="17"/>
                    <a:pt x="69" y="17"/>
                    <a:pt x="67" y="23"/>
                  </a:cubicBezTo>
                  <a:cubicBezTo>
                    <a:pt x="66" y="27"/>
                    <a:pt x="69" y="33"/>
                    <a:pt x="71" y="35"/>
                  </a:cubicBezTo>
                  <a:cubicBezTo>
                    <a:pt x="73" y="37"/>
                    <a:pt x="73" y="37"/>
                    <a:pt x="73" y="37"/>
                  </a:cubicBezTo>
                  <a:cubicBezTo>
                    <a:pt x="74" y="37"/>
                    <a:pt x="74" y="37"/>
                    <a:pt x="74" y="37"/>
                  </a:cubicBezTo>
                  <a:cubicBezTo>
                    <a:pt x="74" y="37"/>
                    <a:pt x="74" y="37"/>
                    <a:pt x="74" y="37"/>
                  </a:cubicBezTo>
                  <a:cubicBezTo>
                    <a:pt x="74" y="37"/>
                    <a:pt x="74" y="37"/>
                    <a:pt x="74" y="37"/>
                  </a:cubicBezTo>
                  <a:cubicBezTo>
                    <a:pt x="83" y="40"/>
                    <a:pt x="87" y="36"/>
                    <a:pt x="88" y="35"/>
                  </a:cubicBezTo>
                  <a:cubicBezTo>
                    <a:pt x="91" y="34"/>
                    <a:pt x="95" y="29"/>
                    <a:pt x="96" y="25"/>
                  </a:cubicBezTo>
                  <a:cubicBezTo>
                    <a:pt x="97" y="22"/>
                    <a:pt x="97" y="22"/>
                    <a:pt x="97" y="22"/>
                  </a:cubicBezTo>
                  <a:cubicBezTo>
                    <a:pt x="97" y="14"/>
                    <a:pt x="96" y="18"/>
                    <a:pt x="96" y="16"/>
                  </a:cubicBezTo>
                  <a:close/>
                  <a:moveTo>
                    <a:pt x="112" y="102"/>
                  </a:moveTo>
                  <a:cubicBezTo>
                    <a:pt x="106" y="100"/>
                    <a:pt x="106" y="100"/>
                    <a:pt x="106" y="100"/>
                  </a:cubicBezTo>
                  <a:cubicBezTo>
                    <a:pt x="91" y="95"/>
                    <a:pt x="91" y="95"/>
                    <a:pt x="91" y="95"/>
                  </a:cubicBezTo>
                  <a:cubicBezTo>
                    <a:pt x="70" y="88"/>
                    <a:pt x="49" y="81"/>
                    <a:pt x="32" y="75"/>
                  </a:cubicBezTo>
                  <a:cubicBezTo>
                    <a:pt x="31" y="74"/>
                    <a:pt x="31" y="74"/>
                    <a:pt x="31" y="74"/>
                  </a:cubicBezTo>
                  <a:cubicBezTo>
                    <a:pt x="31" y="74"/>
                    <a:pt x="31" y="74"/>
                    <a:pt x="31" y="74"/>
                  </a:cubicBezTo>
                  <a:cubicBezTo>
                    <a:pt x="30" y="74"/>
                    <a:pt x="30" y="74"/>
                    <a:pt x="30" y="74"/>
                  </a:cubicBezTo>
                  <a:cubicBezTo>
                    <a:pt x="30" y="74"/>
                    <a:pt x="30" y="74"/>
                    <a:pt x="30" y="74"/>
                  </a:cubicBezTo>
                  <a:cubicBezTo>
                    <a:pt x="27" y="72"/>
                    <a:pt x="25" y="68"/>
                    <a:pt x="25" y="65"/>
                  </a:cubicBezTo>
                  <a:cubicBezTo>
                    <a:pt x="25" y="65"/>
                    <a:pt x="25" y="65"/>
                    <a:pt x="25" y="65"/>
                  </a:cubicBezTo>
                  <a:cubicBezTo>
                    <a:pt x="25" y="64"/>
                    <a:pt x="25" y="64"/>
                    <a:pt x="25" y="64"/>
                  </a:cubicBezTo>
                  <a:cubicBezTo>
                    <a:pt x="26" y="60"/>
                    <a:pt x="26" y="60"/>
                    <a:pt x="26" y="60"/>
                  </a:cubicBezTo>
                  <a:cubicBezTo>
                    <a:pt x="27" y="57"/>
                    <a:pt x="28" y="55"/>
                    <a:pt x="30" y="53"/>
                  </a:cubicBezTo>
                  <a:cubicBezTo>
                    <a:pt x="32" y="49"/>
                    <a:pt x="36" y="46"/>
                    <a:pt x="40" y="44"/>
                  </a:cubicBezTo>
                  <a:cubicBezTo>
                    <a:pt x="47" y="40"/>
                    <a:pt x="51" y="42"/>
                    <a:pt x="52" y="42"/>
                  </a:cubicBezTo>
                  <a:cubicBezTo>
                    <a:pt x="61" y="47"/>
                    <a:pt x="64" y="57"/>
                    <a:pt x="53" y="57"/>
                  </a:cubicBezTo>
                  <a:cubicBezTo>
                    <a:pt x="52" y="57"/>
                    <a:pt x="49" y="57"/>
                    <a:pt x="46" y="59"/>
                  </a:cubicBezTo>
                  <a:cubicBezTo>
                    <a:pt x="46" y="60"/>
                    <a:pt x="45" y="60"/>
                    <a:pt x="44" y="61"/>
                  </a:cubicBezTo>
                  <a:cubicBezTo>
                    <a:pt x="55" y="66"/>
                    <a:pt x="67" y="70"/>
                    <a:pt x="80" y="75"/>
                  </a:cubicBezTo>
                  <a:cubicBezTo>
                    <a:pt x="70" y="65"/>
                    <a:pt x="63" y="58"/>
                    <a:pt x="62" y="56"/>
                  </a:cubicBezTo>
                  <a:cubicBezTo>
                    <a:pt x="61" y="50"/>
                    <a:pt x="60" y="45"/>
                    <a:pt x="67" y="51"/>
                  </a:cubicBezTo>
                  <a:cubicBezTo>
                    <a:pt x="67" y="51"/>
                    <a:pt x="75" y="58"/>
                    <a:pt x="88" y="68"/>
                  </a:cubicBezTo>
                  <a:cubicBezTo>
                    <a:pt x="95" y="73"/>
                    <a:pt x="102" y="79"/>
                    <a:pt x="110" y="86"/>
                  </a:cubicBezTo>
                  <a:cubicBezTo>
                    <a:pt x="118" y="92"/>
                    <a:pt x="118" y="92"/>
                    <a:pt x="118" y="92"/>
                  </a:cubicBezTo>
                  <a:cubicBezTo>
                    <a:pt x="118" y="92"/>
                    <a:pt x="118" y="92"/>
                    <a:pt x="118" y="92"/>
                  </a:cubicBezTo>
                  <a:cubicBezTo>
                    <a:pt x="117" y="100"/>
                    <a:pt x="112" y="102"/>
                    <a:pt x="112" y="102"/>
                  </a:cubicBezTo>
                  <a:close/>
                  <a:moveTo>
                    <a:pt x="78" y="110"/>
                  </a:moveTo>
                  <a:cubicBezTo>
                    <a:pt x="79" y="111"/>
                    <a:pt x="68" y="126"/>
                    <a:pt x="49" y="128"/>
                  </a:cubicBezTo>
                  <a:cubicBezTo>
                    <a:pt x="28" y="131"/>
                    <a:pt x="13" y="116"/>
                    <a:pt x="12" y="113"/>
                  </a:cubicBezTo>
                  <a:cubicBezTo>
                    <a:pt x="8" y="107"/>
                    <a:pt x="18" y="105"/>
                    <a:pt x="22" y="103"/>
                  </a:cubicBezTo>
                  <a:cubicBezTo>
                    <a:pt x="24" y="102"/>
                    <a:pt x="34" y="114"/>
                    <a:pt x="47" y="114"/>
                  </a:cubicBezTo>
                  <a:cubicBezTo>
                    <a:pt x="60" y="115"/>
                    <a:pt x="74" y="104"/>
                    <a:pt x="73" y="105"/>
                  </a:cubicBezTo>
                  <a:cubicBezTo>
                    <a:pt x="76" y="103"/>
                    <a:pt x="77" y="106"/>
                    <a:pt x="78" y="1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 name="Grupa 13"/>
          <p:cNvGrpSpPr/>
          <p:nvPr/>
        </p:nvGrpSpPr>
        <p:grpSpPr>
          <a:xfrm>
            <a:off x="2063552" y="1124744"/>
            <a:ext cx="926656" cy="1036598"/>
            <a:chOff x="3995937" y="1270795"/>
            <a:chExt cx="2315530" cy="2590254"/>
          </a:xfrm>
          <a:solidFill>
            <a:schemeClr val="accent1">
              <a:lumMod val="40000"/>
              <a:lumOff val="60000"/>
            </a:schemeClr>
          </a:solidFill>
        </p:grpSpPr>
        <p:sp>
          <p:nvSpPr>
            <p:cNvPr id="11" name="Freeform 14"/>
            <p:cNvSpPr>
              <a:spLocks noEditPoints="1"/>
            </p:cNvSpPr>
            <p:nvPr/>
          </p:nvSpPr>
          <p:spPr bwMode="auto">
            <a:xfrm>
              <a:off x="4707127" y="2085453"/>
              <a:ext cx="935964" cy="1014457"/>
            </a:xfrm>
            <a:custGeom>
              <a:avLst/>
              <a:gdLst>
                <a:gd name="T0" fmla="*/ 305 w 333"/>
                <a:gd name="T1" fmla="*/ 240 h 361"/>
                <a:gd name="T2" fmla="*/ 294 w 333"/>
                <a:gd name="T3" fmla="*/ 214 h 361"/>
                <a:gd name="T4" fmla="*/ 272 w 333"/>
                <a:gd name="T5" fmla="*/ 211 h 361"/>
                <a:gd name="T6" fmla="*/ 274 w 333"/>
                <a:gd name="T7" fmla="*/ 182 h 361"/>
                <a:gd name="T8" fmla="*/ 225 w 333"/>
                <a:gd name="T9" fmla="*/ 207 h 361"/>
                <a:gd name="T10" fmla="*/ 281 w 333"/>
                <a:gd name="T11" fmla="*/ 142 h 361"/>
                <a:gd name="T12" fmla="*/ 261 w 333"/>
                <a:gd name="T13" fmla="*/ 138 h 361"/>
                <a:gd name="T14" fmla="*/ 310 w 333"/>
                <a:gd name="T15" fmla="*/ 100 h 361"/>
                <a:gd name="T16" fmla="*/ 319 w 333"/>
                <a:gd name="T17" fmla="*/ 64 h 361"/>
                <a:gd name="T18" fmla="*/ 141 w 333"/>
                <a:gd name="T19" fmla="*/ 160 h 361"/>
                <a:gd name="T20" fmla="*/ 234 w 333"/>
                <a:gd name="T21" fmla="*/ 75 h 361"/>
                <a:gd name="T22" fmla="*/ 181 w 333"/>
                <a:gd name="T23" fmla="*/ 92 h 361"/>
                <a:gd name="T24" fmla="*/ 171 w 333"/>
                <a:gd name="T25" fmla="*/ 89 h 361"/>
                <a:gd name="T26" fmla="*/ 187 w 333"/>
                <a:gd name="T27" fmla="*/ 46 h 361"/>
                <a:gd name="T28" fmla="*/ 66 w 333"/>
                <a:gd name="T29" fmla="*/ 112 h 361"/>
                <a:gd name="T30" fmla="*/ 76 w 333"/>
                <a:gd name="T31" fmla="*/ 72 h 361"/>
                <a:gd name="T32" fmla="*/ 36 w 333"/>
                <a:gd name="T33" fmla="*/ 80 h 361"/>
                <a:gd name="T34" fmla="*/ 19 w 333"/>
                <a:gd name="T35" fmla="*/ 89 h 361"/>
                <a:gd name="T36" fmla="*/ 22 w 333"/>
                <a:gd name="T37" fmla="*/ 112 h 361"/>
                <a:gd name="T38" fmla="*/ 36 w 333"/>
                <a:gd name="T39" fmla="*/ 140 h 361"/>
                <a:gd name="T40" fmla="*/ 106 w 333"/>
                <a:gd name="T41" fmla="*/ 116 h 361"/>
                <a:gd name="T42" fmla="*/ 62 w 333"/>
                <a:gd name="T43" fmla="*/ 171 h 361"/>
                <a:gd name="T44" fmla="*/ 77 w 333"/>
                <a:gd name="T45" fmla="*/ 177 h 361"/>
                <a:gd name="T46" fmla="*/ 6 w 333"/>
                <a:gd name="T47" fmla="*/ 247 h 361"/>
                <a:gd name="T48" fmla="*/ 181 w 333"/>
                <a:gd name="T49" fmla="*/ 164 h 361"/>
                <a:gd name="T50" fmla="*/ 147 w 333"/>
                <a:gd name="T51" fmla="*/ 190 h 361"/>
                <a:gd name="T52" fmla="*/ 82 w 333"/>
                <a:gd name="T53" fmla="*/ 237 h 361"/>
                <a:gd name="T54" fmla="*/ 81 w 333"/>
                <a:gd name="T55" fmla="*/ 262 h 361"/>
                <a:gd name="T56" fmla="*/ 194 w 333"/>
                <a:gd name="T57" fmla="*/ 201 h 361"/>
                <a:gd name="T58" fmla="*/ 145 w 333"/>
                <a:gd name="T59" fmla="*/ 242 h 361"/>
                <a:gd name="T60" fmla="*/ 132 w 333"/>
                <a:gd name="T61" fmla="*/ 281 h 361"/>
                <a:gd name="T62" fmla="*/ 159 w 333"/>
                <a:gd name="T63" fmla="*/ 280 h 361"/>
                <a:gd name="T64" fmla="*/ 147 w 333"/>
                <a:gd name="T65" fmla="*/ 320 h 361"/>
                <a:gd name="T66" fmla="*/ 148 w 333"/>
                <a:gd name="T67" fmla="*/ 354 h 361"/>
                <a:gd name="T68" fmla="*/ 166 w 333"/>
                <a:gd name="T69" fmla="*/ 358 h 361"/>
                <a:gd name="T70" fmla="*/ 174 w 333"/>
                <a:gd name="T71" fmla="*/ 353 h 361"/>
                <a:gd name="T72" fmla="*/ 181 w 333"/>
                <a:gd name="T73" fmla="*/ 336 h 361"/>
                <a:gd name="T74" fmla="*/ 189 w 333"/>
                <a:gd name="T75" fmla="*/ 317 h 361"/>
                <a:gd name="T76" fmla="*/ 200 w 333"/>
                <a:gd name="T77" fmla="*/ 276 h 361"/>
                <a:gd name="T78" fmla="*/ 226 w 333"/>
                <a:gd name="T79" fmla="*/ 253 h 361"/>
                <a:gd name="T80" fmla="*/ 256 w 333"/>
                <a:gd name="T81" fmla="*/ 249 h 361"/>
                <a:gd name="T82" fmla="*/ 280 w 333"/>
                <a:gd name="T83" fmla="*/ 243 h 361"/>
                <a:gd name="T84" fmla="*/ 296 w 333"/>
                <a:gd name="T85" fmla="*/ 269 h 361"/>
                <a:gd name="T86" fmla="*/ 315 w 333"/>
                <a:gd name="T87" fmla="*/ 262 h 361"/>
                <a:gd name="T88" fmla="*/ 320 w 333"/>
                <a:gd name="T89" fmla="*/ 259 h 361"/>
                <a:gd name="T90" fmla="*/ 317 w 333"/>
                <a:gd name="T91" fmla="*/ 237 h 361"/>
                <a:gd name="T92" fmla="*/ 148 w 333"/>
                <a:gd name="T93" fmla="*/ 42 h 361"/>
                <a:gd name="T94" fmla="*/ 175 w 333"/>
                <a:gd name="T95" fmla="*/ 26 h 361"/>
                <a:gd name="T96" fmla="*/ 184 w 333"/>
                <a:gd name="T97" fmla="*/ 8 h 361"/>
                <a:gd name="T98" fmla="*/ 143 w 333"/>
                <a:gd name="T99" fmla="*/ 17 h 361"/>
                <a:gd name="T100" fmla="*/ 135 w 333"/>
                <a:gd name="T101" fmla="*/ 21 h 361"/>
                <a:gd name="T102" fmla="*/ 138 w 333"/>
                <a:gd name="T103" fmla="*/ 4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361">
                  <a:moveTo>
                    <a:pt x="317" y="237"/>
                  </a:moveTo>
                  <a:cubicBezTo>
                    <a:pt x="313" y="236"/>
                    <a:pt x="310" y="237"/>
                    <a:pt x="305" y="240"/>
                  </a:cubicBezTo>
                  <a:cubicBezTo>
                    <a:pt x="304" y="238"/>
                    <a:pt x="303" y="236"/>
                    <a:pt x="302" y="235"/>
                  </a:cubicBezTo>
                  <a:cubicBezTo>
                    <a:pt x="295" y="215"/>
                    <a:pt x="295" y="215"/>
                    <a:pt x="294" y="214"/>
                  </a:cubicBezTo>
                  <a:cubicBezTo>
                    <a:pt x="293" y="211"/>
                    <a:pt x="290" y="209"/>
                    <a:pt x="286" y="208"/>
                  </a:cubicBezTo>
                  <a:cubicBezTo>
                    <a:pt x="283" y="207"/>
                    <a:pt x="279" y="207"/>
                    <a:pt x="272" y="211"/>
                  </a:cubicBezTo>
                  <a:cubicBezTo>
                    <a:pt x="282" y="201"/>
                    <a:pt x="285" y="195"/>
                    <a:pt x="281" y="188"/>
                  </a:cubicBezTo>
                  <a:cubicBezTo>
                    <a:pt x="280" y="185"/>
                    <a:pt x="277" y="183"/>
                    <a:pt x="274" y="182"/>
                  </a:cubicBezTo>
                  <a:cubicBezTo>
                    <a:pt x="269" y="181"/>
                    <a:pt x="269" y="181"/>
                    <a:pt x="236" y="200"/>
                  </a:cubicBezTo>
                  <a:cubicBezTo>
                    <a:pt x="232" y="202"/>
                    <a:pt x="229" y="204"/>
                    <a:pt x="225" y="207"/>
                  </a:cubicBezTo>
                  <a:cubicBezTo>
                    <a:pt x="236" y="197"/>
                    <a:pt x="247" y="188"/>
                    <a:pt x="255" y="180"/>
                  </a:cubicBezTo>
                  <a:cubicBezTo>
                    <a:pt x="279" y="160"/>
                    <a:pt x="287" y="152"/>
                    <a:pt x="281" y="142"/>
                  </a:cubicBezTo>
                  <a:cubicBezTo>
                    <a:pt x="279" y="139"/>
                    <a:pt x="276" y="137"/>
                    <a:pt x="273" y="136"/>
                  </a:cubicBezTo>
                  <a:cubicBezTo>
                    <a:pt x="270" y="135"/>
                    <a:pt x="268" y="135"/>
                    <a:pt x="261" y="138"/>
                  </a:cubicBezTo>
                  <a:cubicBezTo>
                    <a:pt x="264" y="135"/>
                    <a:pt x="267" y="133"/>
                    <a:pt x="270" y="131"/>
                  </a:cubicBezTo>
                  <a:cubicBezTo>
                    <a:pt x="288" y="117"/>
                    <a:pt x="301" y="107"/>
                    <a:pt x="310" y="100"/>
                  </a:cubicBezTo>
                  <a:cubicBezTo>
                    <a:pt x="322" y="89"/>
                    <a:pt x="333" y="80"/>
                    <a:pt x="327" y="70"/>
                  </a:cubicBezTo>
                  <a:cubicBezTo>
                    <a:pt x="325" y="67"/>
                    <a:pt x="322" y="64"/>
                    <a:pt x="319" y="64"/>
                  </a:cubicBezTo>
                  <a:cubicBezTo>
                    <a:pt x="311" y="61"/>
                    <a:pt x="309" y="61"/>
                    <a:pt x="169" y="144"/>
                  </a:cubicBezTo>
                  <a:cubicBezTo>
                    <a:pt x="160" y="149"/>
                    <a:pt x="151" y="154"/>
                    <a:pt x="141" y="160"/>
                  </a:cubicBezTo>
                  <a:cubicBezTo>
                    <a:pt x="164" y="143"/>
                    <a:pt x="186" y="128"/>
                    <a:pt x="202" y="115"/>
                  </a:cubicBezTo>
                  <a:cubicBezTo>
                    <a:pt x="231" y="93"/>
                    <a:pt x="240" y="86"/>
                    <a:pt x="234" y="75"/>
                  </a:cubicBezTo>
                  <a:cubicBezTo>
                    <a:pt x="232" y="72"/>
                    <a:pt x="230" y="70"/>
                    <a:pt x="227" y="69"/>
                  </a:cubicBezTo>
                  <a:cubicBezTo>
                    <a:pt x="221" y="68"/>
                    <a:pt x="221" y="68"/>
                    <a:pt x="181" y="92"/>
                  </a:cubicBezTo>
                  <a:cubicBezTo>
                    <a:pt x="171" y="98"/>
                    <a:pt x="158" y="106"/>
                    <a:pt x="143" y="115"/>
                  </a:cubicBezTo>
                  <a:cubicBezTo>
                    <a:pt x="153" y="106"/>
                    <a:pt x="163" y="97"/>
                    <a:pt x="171" y="89"/>
                  </a:cubicBezTo>
                  <a:cubicBezTo>
                    <a:pt x="195" y="67"/>
                    <a:pt x="200" y="61"/>
                    <a:pt x="195" y="51"/>
                  </a:cubicBezTo>
                  <a:cubicBezTo>
                    <a:pt x="194" y="49"/>
                    <a:pt x="191" y="46"/>
                    <a:pt x="187" y="46"/>
                  </a:cubicBezTo>
                  <a:cubicBezTo>
                    <a:pt x="180" y="44"/>
                    <a:pt x="177" y="45"/>
                    <a:pt x="118" y="81"/>
                  </a:cubicBezTo>
                  <a:cubicBezTo>
                    <a:pt x="102" y="91"/>
                    <a:pt x="81" y="104"/>
                    <a:pt x="66" y="112"/>
                  </a:cubicBezTo>
                  <a:cubicBezTo>
                    <a:pt x="68" y="105"/>
                    <a:pt x="71" y="97"/>
                    <a:pt x="73" y="93"/>
                  </a:cubicBezTo>
                  <a:cubicBezTo>
                    <a:pt x="78" y="78"/>
                    <a:pt x="78" y="77"/>
                    <a:pt x="76" y="72"/>
                  </a:cubicBezTo>
                  <a:cubicBezTo>
                    <a:pt x="74" y="69"/>
                    <a:pt x="71" y="67"/>
                    <a:pt x="68" y="66"/>
                  </a:cubicBezTo>
                  <a:cubicBezTo>
                    <a:pt x="62" y="65"/>
                    <a:pt x="60" y="66"/>
                    <a:pt x="36" y="80"/>
                  </a:cubicBezTo>
                  <a:cubicBezTo>
                    <a:pt x="31" y="83"/>
                    <a:pt x="24" y="87"/>
                    <a:pt x="22" y="88"/>
                  </a:cubicBezTo>
                  <a:cubicBezTo>
                    <a:pt x="21" y="89"/>
                    <a:pt x="20" y="89"/>
                    <a:pt x="19" y="89"/>
                  </a:cubicBezTo>
                  <a:cubicBezTo>
                    <a:pt x="14" y="93"/>
                    <a:pt x="12" y="100"/>
                    <a:pt x="15" y="106"/>
                  </a:cubicBezTo>
                  <a:cubicBezTo>
                    <a:pt x="16" y="109"/>
                    <a:pt x="19" y="111"/>
                    <a:pt x="22" y="112"/>
                  </a:cubicBezTo>
                  <a:cubicBezTo>
                    <a:pt x="27" y="113"/>
                    <a:pt x="29" y="113"/>
                    <a:pt x="43" y="104"/>
                  </a:cubicBezTo>
                  <a:cubicBezTo>
                    <a:pt x="33" y="134"/>
                    <a:pt x="33" y="135"/>
                    <a:pt x="36" y="140"/>
                  </a:cubicBezTo>
                  <a:cubicBezTo>
                    <a:pt x="38" y="143"/>
                    <a:pt x="41" y="145"/>
                    <a:pt x="44" y="146"/>
                  </a:cubicBezTo>
                  <a:cubicBezTo>
                    <a:pt x="51" y="148"/>
                    <a:pt x="58" y="145"/>
                    <a:pt x="106" y="116"/>
                  </a:cubicBezTo>
                  <a:cubicBezTo>
                    <a:pt x="95" y="127"/>
                    <a:pt x="84" y="136"/>
                    <a:pt x="77" y="144"/>
                  </a:cubicBezTo>
                  <a:cubicBezTo>
                    <a:pt x="61" y="158"/>
                    <a:pt x="57" y="162"/>
                    <a:pt x="62" y="171"/>
                  </a:cubicBezTo>
                  <a:cubicBezTo>
                    <a:pt x="63" y="174"/>
                    <a:pt x="66" y="176"/>
                    <a:pt x="70" y="177"/>
                  </a:cubicBezTo>
                  <a:cubicBezTo>
                    <a:pt x="72" y="178"/>
                    <a:pt x="74" y="178"/>
                    <a:pt x="77" y="177"/>
                  </a:cubicBezTo>
                  <a:cubicBezTo>
                    <a:pt x="65" y="186"/>
                    <a:pt x="53" y="195"/>
                    <a:pt x="43" y="202"/>
                  </a:cubicBezTo>
                  <a:cubicBezTo>
                    <a:pt x="9" y="229"/>
                    <a:pt x="0" y="236"/>
                    <a:pt x="6" y="247"/>
                  </a:cubicBezTo>
                  <a:cubicBezTo>
                    <a:pt x="8" y="250"/>
                    <a:pt x="10" y="253"/>
                    <a:pt x="14" y="253"/>
                  </a:cubicBezTo>
                  <a:cubicBezTo>
                    <a:pt x="23" y="256"/>
                    <a:pt x="31" y="253"/>
                    <a:pt x="181" y="164"/>
                  </a:cubicBezTo>
                  <a:cubicBezTo>
                    <a:pt x="185" y="162"/>
                    <a:pt x="188" y="161"/>
                    <a:pt x="191" y="159"/>
                  </a:cubicBezTo>
                  <a:cubicBezTo>
                    <a:pt x="175" y="170"/>
                    <a:pt x="160" y="181"/>
                    <a:pt x="147" y="190"/>
                  </a:cubicBezTo>
                  <a:cubicBezTo>
                    <a:pt x="127" y="204"/>
                    <a:pt x="110" y="216"/>
                    <a:pt x="97" y="226"/>
                  </a:cubicBezTo>
                  <a:cubicBezTo>
                    <a:pt x="90" y="231"/>
                    <a:pt x="86" y="234"/>
                    <a:pt x="82" y="237"/>
                  </a:cubicBezTo>
                  <a:cubicBezTo>
                    <a:pt x="77" y="241"/>
                    <a:pt x="69" y="247"/>
                    <a:pt x="74" y="257"/>
                  </a:cubicBezTo>
                  <a:cubicBezTo>
                    <a:pt x="75" y="260"/>
                    <a:pt x="78" y="262"/>
                    <a:pt x="81" y="262"/>
                  </a:cubicBezTo>
                  <a:cubicBezTo>
                    <a:pt x="87" y="264"/>
                    <a:pt x="87" y="264"/>
                    <a:pt x="133" y="237"/>
                  </a:cubicBezTo>
                  <a:cubicBezTo>
                    <a:pt x="148" y="227"/>
                    <a:pt x="171" y="214"/>
                    <a:pt x="194" y="201"/>
                  </a:cubicBezTo>
                  <a:cubicBezTo>
                    <a:pt x="192" y="203"/>
                    <a:pt x="190" y="204"/>
                    <a:pt x="188" y="206"/>
                  </a:cubicBezTo>
                  <a:cubicBezTo>
                    <a:pt x="172" y="219"/>
                    <a:pt x="156" y="232"/>
                    <a:pt x="145" y="242"/>
                  </a:cubicBezTo>
                  <a:cubicBezTo>
                    <a:pt x="126" y="258"/>
                    <a:pt x="118" y="265"/>
                    <a:pt x="124" y="275"/>
                  </a:cubicBezTo>
                  <a:cubicBezTo>
                    <a:pt x="126" y="278"/>
                    <a:pt x="128" y="280"/>
                    <a:pt x="132" y="281"/>
                  </a:cubicBezTo>
                  <a:cubicBezTo>
                    <a:pt x="137" y="282"/>
                    <a:pt x="140" y="283"/>
                    <a:pt x="185" y="258"/>
                  </a:cubicBezTo>
                  <a:cubicBezTo>
                    <a:pt x="175" y="266"/>
                    <a:pt x="166" y="274"/>
                    <a:pt x="159" y="280"/>
                  </a:cubicBezTo>
                  <a:cubicBezTo>
                    <a:pt x="142" y="297"/>
                    <a:pt x="133" y="304"/>
                    <a:pt x="139" y="314"/>
                  </a:cubicBezTo>
                  <a:cubicBezTo>
                    <a:pt x="141" y="317"/>
                    <a:pt x="144" y="319"/>
                    <a:pt x="147" y="320"/>
                  </a:cubicBezTo>
                  <a:cubicBezTo>
                    <a:pt x="151" y="321"/>
                    <a:pt x="154" y="320"/>
                    <a:pt x="162" y="316"/>
                  </a:cubicBezTo>
                  <a:cubicBezTo>
                    <a:pt x="145" y="346"/>
                    <a:pt x="145" y="348"/>
                    <a:pt x="148" y="354"/>
                  </a:cubicBezTo>
                  <a:cubicBezTo>
                    <a:pt x="150" y="357"/>
                    <a:pt x="153" y="359"/>
                    <a:pt x="156" y="360"/>
                  </a:cubicBezTo>
                  <a:cubicBezTo>
                    <a:pt x="160" y="361"/>
                    <a:pt x="163" y="360"/>
                    <a:pt x="166" y="358"/>
                  </a:cubicBezTo>
                  <a:cubicBezTo>
                    <a:pt x="168" y="357"/>
                    <a:pt x="169" y="357"/>
                    <a:pt x="170" y="356"/>
                  </a:cubicBezTo>
                  <a:cubicBezTo>
                    <a:pt x="172" y="355"/>
                    <a:pt x="173" y="354"/>
                    <a:pt x="174" y="353"/>
                  </a:cubicBezTo>
                  <a:cubicBezTo>
                    <a:pt x="175" y="353"/>
                    <a:pt x="175" y="353"/>
                    <a:pt x="176" y="353"/>
                  </a:cubicBezTo>
                  <a:cubicBezTo>
                    <a:pt x="182" y="349"/>
                    <a:pt x="184" y="342"/>
                    <a:pt x="181" y="336"/>
                  </a:cubicBezTo>
                  <a:cubicBezTo>
                    <a:pt x="180" y="336"/>
                    <a:pt x="180" y="335"/>
                    <a:pt x="179" y="334"/>
                  </a:cubicBezTo>
                  <a:cubicBezTo>
                    <a:pt x="182" y="328"/>
                    <a:pt x="186" y="322"/>
                    <a:pt x="189" y="317"/>
                  </a:cubicBezTo>
                  <a:cubicBezTo>
                    <a:pt x="206" y="285"/>
                    <a:pt x="206" y="285"/>
                    <a:pt x="202" y="279"/>
                  </a:cubicBezTo>
                  <a:cubicBezTo>
                    <a:pt x="202" y="278"/>
                    <a:pt x="201" y="277"/>
                    <a:pt x="200" y="276"/>
                  </a:cubicBezTo>
                  <a:cubicBezTo>
                    <a:pt x="206" y="271"/>
                    <a:pt x="212" y="266"/>
                    <a:pt x="217" y="261"/>
                  </a:cubicBezTo>
                  <a:cubicBezTo>
                    <a:pt x="220" y="258"/>
                    <a:pt x="223" y="255"/>
                    <a:pt x="226" y="253"/>
                  </a:cubicBezTo>
                  <a:cubicBezTo>
                    <a:pt x="228" y="255"/>
                    <a:pt x="230" y="257"/>
                    <a:pt x="233" y="258"/>
                  </a:cubicBezTo>
                  <a:cubicBezTo>
                    <a:pt x="239" y="259"/>
                    <a:pt x="240" y="258"/>
                    <a:pt x="256" y="249"/>
                  </a:cubicBezTo>
                  <a:cubicBezTo>
                    <a:pt x="261" y="245"/>
                    <a:pt x="270" y="240"/>
                    <a:pt x="277" y="236"/>
                  </a:cubicBezTo>
                  <a:cubicBezTo>
                    <a:pt x="278" y="238"/>
                    <a:pt x="279" y="241"/>
                    <a:pt x="280" y="243"/>
                  </a:cubicBezTo>
                  <a:cubicBezTo>
                    <a:pt x="288" y="262"/>
                    <a:pt x="288" y="262"/>
                    <a:pt x="288" y="263"/>
                  </a:cubicBezTo>
                  <a:cubicBezTo>
                    <a:pt x="290" y="266"/>
                    <a:pt x="293" y="268"/>
                    <a:pt x="296" y="269"/>
                  </a:cubicBezTo>
                  <a:cubicBezTo>
                    <a:pt x="300" y="270"/>
                    <a:pt x="303" y="269"/>
                    <a:pt x="308" y="267"/>
                  </a:cubicBezTo>
                  <a:cubicBezTo>
                    <a:pt x="310" y="266"/>
                    <a:pt x="312" y="264"/>
                    <a:pt x="315" y="262"/>
                  </a:cubicBezTo>
                  <a:cubicBezTo>
                    <a:pt x="317" y="261"/>
                    <a:pt x="318" y="261"/>
                    <a:pt x="319" y="260"/>
                  </a:cubicBezTo>
                  <a:cubicBezTo>
                    <a:pt x="319" y="260"/>
                    <a:pt x="320" y="260"/>
                    <a:pt x="320" y="259"/>
                  </a:cubicBezTo>
                  <a:cubicBezTo>
                    <a:pt x="326" y="256"/>
                    <a:pt x="328" y="249"/>
                    <a:pt x="325" y="243"/>
                  </a:cubicBezTo>
                  <a:cubicBezTo>
                    <a:pt x="323" y="240"/>
                    <a:pt x="321" y="238"/>
                    <a:pt x="317" y="237"/>
                  </a:cubicBezTo>
                  <a:close/>
                  <a:moveTo>
                    <a:pt x="138" y="43"/>
                  </a:moveTo>
                  <a:cubicBezTo>
                    <a:pt x="142" y="44"/>
                    <a:pt x="144" y="44"/>
                    <a:pt x="148" y="42"/>
                  </a:cubicBezTo>
                  <a:cubicBezTo>
                    <a:pt x="150" y="41"/>
                    <a:pt x="152" y="39"/>
                    <a:pt x="155" y="37"/>
                  </a:cubicBezTo>
                  <a:cubicBezTo>
                    <a:pt x="160" y="34"/>
                    <a:pt x="171" y="28"/>
                    <a:pt x="175" y="26"/>
                  </a:cubicBezTo>
                  <a:cubicBezTo>
                    <a:pt x="177" y="25"/>
                    <a:pt x="178" y="25"/>
                    <a:pt x="180" y="24"/>
                  </a:cubicBezTo>
                  <a:cubicBezTo>
                    <a:pt x="186" y="21"/>
                    <a:pt x="188" y="14"/>
                    <a:pt x="184" y="8"/>
                  </a:cubicBezTo>
                  <a:cubicBezTo>
                    <a:pt x="183" y="5"/>
                    <a:pt x="180" y="3"/>
                    <a:pt x="177" y="2"/>
                  </a:cubicBezTo>
                  <a:cubicBezTo>
                    <a:pt x="170" y="0"/>
                    <a:pt x="166" y="3"/>
                    <a:pt x="143" y="17"/>
                  </a:cubicBezTo>
                  <a:cubicBezTo>
                    <a:pt x="140" y="18"/>
                    <a:pt x="138" y="20"/>
                    <a:pt x="136" y="21"/>
                  </a:cubicBezTo>
                  <a:cubicBezTo>
                    <a:pt x="136" y="21"/>
                    <a:pt x="136" y="21"/>
                    <a:pt x="135" y="21"/>
                  </a:cubicBezTo>
                  <a:cubicBezTo>
                    <a:pt x="129" y="25"/>
                    <a:pt x="127" y="32"/>
                    <a:pt x="130" y="38"/>
                  </a:cubicBezTo>
                  <a:cubicBezTo>
                    <a:pt x="132" y="41"/>
                    <a:pt x="135" y="43"/>
                    <a:pt x="138"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5"/>
            <p:cNvSpPr>
              <a:spLocks/>
            </p:cNvSpPr>
            <p:nvPr/>
          </p:nvSpPr>
          <p:spPr bwMode="auto">
            <a:xfrm>
              <a:off x="3995937" y="1270795"/>
              <a:ext cx="2315530" cy="2590254"/>
            </a:xfrm>
            <a:custGeom>
              <a:avLst/>
              <a:gdLst>
                <a:gd name="T0" fmla="*/ 689 w 824"/>
                <a:gd name="T1" fmla="*/ 231 h 922"/>
                <a:gd name="T2" fmla="*/ 653 w 824"/>
                <a:gd name="T3" fmla="*/ 266 h 922"/>
                <a:gd name="T4" fmla="*/ 580 w 824"/>
                <a:gd name="T5" fmla="*/ 346 h 922"/>
                <a:gd name="T6" fmla="*/ 469 w 824"/>
                <a:gd name="T7" fmla="*/ 362 h 922"/>
                <a:gd name="T8" fmla="*/ 426 w 824"/>
                <a:gd name="T9" fmla="*/ 266 h 922"/>
                <a:gd name="T10" fmla="*/ 529 w 824"/>
                <a:gd name="T11" fmla="*/ 76 h 922"/>
                <a:gd name="T12" fmla="*/ 409 w 824"/>
                <a:gd name="T13" fmla="*/ 13 h 922"/>
                <a:gd name="T14" fmla="*/ 320 w 824"/>
                <a:gd name="T15" fmla="*/ 68 h 922"/>
                <a:gd name="T16" fmla="*/ 394 w 824"/>
                <a:gd name="T17" fmla="*/ 174 h 922"/>
                <a:gd name="T18" fmla="*/ 403 w 824"/>
                <a:gd name="T19" fmla="*/ 270 h 922"/>
                <a:gd name="T20" fmla="*/ 416 w 824"/>
                <a:gd name="T21" fmla="*/ 279 h 922"/>
                <a:gd name="T22" fmla="*/ 456 w 824"/>
                <a:gd name="T23" fmla="*/ 372 h 922"/>
                <a:gd name="T24" fmla="*/ 468 w 824"/>
                <a:gd name="T25" fmla="*/ 379 h 922"/>
                <a:gd name="T26" fmla="*/ 555 w 824"/>
                <a:gd name="T27" fmla="*/ 383 h 922"/>
                <a:gd name="T28" fmla="*/ 508 w 824"/>
                <a:gd name="T29" fmla="*/ 447 h 922"/>
                <a:gd name="T30" fmla="*/ 506 w 824"/>
                <a:gd name="T31" fmla="*/ 463 h 922"/>
                <a:gd name="T32" fmla="*/ 507 w 824"/>
                <a:gd name="T33" fmla="*/ 535 h 922"/>
                <a:gd name="T34" fmla="*/ 467 w 824"/>
                <a:gd name="T35" fmla="*/ 531 h 922"/>
                <a:gd name="T36" fmla="*/ 446 w 824"/>
                <a:gd name="T37" fmla="*/ 556 h 922"/>
                <a:gd name="T38" fmla="*/ 386 w 824"/>
                <a:gd name="T39" fmla="*/ 557 h 922"/>
                <a:gd name="T40" fmla="*/ 377 w 824"/>
                <a:gd name="T41" fmla="*/ 538 h 922"/>
                <a:gd name="T42" fmla="*/ 302 w 824"/>
                <a:gd name="T43" fmla="*/ 537 h 922"/>
                <a:gd name="T44" fmla="*/ 318 w 824"/>
                <a:gd name="T45" fmla="*/ 474 h 922"/>
                <a:gd name="T46" fmla="*/ 326 w 824"/>
                <a:gd name="T47" fmla="*/ 448 h 922"/>
                <a:gd name="T48" fmla="*/ 276 w 824"/>
                <a:gd name="T49" fmla="*/ 381 h 922"/>
                <a:gd name="T50" fmla="*/ 270 w 824"/>
                <a:gd name="T51" fmla="*/ 347 h 922"/>
                <a:gd name="T52" fmla="*/ 243 w 824"/>
                <a:gd name="T53" fmla="*/ 344 h 922"/>
                <a:gd name="T54" fmla="*/ 179 w 824"/>
                <a:gd name="T55" fmla="*/ 304 h 922"/>
                <a:gd name="T56" fmla="*/ 21 w 824"/>
                <a:gd name="T57" fmla="*/ 225 h 922"/>
                <a:gd name="T58" fmla="*/ 79 w 824"/>
                <a:gd name="T59" fmla="*/ 325 h 922"/>
                <a:gd name="T60" fmla="*/ 128 w 824"/>
                <a:gd name="T61" fmla="*/ 338 h 922"/>
                <a:gd name="T62" fmla="*/ 235 w 824"/>
                <a:gd name="T63" fmla="*/ 367 h 922"/>
                <a:gd name="T64" fmla="*/ 299 w 824"/>
                <a:gd name="T65" fmla="*/ 456 h 922"/>
                <a:gd name="T66" fmla="*/ 240 w 824"/>
                <a:gd name="T67" fmla="*/ 537 h 922"/>
                <a:gd name="T68" fmla="*/ 165 w 824"/>
                <a:gd name="T69" fmla="*/ 582 h 922"/>
                <a:gd name="T70" fmla="*/ 19 w 824"/>
                <a:gd name="T71" fmla="*/ 676 h 922"/>
                <a:gd name="T72" fmla="*/ 132 w 824"/>
                <a:gd name="T73" fmla="*/ 679 h 922"/>
                <a:gd name="T74" fmla="*/ 168 w 824"/>
                <a:gd name="T75" fmla="*/ 644 h 922"/>
                <a:gd name="T76" fmla="*/ 244 w 824"/>
                <a:gd name="T77" fmla="*/ 569 h 922"/>
                <a:gd name="T78" fmla="*/ 255 w 824"/>
                <a:gd name="T79" fmla="*/ 567 h 922"/>
                <a:gd name="T80" fmla="*/ 339 w 824"/>
                <a:gd name="T81" fmla="*/ 558 h 922"/>
                <a:gd name="T82" fmla="*/ 391 w 824"/>
                <a:gd name="T83" fmla="*/ 631 h 922"/>
                <a:gd name="T84" fmla="*/ 304 w 824"/>
                <a:gd name="T85" fmla="*/ 853 h 922"/>
                <a:gd name="T86" fmla="*/ 421 w 824"/>
                <a:gd name="T87" fmla="*/ 910 h 922"/>
                <a:gd name="T88" fmla="*/ 512 w 824"/>
                <a:gd name="T89" fmla="*/ 861 h 922"/>
                <a:gd name="T90" fmla="*/ 439 w 824"/>
                <a:gd name="T91" fmla="*/ 754 h 922"/>
                <a:gd name="T92" fmla="*/ 428 w 824"/>
                <a:gd name="T93" fmla="*/ 661 h 922"/>
                <a:gd name="T94" fmla="*/ 431 w 824"/>
                <a:gd name="T95" fmla="*/ 649 h 922"/>
                <a:gd name="T96" fmla="*/ 478 w 824"/>
                <a:gd name="T97" fmla="*/ 555 h 922"/>
                <a:gd name="T98" fmla="*/ 586 w 824"/>
                <a:gd name="T99" fmla="*/ 568 h 922"/>
                <a:gd name="T100" fmla="*/ 688 w 824"/>
                <a:gd name="T101" fmla="*/ 744 h 922"/>
                <a:gd name="T102" fmla="*/ 807 w 824"/>
                <a:gd name="T103" fmla="*/ 675 h 922"/>
                <a:gd name="T104" fmla="*/ 800 w 824"/>
                <a:gd name="T105" fmla="*/ 568 h 922"/>
                <a:gd name="T106" fmla="*/ 671 w 824"/>
                <a:gd name="T107" fmla="*/ 578 h 922"/>
                <a:gd name="T108" fmla="*/ 591 w 824"/>
                <a:gd name="T109" fmla="*/ 543 h 922"/>
                <a:gd name="T110" fmla="*/ 526 w 824"/>
                <a:gd name="T111" fmla="*/ 456 h 922"/>
                <a:gd name="T112" fmla="*/ 588 w 824"/>
                <a:gd name="T113" fmla="*/ 370 h 922"/>
                <a:gd name="T114" fmla="*/ 592 w 824"/>
                <a:gd name="T115" fmla="*/ 366 h 922"/>
                <a:gd name="T116" fmla="*/ 685 w 824"/>
                <a:gd name="T117" fmla="*/ 31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4" h="922">
                  <a:moveTo>
                    <a:pt x="802" y="225"/>
                  </a:moveTo>
                  <a:cubicBezTo>
                    <a:pt x="797" y="224"/>
                    <a:pt x="731" y="260"/>
                    <a:pt x="672" y="293"/>
                  </a:cubicBezTo>
                  <a:cubicBezTo>
                    <a:pt x="673" y="287"/>
                    <a:pt x="675" y="282"/>
                    <a:pt x="676" y="277"/>
                  </a:cubicBezTo>
                  <a:cubicBezTo>
                    <a:pt x="681" y="260"/>
                    <a:pt x="685" y="245"/>
                    <a:pt x="689" y="231"/>
                  </a:cubicBezTo>
                  <a:cubicBezTo>
                    <a:pt x="696" y="203"/>
                    <a:pt x="702" y="182"/>
                    <a:pt x="703" y="176"/>
                  </a:cubicBezTo>
                  <a:cubicBezTo>
                    <a:pt x="708" y="150"/>
                    <a:pt x="690" y="161"/>
                    <a:pt x="681" y="170"/>
                  </a:cubicBezTo>
                  <a:cubicBezTo>
                    <a:pt x="678" y="172"/>
                    <a:pt x="672" y="191"/>
                    <a:pt x="665" y="219"/>
                  </a:cubicBezTo>
                  <a:cubicBezTo>
                    <a:pt x="662" y="233"/>
                    <a:pt x="658" y="249"/>
                    <a:pt x="653" y="266"/>
                  </a:cubicBezTo>
                  <a:cubicBezTo>
                    <a:pt x="651" y="275"/>
                    <a:pt x="649" y="284"/>
                    <a:pt x="647" y="293"/>
                  </a:cubicBezTo>
                  <a:cubicBezTo>
                    <a:pt x="644" y="306"/>
                    <a:pt x="644" y="306"/>
                    <a:pt x="644" y="306"/>
                  </a:cubicBezTo>
                  <a:cubicBezTo>
                    <a:pt x="643" y="309"/>
                    <a:pt x="643" y="309"/>
                    <a:pt x="643" y="309"/>
                  </a:cubicBezTo>
                  <a:cubicBezTo>
                    <a:pt x="612" y="327"/>
                    <a:pt x="586" y="342"/>
                    <a:pt x="580" y="346"/>
                  </a:cubicBezTo>
                  <a:cubicBezTo>
                    <a:pt x="578" y="347"/>
                    <a:pt x="577" y="349"/>
                    <a:pt x="576" y="350"/>
                  </a:cubicBezTo>
                  <a:cubicBezTo>
                    <a:pt x="573" y="350"/>
                    <a:pt x="573" y="350"/>
                    <a:pt x="573" y="350"/>
                  </a:cubicBezTo>
                  <a:cubicBezTo>
                    <a:pt x="537" y="354"/>
                    <a:pt x="504" y="358"/>
                    <a:pt x="473" y="362"/>
                  </a:cubicBezTo>
                  <a:cubicBezTo>
                    <a:pt x="469" y="362"/>
                    <a:pt x="469" y="362"/>
                    <a:pt x="469" y="362"/>
                  </a:cubicBezTo>
                  <a:cubicBezTo>
                    <a:pt x="466" y="354"/>
                    <a:pt x="466" y="354"/>
                    <a:pt x="466" y="354"/>
                  </a:cubicBezTo>
                  <a:cubicBezTo>
                    <a:pt x="463" y="347"/>
                    <a:pt x="460" y="340"/>
                    <a:pt x="457" y="334"/>
                  </a:cubicBezTo>
                  <a:cubicBezTo>
                    <a:pt x="451" y="321"/>
                    <a:pt x="445" y="309"/>
                    <a:pt x="440" y="297"/>
                  </a:cubicBezTo>
                  <a:cubicBezTo>
                    <a:pt x="435" y="286"/>
                    <a:pt x="430" y="276"/>
                    <a:pt x="426" y="266"/>
                  </a:cubicBezTo>
                  <a:cubicBezTo>
                    <a:pt x="426" y="266"/>
                    <a:pt x="426" y="266"/>
                    <a:pt x="426" y="266"/>
                  </a:cubicBezTo>
                  <a:cubicBezTo>
                    <a:pt x="429" y="262"/>
                    <a:pt x="429" y="228"/>
                    <a:pt x="427" y="185"/>
                  </a:cubicBezTo>
                  <a:cubicBezTo>
                    <a:pt x="429" y="184"/>
                    <a:pt x="429" y="184"/>
                    <a:pt x="429" y="184"/>
                  </a:cubicBezTo>
                  <a:cubicBezTo>
                    <a:pt x="479" y="130"/>
                    <a:pt x="529" y="76"/>
                    <a:pt x="529" y="76"/>
                  </a:cubicBezTo>
                  <a:cubicBezTo>
                    <a:pt x="539" y="65"/>
                    <a:pt x="531" y="66"/>
                    <a:pt x="521" y="68"/>
                  </a:cubicBezTo>
                  <a:cubicBezTo>
                    <a:pt x="516" y="69"/>
                    <a:pt x="473" y="109"/>
                    <a:pt x="426" y="155"/>
                  </a:cubicBezTo>
                  <a:cubicBezTo>
                    <a:pt x="424" y="87"/>
                    <a:pt x="420" y="13"/>
                    <a:pt x="420" y="13"/>
                  </a:cubicBezTo>
                  <a:cubicBezTo>
                    <a:pt x="420" y="0"/>
                    <a:pt x="415" y="6"/>
                    <a:pt x="409" y="13"/>
                  </a:cubicBezTo>
                  <a:cubicBezTo>
                    <a:pt x="406" y="17"/>
                    <a:pt x="404" y="85"/>
                    <a:pt x="403" y="150"/>
                  </a:cubicBezTo>
                  <a:cubicBezTo>
                    <a:pt x="395" y="141"/>
                    <a:pt x="395" y="141"/>
                    <a:pt x="395" y="141"/>
                  </a:cubicBezTo>
                  <a:cubicBezTo>
                    <a:pt x="383" y="129"/>
                    <a:pt x="371" y="118"/>
                    <a:pt x="361" y="107"/>
                  </a:cubicBezTo>
                  <a:cubicBezTo>
                    <a:pt x="341" y="87"/>
                    <a:pt x="325" y="72"/>
                    <a:pt x="320" y="68"/>
                  </a:cubicBezTo>
                  <a:cubicBezTo>
                    <a:pt x="301" y="51"/>
                    <a:pt x="301" y="71"/>
                    <a:pt x="304" y="84"/>
                  </a:cubicBezTo>
                  <a:cubicBezTo>
                    <a:pt x="305" y="87"/>
                    <a:pt x="319" y="102"/>
                    <a:pt x="339" y="122"/>
                  </a:cubicBezTo>
                  <a:cubicBezTo>
                    <a:pt x="349" y="132"/>
                    <a:pt x="361" y="144"/>
                    <a:pt x="374" y="156"/>
                  </a:cubicBezTo>
                  <a:cubicBezTo>
                    <a:pt x="380" y="162"/>
                    <a:pt x="387" y="168"/>
                    <a:pt x="394" y="174"/>
                  </a:cubicBezTo>
                  <a:cubicBezTo>
                    <a:pt x="403" y="183"/>
                    <a:pt x="403" y="183"/>
                    <a:pt x="403" y="183"/>
                  </a:cubicBezTo>
                  <a:cubicBezTo>
                    <a:pt x="402" y="224"/>
                    <a:pt x="402" y="258"/>
                    <a:pt x="403" y="266"/>
                  </a:cubicBezTo>
                  <a:cubicBezTo>
                    <a:pt x="403" y="267"/>
                    <a:pt x="403" y="268"/>
                    <a:pt x="404" y="269"/>
                  </a:cubicBezTo>
                  <a:cubicBezTo>
                    <a:pt x="404" y="269"/>
                    <a:pt x="404" y="270"/>
                    <a:pt x="403" y="270"/>
                  </a:cubicBezTo>
                  <a:cubicBezTo>
                    <a:pt x="389" y="303"/>
                    <a:pt x="381" y="322"/>
                    <a:pt x="381" y="322"/>
                  </a:cubicBezTo>
                  <a:cubicBezTo>
                    <a:pt x="354" y="384"/>
                    <a:pt x="370" y="359"/>
                    <a:pt x="391" y="326"/>
                  </a:cubicBezTo>
                  <a:cubicBezTo>
                    <a:pt x="394" y="322"/>
                    <a:pt x="402" y="305"/>
                    <a:pt x="415" y="277"/>
                  </a:cubicBezTo>
                  <a:cubicBezTo>
                    <a:pt x="415" y="278"/>
                    <a:pt x="416" y="278"/>
                    <a:pt x="416" y="279"/>
                  </a:cubicBezTo>
                  <a:cubicBezTo>
                    <a:pt x="420" y="289"/>
                    <a:pt x="425" y="300"/>
                    <a:pt x="430" y="311"/>
                  </a:cubicBezTo>
                  <a:cubicBezTo>
                    <a:pt x="435" y="323"/>
                    <a:pt x="440" y="335"/>
                    <a:pt x="445" y="348"/>
                  </a:cubicBezTo>
                  <a:cubicBezTo>
                    <a:pt x="454" y="367"/>
                    <a:pt x="454" y="367"/>
                    <a:pt x="454" y="367"/>
                  </a:cubicBezTo>
                  <a:cubicBezTo>
                    <a:pt x="456" y="372"/>
                    <a:pt x="456" y="372"/>
                    <a:pt x="456" y="372"/>
                  </a:cubicBezTo>
                  <a:cubicBezTo>
                    <a:pt x="456" y="373"/>
                    <a:pt x="456" y="373"/>
                    <a:pt x="456" y="373"/>
                  </a:cubicBezTo>
                  <a:cubicBezTo>
                    <a:pt x="476" y="385"/>
                    <a:pt x="462" y="377"/>
                    <a:pt x="467" y="379"/>
                  </a:cubicBezTo>
                  <a:cubicBezTo>
                    <a:pt x="467" y="379"/>
                    <a:pt x="467" y="379"/>
                    <a:pt x="467" y="379"/>
                  </a:cubicBezTo>
                  <a:cubicBezTo>
                    <a:pt x="468" y="379"/>
                    <a:pt x="468" y="379"/>
                    <a:pt x="468" y="379"/>
                  </a:cubicBezTo>
                  <a:cubicBezTo>
                    <a:pt x="470" y="379"/>
                    <a:pt x="470" y="379"/>
                    <a:pt x="470" y="379"/>
                  </a:cubicBezTo>
                  <a:cubicBezTo>
                    <a:pt x="482" y="378"/>
                    <a:pt x="482" y="378"/>
                    <a:pt x="482" y="378"/>
                  </a:cubicBezTo>
                  <a:cubicBezTo>
                    <a:pt x="508" y="375"/>
                    <a:pt x="536" y="372"/>
                    <a:pt x="566" y="369"/>
                  </a:cubicBezTo>
                  <a:cubicBezTo>
                    <a:pt x="555" y="383"/>
                    <a:pt x="555" y="383"/>
                    <a:pt x="555" y="383"/>
                  </a:cubicBezTo>
                  <a:cubicBezTo>
                    <a:pt x="545" y="397"/>
                    <a:pt x="534" y="412"/>
                    <a:pt x="523" y="427"/>
                  </a:cubicBezTo>
                  <a:cubicBezTo>
                    <a:pt x="514" y="438"/>
                    <a:pt x="514" y="438"/>
                    <a:pt x="514" y="438"/>
                  </a:cubicBezTo>
                  <a:cubicBezTo>
                    <a:pt x="510" y="444"/>
                    <a:pt x="510" y="444"/>
                    <a:pt x="510" y="444"/>
                  </a:cubicBezTo>
                  <a:cubicBezTo>
                    <a:pt x="508" y="447"/>
                    <a:pt x="508" y="447"/>
                    <a:pt x="508" y="447"/>
                  </a:cubicBezTo>
                  <a:cubicBezTo>
                    <a:pt x="507" y="448"/>
                    <a:pt x="507" y="448"/>
                    <a:pt x="507" y="448"/>
                  </a:cubicBezTo>
                  <a:cubicBezTo>
                    <a:pt x="506" y="449"/>
                    <a:pt x="506" y="449"/>
                    <a:pt x="506" y="449"/>
                  </a:cubicBezTo>
                  <a:cubicBezTo>
                    <a:pt x="506" y="455"/>
                    <a:pt x="506" y="436"/>
                    <a:pt x="506" y="463"/>
                  </a:cubicBezTo>
                  <a:cubicBezTo>
                    <a:pt x="506" y="463"/>
                    <a:pt x="506" y="463"/>
                    <a:pt x="506" y="463"/>
                  </a:cubicBezTo>
                  <a:cubicBezTo>
                    <a:pt x="523" y="486"/>
                    <a:pt x="523" y="486"/>
                    <a:pt x="523" y="486"/>
                  </a:cubicBezTo>
                  <a:cubicBezTo>
                    <a:pt x="535" y="502"/>
                    <a:pt x="546" y="518"/>
                    <a:pt x="558" y="534"/>
                  </a:cubicBezTo>
                  <a:cubicBezTo>
                    <a:pt x="563" y="541"/>
                    <a:pt x="563" y="541"/>
                    <a:pt x="563" y="541"/>
                  </a:cubicBezTo>
                  <a:cubicBezTo>
                    <a:pt x="507" y="535"/>
                    <a:pt x="507" y="535"/>
                    <a:pt x="507" y="535"/>
                  </a:cubicBezTo>
                  <a:cubicBezTo>
                    <a:pt x="477" y="532"/>
                    <a:pt x="477" y="532"/>
                    <a:pt x="477" y="532"/>
                  </a:cubicBezTo>
                  <a:cubicBezTo>
                    <a:pt x="470" y="531"/>
                    <a:pt x="470" y="531"/>
                    <a:pt x="470" y="531"/>
                  </a:cubicBezTo>
                  <a:cubicBezTo>
                    <a:pt x="468" y="531"/>
                    <a:pt x="468" y="531"/>
                    <a:pt x="468" y="531"/>
                  </a:cubicBezTo>
                  <a:cubicBezTo>
                    <a:pt x="467" y="531"/>
                    <a:pt x="467" y="531"/>
                    <a:pt x="467" y="531"/>
                  </a:cubicBezTo>
                  <a:cubicBezTo>
                    <a:pt x="469" y="529"/>
                    <a:pt x="443" y="544"/>
                    <a:pt x="454" y="538"/>
                  </a:cubicBezTo>
                  <a:cubicBezTo>
                    <a:pt x="454" y="538"/>
                    <a:pt x="454" y="538"/>
                    <a:pt x="454" y="538"/>
                  </a:cubicBezTo>
                  <a:cubicBezTo>
                    <a:pt x="452" y="542"/>
                    <a:pt x="452" y="542"/>
                    <a:pt x="452" y="542"/>
                  </a:cubicBezTo>
                  <a:cubicBezTo>
                    <a:pt x="446" y="556"/>
                    <a:pt x="446" y="556"/>
                    <a:pt x="446" y="556"/>
                  </a:cubicBezTo>
                  <a:cubicBezTo>
                    <a:pt x="422" y="611"/>
                    <a:pt x="422" y="611"/>
                    <a:pt x="422" y="611"/>
                  </a:cubicBezTo>
                  <a:cubicBezTo>
                    <a:pt x="415" y="625"/>
                    <a:pt x="415" y="625"/>
                    <a:pt x="415" y="625"/>
                  </a:cubicBezTo>
                  <a:cubicBezTo>
                    <a:pt x="409" y="611"/>
                    <a:pt x="403" y="597"/>
                    <a:pt x="397" y="583"/>
                  </a:cubicBezTo>
                  <a:cubicBezTo>
                    <a:pt x="386" y="557"/>
                    <a:pt x="386" y="557"/>
                    <a:pt x="386" y="557"/>
                  </a:cubicBezTo>
                  <a:cubicBezTo>
                    <a:pt x="380" y="544"/>
                    <a:pt x="380" y="544"/>
                    <a:pt x="380" y="544"/>
                  </a:cubicBezTo>
                  <a:cubicBezTo>
                    <a:pt x="378" y="541"/>
                    <a:pt x="378" y="541"/>
                    <a:pt x="378" y="541"/>
                  </a:cubicBezTo>
                  <a:cubicBezTo>
                    <a:pt x="378" y="539"/>
                    <a:pt x="378" y="539"/>
                    <a:pt x="378" y="539"/>
                  </a:cubicBezTo>
                  <a:cubicBezTo>
                    <a:pt x="377" y="538"/>
                    <a:pt x="377" y="538"/>
                    <a:pt x="377" y="538"/>
                  </a:cubicBezTo>
                  <a:cubicBezTo>
                    <a:pt x="377" y="538"/>
                    <a:pt x="377" y="538"/>
                    <a:pt x="377" y="538"/>
                  </a:cubicBezTo>
                  <a:cubicBezTo>
                    <a:pt x="371" y="534"/>
                    <a:pt x="390" y="545"/>
                    <a:pt x="364" y="530"/>
                  </a:cubicBezTo>
                  <a:cubicBezTo>
                    <a:pt x="357" y="531"/>
                    <a:pt x="357" y="531"/>
                    <a:pt x="357" y="531"/>
                  </a:cubicBezTo>
                  <a:cubicBezTo>
                    <a:pt x="338" y="533"/>
                    <a:pt x="320" y="535"/>
                    <a:pt x="302" y="537"/>
                  </a:cubicBezTo>
                  <a:cubicBezTo>
                    <a:pt x="291" y="538"/>
                    <a:pt x="280" y="539"/>
                    <a:pt x="270" y="540"/>
                  </a:cubicBezTo>
                  <a:cubicBezTo>
                    <a:pt x="277" y="530"/>
                    <a:pt x="277" y="530"/>
                    <a:pt x="277" y="530"/>
                  </a:cubicBezTo>
                  <a:cubicBezTo>
                    <a:pt x="287" y="517"/>
                    <a:pt x="296" y="504"/>
                    <a:pt x="305" y="492"/>
                  </a:cubicBezTo>
                  <a:cubicBezTo>
                    <a:pt x="318" y="474"/>
                    <a:pt x="318" y="474"/>
                    <a:pt x="318" y="474"/>
                  </a:cubicBezTo>
                  <a:cubicBezTo>
                    <a:pt x="325" y="465"/>
                    <a:pt x="325" y="465"/>
                    <a:pt x="325" y="465"/>
                  </a:cubicBezTo>
                  <a:cubicBezTo>
                    <a:pt x="325" y="464"/>
                    <a:pt x="325" y="464"/>
                    <a:pt x="325" y="464"/>
                  </a:cubicBezTo>
                  <a:cubicBezTo>
                    <a:pt x="326" y="464"/>
                    <a:pt x="326" y="464"/>
                    <a:pt x="326" y="464"/>
                  </a:cubicBezTo>
                  <a:cubicBezTo>
                    <a:pt x="326" y="477"/>
                    <a:pt x="326" y="445"/>
                    <a:pt x="326" y="448"/>
                  </a:cubicBezTo>
                  <a:cubicBezTo>
                    <a:pt x="325" y="448"/>
                    <a:pt x="325" y="448"/>
                    <a:pt x="325" y="448"/>
                  </a:cubicBezTo>
                  <a:cubicBezTo>
                    <a:pt x="324" y="446"/>
                    <a:pt x="324" y="446"/>
                    <a:pt x="324" y="446"/>
                  </a:cubicBezTo>
                  <a:cubicBezTo>
                    <a:pt x="321" y="441"/>
                    <a:pt x="321" y="441"/>
                    <a:pt x="321" y="441"/>
                  </a:cubicBezTo>
                  <a:cubicBezTo>
                    <a:pt x="304" y="419"/>
                    <a:pt x="289" y="399"/>
                    <a:pt x="276" y="381"/>
                  </a:cubicBezTo>
                  <a:cubicBezTo>
                    <a:pt x="274" y="378"/>
                    <a:pt x="271" y="375"/>
                    <a:pt x="269" y="372"/>
                  </a:cubicBezTo>
                  <a:cubicBezTo>
                    <a:pt x="278" y="372"/>
                    <a:pt x="286" y="373"/>
                    <a:pt x="291" y="374"/>
                  </a:cubicBezTo>
                  <a:cubicBezTo>
                    <a:pt x="407" y="384"/>
                    <a:pt x="341" y="363"/>
                    <a:pt x="293" y="351"/>
                  </a:cubicBezTo>
                  <a:cubicBezTo>
                    <a:pt x="290" y="350"/>
                    <a:pt x="283" y="349"/>
                    <a:pt x="270" y="347"/>
                  </a:cubicBezTo>
                  <a:cubicBezTo>
                    <a:pt x="264" y="346"/>
                    <a:pt x="257" y="345"/>
                    <a:pt x="249" y="344"/>
                  </a:cubicBezTo>
                  <a:cubicBezTo>
                    <a:pt x="246" y="344"/>
                    <a:pt x="246" y="344"/>
                    <a:pt x="246" y="344"/>
                  </a:cubicBezTo>
                  <a:cubicBezTo>
                    <a:pt x="244" y="344"/>
                    <a:pt x="244" y="344"/>
                    <a:pt x="244" y="344"/>
                  </a:cubicBezTo>
                  <a:cubicBezTo>
                    <a:pt x="243" y="344"/>
                    <a:pt x="243" y="344"/>
                    <a:pt x="243" y="344"/>
                  </a:cubicBezTo>
                  <a:cubicBezTo>
                    <a:pt x="243" y="344"/>
                    <a:pt x="243" y="345"/>
                    <a:pt x="243" y="345"/>
                  </a:cubicBezTo>
                  <a:cubicBezTo>
                    <a:pt x="239" y="341"/>
                    <a:pt x="213" y="326"/>
                    <a:pt x="181" y="308"/>
                  </a:cubicBezTo>
                  <a:cubicBezTo>
                    <a:pt x="180" y="308"/>
                    <a:pt x="180" y="308"/>
                    <a:pt x="180" y="308"/>
                  </a:cubicBezTo>
                  <a:cubicBezTo>
                    <a:pt x="179" y="304"/>
                    <a:pt x="179" y="304"/>
                    <a:pt x="179" y="304"/>
                  </a:cubicBezTo>
                  <a:cubicBezTo>
                    <a:pt x="158" y="233"/>
                    <a:pt x="136" y="164"/>
                    <a:pt x="136" y="164"/>
                  </a:cubicBezTo>
                  <a:cubicBezTo>
                    <a:pt x="132" y="149"/>
                    <a:pt x="129" y="157"/>
                    <a:pt x="125" y="167"/>
                  </a:cubicBezTo>
                  <a:cubicBezTo>
                    <a:pt x="124" y="171"/>
                    <a:pt x="137" y="230"/>
                    <a:pt x="153" y="294"/>
                  </a:cubicBezTo>
                  <a:cubicBezTo>
                    <a:pt x="92" y="261"/>
                    <a:pt x="21" y="225"/>
                    <a:pt x="21" y="225"/>
                  </a:cubicBezTo>
                  <a:cubicBezTo>
                    <a:pt x="10" y="219"/>
                    <a:pt x="12" y="226"/>
                    <a:pt x="16" y="235"/>
                  </a:cubicBezTo>
                  <a:cubicBezTo>
                    <a:pt x="17" y="239"/>
                    <a:pt x="78" y="277"/>
                    <a:pt x="134" y="310"/>
                  </a:cubicBezTo>
                  <a:cubicBezTo>
                    <a:pt x="131" y="311"/>
                    <a:pt x="128" y="312"/>
                    <a:pt x="125" y="313"/>
                  </a:cubicBezTo>
                  <a:cubicBezTo>
                    <a:pt x="109" y="317"/>
                    <a:pt x="93" y="321"/>
                    <a:pt x="79" y="325"/>
                  </a:cubicBezTo>
                  <a:cubicBezTo>
                    <a:pt x="51" y="332"/>
                    <a:pt x="31" y="338"/>
                    <a:pt x="24" y="340"/>
                  </a:cubicBezTo>
                  <a:cubicBezTo>
                    <a:pt x="0" y="349"/>
                    <a:pt x="18" y="358"/>
                    <a:pt x="30" y="362"/>
                  </a:cubicBezTo>
                  <a:cubicBezTo>
                    <a:pt x="33" y="363"/>
                    <a:pt x="53" y="359"/>
                    <a:pt x="81" y="351"/>
                  </a:cubicBezTo>
                  <a:cubicBezTo>
                    <a:pt x="95" y="347"/>
                    <a:pt x="111" y="343"/>
                    <a:pt x="128" y="338"/>
                  </a:cubicBezTo>
                  <a:cubicBezTo>
                    <a:pt x="136" y="335"/>
                    <a:pt x="145" y="333"/>
                    <a:pt x="154" y="330"/>
                  </a:cubicBezTo>
                  <a:cubicBezTo>
                    <a:pt x="163" y="327"/>
                    <a:pt x="163" y="327"/>
                    <a:pt x="163" y="327"/>
                  </a:cubicBezTo>
                  <a:cubicBezTo>
                    <a:pt x="196" y="347"/>
                    <a:pt x="225" y="363"/>
                    <a:pt x="231" y="366"/>
                  </a:cubicBezTo>
                  <a:cubicBezTo>
                    <a:pt x="233" y="367"/>
                    <a:pt x="234" y="367"/>
                    <a:pt x="235" y="367"/>
                  </a:cubicBezTo>
                  <a:cubicBezTo>
                    <a:pt x="237" y="370"/>
                    <a:pt x="237" y="370"/>
                    <a:pt x="237" y="370"/>
                  </a:cubicBezTo>
                  <a:cubicBezTo>
                    <a:pt x="239" y="373"/>
                    <a:pt x="242" y="377"/>
                    <a:pt x="245" y="381"/>
                  </a:cubicBezTo>
                  <a:cubicBezTo>
                    <a:pt x="257" y="398"/>
                    <a:pt x="271" y="417"/>
                    <a:pt x="287" y="439"/>
                  </a:cubicBezTo>
                  <a:cubicBezTo>
                    <a:pt x="299" y="456"/>
                    <a:pt x="299" y="456"/>
                    <a:pt x="299" y="456"/>
                  </a:cubicBezTo>
                  <a:cubicBezTo>
                    <a:pt x="299" y="456"/>
                    <a:pt x="299" y="456"/>
                    <a:pt x="299" y="456"/>
                  </a:cubicBezTo>
                  <a:cubicBezTo>
                    <a:pt x="298" y="458"/>
                    <a:pt x="298" y="458"/>
                    <a:pt x="298" y="458"/>
                  </a:cubicBezTo>
                  <a:cubicBezTo>
                    <a:pt x="289" y="470"/>
                    <a:pt x="280" y="483"/>
                    <a:pt x="270" y="496"/>
                  </a:cubicBezTo>
                  <a:cubicBezTo>
                    <a:pt x="260" y="509"/>
                    <a:pt x="251" y="523"/>
                    <a:pt x="240" y="537"/>
                  </a:cubicBezTo>
                  <a:cubicBezTo>
                    <a:pt x="235" y="545"/>
                    <a:pt x="235" y="545"/>
                    <a:pt x="235" y="545"/>
                  </a:cubicBezTo>
                  <a:cubicBezTo>
                    <a:pt x="235" y="545"/>
                    <a:pt x="235" y="545"/>
                    <a:pt x="235" y="545"/>
                  </a:cubicBezTo>
                  <a:cubicBezTo>
                    <a:pt x="231" y="544"/>
                    <a:pt x="202" y="561"/>
                    <a:pt x="166" y="583"/>
                  </a:cubicBezTo>
                  <a:cubicBezTo>
                    <a:pt x="165" y="582"/>
                    <a:pt x="165" y="582"/>
                    <a:pt x="165" y="582"/>
                  </a:cubicBezTo>
                  <a:cubicBezTo>
                    <a:pt x="93" y="566"/>
                    <a:pt x="21" y="550"/>
                    <a:pt x="21" y="550"/>
                  </a:cubicBezTo>
                  <a:cubicBezTo>
                    <a:pt x="7" y="546"/>
                    <a:pt x="12" y="552"/>
                    <a:pt x="19" y="560"/>
                  </a:cubicBezTo>
                  <a:cubicBezTo>
                    <a:pt x="22" y="564"/>
                    <a:pt x="78" y="581"/>
                    <a:pt x="140" y="599"/>
                  </a:cubicBezTo>
                  <a:cubicBezTo>
                    <a:pt x="82" y="635"/>
                    <a:pt x="19" y="676"/>
                    <a:pt x="19" y="676"/>
                  </a:cubicBezTo>
                  <a:cubicBezTo>
                    <a:pt x="8" y="682"/>
                    <a:pt x="15" y="684"/>
                    <a:pt x="24" y="686"/>
                  </a:cubicBezTo>
                  <a:cubicBezTo>
                    <a:pt x="30" y="687"/>
                    <a:pt x="91" y="653"/>
                    <a:pt x="148" y="622"/>
                  </a:cubicBezTo>
                  <a:cubicBezTo>
                    <a:pt x="147" y="625"/>
                    <a:pt x="146" y="629"/>
                    <a:pt x="145" y="633"/>
                  </a:cubicBezTo>
                  <a:cubicBezTo>
                    <a:pt x="140" y="650"/>
                    <a:pt x="136" y="666"/>
                    <a:pt x="132" y="679"/>
                  </a:cubicBezTo>
                  <a:cubicBezTo>
                    <a:pt x="125" y="707"/>
                    <a:pt x="120" y="728"/>
                    <a:pt x="118" y="735"/>
                  </a:cubicBezTo>
                  <a:cubicBezTo>
                    <a:pt x="114" y="760"/>
                    <a:pt x="131" y="749"/>
                    <a:pt x="141" y="741"/>
                  </a:cubicBezTo>
                  <a:cubicBezTo>
                    <a:pt x="143" y="738"/>
                    <a:pt x="149" y="719"/>
                    <a:pt x="156" y="691"/>
                  </a:cubicBezTo>
                  <a:cubicBezTo>
                    <a:pt x="160" y="677"/>
                    <a:pt x="164" y="661"/>
                    <a:pt x="168" y="644"/>
                  </a:cubicBezTo>
                  <a:cubicBezTo>
                    <a:pt x="170" y="635"/>
                    <a:pt x="172" y="627"/>
                    <a:pt x="174" y="618"/>
                  </a:cubicBezTo>
                  <a:cubicBezTo>
                    <a:pt x="177" y="605"/>
                    <a:pt x="177" y="605"/>
                    <a:pt x="177" y="605"/>
                  </a:cubicBezTo>
                  <a:cubicBezTo>
                    <a:pt x="207" y="588"/>
                    <a:pt x="232" y="574"/>
                    <a:pt x="243" y="567"/>
                  </a:cubicBezTo>
                  <a:cubicBezTo>
                    <a:pt x="243" y="568"/>
                    <a:pt x="243" y="568"/>
                    <a:pt x="244" y="569"/>
                  </a:cubicBezTo>
                  <a:cubicBezTo>
                    <a:pt x="244" y="569"/>
                    <a:pt x="244" y="569"/>
                    <a:pt x="244" y="569"/>
                  </a:cubicBezTo>
                  <a:cubicBezTo>
                    <a:pt x="246" y="568"/>
                    <a:pt x="246" y="568"/>
                    <a:pt x="246" y="568"/>
                  </a:cubicBezTo>
                  <a:cubicBezTo>
                    <a:pt x="249" y="568"/>
                    <a:pt x="249" y="568"/>
                    <a:pt x="249" y="568"/>
                  </a:cubicBezTo>
                  <a:cubicBezTo>
                    <a:pt x="255" y="567"/>
                    <a:pt x="255" y="567"/>
                    <a:pt x="255" y="567"/>
                  </a:cubicBezTo>
                  <a:cubicBezTo>
                    <a:pt x="255" y="568"/>
                    <a:pt x="255" y="568"/>
                    <a:pt x="255" y="567"/>
                  </a:cubicBezTo>
                  <a:cubicBezTo>
                    <a:pt x="256" y="567"/>
                    <a:pt x="256" y="567"/>
                    <a:pt x="256" y="567"/>
                  </a:cubicBezTo>
                  <a:cubicBezTo>
                    <a:pt x="283" y="564"/>
                    <a:pt x="283" y="564"/>
                    <a:pt x="283" y="564"/>
                  </a:cubicBezTo>
                  <a:cubicBezTo>
                    <a:pt x="301" y="562"/>
                    <a:pt x="320" y="560"/>
                    <a:pt x="339" y="558"/>
                  </a:cubicBezTo>
                  <a:cubicBezTo>
                    <a:pt x="353" y="556"/>
                    <a:pt x="353" y="556"/>
                    <a:pt x="353" y="556"/>
                  </a:cubicBezTo>
                  <a:cubicBezTo>
                    <a:pt x="358" y="556"/>
                    <a:pt x="358" y="556"/>
                    <a:pt x="358" y="556"/>
                  </a:cubicBezTo>
                  <a:cubicBezTo>
                    <a:pt x="367" y="575"/>
                    <a:pt x="367" y="575"/>
                    <a:pt x="367" y="575"/>
                  </a:cubicBezTo>
                  <a:cubicBezTo>
                    <a:pt x="375" y="594"/>
                    <a:pt x="383" y="612"/>
                    <a:pt x="391" y="631"/>
                  </a:cubicBezTo>
                  <a:cubicBezTo>
                    <a:pt x="404" y="659"/>
                    <a:pt x="404" y="659"/>
                    <a:pt x="404" y="659"/>
                  </a:cubicBezTo>
                  <a:cubicBezTo>
                    <a:pt x="404" y="659"/>
                    <a:pt x="404" y="659"/>
                    <a:pt x="404" y="659"/>
                  </a:cubicBezTo>
                  <a:cubicBezTo>
                    <a:pt x="402" y="667"/>
                    <a:pt x="402" y="703"/>
                    <a:pt x="403" y="745"/>
                  </a:cubicBezTo>
                  <a:cubicBezTo>
                    <a:pt x="353" y="799"/>
                    <a:pt x="304" y="853"/>
                    <a:pt x="304" y="853"/>
                  </a:cubicBezTo>
                  <a:cubicBezTo>
                    <a:pt x="293" y="863"/>
                    <a:pt x="301" y="862"/>
                    <a:pt x="311" y="860"/>
                  </a:cubicBezTo>
                  <a:cubicBezTo>
                    <a:pt x="316" y="859"/>
                    <a:pt x="358" y="820"/>
                    <a:pt x="404" y="775"/>
                  </a:cubicBezTo>
                  <a:cubicBezTo>
                    <a:pt x="407" y="841"/>
                    <a:pt x="410" y="910"/>
                    <a:pt x="410" y="910"/>
                  </a:cubicBezTo>
                  <a:cubicBezTo>
                    <a:pt x="410" y="922"/>
                    <a:pt x="415" y="917"/>
                    <a:pt x="421" y="910"/>
                  </a:cubicBezTo>
                  <a:cubicBezTo>
                    <a:pt x="425" y="906"/>
                    <a:pt x="427" y="841"/>
                    <a:pt x="428" y="777"/>
                  </a:cubicBezTo>
                  <a:cubicBezTo>
                    <a:pt x="438" y="787"/>
                    <a:pt x="438" y="787"/>
                    <a:pt x="438" y="787"/>
                  </a:cubicBezTo>
                  <a:cubicBezTo>
                    <a:pt x="450" y="799"/>
                    <a:pt x="461" y="811"/>
                    <a:pt x="471" y="821"/>
                  </a:cubicBezTo>
                  <a:cubicBezTo>
                    <a:pt x="492" y="842"/>
                    <a:pt x="507" y="857"/>
                    <a:pt x="512" y="861"/>
                  </a:cubicBezTo>
                  <a:cubicBezTo>
                    <a:pt x="532" y="878"/>
                    <a:pt x="531" y="857"/>
                    <a:pt x="528" y="845"/>
                  </a:cubicBezTo>
                  <a:cubicBezTo>
                    <a:pt x="528" y="841"/>
                    <a:pt x="514" y="827"/>
                    <a:pt x="493" y="807"/>
                  </a:cubicBezTo>
                  <a:cubicBezTo>
                    <a:pt x="483" y="797"/>
                    <a:pt x="471" y="785"/>
                    <a:pt x="458" y="773"/>
                  </a:cubicBezTo>
                  <a:cubicBezTo>
                    <a:pt x="452" y="767"/>
                    <a:pt x="445" y="761"/>
                    <a:pt x="439" y="754"/>
                  </a:cubicBezTo>
                  <a:cubicBezTo>
                    <a:pt x="429" y="745"/>
                    <a:pt x="429" y="745"/>
                    <a:pt x="429" y="745"/>
                  </a:cubicBezTo>
                  <a:cubicBezTo>
                    <a:pt x="428" y="744"/>
                    <a:pt x="428" y="744"/>
                    <a:pt x="428" y="744"/>
                  </a:cubicBezTo>
                  <a:cubicBezTo>
                    <a:pt x="428" y="706"/>
                    <a:pt x="428" y="673"/>
                    <a:pt x="428" y="661"/>
                  </a:cubicBezTo>
                  <a:cubicBezTo>
                    <a:pt x="428" y="661"/>
                    <a:pt x="428" y="661"/>
                    <a:pt x="428" y="661"/>
                  </a:cubicBezTo>
                  <a:cubicBezTo>
                    <a:pt x="428" y="659"/>
                    <a:pt x="428" y="658"/>
                    <a:pt x="427" y="657"/>
                  </a:cubicBezTo>
                  <a:cubicBezTo>
                    <a:pt x="427" y="657"/>
                    <a:pt x="427" y="657"/>
                    <a:pt x="427" y="657"/>
                  </a:cubicBezTo>
                  <a:cubicBezTo>
                    <a:pt x="428" y="656"/>
                    <a:pt x="428" y="656"/>
                    <a:pt x="428" y="656"/>
                  </a:cubicBezTo>
                  <a:cubicBezTo>
                    <a:pt x="431" y="649"/>
                    <a:pt x="431" y="649"/>
                    <a:pt x="431" y="649"/>
                  </a:cubicBezTo>
                  <a:cubicBezTo>
                    <a:pt x="437" y="635"/>
                    <a:pt x="437" y="635"/>
                    <a:pt x="437" y="635"/>
                  </a:cubicBezTo>
                  <a:cubicBezTo>
                    <a:pt x="462" y="577"/>
                    <a:pt x="462" y="577"/>
                    <a:pt x="462" y="577"/>
                  </a:cubicBezTo>
                  <a:cubicBezTo>
                    <a:pt x="472" y="554"/>
                    <a:pt x="472" y="554"/>
                    <a:pt x="472" y="554"/>
                  </a:cubicBezTo>
                  <a:cubicBezTo>
                    <a:pt x="478" y="555"/>
                    <a:pt x="478" y="555"/>
                    <a:pt x="478" y="555"/>
                  </a:cubicBezTo>
                  <a:cubicBezTo>
                    <a:pt x="494" y="556"/>
                    <a:pt x="494" y="556"/>
                    <a:pt x="494" y="556"/>
                  </a:cubicBezTo>
                  <a:cubicBezTo>
                    <a:pt x="556" y="563"/>
                    <a:pt x="556" y="563"/>
                    <a:pt x="556" y="563"/>
                  </a:cubicBezTo>
                  <a:cubicBezTo>
                    <a:pt x="581" y="565"/>
                    <a:pt x="581" y="565"/>
                    <a:pt x="581" y="565"/>
                  </a:cubicBezTo>
                  <a:cubicBezTo>
                    <a:pt x="582" y="566"/>
                    <a:pt x="584" y="567"/>
                    <a:pt x="586" y="568"/>
                  </a:cubicBezTo>
                  <a:cubicBezTo>
                    <a:pt x="585" y="570"/>
                    <a:pt x="585" y="569"/>
                    <a:pt x="586" y="568"/>
                  </a:cubicBezTo>
                  <a:cubicBezTo>
                    <a:pt x="596" y="575"/>
                    <a:pt x="618" y="588"/>
                    <a:pt x="644" y="602"/>
                  </a:cubicBezTo>
                  <a:cubicBezTo>
                    <a:pt x="645" y="604"/>
                    <a:pt x="645" y="604"/>
                    <a:pt x="645" y="604"/>
                  </a:cubicBezTo>
                  <a:cubicBezTo>
                    <a:pt x="666" y="675"/>
                    <a:pt x="688" y="744"/>
                    <a:pt x="688" y="744"/>
                  </a:cubicBezTo>
                  <a:cubicBezTo>
                    <a:pt x="692" y="759"/>
                    <a:pt x="695" y="751"/>
                    <a:pt x="699" y="741"/>
                  </a:cubicBezTo>
                  <a:cubicBezTo>
                    <a:pt x="700" y="737"/>
                    <a:pt x="687" y="680"/>
                    <a:pt x="671" y="617"/>
                  </a:cubicBezTo>
                  <a:cubicBezTo>
                    <a:pt x="732" y="649"/>
                    <a:pt x="802" y="685"/>
                    <a:pt x="802" y="685"/>
                  </a:cubicBezTo>
                  <a:cubicBezTo>
                    <a:pt x="812" y="691"/>
                    <a:pt x="810" y="684"/>
                    <a:pt x="807" y="675"/>
                  </a:cubicBezTo>
                  <a:cubicBezTo>
                    <a:pt x="805" y="670"/>
                    <a:pt x="744" y="632"/>
                    <a:pt x="687" y="599"/>
                  </a:cubicBezTo>
                  <a:cubicBezTo>
                    <a:pt x="691" y="598"/>
                    <a:pt x="695" y="597"/>
                    <a:pt x="699" y="596"/>
                  </a:cubicBezTo>
                  <a:cubicBezTo>
                    <a:pt x="715" y="591"/>
                    <a:pt x="731" y="587"/>
                    <a:pt x="745" y="583"/>
                  </a:cubicBezTo>
                  <a:cubicBezTo>
                    <a:pt x="773" y="576"/>
                    <a:pt x="794" y="570"/>
                    <a:pt x="800" y="568"/>
                  </a:cubicBezTo>
                  <a:cubicBezTo>
                    <a:pt x="824" y="559"/>
                    <a:pt x="806" y="550"/>
                    <a:pt x="794" y="546"/>
                  </a:cubicBezTo>
                  <a:cubicBezTo>
                    <a:pt x="791" y="545"/>
                    <a:pt x="771" y="549"/>
                    <a:pt x="743" y="557"/>
                  </a:cubicBezTo>
                  <a:cubicBezTo>
                    <a:pt x="729" y="561"/>
                    <a:pt x="713" y="566"/>
                    <a:pt x="696" y="571"/>
                  </a:cubicBezTo>
                  <a:cubicBezTo>
                    <a:pt x="688" y="573"/>
                    <a:pt x="679" y="576"/>
                    <a:pt x="671" y="578"/>
                  </a:cubicBezTo>
                  <a:cubicBezTo>
                    <a:pt x="659" y="582"/>
                    <a:pt x="659" y="582"/>
                    <a:pt x="659" y="582"/>
                  </a:cubicBezTo>
                  <a:cubicBezTo>
                    <a:pt x="626" y="562"/>
                    <a:pt x="598" y="547"/>
                    <a:pt x="591" y="544"/>
                  </a:cubicBezTo>
                  <a:cubicBezTo>
                    <a:pt x="591" y="543"/>
                    <a:pt x="591" y="543"/>
                    <a:pt x="591" y="543"/>
                  </a:cubicBezTo>
                  <a:cubicBezTo>
                    <a:pt x="592" y="540"/>
                    <a:pt x="593" y="539"/>
                    <a:pt x="591" y="543"/>
                  </a:cubicBezTo>
                  <a:cubicBezTo>
                    <a:pt x="587" y="538"/>
                    <a:pt x="587" y="538"/>
                    <a:pt x="587" y="538"/>
                  </a:cubicBezTo>
                  <a:cubicBezTo>
                    <a:pt x="578" y="526"/>
                    <a:pt x="578" y="526"/>
                    <a:pt x="578" y="526"/>
                  </a:cubicBezTo>
                  <a:cubicBezTo>
                    <a:pt x="566" y="509"/>
                    <a:pt x="554" y="493"/>
                    <a:pt x="542" y="477"/>
                  </a:cubicBezTo>
                  <a:cubicBezTo>
                    <a:pt x="526" y="456"/>
                    <a:pt x="526" y="456"/>
                    <a:pt x="526" y="456"/>
                  </a:cubicBezTo>
                  <a:cubicBezTo>
                    <a:pt x="530" y="451"/>
                    <a:pt x="530" y="451"/>
                    <a:pt x="530" y="451"/>
                  </a:cubicBezTo>
                  <a:cubicBezTo>
                    <a:pt x="538" y="439"/>
                    <a:pt x="538" y="439"/>
                    <a:pt x="538" y="439"/>
                  </a:cubicBezTo>
                  <a:cubicBezTo>
                    <a:pt x="550" y="424"/>
                    <a:pt x="561" y="408"/>
                    <a:pt x="572" y="393"/>
                  </a:cubicBezTo>
                  <a:cubicBezTo>
                    <a:pt x="588" y="370"/>
                    <a:pt x="588" y="370"/>
                    <a:pt x="588" y="370"/>
                  </a:cubicBezTo>
                  <a:cubicBezTo>
                    <a:pt x="590" y="367"/>
                    <a:pt x="590" y="367"/>
                    <a:pt x="590" y="367"/>
                  </a:cubicBezTo>
                  <a:cubicBezTo>
                    <a:pt x="590" y="368"/>
                    <a:pt x="591" y="369"/>
                    <a:pt x="590" y="367"/>
                  </a:cubicBezTo>
                  <a:cubicBezTo>
                    <a:pt x="591" y="366"/>
                    <a:pt x="591" y="366"/>
                    <a:pt x="591" y="366"/>
                  </a:cubicBezTo>
                  <a:cubicBezTo>
                    <a:pt x="591" y="366"/>
                    <a:pt x="592" y="366"/>
                    <a:pt x="592" y="366"/>
                  </a:cubicBezTo>
                  <a:cubicBezTo>
                    <a:pt x="596" y="367"/>
                    <a:pt x="624" y="350"/>
                    <a:pt x="660" y="328"/>
                  </a:cubicBezTo>
                  <a:cubicBezTo>
                    <a:pt x="731" y="345"/>
                    <a:pt x="800" y="360"/>
                    <a:pt x="800" y="360"/>
                  </a:cubicBezTo>
                  <a:cubicBezTo>
                    <a:pt x="814" y="364"/>
                    <a:pt x="809" y="358"/>
                    <a:pt x="803" y="350"/>
                  </a:cubicBezTo>
                  <a:cubicBezTo>
                    <a:pt x="800" y="346"/>
                    <a:pt x="746" y="330"/>
                    <a:pt x="685" y="312"/>
                  </a:cubicBezTo>
                  <a:cubicBezTo>
                    <a:pt x="744" y="276"/>
                    <a:pt x="807" y="235"/>
                    <a:pt x="807" y="235"/>
                  </a:cubicBezTo>
                  <a:cubicBezTo>
                    <a:pt x="818" y="228"/>
                    <a:pt x="811" y="227"/>
                    <a:pt x="80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upa 22"/>
          <p:cNvGrpSpPr/>
          <p:nvPr/>
        </p:nvGrpSpPr>
        <p:grpSpPr>
          <a:xfrm>
            <a:off x="3914240" y="3973301"/>
            <a:ext cx="1152128" cy="1600620"/>
            <a:chOff x="6148387" y="3425825"/>
            <a:chExt cx="1835151" cy="2549525"/>
          </a:xfrm>
        </p:grpSpPr>
        <p:sp>
          <p:nvSpPr>
            <p:cNvPr id="20" name="Freeform 27"/>
            <p:cNvSpPr>
              <a:spLocks/>
            </p:cNvSpPr>
            <p:nvPr/>
          </p:nvSpPr>
          <p:spPr bwMode="auto">
            <a:xfrm>
              <a:off x="6437313" y="3860800"/>
              <a:ext cx="1193800" cy="2035175"/>
            </a:xfrm>
            <a:custGeom>
              <a:avLst/>
              <a:gdLst>
                <a:gd name="T0" fmla="*/ 179 w 318"/>
                <a:gd name="T1" fmla="*/ 537 h 543"/>
                <a:gd name="T2" fmla="*/ 136 w 318"/>
                <a:gd name="T3" fmla="*/ 536 h 543"/>
                <a:gd name="T4" fmla="*/ 97 w 318"/>
                <a:gd name="T5" fmla="*/ 526 h 543"/>
                <a:gd name="T6" fmla="*/ 129 w 318"/>
                <a:gd name="T7" fmla="*/ 480 h 543"/>
                <a:gd name="T8" fmla="*/ 73 w 318"/>
                <a:gd name="T9" fmla="*/ 489 h 543"/>
                <a:gd name="T10" fmla="*/ 50 w 318"/>
                <a:gd name="T11" fmla="*/ 488 h 543"/>
                <a:gd name="T12" fmla="*/ 81 w 318"/>
                <a:gd name="T13" fmla="*/ 444 h 543"/>
                <a:gd name="T14" fmla="*/ 33 w 318"/>
                <a:gd name="T15" fmla="*/ 445 h 543"/>
                <a:gd name="T16" fmla="*/ 5 w 318"/>
                <a:gd name="T17" fmla="*/ 443 h 543"/>
                <a:gd name="T18" fmla="*/ 55 w 318"/>
                <a:gd name="T19" fmla="*/ 397 h 543"/>
                <a:gd name="T20" fmla="*/ 53 w 318"/>
                <a:gd name="T21" fmla="*/ 363 h 543"/>
                <a:gd name="T22" fmla="*/ 4 w 318"/>
                <a:gd name="T23" fmla="*/ 378 h 543"/>
                <a:gd name="T24" fmla="*/ 22 w 318"/>
                <a:gd name="T25" fmla="*/ 337 h 543"/>
                <a:gd name="T26" fmla="*/ 98 w 318"/>
                <a:gd name="T27" fmla="*/ 275 h 543"/>
                <a:gd name="T28" fmla="*/ 86 w 318"/>
                <a:gd name="T29" fmla="*/ 275 h 543"/>
                <a:gd name="T30" fmla="*/ 75 w 318"/>
                <a:gd name="T31" fmla="*/ 250 h 543"/>
                <a:gd name="T32" fmla="*/ 100 w 318"/>
                <a:gd name="T33" fmla="*/ 211 h 543"/>
                <a:gd name="T34" fmla="*/ 57 w 318"/>
                <a:gd name="T35" fmla="*/ 220 h 543"/>
                <a:gd name="T36" fmla="*/ 108 w 318"/>
                <a:gd name="T37" fmla="*/ 170 h 543"/>
                <a:gd name="T38" fmla="*/ 56 w 318"/>
                <a:gd name="T39" fmla="*/ 178 h 543"/>
                <a:gd name="T40" fmla="*/ 69 w 318"/>
                <a:gd name="T41" fmla="*/ 159 h 543"/>
                <a:gd name="T42" fmla="*/ 88 w 318"/>
                <a:gd name="T43" fmla="*/ 125 h 543"/>
                <a:gd name="T44" fmla="*/ 115 w 318"/>
                <a:gd name="T45" fmla="*/ 92 h 543"/>
                <a:gd name="T46" fmla="*/ 141 w 318"/>
                <a:gd name="T47" fmla="*/ 57 h 543"/>
                <a:gd name="T48" fmla="*/ 106 w 318"/>
                <a:gd name="T49" fmla="*/ 48 h 543"/>
                <a:gd name="T50" fmla="*/ 94 w 318"/>
                <a:gd name="T51" fmla="*/ 50 h 543"/>
                <a:gd name="T52" fmla="*/ 85 w 318"/>
                <a:gd name="T53" fmla="*/ 20 h 543"/>
                <a:gd name="T54" fmla="*/ 86 w 318"/>
                <a:gd name="T55" fmla="*/ 4 h 543"/>
                <a:gd name="T56" fmla="*/ 102 w 318"/>
                <a:gd name="T57" fmla="*/ 5 h 543"/>
                <a:gd name="T58" fmla="*/ 138 w 318"/>
                <a:gd name="T59" fmla="*/ 10 h 543"/>
                <a:gd name="T60" fmla="*/ 200 w 318"/>
                <a:gd name="T61" fmla="*/ 6 h 543"/>
                <a:gd name="T62" fmla="*/ 184 w 318"/>
                <a:gd name="T63" fmla="*/ 43 h 543"/>
                <a:gd name="T64" fmla="*/ 218 w 318"/>
                <a:gd name="T65" fmla="*/ 47 h 543"/>
                <a:gd name="T66" fmla="*/ 234 w 318"/>
                <a:gd name="T67" fmla="*/ 53 h 543"/>
                <a:gd name="T68" fmla="*/ 190 w 318"/>
                <a:gd name="T69" fmla="*/ 108 h 543"/>
                <a:gd name="T70" fmla="*/ 167 w 318"/>
                <a:gd name="T71" fmla="*/ 147 h 543"/>
                <a:gd name="T72" fmla="*/ 224 w 318"/>
                <a:gd name="T73" fmla="*/ 139 h 543"/>
                <a:gd name="T74" fmla="*/ 238 w 318"/>
                <a:gd name="T75" fmla="*/ 144 h 543"/>
                <a:gd name="T76" fmla="*/ 193 w 318"/>
                <a:gd name="T77" fmla="*/ 198 h 543"/>
                <a:gd name="T78" fmla="*/ 249 w 318"/>
                <a:gd name="T79" fmla="*/ 194 h 543"/>
                <a:gd name="T80" fmla="*/ 194 w 318"/>
                <a:gd name="T81" fmla="*/ 233 h 543"/>
                <a:gd name="T82" fmla="*/ 247 w 318"/>
                <a:gd name="T83" fmla="*/ 227 h 543"/>
                <a:gd name="T84" fmla="*/ 257 w 318"/>
                <a:gd name="T85" fmla="*/ 238 h 543"/>
                <a:gd name="T86" fmla="*/ 138 w 318"/>
                <a:gd name="T87" fmla="*/ 329 h 543"/>
                <a:gd name="T88" fmla="*/ 237 w 318"/>
                <a:gd name="T89" fmla="*/ 282 h 543"/>
                <a:gd name="T90" fmla="*/ 161 w 318"/>
                <a:gd name="T91" fmla="*/ 347 h 543"/>
                <a:gd name="T92" fmla="*/ 266 w 318"/>
                <a:gd name="T93" fmla="*/ 298 h 543"/>
                <a:gd name="T94" fmla="*/ 212 w 318"/>
                <a:gd name="T95" fmla="*/ 345 h 543"/>
                <a:gd name="T96" fmla="*/ 271 w 318"/>
                <a:gd name="T97" fmla="*/ 339 h 543"/>
                <a:gd name="T98" fmla="*/ 195 w 318"/>
                <a:gd name="T99" fmla="*/ 389 h 543"/>
                <a:gd name="T100" fmla="*/ 278 w 318"/>
                <a:gd name="T101" fmla="*/ 371 h 543"/>
                <a:gd name="T102" fmla="*/ 308 w 318"/>
                <a:gd name="T103" fmla="*/ 371 h 543"/>
                <a:gd name="T104" fmla="*/ 247 w 318"/>
                <a:gd name="T105" fmla="*/ 422 h 543"/>
                <a:gd name="T106" fmla="*/ 308 w 318"/>
                <a:gd name="T107" fmla="*/ 394 h 543"/>
                <a:gd name="T108" fmla="*/ 271 w 318"/>
                <a:gd name="T109" fmla="*/ 441 h 543"/>
                <a:gd name="T110" fmla="*/ 284 w 318"/>
                <a:gd name="T111" fmla="*/ 463 h 543"/>
                <a:gd name="T112" fmla="*/ 285 w 318"/>
                <a:gd name="T113" fmla="*/ 478 h 543"/>
                <a:gd name="T114" fmla="*/ 261 w 318"/>
                <a:gd name="T115" fmla="*/ 50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 h="543">
                  <a:moveTo>
                    <a:pt x="211" y="531"/>
                  </a:moveTo>
                  <a:cubicBezTo>
                    <a:pt x="190" y="543"/>
                    <a:pt x="188" y="543"/>
                    <a:pt x="185" y="542"/>
                  </a:cubicBezTo>
                  <a:cubicBezTo>
                    <a:pt x="182" y="541"/>
                    <a:pt x="180" y="539"/>
                    <a:pt x="179" y="537"/>
                  </a:cubicBezTo>
                  <a:cubicBezTo>
                    <a:pt x="175" y="530"/>
                    <a:pt x="178" y="527"/>
                    <a:pt x="196" y="512"/>
                  </a:cubicBezTo>
                  <a:cubicBezTo>
                    <a:pt x="202" y="507"/>
                    <a:pt x="210" y="501"/>
                    <a:pt x="218" y="494"/>
                  </a:cubicBezTo>
                  <a:cubicBezTo>
                    <a:pt x="152" y="534"/>
                    <a:pt x="143" y="538"/>
                    <a:pt x="136" y="536"/>
                  </a:cubicBezTo>
                  <a:cubicBezTo>
                    <a:pt x="133" y="535"/>
                    <a:pt x="131" y="534"/>
                    <a:pt x="130" y="531"/>
                  </a:cubicBezTo>
                  <a:cubicBezTo>
                    <a:pt x="125" y="523"/>
                    <a:pt x="132" y="517"/>
                    <a:pt x="157" y="499"/>
                  </a:cubicBezTo>
                  <a:cubicBezTo>
                    <a:pt x="108" y="527"/>
                    <a:pt x="101" y="528"/>
                    <a:pt x="97" y="526"/>
                  </a:cubicBezTo>
                  <a:cubicBezTo>
                    <a:pt x="94" y="526"/>
                    <a:pt x="92" y="524"/>
                    <a:pt x="91" y="522"/>
                  </a:cubicBezTo>
                  <a:cubicBezTo>
                    <a:pt x="86" y="513"/>
                    <a:pt x="95" y="506"/>
                    <a:pt x="106" y="498"/>
                  </a:cubicBezTo>
                  <a:cubicBezTo>
                    <a:pt x="112" y="493"/>
                    <a:pt x="119" y="487"/>
                    <a:pt x="129" y="480"/>
                  </a:cubicBezTo>
                  <a:cubicBezTo>
                    <a:pt x="68" y="516"/>
                    <a:pt x="67" y="516"/>
                    <a:pt x="62" y="515"/>
                  </a:cubicBezTo>
                  <a:cubicBezTo>
                    <a:pt x="60" y="514"/>
                    <a:pt x="57" y="512"/>
                    <a:pt x="56" y="510"/>
                  </a:cubicBezTo>
                  <a:cubicBezTo>
                    <a:pt x="52" y="503"/>
                    <a:pt x="56" y="500"/>
                    <a:pt x="73" y="489"/>
                  </a:cubicBezTo>
                  <a:cubicBezTo>
                    <a:pt x="81" y="483"/>
                    <a:pt x="94" y="475"/>
                    <a:pt x="108" y="465"/>
                  </a:cubicBezTo>
                  <a:cubicBezTo>
                    <a:pt x="126" y="454"/>
                    <a:pt x="150" y="438"/>
                    <a:pt x="174" y="422"/>
                  </a:cubicBezTo>
                  <a:cubicBezTo>
                    <a:pt x="57" y="490"/>
                    <a:pt x="56" y="489"/>
                    <a:pt x="50" y="488"/>
                  </a:cubicBezTo>
                  <a:cubicBezTo>
                    <a:pt x="48" y="487"/>
                    <a:pt x="46" y="485"/>
                    <a:pt x="45" y="483"/>
                  </a:cubicBezTo>
                  <a:cubicBezTo>
                    <a:pt x="40" y="475"/>
                    <a:pt x="49" y="468"/>
                    <a:pt x="60" y="459"/>
                  </a:cubicBezTo>
                  <a:cubicBezTo>
                    <a:pt x="66" y="455"/>
                    <a:pt x="73" y="450"/>
                    <a:pt x="81" y="444"/>
                  </a:cubicBezTo>
                  <a:cubicBezTo>
                    <a:pt x="32" y="473"/>
                    <a:pt x="28" y="474"/>
                    <a:pt x="23" y="472"/>
                  </a:cubicBezTo>
                  <a:cubicBezTo>
                    <a:pt x="21" y="472"/>
                    <a:pt x="19" y="470"/>
                    <a:pt x="17" y="468"/>
                  </a:cubicBezTo>
                  <a:cubicBezTo>
                    <a:pt x="13" y="460"/>
                    <a:pt x="20" y="454"/>
                    <a:pt x="33" y="445"/>
                  </a:cubicBezTo>
                  <a:cubicBezTo>
                    <a:pt x="36" y="442"/>
                    <a:pt x="40" y="439"/>
                    <a:pt x="45" y="436"/>
                  </a:cubicBezTo>
                  <a:cubicBezTo>
                    <a:pt x="25" y="446"/>
                    <a:pt x="16" y="449"/>
                    <a:pt x="12" y="447"/>
                  </a:cubicBezTo>
                  <a:cubicBezTo>
                    <a:pt x="9" y="447"/>
                    <a:pt x="7" y="445"/>
                    <a:pt x="5" y="443"/>
                  </a:cubicBezTo>
                  <a:cubicBezTo>
                    <a:pt x="1" y="435"/>
                    <a:pt x="8" y="431"/>
                    <a:pt x="14" y="426"/>
                  </a:cubicBezTo>
                  <a:cubicBezTo>
                    <a:pt x="18" y="423"/>
                    <a:pt x="23" y="419"/>
                    <a:pt x="31" y="414"/>
                  </a:cubicBezTo>
                  <a:cubicBezTo>
                    <a:pt x="38" y="409"/>
                    <a:pt x="46" y="404"/>
                    <a:pt x="55" y="397"/>
                  </a:cubicBezTo>
                  <a:cubicBezTo>
                    <a:pt x="29" y="412"/>
                    <a:pt x="20" y="414"/>
                    <a:pt x="15" y="413"/>
                  </a:cubicBezTo>
                  <a:cubicBezTo>
                    <a:pt x="12" y="412"/>
                    <a:pt x="10" y="411"/>
                    <a:pt x="9" y="408"/>
                  </a:cubicBezTo>
                  <a:cubicBezTo>
                    <a:pt x="4" y="400"/>
                    <a:pt x="8" y="395"/>
                    <a:pt x="53" y="363"/>
                  </a:cubicBezTo>
                  <a:cubicBezTo>
                    <a:pt x="56" y="362"/>
                    <a:pt x="59" y="360"/>
                    <a:pt x="62" y="358"/>
                  </a:cubicBezTo>
                  <a:cubicBezTo>
                    <a:pt x="19" y="383"/>
                    <a:pt x="15" y="384"/>
                    <a:pt x="10" y="382"/>
                  </a:cubicBezTo>
                  <a:cubicBezTo>
                    <a:pt x="7" y="382"/>
                    <a:pt x="5" y="380"/>
                    <a:pt x="4" y="378"/>
                  </a:cubicBezTo>
                  <a:cubicBezTo>
                    <a:pt x="0" y="371"/>
                    <a:pt x="1" y="365"/>
                    <a:pt x="35" y="342"/>
                  </a:cubicBezTo>
                  <a:cubicBezTo>
                    <a:pt x="32" y="342"/>
                    <a:pt x="30" y="342"/>
                    <a:pt x="28" y="342"/>
                  </a:cubicBezTo>
                  <a:cubicBezTo>
                    <a:pt x="25" y="341"/>
                    <a:pt x="23" y="339"/>
                    <a:pt x="22" y="337"/>
                  </a:cubicBezTo>
                  <a:cubicBezTo>
                    <a:pt x="18" y="330"/>
                    <a:pt x="25" y="325"/>
                    <a:pt x="30" y="321"/>
                  </a:cubicBezTo>
                  <a:cubicBezTo>
                    <a:pt x="33" y="318"/>
                    <a:pt x="39" y="315"/>
                    <a:pt x="46" y="310"/>
                  </a:cubicBezTo>
                  <a:cubicBezTo>
                    <a:pt x="59" y="301"/>
                    <a:pt x="77" y="289"/>
                    <a:pt x="98" y="275"/>
                  </a:cubicBezTo>
                  <a:cubicBezTo>
                    <a:pt x="103" y="272"/>
                    <a:pt x="108" y="268"/>
                    <a:pt x="114" y="265"/>
                  </a:cubicBezTo>
                  <a:cubicBezTo>
                    <a:pt x="114" y="265"/>
                    <a:pt x="114" y="265"/>
                    <a:pt x="114" y="265"/>
                  </a:cubicBezTo>
                  <a:cubicBezTo>
                    <a:pt x="91" y="277"/>
                    <a:pt x="90" y="276"/>
                    <a:pt x="86" y="275"/>
                  </a:cubicBezTo>
                  <a:cubicBezTo>
                    <a:pt x="84" y="275"/>
                    <a:pt x="82" y="273"/>
                    <a:pt x="81" y="271"/>
                  </a:cubicBezTo>
                  <a:cubicBezTo>
                    <a:pt x="76" y="263"/>
                    <a:pt x="81" y="258"/>
                    <a:pt x="108" y="238"/>
                  </a:cubicBezTo>
                  <a:cubicBezTo>
                    <a:pt x="85" y="250"/>
                    <a:pt x="80" y="252"/>
                    <a:pt x="75" y="250"/>
                  </a:cubicBezTo>
                  <a:cubicBezTo>
                    <a:pt x="73" y="250"/>
                    <a:pt x="70" y="248"/>
                    <a:pt x="69" y="246"/>
                  </a:cubicBezTo>
                  <a:cubicBezTo>
                    <a:pt x="65" y="238"/>
                    <a:pt x="71" y="233"/>
                    <a:pt x="79" y="227"/>
                  </a:cubicBezTo>
                  <a:cubicBezTo>
                    <a:pt x="84" y="223"/>
                    <a:pt x="90" y="218"/>
                    <a:pt x="100" y="211"/>
                  </a:cubicBezTo>
                  <a:cubicBezTo>
                    <a:pt x="102" y="209"/>
                    <a:pt x="105" y="207"/>
                    <a:pt x="108" y="205"/>
                  </a:cubicBezTo>
                  <a:cubicBezTo>
                    <a:pt x="74" y="225"/>
                    <a:pt x="68" y="226"/>
                    <a:pt x="63" y="225"/>
                  </a:cubicBezTo>
                  <a:cubicBezTo>
                    <a:pt x="61" y="224"/>
                    <a:pt x="58" y="223"/>
                    <a:pt x="57" y="220"/>
                  </a:cubicBezTo>
                  <a:cubicBezTo>
                    <a:pt x="53" y="213"/>
                    <a:pt x="58" y="209"/>
                    <a:pt x="72" y="198"/>
                  </a:cubicBezTo>
                  <a:cubicBezTo>
                    <a:pt x="79" y="192"/>
                    <a:pt x="90" y="184"/>
                    <a:pt x="102" y="175"/>
                  </a:cubicBezTo>
                  <a:cubicBezTo>
                    <a:pt x="104" y="174"/>
                    <a:pt x="106" y="172"/>
                    <a:pt x="108" y="170"/>
                  </a:cubicBezTo>
                  <a:cubicBezTo>
                    <a:pt x="56" y="202"/>
                    <a:pt x="55" y="202"/>
                    <a:pt x="50" y="200"/>
                  </a:cubicBezTo>
                  <a:cubicBezTo>
                    <a:pt x="47" y="200"/>
                    <a:pt x="45" y="198"/>
                    <a:pt x="44" y="196"/>
                  </a:cubicBezTo>
                  <a:cubicBezTo>
                    <a:pt x="40" y="189"/>
                    <a:pt x="45" y="185"/>
                    <a:pt x="56" y="178"/>
                  </a:cubicBezTo>
                  <a:cubicBezTo>
                    <a:pt x="61" y="174"/>
                    <a:pt x="69" y="168"/>
                    <a:pt x="79" y="162"/>
                  </a:cubicBezTo>
                  <a:cubicBezTo>
                    <a:pt x="91" y="154"/>
                    <a:pt x="108" y="142"/>
                    <a:pt x="126" y="130"/>
                  </a:cubicBezTo>
                  <a:cubicBezTo>
                    <a:pt x="73" y="161"/>
                    <a:pt x="73" y="161"/>
                    <a:pt x="69" y="159"/>
                  </a:cubicBezTo>
                  <a:cubicBezTo>
                    <a:pt x="66" y="159"/>
                    <a:pt x="64" y="157"/>
                    <a:pt x="63" y="155"/>
                  </a:cubicBezTo>
                  <a:cubicBezTo>
                    <a:pt x="59" y="148"/>
                    <a:pt x="65" y="143"/>
                    <a:pt x="71" y="138"/>
                  </a:cubicBezTo>
                  <a:cubicBezTo>
                    <a:pt x="75" y="135"/>
                    <a:pt x="81" y="130"/>
                    <a:pt x="88" y="125"/>
                  </a:cubicBezTo>
                  <a:cubicBezTo>
                    <a:pt x="98" y="117"/>
                    <a:pt x="111" y="107"/>
                    <a:pt x="124" y="97"/>
                  </a:cubicBezTo>
                  <a:cubicBezTo>
                    <a:pt x="123" y="97"/>
                    <a:pt x="122" y="97"/>
                    <a:pt x="121" y="97"/>
                  </a:cubicBezTo>
                  <a:cubicBezTo>
                    <a:pt x="119" y="96"/>
                    <a:pt x="117" y="94"/>
                    <a:pt x="115" y="92"/>
                  </a:cubicBezTo>
                  <a:cubicBezTo>
                    <a:pt x="112" y="85"/>
                    <a:pt x="116" y="81"/>
                    <a:pt x="127" y="71"/>
                  </a:cubicBezTo>
                  <a:cubicBezTo>
                    <a:pt x="132" y="66"/>
                    <a:pt x="138" y="61"/>
                    <a:pt x="145" y="54"/>
                  </a:cubicBezTo>
                  <a:cubicBezTo>
                    <a:pt x="143" y="55"/>
                    <a:pt x="142" y="56"/>
                    <a:pt x="141" y="57"/>
                  </a:cubicBezTo>
                  <a:cubicBezTo>
                    <a:pt x="104" y="78"/>
                    <a:pt x="104" y="78"/>
                    <a:pt x="100" y="77"/>
                  </a:cubicBezTo>
                  <a:cubicBezTo>
                    <a:pt x="97" y="76"/>
                    <a:pt x="95" y="75"/>
                    <a:pt x="94" y="73"/>
                  </a:cubicBezTo>
                  <a:cubicBezTo>
                    <a:pt x="91" y="68"/>
                    <a:pt x="91" y="68"/>
                    <a:pt x="106" y="48"/>
                  </a:cubicBezTo>
                  <a:cubicBezTo>
                    <a:pt x="106" y="47"/>
                    <a:pt x="107" y="46"/>
                    <a:pt x="108" y="45"/>
                  </a:cubicBezTo>
                  <a:cubicBezTo>
                    <a:pt x="108" y="45"/>
                    <a:pt x="107" y="45"/>
                    <a:pt x="107" y="45"/>
                  </a:cubicBezTo>
                  <a:cubicBezTo>
                    <a:pt x="99" y="50"/>
                    <a:pt x="98" y="51"/>
                    <a:pt x="94" y="50"/>
                  </a:cubicBezTo>
                  <a:cubicBezTo>
                    <a:pt x="91" y="49"/>
                    <a:pt x="89" y="48"/>
                    <a:pt x="88" y="46"/>
                  </a:cubicBezTo>
                  <a:cubicBezTo>
                    <a:pt x="87" y="43"/>
                    <a:pt x="87" y="43"/>
                    <a:pt x="86" y="22"/>
                  </a:cubicBezTo>
                  <a:cubicBezTo>
                    <a:pt x="86" y="22"/>
                    <a:pt x="86" y="21"/>
                    <a:pt x="85" y="20"/>
                  </a:cubicBezTo>
                  <a:cubicBezTo>
                    <a:pt x="84" y="19"/>
                    <a:pt x="83" y="18"/>
                    <a:pt x="82" y="16"/>
                  </a:cubicBezTo>
                  <a:cubicBezTo>
                    <a:pt x="79" y="12"/>
                    <a:pt x="81" y="7"/>
                    <a:pt x="85" y="4"/>
                  </a:cubicBezTo>
                  <a:cubicBezTo>
                    <a:pt x="86" y="4"/>
                    <a:pt x="86" y="4"/>
                    <a:pt x="86" y="4"/>
                  </a:cubicBezTo>
                  <a:cubicBezTo>
                    <a:pt x="86" y="4"/>
                    <a:pt x="86" y="4"/>
                    <a:pt x="86" y="4"/>
                  </a:cubicBezTo>
                  <a:cubicBezTo>
                    <a:pt x="89" y="2"/>
                    <a:pt x="92" y="0"/>
                    <a:pt x="96" y="1"/>
                  </a:cubicBezTo>
                  <a:cubicBezTo>
                    <a:pt x="98" y="2"/>
                    <a:pt x="100" y="3"/>
                    <a:pt x="102" y="5"/>
                  </a:cubicBezTo>
                  <a:cubicBezTo>
                    <a:pt x="103" y="7"/>
                    <a:pt x="103" y="7"/>
                    <a:pt x="104" y="21"/>
                  </a:cubicBezTo>
                  <a:cubicBezTo>
                    <a:pt x="104" y="23"/>
                    <a:pt x="104" y="24"/>
                    <a:pt x="104" y="26"/>
                  </a:cubicBezTo>
                  <a:cubicBezTo>
                    <a:pt x="129" y="10"/>
                    <a:pt x="133" y="9"/>
                    <a:pt x="138" y="10"/>
                  </a:cubicBezTo>
                  <a:cubicBezTo>
                    <a:pt x="140" y="11"/>
                    <a:pt x="142" y="13"/>
                    <a:pt x="144" y="15"/>
                  </a:cubicBezTo>
                  <a:cubicBezTo>
                    <a:pt x="146" y="20"/>
                    <a:pt x="147" y="20"/>
                    <a:pt x="133" y="41"/>
                  </a:cubicBezTo>
                  <a:cubicBezTo>
                    <a:pt x="194" y="5"/>
                    <a:pt x="195" y="5"/>
                    <a:pt x="200" y="6"/>
                  </a:cubicBezTo>
                  <a:cubicBezTo>
                    <a:pt x="203" y="7"/>
                    <a:pt x="205" y="9"/>
                    <a:pt x="206" y="11"/>
                  </a:cubicBezTo>
                  <a:cubicBezTo>
                    <a:pt x="210" y="18"/>
                    <a:pt x="205" y="23"/>
                    <a:pt x="191" y="36"/>
                  </a:cubicBezTo>
                  <a:cubicBezTo>
                    <a:pt x="189" y="38"/>
                    <a:pt x="186" y="40"/>
                    <a:pt x="184" y="43"/>
                  </a:cubicBezTo>
                  <a:cubicBezTo>
                    <a:pt x="212" y="26"/>
                    <a:pt x="216" y="25"/>
                    <a:pt x="221" y="26"/>
                  </a:cubicBezTo>
                  <a:cubicBezTo>
                    <a:pt x="223" y="27"/>
                    <a:pt x="225" y="29"/>
                    <a:pt x="226" y="31"/>
                  </a:cubicBezTo>
                  <a:cubicBezTo>
                    <a:pt x="230" y="38"/>
                    <a:pt x="225" y="42"/>
                    <a:pt x="218" y="47"/>
                  </a:cubicBezTo>
                  <a:cubicBezTo>
                    <a:pt x="215" y="51"/>
                    <a:pt x="209" y="55"/>
                    <a:pt x="202" y="61"/>
                  </a:cubicBezTo>
                  <a:cubicBezTo>
                    <a:pt x="194" y="67"/>
                    <a:pt x="185" y="74"/>
                    <a:pt x="175" y="81"/>
                  </a:cubicBezTo>
                  <a:cubicBezTo>
                    <a:pt x="228" y="51"/>
                    <a:pt x="229" y="52"/>
                    <a:pt x="234" y="53"/>
                  </a:cubicBezTo>
                  <a:cubicBezTo>
                    <a:pt x="236" y="54"/>
                    <a:pt x="238" y="55"/>
                    <a:pt x="239" y="57"/>
                  </a:cubicBezTo>
                  <a:cubicBezTo>
                    <a:pt x="244" y="66"/>
                    <a:pt x="235" y="74"/>
                    <a:pt x="223" y="83"/>
                  </a:cubicBezTo>
                  <a:cubicBezTo>
                    <a:pt x="215" y="89"/>
                    <a:pt x="204" y="97"/>
                    <a:pt x="190" y="108"/>
                  </a:cubicBezTo>
                  <a:cubicBezTo>
                    <a:pt x="192" y="108"/>
                    <a:pt x="194" y="110"/>
                    <a:pt x="195" y="112"/>
                  </a:cubicBezTo>
                  <a:cubicBezTo>
                    <a:pt x="200" y="120"/>
                    <a:pt x="194" y="125"/>
                    <a:pt x="167" y="147"/>
                  </a:cubicBezTo>
                  <a:cubicBezTo>
                    <a:pt x="167" y="147"/>
                    <a:pt x="167" y="147"/>
                    <a:pt x="167" y="147"/>
                  </a:cubicBezTo>
                  <a:cubicBezTo>
                    <a:pt x="212" y="120"/>
                    <a:pt x="219" y="118"/>
                    <a:pt x="225" y="119"/>
                  </a:cubicBezTo>
                  <a:cubicBezTo>
                    <a:pt x="228" y="120"/>
                    <a:pt x="230" y="122"/>
                    <a:pt x="231" y="124"/>
                  </a:cubicBezTo>
                  <a:cubicBezTo>
                    <a:pt x="235" y="131"/>
                    <a:pt x="229" y="136"/>
                    <a:pt x="224" y="139"/>
                  </a:cubicBezTo>
                  <a:cubicBezTo>
                    <a:pt x="221" y="142"/>
                    <a:pt x="217" y="145"/>
                    <a:pt x="211" y="149"/>
                  </a:cubicBezTo>
                  <a:cubicBezTo>
                    <a:pt x="202" y="156"/>
                    <a:pt x="191" y="165"/>
                    <a:pt x="178" y="174"/>
                  </a:cubicBezTo>
                  <a:cubicBezTo>
                    <a:pt x="227" y="145"/>
                    <a:pt x="232" y="143"/>
                    <a:pt x="238" y="144"/>
                  </a:cubicBezTo>
                  <a:cubicBezTo>
                    <a:pt x="240" y="145"/>
                    <a:pt x="243" y="147"/>
                    <a:pt x="244" y="149"/>
                  </a:cubicBezTo>
                  <a:cubicBezTo>
                    <a:pt x="248" y="157"/>
                    <a:pt x="242" y="161"/>
                    <a:pt x="223" y="176"/>
                  </a:cubicBezTo>
                  <a:cubicBezTo>
                    <a:pt x="215" y="182"/>
                    <a:pt x="204" y="190"/>
                    <a:pt x="193" y="198"/>
                  </a:cubicBezTo>
                  <a:cubicBezTo>
                    <a:pt x="252" y="163"/>
                    <a:pt x="253" y="164"/>
                    <a:pt x="258" y="165"/>
                  </a:cubicBezTo>
                  <a:cubicBezTo>
                    <a:pt x="261" y="166"/>
                    <a:pt x="263" y="167"/>
                    <a:pt x="264" y="169"/>
                  </a:cubicBezTo>
                  <a:cubicBezTo>
                    <a:pt x="269" y="178"/>
                    <a:pt x="260" y="185"/>
                    <a:pt x="249" y="194"/>
                  </a:cubicBezTo>
                  <a:cubicBezTo>
                    <a:pt x="240" y="200"/>
                    <a:pt x="228" y="209"/>
                    <a:pt x="211" y="221"/>
                  </a:cubicBezTo>
                  <a:cubicBezTo>
                    <a:pt x="205" y="225"/>
                    <a:pt x="198" y="230"/>
                    <a:pt x="191" y="235"/>
                  </a:cubicBezTo>
                  <a:cubicBezTo>
                    <a:pt x="192" y="234"/>
                    <a:pt x="193" y="234"/>
                    <a:pt x="194" y="233"/>
                  </a:cubicBezTo>
                  <a:cubicBezTo>
                    <a:pt x="264" y="191"/>
                    <a:pt x="264" y="191"/>
                    <a:pt x="270" y="192"/>
                  </a:cubicBezTo>
                  <a:cubicBezTo>
                    <a:pt x="272" y="193"/>
                    <a:pt x="274" y="194"/>
                    <a:pt x="275" y="196"/>
                  </a:cubicBezTo>
                  <a:cubicBezTo>
                    <a:pt x="280" y="205"/>
                    <a:pt x="274" y="209"/>
                    <a:pt x="247" y="227"/>
                  </a:cubicBezTo>
                  <a:cubicBezTo>
                    <a:pt x="240" y="231"/>
                    <a:pt x="233" y="236"/>
                    <a:pt x="225" y="241"/>
                  </a:cubicBezTo>
                  <a:cubicBezTo>
                    <a:pt x="240" y="233"/>
                    <a:pt x="247" y="232"/>
                    <a:pt x="251" y="233"/>
                  </a:cubicBezTo>
                  <a:cubicBezTo>
                    <a:pt x="254" y="233"/>
                    <a:pt x="256" y="235"/>
                    <a:pt x="257" y="238"/>
                  </a:cubicBezTo>
                  <a:cubicBezTo>
                    <a:pt x="262" y="246"/>
                    <a:pt x="256" y="251"/>
                    <a:pt x="225" y="272"/>
                  </a:cubicBezTo>
                  <a:cubicBezTo>
                    <a:pt x="207" y="284"/>
                    <a:pt x="182" y="300"/>
                    <a:pt x="155" y="318"/>
                  </a:cubicBezTo>
                  <a:cubicBezTo>
                    <a:pt x="150" y="321"/>
                    <a:pt x="144" y="325"/>
                    <a:pt x="138" y="329"/>
                  </a:cubicBezTo>
                  <a:cubicBezTo>
                    <a:pt x="147" y="324"/>
                    <a:pt x="155" y="319"/>
                    <a:pt x="163" y="314"/>
                  </a:cubicBezTo>
                  <a:cubicBezTo>
                    <a:pt x="226" y="276"/>
                    <a:pt x="226" y="276"/>
                    <a:pt x="231" y="278"/>
                  </a:cubicBezTo>
                  <a:cubicBezTo>
                    <a:pt x="234" y="278"/>
                    <a:pt x="236" y="280"/>
                    <a:pt x="237" y="282"/>
                  </a:cubicBezTo>
                  <a:cubicBezTo>
                    <a:pt x="241" y="290"/>
                    <a:pt x="234" y="295"/>
                    <a:pt x="222" y="304"/>
                  </a:cubicBezTo>
                  <a:cubicBezTo>
                    <a:pt x="215" y="310"/>
                    <a:pt x="204" y="318"/>
                    <a:pt x="189" y="328"/>
                  </a:cubicBezTo>
                  <a:cubicBezTo>
                    <a:pt x="181" y="334"/>
                    <a:pt x="171" y="341"/>
                    <a:pt x="161" y="347"/>
                  </a:cubicBezTo>
                  <a:cubicBezTo>
                    <a:pt x="163" y="346"/>
                    <a:pt x="165" y="345"/>
                    <a:pt x="166" y="345"/>
                  </a:cubicBezTo>
                  <a:cubicBezTo>
                    <a:pt x="253" y="292"/>
                    <a:pt x="254" y="292"/>
                    <a:pt x="260" y="294"/>
                  </a:cubicBezTo>
                  <a:cubicBezTo>
                    <a:pt x="262" y="294"/>
                    <a:pt x="265" y="296"/>
                    <a:pt x="266" y="298"/>
                  </a:cubicBezTo>
                  <a:cubicBezTo>
                    <a:pt x="270" y="306"/>
                    <a:pt x="264" y="310"/>
                    <a:pt x="257" y="315"/>
                  </a:cubicBezTo>
                  <a:cubicBezTo>
                    <a:pt x="253" y="318"/>
                    <a:pt x="247" y="322"/>
                    <a:pt x="239" y="327"/>
                  </a:cubicBezTo>
                  <a:cubicBezTo>
                    <a:pt x="231" y="332"/>
                    <a:pt x="222" y="339"/>
                    <a:pt x="212" y="345"/>
                  </a:cubicBezTo>
                  <a:cubicBezTo>
                    <a:pt x="256" y="320"/>
                    <a:pt x="267" y="317"/>
                    <a:pt x="273" y="318"/>
                  </a:cubicBezTo>
                  <a:cubicBezTo>
                    <a:pt x="275" y="319"/>
                    <a:pt x="278" y="321"/>
                    <a:pt x="279" y="323"/>
                  </a:cubicBezTo>
                  <a:cubicBezTo>
                    <a:pt x="283" y="330"/>
                    <a:pt x="276" y="335"/>
                    <a:pt x="271" y="339"/>
                  </a:cubicBezTo>
                  <a:cubicBezTo>
                    <a:pt x="268" y="341"/>
                    <a:pt x="263" y="344"/>
                    <a:pt x="256" y="349"/>
                  </a:cubicBezTo>
                  <a:cubicBezTo>
                    <a:pt x="244" y="357"/>
                    <a:pt x="227" y="368"/>
                    <a:pt x="207" y="381"/>
                  </a:cubicBezTo>
                  <a:cubicBezTo>
                    <a:pt x="204" y="384"/>
                    <a:pt x="200" y="386"/>
                    <a:pt x="195" y="389"/>
                  </a:cubicBezTo>
                  <a:cubicBezTo>
                    <a:pt x="286" y="337"/>
                    <a:pt x="286" y="338"/>
                    <a:pt x="292" y="339"/>
                  </a:cubicBezTo>
                  <a:cubicBezTo>
                    <a:pt x="294" y="340"/>
                    <a:pt x="296" y="341"/>
                    <a:pt x="297" y="343"/>
                  </a:cubicBezTo>
                  <a:cubicBezTo>
                    <a:pt x="302" y="352"/>
                    <a:pt x="293" y="360"/>
                    <a:pt x="278" y="371"/>
                  </a:cubicBezTo>
                  <a:cubicBezTo>
                    <a:pt x="276" y="373"/>
                    <a:pt x="273" y="376"/>
                    <a:pt x="270" y="378"/>
                  </a:cubicBezTo>
                  <a:cubicBezTo>
                    <a:pt x="292" y="366"/>
                    <a:pt x="298" y="365"/>
                    <a:pt x="302" y="366"/>
                  </a:cubicBezTo>
                  <a:cubicBezTo>
                    <a:pt x="304" y="367"/>
                    <a:pt x="307" y="369"/>
                    <a:pt x="308" y="371"/>
                  </a:cubicBezTo>
                  <a:cubicBezTo>
                    <a:pt x="312" y="378"/>
                    <a:pt x="305" y="383"/>
                    <a:pt x="301" y="386"/>
                  </a:cubicBezTo>
                  <a:cubicBezTo>
                    <a:pt x="298" y="388"/>
                    <a:pt x="294" y="391"/>
                    <a:pt x="289" y="395"/>
                  </a:cubicBezTo>
                  <a:cubicBezTo>
                    <a:pt x="278" y="402"/>
                    <a:pt x="263" y="411"/>
                    <a:pt x="247" y="422"/>
                  </a:cubicBezTo>
                  <a:cubicBezTo>
                    <a:pt x="233" y="432"/>
                    <a:pt x="215" y="443"/>
                    <a:pt x="198" y="455"/>
                  </a:cubicBezTo>
                  <a:cubicBezTo>
                    <a:pt x="219" y="443"/>
                    <a:pt x="240" y="430"/>
                    <a:pt x="256" y="421"/>
                  </a:cubicBezTo>
                  <a:cubicBezTo>
                    <a:pt x="304" y="393"/>
                    <a:pt x="304" y="393"/>
                    <a:pt x="308" y="394"/>
                  </a:cubicBezTo>
                  <a:cubicBezTo>
                    <a:pt x="310" y="395"/>
                    <a:pt x="312" y="396"/>
                    <a:pt x="314" y="398"/>
                  </a:cubicBezTo>
                  <a:cubicBezTo>
                    <a:pt x="318" y="407"/>
                    <a:pt x="311" y="413"/>
                    <a:pt x="286" y="430"/>
                  </a:cubicBezTo>
                  <a:cubicBezTo>
                    <a:pt x="282" y="434"/>
                    <a:pt x="276" y="437"/>
                    <a:pt x="271" y="441"/>
                  </a:cubicBezTo>
                  <a:cubicBezTo>
                    <a:pt x="292" y="429"/>
                    <a:pt x="295" y="429"/>
                    <a:pt x="299" y="430"/>
                  </a:cubicBezTo>
                  <a:cubicBezTo>
                    <a:pt x="301" y="431"/>
                    <a:pt x="303" y="432"/>
                    <a:pt x="304" y="435"/>
                  </a:cubicBezTo>
                  <a:cubicBezTo>
                    <a:pt x="309" y="442"/>
                    <a:pt x="304" y="446"/>
                    <a:pt x="284" y="463"/>
                  </a:cubicBezTo>
                  <a:cubicBezTo>
                    <a:pt x="278" y="468"/>
                    <a:pt x="271" y="474"/>
                    <a:pt x="263" y="480"/>
                  </a:cubicBezTo>
                  <a:cubicBezTo>
                    <a:pt x="276" y="473"/>
                    <a:pt x="277" y="473"/>
                    <a:pt x="280" y="474"/>
                  </a:cubicBezTo>
                  <a:cubicBezTo>
                    <a:pt x="282" y="474"/>
                    <a:pt x="284" y="476"/>
                    <a:pt x="285" y="478"/>
                  </a:cubicBezTo>
                  <a:cubicBezTo>
                    <a:pt x="288" y="482"/>
                    <a:pt x="286" y="488"/>
                    <a:pt x="282" y="490"/>
                  </a:cubicBezTo>
                  <a:cubicBezTo>
                    <a:pt x="282" y="490"/>
                    <a:pt x="281" y="491"/>
                    <a:pt x="281" y="491"/>
                  </a:cubicBezTo>
                  <a:cubicBezTo>
                    <a:pt x="278" y="492"/>
                    <a:pt x="270" y="497"/>
                    <a:pt x="261" y="502"/>
                  </a:cubicBezTo>
                  <a:cubicBezTo>
                    <a:pt x="238" y="516"/>
                    <a:pt x="222" y="525"/>
                    <a:pt x="211" y="5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28"/>
            <p:cNvSpPr>
              <a:spLocks/>
            </p:cNvSpPr>
            <p:nvPr/>
          </p:nvSpPr>
          <p:spPr bwMode="auto">
            <a:xfrm>
              <a:off x="6673850" y="3444875"/>
              <a:ext cx="727075" cy="479425"/>
            </a:xfrm>
            <a:custGeom>
              <a:avLst/>
              <a:gdLst>
                <a:gd name="T0" fmla="*/ 150 w 194"/>
                <a:gd name="T1" fmla="*/ 123 h 128"/>
                <a:gd name="T2" fmla="*/ 136 w 194"/>
                <a:gd name="T3" fmla="*/ 127 h 128"/>
                <a:gd name="T4" fmla="*/ 131 w 194"/>
                <a:gd name="T5" fmla="*/ 123 h 128"/>
                <a:gd name="T6" fmla="*/ 135 w 194"/>
                <a:gd name="T7" fmla="*/ 100 h 128"/>
                <a:gd name="T8" fmla="*/ 126 w 194"/>
                <a:gd name="T9" fmla="*/ 105 h 128"/>
                <a:gd name="T10" fmla="*/ 87 w 194"/>
                <a:gd name="T11" fmla="*/ 124 h 128"/>
                <a:gd name="T12" fmla="*/ 81 w 194"/>
                <a:gd name="T13" fmla="*/ 120 h 128"/>
                <a:gd name="T14" fmla="*/ 89 w 194"/>
                <a:gd name="T15" fmla="*/ 101 h 128"/>
                <a:gd name="T16" fmla="*/ 106 w 194"/>
                <a:gd name="T17" fmla="*/ 84 h 128"/>
                <a:gd name="T18" fmla="*/ 108 w 194"/>
                <a:gd name="T19" fmla="*/ 81 h 128"/>
                <a:gd name="T20" fmla="*/ 89 w 194"/>
                <a:gd name="T21" fmla="*/ 93 h 128"/>
                <a:gd name="T22" fmla="*/ 35 w 194"/>
                <a:gd name="T23" fmla="*/ 120 h 128"/>
                <a:gd name="T24" fmla="*/ 30 w 194"/>
                <a:gd name="T25" fmla="*/ 116 h 128"/>
                <a:gd name="T26" fmla="*/ 46 w 194"/>
                <a:gd name="T27" fmla="*/ 92 h 128"/>
                <a:gd name="T28" fmla="*/ 58 w 194"/>
                <a:gd name="T29" fmla="*/ 81 h 128"/>
                <a:gd name="T30" fmla="*/ 10 w 194"/>
                <a:gd name="T31" fmla="*/ 104 h 128"/>
                <a:gd name="T32" fmla="*/ 4 w 194"/>
                <a:gd name="T33" fmla="*/ 99 h 128"/>
                <a:gd name="T34" fmla="*/ 28 w 194"/>
                <a:gd name="T35" fmla="*/ 66 h 128"/>
                <a:gd name="T36" fmla="*/ 45 w 194"/>
                <a:gd name="T37" fmla="*/ 51 h 128"/>
                <a:gd name="T38" fmla="*/ 40 w 194"/>
                <a:gd name="T39" fmla="*/ 47 h 128"/>
                <a:gd name="T40" fmla="*/ 41 w 194"/>
                <a:gd name="T41" fmla="*/ 28 h 128"/>
                <a:gd name="T42" fmla="*/ 41 w 194"/>
                <a:gd name="T43" fmla="*/ 26 h 128"/>
                <a:gd name="T44" fmla="*/ 38 w 194"/>
                <a:gd name="T45" fmla="*/ 25 h 128"/>
                <a:gd name="T46" fmla="*/ 32 w 194"/>
                <a:gd name="T47" fmla="*/ 21 h 128"/>
                <a:gd name="T48" fmla="*/ 36 w 194"/>
                <a:gd name="T49" fmla="*/ 9 h 128"/>
                <a:gd name="T50" fmla="*/ 38 w 194"/>
                <a:gd name="T51" fmla="*/ 8 h 128"/>
                <a:gd name="T52" fmla="*/ 42 w 194"/>
                <a:gd name="T53" fmla="*/ 5 h 128"/>
                <a:gd name="T54" fmla="*/ 54 w 194"/>
                <a:gd name="T55" fmla="*/ 1 h 128"/>
                <a:gd name="T56" fmla="*/ 60 w 194"/>
                <a:gd name="T57" fmla="*/ 6 h 128"/>
                <a:gd name="T58" fmla="*/ 59 w 194"/>
                <a:gd name="T59" fmla="*/ 28 h 128"/>
                <a:gd name="T60" fmla="*/ 76 w 194"/>
                <a:gd name="T61" fmla="*/ 17 h 128"/>
                <a:gd name="T62" fmla="*/ 109 w 194"/>
                <a:gd name="T63" fmla="*/ 1 h 128"/>
                <a:gd name="T64" fmla="*/ 115 w 194"/>
                <a:gd name="T65" fmla="*/ 6 h 128"/>
                <a:gd name="T66" fmla="*/ 105 w 194"/>
                <a:gd name="T67" fmla="*/ 24 h 128"/>
                <a:gd name="T68" fmla="*/ 84 w 194"/>
                <a:gd name="T69" fmla="*/ 42 h 128"/>
                <a:gd name="T70" fmla="*/ 73 w 194"/>
                <a:gd name="T71" fmla="*/ 51 h 128"/>
                <a:gd name="T72" fmla="*/ 78 w 194"/>
                <a:gd name="T73" fmla="*/ 49 h 128"/>
                <a:gd name="T74" fmla="*/ 142 w 194"/>
                <a:gd name="T75" fmla="*/ 15 h 128"/>
                <a:gd name="T76" fmla="*/ 148 w 194"/>
                <a:gd name="T77" fmla="*/ 20 h 128"/>
                <a:gd name="T78" fmla="*/ 129 w 194"/>
                <a:gd name="T79" fmla="*/ 47 h 128"/>
                <a:gd name="T80" fmla="*/ 124 w 194"/>
                <a:gd name="T81" fmla="*/ 51 h 128"/>
                <a:gd name="T82" fmla="*/ 151 w 194"/>
                <a:gd name="T83" fmla="*/ 41 h 128"/>
                <a:gd name="T84" fmla="*/ 157 w 194"/>
                <a:gd name="T85" fmla="*/ 45 h 128"/>
                <a:gd name="T86" fmla="*/ 135 w 194"/>
                <a:gd name="T87" fmla="*/ 79 h 128"/>
                <a:gd name="T88" fmla="*/ 152 w 194"/>
                <a:gd name="T89" fmla="*/ 73 h 128"/>
                <a:gd name="T90" fmla="*/ 157 w 194"/>
                <a:gd name="T91" fmla="*/ 77 h 128"/>
                <a:gd name="T92" fmla="*/ 154 w 194"/>
                <a:gd name="T93" fmla="*/ 99 h 128"/>
                <a:gd name="T94" fmla="*/ 153 w 194"/>
                <a:gd name="T95" fmla="*/ 100 h 128"/>
                <a:gd name="T96" fmla="*/ 161 w 194"/>
                <a:gd name="T97" fmla="*/ 96 h 128"/>
                <a:gd name="T98" fmla="*/ 186 w 194"/>
                <a:gd name="T99" fmla="*/ 85 h 128"/>
                <a:gd name="T100" fmla="*/ 191 w 194"/>
                <a:gd name="T101" fmla="*/ 89 h 128"/>
                <a:gd name="T102" fmla="*/ 188 w 194"/>
                <a:gd name="T103" fmla="*/ 101 h 128"/>
                <a:gd name="T104" fmla="*/ 186 w 194"/>
                <a:gd name="T105" fmla="*/ 102 h 128"/>
                <a:gd name="T106" fmla="*/ 170 w 194"/>
                <a:gd name="T107" fmla="*/ 111 h 128"/>
                <a:gd name="T108" fmla="*/ 150 w 194"/>
                <a:gd name="T109"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 h="128">
                  <a:moveTo>
                    <a:pt x="150" y="123"/>
                  </a:moveTo>
                  <a:cubicBezTo>
                    <a:pt x="140" y="128"/>
                    <a:pt x="140" y="128"/>
                    <a:pt x="136" y="127"/>
                  </a:cubicBezTo>
                  <a:cubicBezTo>
                    <a:pt x="134" y="127"/>
                    <a:pt x="132" y="125"/>
                    <a:pt x="131" y="123"/>
                  </a:cubicBezTo>
                  <a:cubicBezTo>
                    <a:pt x="129" y="119"/>
                    <a:pt x="129" y="119"/>
                    <a:pt x="135" y="100"/>
                  </a:cubicBezTo>
                  <a:cubicBezTo>
                    <a:pt x="132" y="102"/>
                    <a:pt x="129" y="104"/>
                    <a:pt x="126" y="105"/>
                  </a:cubicBezTo>
                  <a:cubicBezTo>
                    <a:pt x="92" y="126"/>
                    <a:pt x="91" y="125"/>
                    <a:pt x="87" y="124"/>
                  </a:cubicBezTo>
                  <a:cubicBezTo>
                    <a:pt x="84" y="124"/>
                    <a:pt x="82" y="122"/>
                    <a:pt x="81" y="120"/>
                  </a:cubicBezTo>
                  <a:cubicBezTo>
                    <a:pt x="78" y="114"/>
                    <a:pt x="81" y="111"/>
                    <a:pt x="89" y="101"/>
                  </a:cubicBezTo>
                  <a:cubicBezTo>
                    <a:pt x="94" y="97"/>
                    <a:pt x="100" y="90"/>
                    <a:pt x="106" y="84"/>
                  </a:cubicBezTo>
                  <a:cubicBezTo>
                    <a:pt x="107" y="83"/>
                    <a:pt x="108" y="82"/>
                    <a:pt x="108" y="81"/>
                  </a:cubicBezTo>
                  <a:cubicBezTo>
                    <a:pt x="101" y="85"/>
                    <a:pt x="95" y="89"/>
                    <a:pt x="89" y="93"/>
                  </a:cubicBezTo>
                  <a:cubicBezTo>
                    <a:pt x="41" y="122"/>
                    <a:pt x="40" y="122"/>
                    <a:pt x="35" y="120"/>
                  </a:cubicBezTo>
                  <a:cubicBezTo>
                    <a:pt x="33" y="120"/>
                    <a:pt x="31" y="118"/>
                    <a:pt x="30" y="116"/>
                  </a:cubicBezTo>
                  <a:cubicBezTo>
                    <a:pt x="25" y="109"/>
                    <a:pt x="31" y="104"/>
                    <a:pt x="46" y="92"/>
                  </a:cubicBezTo>
                  <a:cubicBezTo>
                    <a:pt x="49" y="89"/>
                    <a:pt x="54" y="85"/>
                    <a:pt x="58" y="81"/>
                  </a:cubicBezTo>
                  <a:cubicBezTo>
                    <a:pt x="22" y="103"/>
                    <a:pt x="16" y="105"/>
                    <a:pt x="10" y="104"/>
                  </a:cubicBezTo>
                  <a:cubicBezTo>
                    <a:pt x="8" y="103"/>
                    <a:pt x="6" y="101"/>
                    <a:pt x="4" y="99"/>
                  </a:cubicBezTo>
                  <a:cubicBezTo>
                    <a:pt x="0" y="92"/>
                    <a:pt x="5" y="87"/>
                    <a:pt x="28" y="66"/>
                  </a:cubicBezTo>
                  <a:cubicBezTo>
                    <a:pt x="34" y="62"/>
                    <a:pt x="39" y="57"/>
                    <a:pt x="45" y="51"/>
                  </a:cubicBezTo>
                  <a:cubicBezTo>
                    <a:pt x="43" y="51"/>
                    <a:pt x="41" y="49"/>
                    <a:pt x="40" y="47"/>
                  </a:cubicBezTo>
                  <a:cubicBezTo>
                    <a:pt x="39" y="44"/>
                    <a:pt x="39" y="44"/>
                    <a:pt x="41" y="28"/>
                  </a:cubicBezTo>
                  <a:cubicBezTo>
                    <a:pt x="41" y="27"/>
                    <a:pt x="41" y="27"/>
                    <a:pt x="41" y="26"/>
                  </a:cubicBezTo>
                  <a:cubicBezTo>
                    <a:pt x="40" y="26"/>
                    <a:pt x="39" y="26"/>
                    <a:pt x="38" y="25"/>
                  </a:cubicBezTo>
                  <a:cubicBezTo>
                    <a:pt x="35" y="25"/>
                    <a:pt x="33" y="23"/>
                    <a:pt x="32" y="21"/>
                  </a:cubicBezTo>
                  <a:cubicBezTo>
                    <a:pt x="30" y="17"/>
                    <a:pt x="31" y="11"/>
                    <a:pt x="36" y="9"/>
                  </a:cubicBezTo>
                  <a:cubicBezTo>
                    <a:pt x="36" y="8"/>
                    <a:pt x="37" y="8"/>
                    <a:pt x="38" y="8"/>
                  </a:cubicBezTo>
                  <a:cubicBezTo>
                    <a:pt x="39" y="7"/>
                    <a:pt x="41" y="6"/>
                    <a:pt x="42" y="5"/>
                  </a:cubicBezTo>
                  <a:cubicBezTo>
                    <a:pt x="48" y="2"/>
                    <a:pt x="50" y="0"/>
                    <a:pt x="54" y="1"/>
                  </a:cubicBezTo>
                  <a:cubicBezTo>
                    <a:pt x="56" y="2"/>
                    <a:pt x="59" y="3"/>
                    <a:pt x="60" y="6"/>
                  </a:cubicBezTo>
                  <a:cubicBezTo>
                    <a:pt x="61" y="8"/>
                    <a:pt x="61" y="9"/>
                    <a:pt x="59" y="28"/>
                  </a:cubicBezTo>
                  <a:cubicBezTo>
                    <a:pt x="65" y="24"/>
                    <a:pt x="71" y="20"/>
                    <a:pt x="76" y="17"/>
                  </a:cubicBezTo>
                  <a:cubicBezTo>
                    <a:pt x="102" y="1"/>
                    <a:pt x="104" y="0"/>
                    <a:pt x="109" y="1"/>
                  </a:cubicBezTo>
                  <a:cubicBezTo>
                    <a:pt x="112" y="2"/>
                    <a:pt x="114" y="4"/>
                    <a:pt x="115" y="6"/>
                  </a:cubicBezTo>
                  <a:cubicBezTo>
                    <a:pt x="119" y="12"/>
                    <a:pt x="115" y="16"/>
                    <a:pt x="105" y="24"/>
                  </a:cubicBezTo>
                  <a:cubicBezTo>
                    <a:pt x="100" y="29"/>
                    <a:pt x="92" y="35"/>
                    <a:pt x="84" y="42"/>
                  </a:cubicBezTo>
                  <a:cubicBezTo>
                    <a:pt x="81" y="45"/>
                    <a:pt x="77" y="48"/>
                    <a:pt x="73" y="51"/>
                  </a:cubicBezTo>
                  <a:cubicBezTo>
                    <a:pt x="75" y="50"/>
                    <a:pt x="76" y="49"/>
                    <a:pt x="78" y="49"/>
                  </a:cubicBezTo>
                  <a:cubicBezTo>
                    <a:pt x="134" y="14"/>
                    <a:pt x="137" y="14"/>
                    <a:pt x="142" y="15"/>
                  </a:cubicBezTo>
                  <a:cubicBezTo>
                    <a:pt x="145" y="16"/>
                    <a:pt x="147" y="17"/>
                    <a:pt x="148" y="20"/>
                  </a:cubicBezTo>
                  <a:cubicBezTo>
                    <a:pt x="152" y="27"/>
                    <a:pt x="146" y="32"/>
                    <a:pt x="129" y="47"/>
                  </a:cubicBezTo>
                  <a:cubicBezTo>
                    <a:pt x="127" y="49"/>
                    <a:pt x="126" y="50"/>
                    <a:pt x="124" y="51"/>
                  </a:cubicBezTo>
                  <a:cubicBezTo>
                    <a:pt x="143" y="41"/>
                    <a:pt x="147" y="40"/>
                    <a:pt x="151" y="41"/>
                  </a:cubicBezTo>
                  <a:cubicBezTo>
                    <a:pt x="154" y="42"/>
                    <a:pt x="156" y="43"/>
                    <a:pt x="157" y="45"/>
                  </a:cubicBezTo>
                  <a:cubicBezTo>
                    <a:pt x="160" y="51"/>
                    <a:pt x="161" y="52"/>
                    <a:pt x="135" y="79"/>
                  </a:cubicBezTo>
                  <a:cubicBezTo>
                    <a:pt x="148" y="72"/>
                    <a:pt x="149" y="72"/>
                    <a:pt x="152" y="73"/>
                  </a:cubicBezTo>
                  <a:cubicBezTo>
                    <a:pt x="154" y="74"/>
                    <a:pt x="156" y="75"/>
                    <a:pt x="157" y="77"/>
                  </a:cubicBezTo>
                  <a:cubicBezTo>
                    <a:pt x="159" y="81"/>
                    <a:pt x="159" y="81"/>
                    <a:pt x="154" y="99"/>
                  </a:cubicBezTo>
                  <a:cubicBezTo>
                    <a:pt x="154" y="99"/>
                    <a:pt x="154" y="100"/>
                    <a:pt x="153" y="100"/>
                  </a:cubicBezTo>
                  <a:cubicBezTo>
                    <a:pt x="156" y="99"/>
                    <a:pt x="159" y="97"/>
                    <a:pt x="161" y="96"/>
                  </a:cubicBezTo>
                  <a:cubicBezTo>
                    <a:pt x="182" y="84"/>
                    <a:pt x="182" y="84"/>
                    <a:pt x="186" y="85"/>
                  </a:cubicBezTo>
                  <a:cubicBezTo>
                    <a:pt x="188" y="86"/>
                    <a:pt x="190" y="87"/>
                    <a:pt x="191" y="89"/>
                  </a:cubicBezTo>
                  <a:cubicBezTo>
                    <a:pt x="194" y="94"/>
                    <a:pt x="192" y="99"/>
                    <a:pt x="188" y="101"/>
                  </a:cubicBezTo>
                  <a:cubicBezTo>
                    <a:pt x="187" y="102"/>
                    <a:pt x="187" y="102"/>
                    <a:pt x="186" y="102"/>
                  </a:cubicBezTo>
                  <a:cubicBezTo>
                    <a:pt x="184" y="103"/>
                    <a:pt x="177" y="108"/>
                    <a:pt x="170" y="111"/>
                  </a:cubicBezTo>
                  <a:cubicBezTo>
                    <a:pt x="161" y="117"/>
                    <a:pt x="155" y="120"/>
                    <a:pt x="150" y="123"/>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9"/>
            <p:cNvSpPr>
              <a:spLocks noEditPoints="1"/>
            </p:cNvSpPr>
            <p:nvPr/>
          </p:nvSpPr>
          <p:spPr bwMode="auto">
            <a:xfrm>
              <a:off x="6148387" y="3425825"/>
              <a:ext cx="1835151" cy="2549525"/>
            </a:xfrm>
            <a:custGeom>
              <a:avLst/>
              <a:gdLst>
                <a:gd name="T0" fmla="*/ 407 w 489"/>
                <a:gd name="T1" fmla="*/ 187 h 680"/>
                <a:gd name="T2" fmla="*/ 341 w 489"/>
                <a:gd name="T3" fmla="*/ 266 h 680"/>
                <a:gd name="T4" fmla="*/ 325 w 489"/>
                <a:gd name="T5" fmla="*/ 171 h 680"/>
                <a:gd name="T6" fmla="*/ 329 w 489"/>
                <a:gd name="T7" fmla="*/ 83 h 680"/>
                <a:gd name="T8" fmla="*/ 302 w 489"/>
                <a:gd name="T9" fmla="*/ 40 h 680"/>
                <a:gd name="T10" fmla="*/ 229 w 489"/>
                <a:gd name="T11" fmla="*/ 3 h 680"/>
                <a:gd name="T12" fmla="*/ 170 w 489"/>
                <a:gd name="T13" fmla="*/ 49 h 680"/>
                <a:gd name="T14" fmla="*/ 142 w 489"/>
                <a:gd name="T15" fmla="*/ 75 h 680"/>
                <a:gd name="T16" fmla="*/ 132 w 489"/>
                <a:gd name="T17" fmla="*/ 117 h 680"/>
                <a:gd name="T18" fmla="*/ 146 w 489"/>
                <a:gd name="T19" fmla="*/ 146 h 680"/>
                <a:gd name="T20" fmla="*/ 170 w 489"/>
                <a:gd name="T21" fmla="*/ 225 h 680"/>
                <a:gd name="T22" fmla="*/ 75 w 489"/>
                <a:gd name="T23" fmla="*/ 245 h 680"/>
                <a:gd name="T24" fmla="*/ 41 w 489"/>
                <a:gd name="T25" fmla="*/ 232 h 680"/>
                <a:gd name="T26" fmla="*/ 74 w 489"/>
                <a:gd name="T27" fmla="*/ 272 h 680"/>
                <a:gd name="T28" fmla="*/ 103 w 489"/>
                <a:gd name="T29" fmla="*/ 287 h 680"/>
                <a:gd name="T30" fmla="*/ 129 w 489"/>
                <a:gd name="T31" fmla="*/ 377 h 680"/>
                <a:gd name="T32" fmla="*/ 73 w 489"/>
                <a:gd name="T33" fmla="*/ 555 h 680"/>
                <a:gd name="T34" fmla="*/ 387 w 489"/>
                <a:gd name="T35" fmla="*/ 445 h 680"/>
                <a:gd name="T36" fmla="*/ 367 w 489"/>
                <a:gd name="T37" fmla="*/ 456 h 680"/>
                <a:gd name="T38" fmla="*/ 103 w 489"/>
                <a:gd name="T39" fmla="*/ 565 h 680"/>
                <a:gd name="T40" fmla="*/ 163 w 489"/>
                <a:gd name="T41" fmla="*/ 402 h 680"/>
                <a:gd name="T42" fmla="*/ 163 w 489"/>
                <a:gd name="T43" fmla="*/ 382 h 680"/>
                <a:gd name="T44" fmla="*/ 140 w 489"/>
                <a:gd name="T45" fmla="*/ 349 h 680"/>
                <a:gd name="T46" fmla="*/ 155 w 489"/>
                <a:gd name="T47" fmla="*/ 287 h 680"/>
                <a:gd name="T48" fmla="*/ 202 w 489"/>
                <a:gd name="T49" fmla="*/ 233 h 680"/>
                <a:gd name="T50" fmla="*/ 203 w 489"/>
                <a:gd name="T51" fmla="*/ 215 h 680"/>
                <a:gd name="T52" fmla="*/ 197 w 489"/>
                <a:gd name="T53" fmla="*/ 212 h 680"/>
                <a:gd name="T54" fmla="*/ 181 w 489"/>
                <a:gd name="T55" fmla="*/ 200 h 680"/>
                <a:gd name="T56" fmla="*/ 172 w 489"/>
                <a:gd name="T57" fmla="*/ 132 h 680"/>
                <a:gd name="T58" fmla="*/ 257 w 489"/>
                <a:gd name="T59" fmla="*/ 136 h 680"/>
                <a:gd name="T60" fmla="*/ 300 w 489"/>
                <a:gd name="T61" fmla="*/ 130 h 680"/>
                <a:gd name="T62" fmla="*/ 284 w 489"/>
                <a:gd name="T63" fmla="*/ 209 h 680"/>
                <a:gd name="T64" fmla="*/ 274 w 489"/>
                <a:gd name="T65" fmla="*/ 215 h 680"/>
                <a:gd name="T66" fmla="*/ 270 w 489"/>
                <a:gd name="T67" fmla="*/ 218 h 680"/>
                <a:gd name="T68" fmla="*/ 270 w 489"/>
                <a:gd name="T69" fmla="*/ 230 h 680"/>
                <a:gd name="T70" fmla="*/ 276 w 489"/>
                <a:gd name="T71" fmla="*/ 232 h 680"/>
                <a:gd name="T72" fmla="*/ 291 w 489"/>
                <a:gd name="T73" fmla="*/ 239 h 680"/>
                <a:gd name="T74" fmla="*/ 332 w 489"/>
                <a:gd name="T75" fmla="*/ 299 h 680"/>
                <a:gd name="T76" fmla="*/ 327 w 489"/>
                <a:gd name="T77" fmla="*/ 377 h 680"/>
                <a:gd name="T78" fmla="*/ 423 w 489"/>
                <a:gd name="T79" fmla="*/ 245 h 680"/>
                <a:gd name="T80" fmla="*/ 451 w 489"/>
                <a:gd name="T81" fmla="*/ 226 h 680"/>
                <a:gd name="T82" fmla="*/ 164 w 489"/>
                <a:gd name="T83" fmla="*/ 88 h 680"/>
                <a:gd name="T84" fmla="*/ 180 w 489"/>
                <a:gd name="T85" fmla="*/ 87 h 680"/>
                <a:gd name="T86" fmla="*/ 227 w 489"/>
                <a:gd name="T87" fmla="*/ 20 h 680"/>
                <a:gd name="T88" fmla="*/ 284 w 489"/>
                <a:gd name="T89" fmla="*/ 83 h 680"/>
                <a:gd name="T90" fmla="*/ 313 w 489"/>
                <a:gd name="T91" fmla="*/ 87 h 680"/>
                <a:gd name="T92" fmla="*/ 296 w 489"/>
                <a:gd name="T93" fmla="*/ 113 h 680"/>
                <a:gd name="T94" fmla="*/ 243 w 489"/>
                <a:gd name="T95" fmla="*/ 118 h 680"/>
                <a:gd name="T96" fmla="*/ 164 w 489"/>
                <a:gd name="T97" fmla="*/ 8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9" h="680">
                  <a:moveTo>
                    <a:pt x="476" y="196"/>
                  </a:moveTo>
                  <a:cubicBezTo>
                    <a:pt x="473" y="195"/>
                    <a:pt x="437" y="213"/>
                    <a:pt x="400" y="233"/>
                  </a:cubicBezTo>
                  <a:cubicBezTo>
                    <a:pt x="404" y="213"/>
                    <a:pt x="407" y="187"/>
                    <a:pt x="407" y="187"/>
                  </a:cubicBezTo>
                  <a:cubicBezTo>
                    <a:pt x="408" y="184"/>
                    <a:pt x="403" y="184"/>
                    <a:pt x="396" y="184"/>
                  </a:cubicBezTo>
                  <a:cubicBezTo>
                    <a:pt x="390" y="184"/>
                    <a:pt x="371" y="240"/>
                    <a:pt x="370" y="250"/>
                  </a:cubicBezTo>
                  <a:cubicBezTo>
                    <a:pt x="359" y="256"/>
                    <a:pt x="349" y="262"/>
                    <a:pt x="341" y="266"/>
                  </a:cubicBezTo>
                  <a:cubicBezTo>
                    <a:pt x="331" y="250"/>
                    <a:pt x="315" y="233"/>
                    <a:pt x="293" y="223"/>
                  </a:cubicBezTo>
                  <a:cubicBezTo>
                    <a:pt x="295" y="221"/>
                    <a:pt x="298" y="218"/>
                    <a:pt x="301" y="216"/>
                  </a:cubicBezTo>
                  <a:cubicBezTo>
                    <a:pt x="312" y="205"/>
                    <a:pt x="323" y="190"/>
                    <a:pt x="325" y="171"/>
                  </a:cubicBezTo>
                  <a:cubicBezTo>
                    <a:pt x="328" y="155"/>
                    <a:pt x="325" y="137"/>
                    <a:pt x="316" y="122"/>
                  </a:cubicBezTo>
                  <a:cubicBezTo>
                    <a:pt x="327" y="119"/>
                    <a:pt x="337" y="114"/>
                    <a:pt x="343" y="102"/>
                  </a:cubicBezTo>
                  <a:cubicBezTo>
                    <a:pt x="344" y="89"/>
                    <a:pt x="334" y="85"/>
                    <a:pt x="329" y="83"/>
                  </a:cubicBezTo>
                  <a:cubicBezTo>
                    <a:pt x="324" y="80"/>
                    <a:pt x="319" y="78"/>
                    <a:pt x="315" y="77"/>
                  </a:cubicBezTo>
                  <a:cubicBezTo>
                    <a:pt x="307" y="75"/>
                    <a:pt x="302" y="74"/>
                    <a:pt x="302" y="74"/>
                  </a:cubicBezTo>
                  <a:cubicBezTo>
                    <a:pt x="302" y="66"/>
                    <a:pt x="303" y="54"/>
                    <a:pt x="302" y="40"/>
                  </a:cubicBezTo>
                  <a:cubicBezTo>
                    <a:pt x="302" y="32"/>
                    <a:pt x="304" y="30"/>
                    <a:pt x="301" y="17"/>
                  </a:cubicBezTo>
                  <a:cubicBezTo>
                    <a:pt x="299" y="5"/>
                    <a:pt x="281" y="0"/>
                    <a:pt x="275" y="2"/>
                  </a:cubicBezTo>
                  <a:cubicBezTo>
                    <a:pt x="260" y="2"/>
                    <a:pt x="244" y="3"/>
                    <a:pt x="229" y="3"/>
                  </a:cubicBezTo>
                  <a:cubicBezTo>
                    <a:pt x="212" y="5"/>
                    <a:pt x="200" y="2"/>
                    <a:pt x="180" y="7"/>
                  </a:cubicBezTo>
                  <a:cubicBezTo>
                    <a:pt x="170" y="11"/>
                    <a:pt x="169" y="26"/>
                    <a:pt x="170" y="30"/>
                  </a:cubicBezTo>
                  <a:cubicBezTo>
                    <a:pt x="170" y="37"/>
                    <a:pt x="170" y="43"/>
                    <a:pt x="170" y="49"/>
                  </a:cubicBezTo>
                  <a:cubicBezTo>
                    <a:pt x="171" y="59"/>
                    <a:pt x="171" y="68"/>
                    <a:pt x="171" y="75"/>
                  </a:cubicBezTo>
                  <a:cubicBezTo>
                    <a:pt x="168" y="73"/>
                    <a:pt x="163" y="72"/>
                    <a:pt x="159" y="71"/>
                  </a:cubicBezTo>
                  <a:cubicBezTo>
                    <a:pt x="158" y="71"/>
                    <a:pt x="152" y="72"/>
                    <a:pt x="142" y="75"/>
                  </a:cubicBezTo>
                  <a:cubicBezTo>
                    <a:pt x="137" y="77"/>
                    <a:pt x="131" y="80"/>
                    <a:pt x="125" y="87"/>
                  </a:cubicBezTo>
                  <a:cubicBezTo>
                    <a:pt x="122" y="90"/>
                    <a:pt x="118" y="98"/>
                    <a:pt x="121" y="105"/>
                  </a:cubicBezTo>
                  <a:cubicBezTo>
                    <a:pt x="124" y="111"/>
                    <a:pt x="128" y="115"/>
                    <a:pt x="132" y="117"/>
                  </a:cubicBezTo>
                  <a:cubicBezTo>
                    <a:pt x="138" y="121"/>
                    <a:pt x="145" y="124"/>
                    <a:pt x="152" y="126"/>
                  </a:cubicBezTo>
                  <a:cubicBezTo>
                    <a:pt x="152" y="127"/>
                    <a:pt x="151" y="129"/>
                    <a:pt x="151" y="130"/>
                  </a:cubicBezTo>
                  <a:cubicBezTo>
                    <a:pt x="148" y="135"/>
                    <a:pt x="147" y="141"/>
                    <a:pt x="146" y="146"/>
                  </a:cubicBezTo>
                  <a:cubicBezTo>
                    <a:pt x="141" y="169"/>
                    <a:pt x="148" y="194"/>
                    <a:pt x="164" y="212"/>
                  </a:cubicBezTo>
                  <a:cubicBezTo>
                    <a:pt x="167" y="215"/>
                    <a:pt x="171" y="219"/>
                    <a:pt x="175" y="222"/>
                  </a:cubicBezTo>
                  <a:cubicBezTo>
                    <a:pt x="173" y="223"/>
                    <a:pt x="171" y="224"/>
                    <a:pt x="170" y="225"/>
                  </a:cubicBezTo>
                  <a:cubicBezTo>
                    <a:pt x="151" y="235"/>
                    <a:pt x="135" y="251"/>
                    <a:pt x="125" y="270"/>
                  </a:cubicBezTo>
                  <a:cubicBezTo>
                    <a:pt x="110" y="263"/>
                    <a:pt x="92" y="254"/>
                    <a:pt x="74" y="246"/>
                  </a:cubicBezTo>
                  <a:cubicBezTo>
                    <a:pt x="74" y="246"/>
                    <a:pt x="74" y="246"/>
                    <a:pt x="75" y="245"/>
                  </a:cubicBezTo>
                  <a:cubicBezTo>
                    <a:pt x="80" y="240"/>
                    <a:pt x="43" y="199"/>
                    <a:pt x="43" y="199"/>
                  </a:cubicBezTo>
                  <a:cubicBezTo>
                    <a:pt x="41" y="196"/>
                    <a:pt x="38" y="200"/>
                    <a:pt x="33" y="204"/>
                  </a:cubicBezTo>
                  <a:cubicBezTo>
                    <a:pt x="31" y="206"/>
                    <a:pt x="35" y="219"/>
                    <a:pt x="41" y="232"/>
                  </a:cubicBezTo>
                  <a:cubicBezTo>
                    <a:pt x="22" y="223"/>
                    <a:pt x="7" y="217"/>
                    <a:pt x="7" y="217"/>
                  </a:cubicBezTo>
                  <a:cubicBezTo>
                    <a:pt x="0" y="214"/>
                    <a:pt x="1" y="220"/>
                    <a:pt x="2" y="227"/>
                  </a:cubicBezTo>
                  <a:cubicBezTo>
                    <a:pt x="3" y="231"/>
                    <a:pt x="39" y="252"/>
                    <a:pt x="74" y="272"/>
                  </a:cubicBezTo>
                  <a:cubicBezTo>
                    <a:pt x="51" y="283"/>
                    <a:pt x="19" y="301"/>
                    <a:pt x="19" y="301"/>
                  </a:cubicBezTo>
                  <a:cubicBezTo>
                    <a:pt x="15" y="303"/>
                    <a:pt x="19" y="307"/>
                    <a:pt x="24" y="312"/>
                  </a:cubicBezTo>
                  <a:cubicBezTo>
                    <a:pt x="28" y="316"/>
                    <a:pt x="87" y="295"/>
                    <a:pt x="103" y="287"/>
                  </a:cubicBezTo>
                  <a:cubicBezTo>
                    <a:pt x="107" y="290"/>
                    <a:pt x="112" y="292"/>
                    <a:pt x="115" y="294"/>
                  </a:cubicBezTo>
                  <a:cubicBezTo>
                    <a:pt x="111" y="310"/>
                    <a:pt x="110" y="328"/>
                    <a:pt x="115" y="345"/>
                  </a:cubicBezTo>
                  <a:cubicBezTo>
                    <a:pt x="118" y="356"/>
                    <a:pt x="123" y="367"/>
                    <a:pt x="129" y="377"/>
                  </a:cubicBezTo>
                  <a:cubicBezTo>
                    <a:pt x="132" y="382"/>
                    <a:pt x="135" y="386"/>
                    <a:pt x="139" y="390"/>
                  </a:cubicBezTo>
                  <a:cubicBezTo>
                    <a:pt x="123" y="400"/>
                    <a:pt x="109" y="412"/>
                    <a:pt x="98" y="426"/>
                  </a:cubicBezTo>
                  <a:cubicBezTo>
                    <a:pt x="69" y="462"/>
                    <a:pt x="59" y="512"/>
                    <a:pt x="73" y="555"/>
                  </a:cubicBezTo>
                  <a:cubicBezTo>
                    <a:pt x="100" y="645"/>
                    <a:pt x="199" y="680"/>
                    <a:pt x="269" y="665"/>
                  </a:cubicBezTo>
                  <a:cubicBezTo>
                    <a:pt x="343" y="653"/>
                    <a:pt x="393" y="597"/>
                    <a:pt x="404" y="544"/>
                  </a:cubicBezTo>
                  <a:cubicBezTo>
                    <a:pt x="413" y="496"/>
                    <a:pt x="395" y="458"/>
                    <a:pt x="387" y="445"/>
                  </a:cubicBezTo>
                  <a:cubicBezTo>
                    <a:pt x="369" y="416"/>
                    <a:pt x="352" y="405"/>
                    <a:pt x="343" y="400"/>
                  </a:cubicBezTo>
                  <a:cubicBezTo>
                    <a:pt x="334" y="395"/>
                    <a:pt x="332" y="397"/>
                    <a:pt x="334" y="401"/>
                  </a:cubicBezTo>
                  <a:cubicBezTo>
                    <a:pt x="339" y="410"/>
                    <a:pt x="359" y="434"/>
                    <a:pt x="367" y="456"/>
                  </a:cubicBezTo>
                  <a:cubicBezTo>
                    <a:pt x="369" y="461"/>
                    <a:pt x="384" y="485"/>
                    <a:pt x="380" y="523"/>
                  </a:cubicBezTo>
                  <a:cubicBezTo>
                    <a:pt x="380" y="562"/>
                    <a:pt x="348" y="614"/>
                    <a:pt x="287" y="635"/>
                  </a:cubicBezTo>
                  <a:cubicBezTo>
                    <a:pt x="228" y="656"/>
                    <a:pt x="139" y="636"/>
                    <a:pt x="103" y="565"/>
                  </a:cubicBezTo>
                  <a:cubicBezTo>
                    <a:pt x="86" y="531"/>
                    <a:pt x="87" y="488"/>
                    <a:pt x="108" y="453"/>
                  </a:cubicBezTo>
                  <a:cubicBezTo>
                    <a:pt x="118" y="436"/>
                    <a:pt x="133" y="421"/>
                    <a:pt x="150" y="410"/>
                  </a:cubicBezTo>
                  <a:cubicBezTo>
                    <a:pt x="163" y="402"/>
                    <a:pt x="163" y="402"/>
                    <a:pt x="163" y="402"/>
                  </a:cubicBezTo>
                  <a:cubicBezTo>
                    <a:pt x="170" y="396"/>
                    <a:pt x="168" y="387"/>
                    <a:pt x="165" y="384"/>
                  </a:cubicBezTo>
                  <a:cubicBezTo>
                    <a:pt x="165" y="384"/>
                    <a:pt x="165" y="384"/>
                    <a:pt x="165" y="384"/>
                  </a:cubicBezTo>
                  <a:cubicBezTo>
                    <a:pt x="163" y="382"/>
                    <a:pt x="163" y="382"/>
                    <a:pt x="163" y="382"/>
                  </a:cubicBezTo>
                  <a:cubicBezTo>
                    <a:pt x="160" y="379"/>
                    <a:pt x="160" y="379"/>
                    <a:pt x="160" y="379"/>
                  </a:cubicBezTo>
                  <a:cubicBezTo>
                    <a:pt x="158" y="378"/>
                    <a:pt x="157" y="376"/>
                    <a:pt x="155" y="374"/>
                  </a:cubicBezTo>
                  <a:cubicBezTo>
                    <a:pt x="149" y="366"/>
                    <a:pt x="143" y="358"/>
                    <a:pt x="140" y="349"/>
                  </a:cubicBezTo>
                  <a:cubicBezTo>
                    <a:pt x="134" y="334"/>
                    <a:pt x="133" y="319"/>
                    <a:pt x="135" y="304"/>
                  </a:cubicBezTo>
                  <a:cubicBezTo>
                    <a:pt x="140" y="306"/>
                    <a:pt x="143" y="307"/>
                    <a:pt x="144" y="308"/>
                  </a:cubicBezTo>
                  <a:cubicBezTo>
                    <a:pt x="157" y="313"/>
                    <a:pt x="157" y="296"/>
                    <a:pt x="155" y="287"/>
                  </a:cubicBezTo>
                  <a:cubicBezTo>
                    <a:pt x="154" y="286"/>
                    <a:pt x="150" y="283"/>
                    <a:pt x="144" y="280"/>
                  </a:cubicBezTo>
                  <a:cubicBezTo>
                    <a:pt x="151" y="266"/>
                    <a:pt x="162" y="254"/>
                    <a:pt x="175" y="246"/>
                  </a:cubicBezTo>
                  <a:cubicBezTo>
                    <a:pt x="184" y="241"/>
                    <a:pt x="193" y="237"/>
                    <a:pt x="202" y="233"/>
                  </a:cubicBezTo>
                  <a:cubicBezTo>
                    <a:pt x="203" y="233"/>
                    <a:pt x="203" y="233"/>
                    <a:pt x="203" y="233"/>
                  </a:cubicBezTo>
                  <a:cubicBezTo>
                    <a:pt x="203" y="225"/>
                    <a:pt x="202" y="251"/>
                    <a:pt x="204" y="216"/>
                  </a:cubicBezTo>
                  <a:cubicBezTo>
                    <a:pt x="203" y="215"/>
                    <a:pt x="203" y="215"/>
                    <a:pt x="203" y="215"/>
                  </a:cubicBezTo>
                  <a:cubicBezTo>
                    <a:pt x="202" y="214"/>
                    <a:pt x="202" y="214"/>
                    <a:pt x="202" y="214"/>
                  </a:cubicBezTo>
                  <a:cubicBezTo>
                    <a:pt x="198" y="213"/>
                    <a:pt x="198" y="213"/>
                    <a:pt x="198" y="213"/>
                  </a:cubicBezTo>
                  <a:cubicBezTo>
                    <a:pt x="198" y="213"/>
                    <a:pt x="197" y="212"/>
                    <a:pt x="197" y="212"/>
                  </a:cubicBezTo>
                  <a:cubicBezTo>
                    <a:pt x="197" y="211"/>
                    <a:pt x="197" y="211"/>
                    <a:pt x="197" y="212"/>
                  </a:cubicBezTo>
                  <a:cubicBezTo>
                    <a:pt x="195" y="211"/>
                    <a:pt x="194" y="210"/>
                    <a:pt x="192" y="209"/>
                  </a:cubicBezTo>
                  <a:cubicBezTo>
                    <a:pt x="188" y="207"/>
                    <a:pt x="185" y="203"/>
                    <a:pt x="181" y="200"/>
                  </a:cubicBezTo>
                  <a:cubicBezTo>
                    <a:pt x="168" y="187"/>
                    <a:pt x="162" y="168"/>
                    <a:pt x="165" y="151"/>
                  </a:cubicBezTo>
                  <a:cubicBezTo>
                    <a:pt x="166" y="146"/>
                    <a:pt x="167" y="142"/>
                    <a:pt x="169" y="138"/>
                  </a:cubicBezTo>
                  <a:cubicBezTo>
                    <a:pt x="169" y="136"/>
                    <a:pt x="170" y="134"/>
                    <a:pt x="172" y="132"/>
                  </a:cubicBezTo>
                  <a:cubicBezTo>
                    <a:pt x="172" y="132"/>
                    <a:pt x="172" y="132"/>
                    <a:pt x="172" y="132"/>
                  </a:cubicBezTo>
                  <a:cubicBezTo>
                    <a:pt x="180" y="133"/>
                    <a:pt x="189" y="134"/>
                    <a:pt x="198" y="135"/>
                  </a:cubicBezTo>
                  <a:cubicBezTo>
                    <a:pt x="218" y="137"/>
                    <a:pt x="237" y="137"/>
                    <a:pt x="257" y="136"/>
                  </a:cubicBezTo>
                  <a:cubicBezTo>
                    <a:pt x="266" y="135"/>
                    <a:pt x="276" y="134"/>
                    <a:pt x="285" y="133"/>
                  </a:cubicBezTo>
                  <a:cubicBezTo>
                    <a:pt x="290" y="132"/>
                    <a:pt x="294" y="131"/>
                    <a:pt x="299" y="130"/>
                  </a:cubicBezTo>
                  <a:cubicBezTo>
                    <a:pt x="300" y="130"/>
                    <a:pt x="300" y="130"/>
                    <a:pt x="300" y="130"/>
                  </a:cubicBezTo>
                  <a:cubicBezTo>
                    <a:pt x="301" y="131"/>
                    <a:pt x="301" y="131"/>
                    <a:pt x="301" y="131"/>
                  </a:cubicBezTo>
                  <a:cubicBezTo>
                    <a:pt x="310" y="145"/>
                    <a:pt x="310" y="160"/>
                    <a:pt x="307" y="175"/>
                  </a:cubicBezTo>
                  <a:cubicBezTo>
                    <a:pt x="304" y="189"/>
                    <a:pt x="295" y="201"/>
                    <a:pt x="284" y="209"/>
                  </a:cubicBezTo>
                  <a:cubicBezTo>
                    <a:pt x="281" y="212"/>
                    <a:pt x="278" y="213"/>
                    <a:pt x="275" y="215"/>
                  </a:cubicBezTo>
                  <a:cubicBezTo>
                    <a:pt x="275" y="215"/>
                    <a:pt x="275" y="215"/>
                    <a:pt x="275" y="215"/>
                  </a:cubicBezTo>
                  <a:cubicBezTo>
                    <a:pt x="274" y="215"/>
                    <a:pt x="274" y="215"/>
                    <a:pt x="274" y="215"/>
                  </a:cubicBezTo>
                  <a:cubicBezTo>
                    <a:pt x="274" y="215"/>
                    <a:pt x="274" y="215"/>
                    <a:pt x="274" y="216"/>
                  </a:cubicBezTo>
                  <a:cubicBezTo>
                    <a:pt x="271" y="217"/>
                    <a:pt x="271" y="217"/>
                    <a:pt x="271" y="217"/>
                  </a:cubicBezTo>
                  <a:cubicBezTo>
                    <a:pt x="270" y="218"/>
                    <a:pt x="270" y="218"/>
                    <a:pt x="270" y="218"/>
                  </a:cubicBezTo>
                  <a:cubicBezTo>
                    <a:pt x="269" y="218"/>
                    <a:pt x="269" y="218"/>
                    <a:pt x="269" y="218"/>
                  </a:cubicBezTo>
                  <a:cubicBezTo>
                    <a:pt x="270" y="224"/>
                    <a:pt x="268" y="207"/>
                    <a:pt x="270" y="230"/>
                  </a:cubicBezTo>
                  <a:cubicBezTo>
                    <a:pt x="270" y="230"/>
                    <a:pt x="270" y="230"/>
                    <a:pt x="270" y="230"/>
                  </a:cubicBezTo>
                  <a:cubicBezTo>
                    <a:pt x="273" y="231"/>
                    <a:pt x="273" y="231"/>
                    <a:pt x="273" y="231"/>
                  </a:cubicBezTo>
                  <a:cubicBezTo>
                    <a:pt x="274" y="231"/>
                    <a:pt x="274" y="232"/>
                    <a:pt x="275" y="232"/>
                  </a:cubicBezTo>
                  <a:cubicBezTo>
                    <a:pt x="276" y="237"/>
                    <a:pt x="276" y="239"/>
                    <a:pt x="276" y="232"/>
                  </a:cubicBezTo>
                  <a:cubicBezTo>
                    <a:pt x="276" y="232"/>
                    <a:pt x="276" y="232"/>
                    <a:pt x="276" y="232"/>
                  </a:cubicBezTo>
                  <a:cubicBezTo>
                    <a:pt x="276" y="232"/>
                    <a:pt x="276" y="232"/>
                    <a:pt x="276" y="232"/>
                  </a:cubicBezTo>
                  <a:cubicBezTo>
                    <a:pt x="281" y="234"/>
                    <a:pt x="286" y="236"/>
                    <a:pt x="291" y="239"/>
                  </a:cubicBezTo>
                  <a:cubicBezTo>
                    <a:pt x="308" y="248"/>
                    <a:pt x="321" y="260"/>
                    <a:pt x="329" y="273"/>
                  </a:cubicBezTo>
                  <a:cubicBezTo>
                    <a:pt x="325" y="276"/>
                    <a:pt x="322" y="278"/>
                    <a:pt x="320" y="279"/>
                  </a:cubicBezTo>
                  <a:cubicBezTo>
                    <a:pt x="308" y="288"/>
                    <a:pt x="323" y="296"/>
                    <a:pt x="332" y="299"/>
                  </a:cubicBezTo>
                  <a:cubicBezTo>
                    <a:pt x="333" y="299"/>
                    <a:pt x="336" y="298"/>
                    <a:pt x="340" y="296"/>
                  </a:cubicBezTo>
                  <a:cubicBezTo>
                    <a:pt x="348" y="322"/>
                    <a:pt x="340" y="340"/>
                    <a:pt x="342" y="339"/>
                  </a:cubicBezTo>
                  <a:cubicBezTo>
                    <a:pt x="331" y="371"/>
                    <a:pt x="322" y="378"/>
                    <a:pt x="327" y="377"/>
                  </a:cubicBezTo>
                  <a:cubicBezTo>
                    <a:pt x="330" y="375"/>
                    <a:pt x="344" y="362"/>
                    <a:pt x="352" y="341"/>
                  </a:cubicBezTo>
                  <a:cubicBezTo>
                    <a:pt x="353" y="337"/>
                    <a:pt x="360" y="318"/>
                    <a:pt x="352" y="290"/>
                  </a:cubicBezTo>
                  <a:cubicBezTo>
                    <a:pt x="370" y="280"/>
                    <a:pt x="398" y="262"/>
                    <a:pt x="423" y="245"/>
                  </a:cubicBezTo>
                  <a:cubicBezTo>
                    <a:pt x="429" y="251"/>
                    <a:pt x="479" y="250"/>
                    <a:pt x="479" y="250"/>
                  </a:cubicBezTo>
                  <a:cubicBezTo>
                    <a:pt x="482" y="250"/>
                    <a:pt x="482" y="245"/>
                    <a:pt x="481" y="239"/>
                  </a:cubicBezTo>
                  <a:cubicBezTo>
                    <a:pt x="481" y="236"/>
                    <a:pt x="466" y="230"/>
                    <a:pt x="451" y="226"/>
                  </a:cubicBezTo>
                  <a:cubicBezTo>
                    <a:pt x="469" y="215"/>
                    <a:pt x="482" y="206"/>
                    <a:pt x="482" y="206"/>
                  </a:cubicBezTo>
                  <a:cubicBezTo>
                    <a:pt x="489" y="202"/>
                    <a:pt x="484" y="199"/>
                    <a:pt x="476" y="196"/>
                  </a:cubicBezTo>
                  <a:close/>
                  <a:moveTo>
                    <a:pt x="164" y="88"/>
                  </a:moveTo>
                  <a:cubicBezTo>
                    <a:pt x="167" y="87"/>
                    <a:pt x="170" y="86"/>
                    <a:pt x="172" y="85"/>
                  </a:cubicBezTo>
                  <a:cubicBezTo>
                    <a:pt x="172" y="86"/>
                    <a:pt x="172" y="87"/>
                    <a:pt x="172" y="87"/>
                  </a:cubicBezTo>
                  <a:cubicBezTo>
                    <a:pt x="172" y="100"/>
                    <a:pt x="176" y="95"/>
                    <a:pt x="180" y="87"/>
                  </a:cubicBezTo>
                  <a:cubicBezTo>
                    <a:pt x="181" y="86"/>
                    <a:pt x="182" y="70"/>
                    <a:pt x="183" y="48"/>
                  </a:cubicBezTo>
                  <a:cubicBezTo>
                    <a:pt x="184" y="37"/>
                    <a:pt x="182" y="20"/>
                    <a:pt x="187" y="20"/>
                  </a:cubicBezTo>
                  <a:cubicBezTo>
                    <a:pt x="193" y="19"/>
                    <a:pt x="213" y="20"/>
                    <a:pt x="227" y="20"/>
                  </a:cubicBezTo>
                  <a:cubicBezTo>
                    <a:pt x="241" y="20"/>
                    <a:pt x="257" y="20"/>
                    <a:pt x="271" y="20"/>
                  </a:cubicBezTo>
                  <a:cubicBezTo>
                    <a:pt x="287" y="22"/>
                    <a:pt x="281" y="19"/>
                    <a:pt x="283" y="35"/>
                  </a:cubicBezTo>
                  <a:cubicBezTo>
                    <a:pt x="283" y="60"/>
                    <a:pt x="283" y="78"/>
                    <a:pt x="284" y="83"/>
                  </a:cubicBezTo>
                  <a:cubicBezTo>
                    <a:pt x="285" y="105"/>
                    <a:pt x="296" y="92"/>
                    <a:pt x="301" y="83"/>
                  </a:cubicBezTo>
                  <a:cubicBezTo>
                    <a:pt x="301" y="83"/>
                    <a:pt x="301" y="83"/>
                    <a:pt x="301" y="83"/>
                  </a:cubicBezTo>
                  <a:cubicBezTo>
                    <a:pt x="303" y="84"/>
                    <a:pt x="307" y="85"/>
                    <a:pt x="313" y="87"/>
                  </a:cubicBezTo>
                  <a:cubicBezTo>
                    <a:pt x="320" y="89"/>
                    <a:pt x="333" y="98"/>
                    <a:pt x="330" y="99"/>
                  </a:cubicBezTo>
                  <a:cubicBezTo>
                    <a:pt x="325" y="105"/>
                    <a:pt x="315" y="109"/>
                    <a:pt x="301" y="112"/>
                  </a:cubicBezTo>
                  <a:cubicBezTo>
                    <a:pt x="299" y="112"/>
                    <a:pt x="296" y="113"/>
                    <a:pt x="296" y="113"/>
                  </a:cubicBezTo>
                  <a:cubicBezTo>
                    <a:pt x="290" y="114"/>
                    <a:pt x="290" y="114"/>
                    <a:pt x="290" y="114"/>
                  </a:cubicBezTo>
                  <a:cubicBezTo>
                    <a:pt x="290" y="114"/>
                    <a:pt x="290" y="114"/>
                    <a:pt x="290" y="114"/>
                  </a:cubicBezTo>
                  <a:cubicBezTo>
                    <a:pt x="275" y="116"/>
                    <a:pt x="258" y="118"/>
                    <a:pt x="243" y="118"/>
                  </a:cubicBezTo>
                  <a:cubicBezTo>
                    <a:pt x="218" y="118"/>
                    <a:pt x="193" y="116"/>
                    <a:pt x="172" y="111"/>
                  </a:cubicBezTo>
                  <a:cubicBezTo>
                    <a:pt x="167" y="110"/>
                    <a:pt x="153" y="107"/>
                    <a:pt x="146" y="104"/>
                  </a:cubicBezTo>
                  <a:cubicBezTo>
                    <a:pt x="126" y="97"/>
                    <a:pt x="161" y="89"/>
                    <a:pt x="164" y="88"/>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upa 23"/>
          <p:cNvGrpSpPr/>
          <p:nvPr/>
        </p:nvGrpSpPr>
        <p:grpSpPr>
          <a:xfrm>
            <a:off x="5417401" y="2571292"/>
            <a:ext cx="749847" cy="838812"/>
            <a:chOff x="3995937" y="1270795"/>
            <a:chExt cx="2315530" cy="2590254"/>
          </a:xfrm>
          <a:solidFill>
            <a:schemeClr val="accent1">
              <a:lumMod val="40000"/>
              <a:lumOff val="60000"/>
            </a:schemeClr>
          </a:solidFill>
        </p:grpSpPr>
        <p:sp>
          <p:nvSpPr>
            <p:cNvPr id="25" name="Freeform 14"/>
            <p:cNvSpPr>
              <a:spLocks noEditPoints="1"/>
            </p:cNvSpPr>
            <p:nvPr/>
          </p:nvSpPr>
          <p:spPr bwMode="auto">
            <a:xfrm>
              <a:off x="4707127" y="2085453"/>
              <a:ext cx="935964" cy="1014457"/>
            </a:xfrm>
            <a:custGeom>
              <a:avLst/>
              <a:gdLst>
                <a:gd name="T0" fmla="*/ 305 w 333"/>
                <a:gd name="T1" fmla="*/ 240 h 361"/>
                <a:gd name="T2" fmla="*/ 294 w 333"/>
                <a:gd name="T3" fmla="*/ 214 h 361"/>
                <a:gd name="T4" fmla="*/ 272 w 333"/>
                <a:gd name="T5" fmla="*/ 211 h 361"/>
                <a:gd name="T6" fmla="*/ 274 w 333"/>
                <a:gd name="T7" fmla="*/ 182 h 361"/>
                <a:gd name="T8" fmla="*/ 225 w 333"/>
                <a:gd name="T9" fmla="*/ 207 h 361"/>
                <a:gd name="T10" fmla="*/ 281 w 333"/>
                <a:gd name="T11" fmla="*/ 142 h 361"/>
                <a:gd name="T12" fmla="*/ 261 w 333"/>
                <a:gd name="T13" fmla="*/ 138 h 361"/>
                <a:gd name="T14" fmla="*/ 310 w 333"/>
                <a:gd name="T15" fmla="*/ 100 h 361"/>
                <a:gd name="T16" fmla="*/ 319 w 333"/>
                <a:gd name="T17" fmla="*/ 64 h 361"/>
                <a:gd name="T18" fmla="*/ 141 w 333"/>
                <a:gd name="T19" fmla="*/ 160 h 361"/>
                <a:gd name="T20" fmla="*/ 234 w 333"/>
                <a:gd name="T21" fmla="*/ 75 h 361"/>
                <a:gd name="T22" fmla="*/ 181 w 333"/>
                <a:gd name="T23" fmla="*/ 92 h 361"/>
                <a:gd name="T24" fmla="*/ 171 w 333"/>
                <a:gd name="T25" fmla="*/ 89 h 361"/>
                <a:gd name="T26" fmla="*/ 187 w 333"/>
                <a:gd name="T27" fmla="*/ 46 h 361"/>
                <a:gd name="T28" fmla="*/ 66 w 333"/>
                <a:gd name="T29" fmla="*/ 112 h 361"/>
                <a:gd name="T30" fmla="*/ 76 w 333"/>
                <a:gd name="T31" fmla="*/ 72 h 361"/>
                <a:gd name="T32" fmla="*/ 36 w 333"/>
                <a:gd name="T33" fmla="*/ 80 h 361"/>
                <a:gd name="T34" fmla="*/ 19 w 333"/>
                <a:gd name="T35" fmla="*/ 89 h 361"/>
                <a:gd name="T36" fmla="*/ 22 w 333"/>
                <a:gd name="T37" fmla="*/ 112 h 361"/>
                <a:gd name="T38" fmla="*/ 36 w 333"/>
                <a:gd name="T39" fmla="*/ 140 h 361"/>
                <a:gd name="T40" fmla="*/ 106 w 333"/>
                <a:gd name="T41" fmla="*/ 116 h 361"/>
                <a:gd name="T42" fmla="*/ 62 w 333"/>
                <a:gd name="T43" fmla="*/ 171 h 361"/>
                <a:gd name="T44" fmla="*/ 77 w 333"/>
                <a:gd name="T45" fmla="*/ 177 h 361"/>
                <a:gd name="T46" fmla="*/ 6 w 333"/>
                <a:gd name="T47" fmla="*/ 247 h 361"/>
                <a:gd name="T48" fmla="*/ 181 w 333"/>
                <a:gd name="T49" fmla="*/ 164 h 361"/>
                <a:gd name="T50" fmla="*/ 147 w 333"/>
                <a:gd name="T51" fmla="*/ 190 h 361"/>
                <a:gd name="T52" fmla="*/ 82 w 333"/>
                <a:gd name="T53" fmla="*/ 237 h 361"/>
                <a:gd name="T54" fmla="*/ 81 w 333"/>
                <a:gd name="T55" fmla="*/ 262 h 361"/>
                <a:gd name="T56" fmla="*/ 194 w 333"/>
                <a:gd name="T57" fmla="*/ 201 h 361"/>
                <a:gd name="T58" fmla="*/ 145 w 333"/>
                <a:gd name="T59" fmla="*/ 242 h 361"/>
                <a:gd name="T60" fmla="*/ 132 w 333"/>
                <a:gd name="T61" fmla="*/ 281 h 361"/>
                <a:gd name="T62" fmla="*/ 159 w 333"/>
                <a:gd name="T63" fmla="*/ 280 h 361"/>
                <a:gd name="T64" fmla="*/ 147 w 333"/>
                <a:gd name="T65" fmla="*/ 320 h 361"/>
                <a:gd name="T66" fmla="*/ 148 w 333"/>
                <a:gd name="T67" fmla="*/ 354 h 361"/>
                <a:gd name="T68" fmla="*/ 166 w 333"/>
                <a:gd name="T69" fmla="*/ 358 h 361"/>
                <a:gd name="T70" fmla="*/ 174 w 333"/>
                <a:gd name="T71" fmla="*/ 353 h 361"/>
                <a:gd name="T72" fmla="*/ 181 w 333"/>
                <a:gd name="T73" fmla="*/ 336 h 361"/>
                <a:gd name="T74" fmla="*/ 189 w 333"/>
                <a:gd name="T75" fmla="*/ 317 h 361"/>
                <a:gd name="T76" fmla="*/ 200 w 333"/>
                <a:gd name="T77" fmla="*/ 276 h 361"/>
                <a:gd name="T78" fmla="*/ 226 w 333"/>
                <a:gd name="T79" fmla="*/ 253 h 361"/>
                <a:gd name="T80" fmla="*/ 256 w 333"/>
                <a:gd name="T81" fmla="*/ 249 h 361"/>
                <a:gd name="T82" fmla="*/ 280 w 333"/>
                <a:gd name="T83" fmla="*/ 243 h 361"/>
                <a:gd name="T84" fmla="*/ 296 w 333"/>
                <a:gd name="T85" fmla="*/ 269 h 361"/>
                <a:gd name="T86" fmla="*/ 315 w 333"/>
                <a:gd name="T87" fmla="*/ 262 h 361"/>
                <a:gd name="T88" fmla="*/ 320 w 333"/>
                <a:gd name="T89" fmla="*/ 259 h 361"/>
                <a:gd name="T90" fmla="*/ 317 w 333"/>
                <a:gd name="T91" fmla="*/ 237 h 361"/>
                <a:gd name="T92" fmla="*/ 148 w 333"/>
                <a:gd name="T93" fmla="*/ 42 h 361"/>
                <a:gd name="T94" fmla="*/ 175 w 333"/>
                <a:gd name="T95" fmla="*/ 26 h 361"/>
                <a:gd name="T96" fmla="*/ 184 w 333"/>
                <a:gd name="T97" fmla="*/ 8 h 361"/>
                <a:gd name="T98" fmla="*/ 143 w 333"/>
                <a:gd name="T99" fmla="*/ 17 h 361"/>
                <a:gd name="T100" fmla="*/ 135 w 333"/>
                <a:gd name="T101" fmla="*/ 21 h 361"/>
                <a:gd name="T102" fmla="*/ 138 w 333"/>
                <a:gd name="T103" fmla="*/ 4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361">
                  <a:moveTo>
                    <a:pt x="317" y="237"/>
                  </a:moveTo>
                  <a:cubicBezTo>
                    <a:pt x="313" y="236"/>
                    <a:pt x="310" y="237"/>
                    <a:pt x="305" y="240"/>
                  </a:cubicBezTo>
                  <a:cubicBezTo>
                    <a:pt x="304" y="238"/>
                    <a:pt x="303" y="236"/>
                    <a:pt x="302" y="235"/>
                  </a:cubicBezTo>
                  <a:cubicBezTo>
                    <a:pt x="295" y="215"/>
                    <a:pt x="295" y="215"/>
                    <a:pt x="294" y="214"/>
                  </a:cubicBezTo>
                  <a:cubicBezTo>
                    <a:pt x="293" y="211"/>
                    <a:pt x="290" y="209"/>
                    <a:pt x="286" y="208"/>
                  </a:cubicBezTo>
                  <a:cubicBezTo>
                    <a:pt x="283" y="207"/>
                    <a:pt x="279" y="207"/>
                    <a:pt x="272" y="211"/>
                  </a:cubicBezTo>
                  <a:cubicBezTo>
                    <a:pt x="282" y="201"/>
                    <a:pt x="285" y="195"/>
                    <a:pt x="281" y="188"/>
                  </a:cubicBezTo>
                  <a:cubicBezTo>
                    <a:pt x="280" y="185"/>
                    <a:pt x="277" y="183"/>
                    <a:pt x="274" y="182"/>
                  </a:cubicBezTo>
                  <a:cubicBezTo>
                    <a:pt x="269" y="181"/>
                    <a:pt x="269" y="181"/>
                    <a:pt x="236" y="200"/>
                  </a:cubicBezTo>
                  <a:cubicBezTo>
                    <a:pt x="232" y="202"/>
                    <a:pt x="229" y="204"/>
                    <a:pt x="225" y="207"/>
                  </a:cubicBezTo>
                  <a:cubicBezTo>
                    <a:pt x="236" y="197"/>
                    <a:pt x="247" y="188"/>
                    <a:pt x="255" y="180"/>
                  </a:cubicBezTo>
                  <a:cubicBezTo>
                    <a:pt x="279" y="160"/>
                    <a:pt x="287" y="152"/>
                    <a:pt x="281" y="142"/>
                  </a:cubicBezTo>
                  <a:cubicBezTo>
                    <a:pt x="279" y="139"/>
                    <a:pt x="276" y="137"/>
                    <a:pt x="273" y="136"/>
                  </a:cubicBezTo>
                  <a:cubicBezTo>
                    <a:pt x="270" y="135"/>
                    <a:pt x="268" y="135"/>
                    <a:pt x="261" y="138"/>
                  </a:cubicBezTo>
                  <a:cubicBezTo>
                    <a:pt x="264" y="135"/>
                    <a:pt x="267" y="133"/>
                    <a:pt x="270" y="131"/>
                  </a:cubicBezTo>
                  <a:cubicBezTo>
                    <a:pt x="288" y="117"/>
                    <a:pt x="301" y="107"/>
                    <a:pt x="310" y="100"/>
                  </a:cubicBezTo>
                  <a:cubicBezTo>
                    <a:pt x="322" y="89"/>
                    <a:pt x="333" y="80"/>
                    <a:pt x="327" y="70"/>
                  </a:cubicBezTo>
                  <a:cubicBezTo>
                    <a:pt x="325" y="67"/>
                    <a:pt x="322" y="64"/>
                    <a:pt x="319" y="64"/>
                  </a:cubicBezTo>
                  <a:cubicBezTo>
                    <a:pt x="311" y="61"/>
                    <a:pt x="309" y="61"/>
                    <a:pt x="169" y="144"/>
                  </a:cubicBezTo>
                  <a:cubicBezTo>
                    <a:pt x="160" y="149"/>
                    <a:pt x="151" y="154"/>
                    <a:pt x="141" y="160"/>
                  </a:cubicBezTo>
                  <a:cubicBezTo>
                    <a:pt x="164" y="143"/>
                    <a:pt x="186" y="128"/>
                    <a:pt x="202" y="115"/>
                  </a:cubicBezTo>
                  <a:cubicBezTo>
                    <a:pt x="231" y="93"/>
                    <a:pt x="240" y="86"/>
                    <a:pt x="234" y="75"/>
                  </a:cubicBezTo>
                  <a:cubicBezTo>
                    <a:pt x="232" y="72"/>
                    <a:pt x="230" y="70"/>
                    <a:pt x="227" y="69"/>
                  </a:cubicBezTo>
                  <a:cubicBezTo>
                    <a:pt x="221" y="68"/>
                    <a:pt x="221" y="68"/>
                    <a:pt x="181" y="92"/>
                  </a:cubicBezTo>
                  <a:cubicBezTo>
                    <a:pt x="171" y="98"/>
                    <a:pt x="158" y="106"/>
                    <a:pt x="143" y="115"/>
                  </a:cubicBezTo>
                  <a:cubicBezTo>
                    <a:pt x="153" y="106"/>
                    <a:pt x="163" y="97"/>
                    <a:pt x="171" y="89"/>
                  </a:cubicBezTo>
                  <a:cubicBezTo>
                    <a:pt x="195" y="67"/>
                    <a:pt x="200" y="61"/>
                    <a:pt x="195" y="51"/>
                  </a:cubicBezTo>
                  <a:cubicBezTo>
                    <a:pt x="194" y="49"/>
                    <a:pt x="191" y="46"/>
                    <a:pt x="187" y="46"/>
                  </a:cubicBezTo>
                  <a:cubicBezTo>
                    <a:pt x="180" y="44"/>
                    <a:pt x="177" y="45"/>
                    <a:pt x="118" y="81"/>
                  </a:cubicBezTo>
                  <a:cubicBezTo>
                    <a:pt x="102" y="91"/>
                    <a:pt x="81" y="104"/>
                    <a:pt x="66" y="112"/>
                  </a:cubicBezTo>
                  <a:cubicBezTo>
                    <a:pt x="68" y="105"/>
                    <a:pt x="71" y="97"/>
                    <a:pt x="73" y="93"/>
                  </a:cubicBezTo>
                  <a:cubicBezTo>
                    <a:pt x="78" y="78"/>
                    <a:pt x="78" y="77"/>
                    <a:pt x="76" y="72"/>
                  </a:cubicBezTo>
                  <a:cubicBezTo>
                    <a:pt x="74" y="69"/>
                    <a:pt x="71" y="67"/>
                    <a:pt x="68" y="66"/>
                  </a:cubicBezTo>
                  <a:cubicBezTo>
                    <a:pt x="62" y="65"/>
                    <a:pt x="60" y="66"/>
                    <a:pt x="36" y="80"/>
                  </a:cubicBezTo>
                  <a:cubicBezTo>
                    <a:pt x="31" y="83"/>
                    <a:pt x="24" y="87"/>
                    <a:pt x="22" y="88"/>
                  </a:cubicBezTo>
                  <a:cubicBezTo>
                    <a:pt x="21" y="89"/>
                    <a:pt x="20" y="89"/>
                    <a:pt x="19" y="89"/>
                  </a:cubicBezTo>
                  <a:cubicBezTo>
                    <a:pt x="14" y="93"/>
                    <a:pt x="12" y="100"/>
                    <a:pt x="15" y="106"/>
                  </a:cubicBezTo>
                  <a:cubicBezTo>
                    <a:pt x="16" y="109"/>
                    <a:pt x="19" y="111"/>
                    <a:pt x="22" y="112"/>
                  </a:cubicBezTo>
                  <a:cubicBezTo>
                    <a:pt x="27" y="113"/>
                    <a:pt x="29" y="113"/>
                    <a:pt x="43" y="104"/>
                  </a:cubicBezTo>
                  <a:cubicBezTo>
                    <a:pt x="33" y="134"/>
                    <a:pt x="33" y="135"/>
                    <a:pt x="36" y="140"/>
                  </a:cubicBezTo>
                  <a:cubicBezTo>
                    <a:pt x="38" y="143"/>
                    <a:pt x="41" y="145"/>
                    <a:pt x="44" y="146"/>
                  </a:cubicBezTo>
                  <a:cubicBezTo>
                    <a:pt x="51" y="148"/>
                    <a:pt x="58" y="145"/>
                    <a:pt x="106" y="116"/>
                  </a:cubicBezTo>
                  <a:cubicBezTo>
                    <a:pt x="95" y="127"/>
                    <a:pt x="84" y="136"/>
                    <a:pt x="77" y="144"/>
                  </a:cubicBezTo>
                  <a:cubicBezTo>
                    <a:pt x="61" y="158"/>
                    <a:pt x="57" y="162"/>
                    <a:pt x="62" y="171"/>
                  </a:cubicBezTo>
                  <a:cubicBezTo>
                    <a:pt x="63" y="174"/>
                    <a:pt x="66" y="176"/>
                    <a:pt x="70" y="177"/>
                  </a:cubicBezTo>
                  <a:cubicBezTo>
                    <a:pt x="72" y="178"/>
                    <a:pt x="74" y="178"/>
                    <a:pt x="77" y="177"/>
                  </a:cubicBezTo>
                  <a:cubicBezTo>
                    <a:pt x="65" y="186"/>
                    <a:pt x="53" y="195"/>
                    <a:pt x="43" y="202"/>
                  </a:cubicBezTo>
                  <a:cubicBezTo>
                    <a:pt x="9" y="229"/>
                    <a:pt x="0" y="236"/>
                    <a:pt x="6" y="247"/>
                  </a:cubicBezTo>
                  <a:cubicBezTo>
                    <a:pt x="8" y="250"/>
                    <a:pt x="10" y="253"/>
                    <a:pt x="14" y="253"/>
                  </a:cubicBezTo>
                  <a:cubicBezTo>
                    <a:pt x="23" y="256"/>
                    <a:pt x="31" y="253"/>
                    <a:pt x="181" y="164"/>
                  </a:cubicBezTo>
                  <a:cubicBezTo>
                    <a:pt x="185" y="162"/>
                    <a:pt x="188" y="161"/>
                    <a:pt x="191" y="159"/>
                  </a:cubicBezTo>
                  <a:cubicBezTo>
                    <a:pt x="175" y="170"/>
                    <a:pt x="160" y="181"/>
                    <a:pt x="147" y="190"/>
                  </a:cubicBezTo>
                  <a:cubicBezTo>
                    <a:pt x="127" y="204"/>
                    <a:pt x="110" y="216"/>
                    <a:pt x="97" y="226"/>
                  </a:cubicBezTo>
                  <a:cubicBezTo>
                    <a:pt x="90" y="231"/>
                    <a:pt x="86" y="234"/>
                    <a:pt x="82" y="237"/>
                  </a:cubicBezTo>
                  <a:cubicBezTo>
                    <a:pt x="77" y="241"/>
                    <a:pt x="69" y="247"/>
                    <a:pt x="74" y="257"/>
                  </a:cubicBezTo>
                  <a:cubicBezTo>
                    <a:pt x="75" y="260"/>
                    <a:pt x="78" y="262"/>
                    <a:pt x="81" y="262"/>
                  </a:cubicBezTo>
                  <a:cubicBezTo>
                    <a:pt x="87" y="264"/>
                    <a:pt x="87" y="264"/>
                    <a:pt x="133" y="237"/>
                  </a:cubicBezTo>
                  <a:cubicBezTo>
                    <a:pt x="148" y="227"/>
                    <a:pt x="171" y="214"/>
                    <a:pt x="194" y="201"/>
                  </a:cubicBezTo>
                  <a:cubicBezTo>
                    <a:pt x="192" y="203"/>
                    <a:pt x="190" y="204"/>
                    <a:pt x="188" y="206"/>
                  </a:cubicBezTo>
                  <a:cubicBezTo>
                    <a:pt x="172" y="219"/>
                    <a:pt x="156" y="232"/>
                    <a:pt x="145" y="242"/>
                  </a:cubicBezTo>
                  <a:cubicBezTo>
                    <a:pt x="126" y="258"/>
                    <a:pt x="118" y="265"/>
                    <a:pt x="124" y="275"/>
                  </a:cubicBezTo>
                  <a:cubicBezTo>
                    <a:pt x="126" y="278"/>
                    <a:pt x="128" y="280"/>
                    <a:pt x="132" y="281"/>
                  </a:cubicBezTo>
                  <a:cubicBezTo>
                    <a:pt x="137" y="282"/>
                    <a:pt x="140" y="283"/>
                    <a:pt x="185" y="258"/>
                  </a:cubicBezTo>
                  <a:cubicBezTo>
                    <a:pt x="175" y="266"/>
                    <a:pt x="166" y="274"/>
                    <a:pt x="159" y="280"/>
                  </a:cubicBezTo>
                  <a:cubicBezTo>
                    <a:pt x="142" y="297"/>
                    <a:pt x="133" y="304"/>
                    <a:pt x="139" y="314"/>
                  </a:cubicBezTo>
                  <a:cubicBezTo>
                    <a:pt x="141" y="317"/>
                    <a:pt x="144" y="319"/>
                    <a:pt x="147" y="320"/>
                  </a:cubicBezTo>
                  <a:cubicBezTo>
                    <a:pt x="151" y="321"/>
                    <a:pt x="154" y="320"/>
                    <a:pt x="162" y="316"/>
                  </a:cubicBezTo>
                  <a:cubicBezTo>
                    <a:pt x="145" y="346"/>
                    <a:pt x="145" y="348"/>
                    <a:pt x="148" y="354"/>
                  </a:cubicBezTo>
                  <a:cubicBezTo>
                    <a:pt x="150" y="357"/>
                    <a:pt x="153" y="359"/>
                    <a:pt x="156" y="360"/>
                  </a:cubicBezTo>
                  <a:cubicBezTo>
                    <a:pt x="160" y="361"/>
                    <a:pt x="163" y="360"/>
                    <a:pt x="166" y="358"/>
                  </a:cubicBezTo>
                  <a:cubicBezTo>
                    <a:pt x="168" y="357"/>
                    <a:pt x="169" y="357"/>
                    <a:pt x="170" y="356"/>
                  </a:cubicBezTo>
                  <a:cubicBezTo>
                    <a:pt x="172" y="355"/>
                    <a:pt x="173" y="354"/>
                    <a:pt x="174" y="353"/>
                  </a:cubicBezTo>
                  <a:cubicBezTo>
                    <a:pt x="175" y="353"/>
                    <a:pt x="175" y="353"/>
                    <a:pt x="176" y="353"/>
                  </a:cubicBezTo>
                  <a:cubicBezTo>
                    <a:pt x="182" y="349"/>
                    <a:pt x="184" y="342"/>
                    <a:pt x="181" y="336"/>
                  </a:cubicBezTo>
                  <a:cubicBezTo>
                    <a:pt x="180" y="336"/>
                    <a:pt x="180" y="335"/>
                    <a:pt x="179" y="334"/>
                  </a:cubicBezTo>
                  <a:cubicBezTo>
                    <a:pt x="182" y="328"/>
                    <a:pt x="186" y="322"/>
                    <a:pt x="189" y="317"/>
                  </a:cubicBezTo>
                  <a:cubicBezTo>
                    <a:pt x="206" y="285"/>
                    <a:pt x="206" y="285"/>
                    <a:pt x="202" y="279"/>
                  </a:cubicBezTo>
                  <a:cubicBezTo>
                    <a:pt x="202" y="278"/>
                    <a:pt x="201" y="277"/>
                    <a:pt x="200" y="276"/>
                  </a:cubicBezTo>
                  <a:cubicBezTo>
                    <a:pt x="206" y="271"/>
                    <a:pt x="212" y="266"/>
                    <a:pt x="217" y="261"/>
                  </a:cubicBezTo>
                  <a:cubicBezTo>
                    <a:pt x="220" y="258"/>
                    <a:pt x="223" y="255"/>
                    <a:pt x="226" y="253"/>
                  </a:cubicBezTo>
                  <a:cubicBezTo>
                    <a:pt x="228" y="255"/>
                    <a:pt x="230" y="257"/>
                    <a:pt x="233" y="258"/>
                  </a:cubicBezTo>
                  <a:cubicBezTo>
                    <a:pt x="239" y="259"/>
                    <a:pt x="240" y="258"/>
                    <a:pt x="256" y="249"/>
                  </a:cubicBezTo>
                  <a:cubicBezTo>
                    <a:pt x="261" y="245"/>
                    <a:pt x="270" y="240"/>
                    <a:pt x="277" y="236"/>
                  </a:cubicBezTo>
                  <a:cubicBezTo>
                    <a:pt x="278" y="238"/>
                    <a:pt x="279" y="241"/>
                    <a:pt x="280" y="243"/>
                  </a:cubicBezTo>
                  <a:cubicBezTo>
                    <a:pt x="288" y="262"/>
                    <a:pt x="288" y="262"/>
                    <a:pt x="288" y="263"/>
                  </a:cubicBezTo>
                  <a:cubicBezTo>
                    <a:pt x="290" y="266"/>
                    <a:pt x="293" y="268"/>
                    <a:pt x="296" y="269"/>
                  </a:cubicBezTo>
                  <a:cubicBezTo>
                    <a:pt x="300" y="270"/>
                    <a:pt x="303" y="269"/>
                    <a:pt x="308" y="267"/>
                  </a:cubicBezTo>
                  <a:cubicBezTo>
                    <a:pt x="310" y="266"/>
                    <a:pt x="312" y="264"/>
                    <a:pt x="315" y="262"/>
                  </a:cubicBezTo>
                  <a:cubicBezTo>
                    <a:pt x="317" y="261"/>
                    <a:pt x="318" y="261"/>
                    <a:pt x="319" y="260"/>
                  </a:cubicBezTo>
                  <a:cubicBezTo>
                    <a:pt x="319" y="260"/>
                    <a:pt x="320" y="260"/>
                    <a:pt x="320" y="259"/>
                  </a:cubicBezTo>
                  <a:cubicBezTo>
                    <a:pt x="326" y="256"/>
                    <a:pt x="328" y="249"/>
                    <a:pt x="325" y="243"/>
                  </a:cubicBezTo>
                  <a:cubicBezTo>
                    <a:pt x="323" y="240"/>
                    <a:pt x="321" y="238"/>
                    <a:pt x="317" y="237"/>
                  </a:cubicBezTo>
                  <a:close/>
                  <a:moveTo>
                    <a:pt x="138" y="43"/>
                  </a:moveTo>
                  <a:cubicBezTo>
                    <a:pt x="142" y="44"/>
                    <a:pt x="144" y="44"/>
                    <a:pt x="148" y="42"/>
                  </a:cubicBezTo>
                  <a:cubicBezTo>
                    <a:pt x="150" y="41"/>
                    <a:pt x="152" y="39"/>
                    <a:pt x="155" y="37"/>
                  </a:cubicBezTo>
                  <a:cubicBezTo>
                    <a:pt x="160" y="34"/>
                    <a:pt x="171" y="28"/>
                    <a:pt x="175" y="26"/>
                  </a:cubicBezTo>
                  <a:cubicBezTo>
                    <a:pt x="177" y="25"/>
                    <a:pt x="178" y="25"/>
                    <a:pt x="180" y="24"/>
                  </a:cubicBezTo>
                  <a:cubicBezTo>
                    <a:pt x="186" y="21"/>
                    <a:pt x="188" y="14"/>
                    <a:pt x="184" y="8"/>
                  </a:cubicBezTo>
                  <a:cubicBezTo>
                    <a:pt x="183" y="5"/>
                    <a:pt x="180" y="3"/>
                    <a:pt x="177" y="2"/>
                  </a:cubicBezTo>
                  <a:cubicBezTo>
                    <a:pt x="170" y="0"/>
                    <a:pt x="166" y="3"/>
                    <a:pt x="143" y="17"/>
                  </a:cubicBezTo>
                  <a:cubicBezTo>
                    <a:pt x="140" y="18"/>
                    <a:pt x="138" y="20"/>
                    <a:pt x="136" y="21"/>
                  </a:cubicBezTo>
                  <a:cubicBezTo>
                    <a:pt x="136" y="21"/>
                    <a:pt x="136" y="21"/>
                    <a:pt x="135" y="21"/>
                  </a:cubicBezTo>
                  <a:cubicBezTo>
                    <a:pt x="129" y="25"/>
                    <a:pt x="127" y="32"/>
                    <a:pt x="130" y="38"/>
                  </a:cubicBezTo>
                  <a:cubicBezTo>
                    <a:pt x="132" y="41"/>
                    <a:pt x="135" y="43"/>
                    <a:pt x="138"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5"/>
            <p:cNvSpPr>
              <a:spLocks/>
            </p:cNvSpPr>
            <p:nvPr/>
          </p:nvSpPr>
          <p:spPr bwMode="auto">
            <a:xfrm>
              <a:off x="3995937" y="1270795"/>
              <a:ext cx="2315530" cy="2590254"/>
            </a:xfrm>
            <a:custGeom>
              <a:avLst/>
              <a:gdLst>
                <a:gd name="T0" fmla="*/ 689 w 824"/>
                <a:gd name="T1" fmla="*/ 231 h 922"/>
                <a:gd name="T2" fmla="*/ 653 w 824"/>
                <a:gd name="T3" fmla="*/ 266 h 922"/>
                <a:gd name="T4" fmla="*/ 580 w 824"/>
                <a:gd name="T5" fmla="*/ 346 h 922"/>
                <a:gd name="T6" fmla="*/ 469 w 824"/>
                <a:gd name="T7" fmla="*/ 362 h 922"/>
                <a:gd name="T8" fmla="*/ 426 w 824"/>
                <a:gd name="T9" fmla="*/ 266 h 922"/>
                <a:gd name="T10" fmla="*/ 529 w 824"/>
                <a:gd name="T11" fmla="*/ 76 h 922"/>
                <a:gd name="T12" fmla="*/ 409 w 824"/>
                <a:gd name="T13" fmla="*/ 13 h 922"/>
                <a:gd name="T14" fmla="*/ 320 w 824"/>
                <a:gd name="T15" fmla="*/ 68 h 922"/>
                <a:gd name="T16" fmla="*/ 394 w 824"/>
                <a:gd name="T17" fmla="*/ 174 h 922"/>
                <a:gd name="T18" fmla="*/ 403 w 824"/>
                <a:gd name="T19" fmla="*/ 270 h 922"/>
                <a:gd name="T20" fmla="*/ 416 w 824"/>
                <a:gd name="T21" fmla="*/ 279 h 922"/>
                <a:gd name="T22" fmla="*/ 456 w 824"/>
                <a:gd name="T23" fmla="*/ 372 h 922"/>
                <a:gd name="T24" fmla="*/ 468 w 824"/>
                <a:gd name="T25" fmla="*/ 379 h 922"/>
                <a:gd name="T26" fmla="*/ 555 w 824"/>
                <a:gd name="T27" fmla="*/ 383 h 922"/>
                <a:gd name="T28" fmla="*/ 508 w 824"/>
                <a:gd name="T29" fmla="*/ 447 h 922"/>
                <a:gd name="T30" fmla="*/ 506 w 824"/>
                <a:gd name="T31" fmla="*/ 463 h 922"/>
                <a:gd name="T32" fmla="*/ 507 w 824"/>
                <a:gd name="T33" fmla="*/ 535 h 922"/>
                <a:gd name="T34" fmla="*/ 467 w 824"/>
                <a:gd name="T35" fmla="*/ 531 h 922"/>
                <a:gd name="T36" fmla="*/ 446 w 824"/>
                <a:gd name="T37" fmla="*/ 556 h 922"/>
                <a:gd name="T38" fmla="*/ 386 w 824"/>
                <a:gd name="T39" fmla="*/ 557 h 922"/>
                <a:gd name="T40" fmla="*/ 377 w 824"/>
                <a:gd name="T41" fmla="*/ 538 h 922"/>
                <a:gd name="T42" fmla="*/ 302 w 824"/>
                <a:gd name="T43" fmla="*/ 537 h 922"/>
                <a:gd name="T44" fmla="*/ 318 w 824"/>
                <a:gd name="T45" fmla="*/ 474 h 922"/>
                <a:gd name="T46" fmla="*/ 326 w 824"/>
                <a:gd name="T47" fmla="*/ 448 h 922"/>
                <a:gd name="T48" fmla="*/ 276 w 824"/>
                <a:gd name="T49" fmla="*/ 381 h 922"/>
                <a:gd name="T50" fmla="*/ 270 w 824"/>
                <a:gd name="T51" fmla="*/ 347 h 922"/>
                <a:gd name="T52" fmla="*/ 243 w 824"/>
                <a:gd name="T53" fmla="*/ 344 h 922"/>
                <a:gd name="T54" fmla="*/ 179 w 824"/>
                <a:gd name="T55" fmla="*/ 304 h 922"/>
                <a:gd name="T56" fmla="*/ 21 w 824"/>
                <a:gd name="T57" fmla="*/ 225 h 922"/>
                <a:gd name="T58" fmla="*/ 79 w 824"/>
                <a:gd name="T59" fmla="*/ 325 h 922"/>
                <a:gd name="T60" fmla="*/ 128 w 824"/>
                <a:gd name="T61" fmla="*/ 338 h 922"/>
                <a:gd name="T62" fmla="*/ 235 w 824"/>
                <a:gd name="T63" fmla="*/ 367 h 922"/>
                <a:gd name="T64" fmla="*/ 299 w 824"/>
                <a:gd name="T65" fmla="*/ 456 h 922"/>
                <a:gd name="T66" fmla="*/ 240 w 824"/>
                <a:gd name="T67" fmla="*/ 537 h 922"/>
                <a:gd name="T68" fmla="*/ 165 w 824"/>
                <a:gd name="T69" fmla="*/ 582 h 922"/>
                <a:gd name="T70" fmla="*/ 19 w 824"/>
                <a:gd name="T71" fmla="*/ 676 h 922"/>
                <a:gd name="T72" fmla="*/ 132 w 824"/>
                <a:gd name="T73" fmla="*/ 679 h 922"/>
                <a:gd name="T74" fmla="*/ 168 w 824"/>
                <a:gd name="T75" fmla="*/ 644 h 922"/>
                <a:gd name="T76" fmla="*/ 244 w 824"/>
                <a:gd name="T77" fmla="*/ 569 h 922"/>
                <a:gd name="T78" fmla="*/ 255 w 824"/>
                <a:gd name="T79" fmla="*/ 567 h 922"/>
                <a:gd name="T80" fmla="*/ 339 w 824"/>
                <a:gd name="T81" fmla="*/ 558 h 922"/>
                <a:gd name="T82" fmla="*/ 391 w 824"/>
                <a:gd name="T83" fmla="*/ 631 h 922"/>
                <a:gd name="T84" fmla="*/ 304 w 824"/>
                <a:gd name="T85" fmla="*/ 853 h 922"/>
                <a:gd name="T86" fmla="*/ 421 w 824"/>
                <a:gd name="T87" fmla="*/ 910 h 922"/>
                <a:gd name="T88" fmla="*/ 512 w 824"/>
                <a:gd name="T89" fmla="*/ 861 h 922"/>
                <a:gd name="T90" fmla="*/ 439 w 824"/>
                <a:gd name="T91" fmla="*/ 754 h 922"/>
                <a:gd name="T92" fmla="*/ 428 w 824"/>
                <a:gd name="T93" fmla="*/ 661 h 922"/>
                <a:gd name="T94" fmla="*/ 431 w 824"/>
                <a:gd name="T95" fmla="*/ 649 h 922"/>
                <a:gd name="T96" fmla="*/ 478 w 824"/>
                <a:gd name="T97" fmla="*/ 555 h 922"/>
                <a:gd name="T98" fmla="*/ 586 w 824"/>
                <a:gd name="T99" fmla="*/ 568 h 922"/>
                <a:gd name="T100" fmla="*/ 688 w 824"/>
                <a:gd name="T101" fmla="*/ 744 h 922"/>
                <a:gd name="T102" fmla="*/ 807 w 824"/>
                <a:gd name="T103" fmla="*/ 675 h 922"/>
                <a:gd name="T104" fmla="*/ 800 w 824"/>
                <a:gd name="T105" fmla="*/ 568 h 922"/>
                <a:gd name="T106" fmla="*/ 671 w 824"/>
                <a:gd name="T107" fmla="*/ 578 h 922"/>
                <a:gd name="T108" fmla="*/ 591 w 824"/>
                <a:gd name="T109" fmla="*/ 543 h 922"/>
                <a:gd name="T110" fmla="*/ 526 w 824"/>
                <a:gd name="T111" fmla="*/ 456 h 922"/>
                <a:gd name="T112" fmla="*/ 588 w 824"/>
                <a:gd name="T113" fmla="*/ 370 h 922"/>
                <a:gd name="T114" fmla="*/ 592 w 824"/>
                <a:gd name="T115" fmla="*/ 366 h 922"/>
                <a:gd name="T116" fmla="*/ 685 w 824"/>
                <a:gd name="T117" fmla="*/ 31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4" h="922">
                  <a:moveTo>
                    <a:pt x="802" y="225"/>
                  </a:moveTo>
                  <a:cubicBezTo>
                    <a:pt x="797" y="224"/>
                    <a:pt x="731" y="260"/>
                    <a:pt x="672" y="293"/>
                  </a:cubicBezTo>
                  <a:cubicBezTo>
                    <a:pt x="673" y="287"/>
                    <a:pt x="675" y="282"/>
                    <a:pt x="676" y="277"/>
                  </a:cubicBezTo>
                  <a:cubicBezTo>
                    <a:pt x="681" y="260"/>
                    <a:pt x="685" y="245"/>
                    <a:pt x="689" y="231"/>
                  </a:cubicBezTo>
                  <a:cubicBezTo>
                    <a:pt x="696" y="203"/>
                    <a:pt x="702" y="182"/>
                    <a:pt x="703" y="176"/>
                  </a:cubicBezTo>
                  <a:cubicBezTo>
                    <a:pt x="708" y="150"/>
                    <a:pt x="690" y="161"/>
                    <a:pt x="681" y="170"/>
                  </a:cubicBezTo>
                  <a:cubicBezTo>
                    <a:pt x="678" y="172"/>
                    <a:pt x="672" y="191"/>
                    <a:pt x="665" y="219"/>
                  </a:cubicBezTo>
                  <a:cubicBezTo>
                    <a:pt x="662" y="233"/>
                    <a:pt x="658" y="249"/>
                    <a:pt x="653" y="266"/>
                  </a:cubicBezTo>
                  <a:cubicBezTo>
                    <a:pt x="651" y="275"/>
                    <a:pt x="649" y="284"/>
                    <a:pt x="647" y="293"/>
                  </a:cubicBezTo>
                  <a:cubicBezTo>
                    <a:pt x="644" y="306"/>
                    <a:pt x="644" y="306"/>
                    <a:pt x="644" y="306"/>
                  </a:cubicBezTo>
                  <a:cubicBezTo>
                    <a:pt x="643" y="309"/>
                    <a:pt x="643" y="309"/>
                    <a:pt x="643" y="309"/>
                  </a:cubicBezTo>
                  <a:cubicBezTo>
                    <a:pt x="612" y="327"/>
                    <a:pt x="586" y="342"/>
                    <a:pt x="580" y="346"/>
                  </a:cubicBezTo>
                  <a:cubicBezTo>
                    <a:pt x="578" y="347"/>
                    <a:pt x="577" y="349"/>
                    <a:pt x="576" y="350"/>
                  </a:cubicBezTo>
                  <a:cubicBezTo>
                    <a:pt x="573" y="350"/>
                    <a:pt x="573" y="350"/>
                    <a:pt x="573" y="350"/>
                  </a:cubicBezTo>
                  <a:cubicBezTo>
                    <a:pt x="537" y="354"/>
                    <a:pt x="504" y="358"/>
                    <a:pt x="473" y="362"/>
                  </a:cubicBezTo>
                  <a:cubicBezTo>
                    <a:pt x="469" y="362"/>
                    <a:pt x="469" y="362"/>
                    <a:pt x="469" y="362"/>
                  </a:cubicBezTo>
                  <a:cubicBezTo>
                    <a:pt x="466" y="354"/>
                    <a:pt x="466" y="354"/>
                    <a:pt x="466" y="354"/>
                  </a:cubicBezTo>
                  <a:cubicBezTo>
                    <a:pt x="463" y="347"/>
                    <a:pt x="460" y="340"/>
                    <a:pt x="457" y="334"/>
                  </a:cubicBezTo>
                  <a:cubicBezTo>
                    <a:pt x="451" y="321"/>
                    <a:pt x="445" y="309"/>
                    <a:pt x="440" y="297"/>
                  </a:cubicBezTo>
                  <a:cubicBezTo>
                    <a:pt x="435" y="286"/>
                    <a:pt x="430" y="276"/>
                    <a:pt x="426" y="266"/>
                  </a:cubicBezTo>
                  <a:cubicBezTo>
                    <a:pt x="426" y="266"/>
                    <a:pt x="426" y="266"/>
                    <a:pt x="426" y="266"/>
                  </a:cubicBezTo>
                  <a:cubicBezTo>
                    <a:pt x="429" y="262"/>
                    <a:pt x="429" y="228"/>
                    <a:pt x="427" y="185"/>
                  </a:cubicBezTo>
                  <a:cubicBezTo>
                    <a:pt x="429" y="184"/>
                    <a:pt x="429" y="184"/>
                    <a:pt x="429" y="184"/>
                  </a:cubicBezTo>
                  <a:cubicBezTo>
                    <a:pt x="479" y="130"/>
                    <a:pt x="529" y="76"/>
                    <a:pt x="529" y="76"/>
                  </a:cubicBezTo>
                  <a:cubicBezTo>
                    <a:pt x="539" y="65"/>
                    <a:pt x="531" y="66"/>
                    <a:pt x="521" y="68"/>
                  </a:cubicBezTo>
                  <a:cubicBezTo>
                    <a:pt x="516" y="69"/>
                    <a:pt x="473" y="109"/>
                    <a:pt x="426" y="155"/>
                  </a:cubicBezTo>
                  <a:cubicBezTo>
                    <a:pt x="424" y="87"/>
                    <a:pt x="420" y="13"/>
                    <a:pt x="420" y="13"/>
                  </a:cubicBezTo>
                  <a:cubicBezTo>
                    <a:pt x="420" y="0"/>
                    <a:pt x="415" y="6"/>
                    <a:pt x="409" y="13"/>
                  </a:cubicBezTo>
                  <a:cubicBezTo>
                    <a:pt x="406" y="17"/>
                    <a:pt x="404" y="85"/>
                    <a:pt x="403" y="150"/>
                  </a:cubicBezTo>
                  <a:cubicBezTo>
                    <a:pt x="395" y="141"/>
                    <a:pt x="395" y="141"/>
                    <a:pt x="395" y="141"/>
                  </a:cubicBezTo>
                  <a:cubicBezTo>
                    <a:pt x="383" y="129"/>
                    <a:pt x="371" y="118"/>
                    <a:pt x="361" y="107"/>
                  </a:cubicBezTo>
                  <a:cubicBezTo>
                    <a:pt x="341" y="87"/>
                    <a:pt x="325" y="72"/>
                    <a:pt x="320" y="68"/>
                  </a:cubicBezTo>
                  <a:cubicBezTo>
                    <a:pt x="301" y="51"/>
                    <a:pt x="301" y="71"/>
                    <a:pt x="304" y="84"/>
                  </a:cubicBezTo>
                  <a:cubicBezTo>
                    <a:pt x="305" y="87"/>
                    <a:pt x="319" y="102"/>
                    <a:pt x="339" y="122"/>
                  </a:cubicBezTo>
                  <a:cubicBezTo>
                    <a:pt x="349" y="132"/>
                    <a:pt x="361" y="144"/>
                    <a:pt x="374" y="156"/>
                  </a:cubicBezTo>
                  <a:cubicBezTo>
                    <a:pt x="380" y="162"/>
                    <a:pt x="387" y="168"/>
                    <a:pt x="394" y="174"/>
                  </a:cubicBezTo>
                  <a:cubicBezTo>
                    <a:pt x="403" y="183"/>
                    <a:pt x="403" y="183"/>
                    <a:pt x="403" y="183"/>
                  </a:cubicBezTo>
                  <a:cubicBezTo>
                    <a:pt x="402" y="224"/>
                    <a:pt x="402" y="258"/>
                    <a:pt x="403" y="266"/>
                  </a:cubicBezTo>
                  <a:cubicBezTo>
                    <a:pt x="403" y="267"/>
                    <a:pt x="403" y="268"/>
                    <a:pt x="404" y="269"/>
                  </a:cubicBezTo>
                  <a:cubicBezTo>
                    <a:pt x="404" y="269"/>
                    <a:pt x="404" y="270"/>
                    <a:pt x="403" y="270"/>
                  </a:cubicBezTo>
                  <a:cubicBezTo>
                    <a:pt x="389" y="303"/>
                    <a:pt x="381" y="322"/>
                    <a:pt x="381" y="322"/>
                  </a:cubicBezTo>
                  <a:cubicBezTo>
                    <a:pt x="354" y="384"/>
                    <a:pt x="370" y="359"/>
                    <a:pt x="391" y="326"/>
                  </a:cubicBezTo>
                  <a:cubicBezTo>
                    <a:pt x="394" y="322"/>
                    <a:pt x="402" y="305"/>
                    <a:pt x="415" y="277"/>
                  </a:cubicBezTo>
                  <a:cubicBezTo>
                    <a:pt x="415" y="278"/>
                    <a:pt x="416" y="278"/>
                    <a:pt x="416" y="279"/>
                  </a:cubicBezTo>
                  <a:cubicBezTo>
                    <a:pt x="420" y="289"/>
                    <a:pt x="425" y="300"/>
                    <a:pt x="430" y="311"/>
                  </a:cubicBezTo>
                  <a:cubicBezTo>
                    <a:pt x="435" y="323"/>
                    <a:pt x="440" y="335"/>
                    <a:pt x="445" y="348"/>
                  </a:cubicBezTo>
                  <a:cubicBezTo>
                    <a:pt x="454" y="367"/>
                    <a:pt x="454" y="367"/>
                    <a:pt x="454" y="367"/>
                  </a:cubicBezTo>
                  <a:cubicBezTo>
                    <a:pt x="456" y="372"/>
                    <a:pt x="456" y="372"/>
                    <a:pt x="456" y="372"/>
                  </a:cubicBezTo>
                  <a:cubicBezTo>
                    <a:pt x="456" y="373"/>
                    <a:pt x="456" y="373"/>
                    <a:pt x="456" y="373"/>
                  </a:cubicBezTo>
                  <a:cubicBezTo>
                    <a:pt x="476" y="385"/>
                    <a:pt x="462" y="377"/>
                    <a:pt x="467" y="379"/>
                  </a:cubicBezTo>
                  <a:cubicBezTo>
                    <a:pt x="467" y="379"/>
                    <a:pt x="467" y="379"/>
                    <a:pt x="467" y="379"/>
                  </a:cubicBezTo>
                  <a:cubicBezTo>
                    <a:pt x="468" y="379"/>
                    <a:pt x="468" y="379"/>
                    <a:pt x="468" y="379"/>
                  </a:cubicBezTo>
                  <a:cubicBezTo>
                    <a:pt x="470" y="379"/>
                    <a:pt x="470" y="379"/>
                    <a:pt x="470" y="379"/>
                  </a:cubicBezTo>
                  <a:cubicBezTo>
                    <a:pt x="482" y="378"/>
                    <a:pt x="482" y="378"/>
                    <a:pt x="482" y="378"/>
                  </a:cubicBezTo>
                  <a:cubicBezTo>
                    <a:pt x="508" y="375"/>
                    <a:pt x="536" y="372"/>
                    <a:pt x="566" y="369"/>
                  </a:cubicBezTo>
                  <a:cubicBezTo>
                    <a:pt x="555" y="383"/>
                    <a:pt x="555" y="383"/>
                    <a:pt x="555" y="383"/>
                  </a:cubicBezTo>
                  <a:cubicBezTo>
                    <a:pt x="545" y="397"/>
                    <a:pt x="534" y="412"/>
                    <a:pt x="523" y="427"/>
                  </a:cubicBezTo>
                  <a:cubicBezTo>
                    <a:pt x="514" y="438"/>
                    <a:pt x="514" y="438"/>
                    <a:pt x="514" y="438"/>
                  </a:cubicBezTo>
                  <a:cubicBezTo>
                    <a:pt x="510" y="444"/>
                    <a:pt x="510" y="444"/>
                    <a:pt x="510" y="444"/>
                  </a:cubicBezTo>
                  <a:cubicBezTo>
                    <a:pt x="508" y="447"/>
                    <a:pt x="508" y="447"/>
                    <a:pt x="508" y="447"/>
                  </a:cubicBezTo>
                  <a:cubicBezTo>
                    <a:pt x="507" y="448"/>
                    <a:pt x="507" y="448"/>
                    <a:pt x="507" y="448"/>
                  </a:cubicBezTo>
                  <a:cubicBezTo>
                    <a:pt x="506" y="449"/>
                    <a:pt x="506" y="449"/>
                    <a:pt x="506" y="449"/>
                  </a:cubicBezTo>
                  <a:cubicBezTo>
                    <a:pt x="506" y="455"/>
                    <a:pt x="506" y="436"/>
                    <a:pt x="506" y="463"/>
                  </a:cubicBezTo>
                  <a:cubicBezTo>
                    <a:pt x="506" y="463"/>
                    <a:pt x="506" y="463"/>
                    <a:pt x="506" y="463"/>
                  </a:cubicBezTo>
                  <a:cubicBezTo>
                    <a:pt x="523" y="486"/>
                    <a:pt x="523" y="486"/>
                    <a:pt x="523" y="486"/>
                  </a:cubicBezTo>
                  <a:cubicBezTo>
                    <a:pt x="535" y="502"/>
                    <a:pt x="546" y="518"/>
                    <a:pt x="558" y="534"/>
                  </a:cubicBezTo>
                  <a:cubicBezTo>
                    <a:pt x="563" y="541"/>
                    <a:pt x="563" y="541"/>
                    <a:pt x="563" y="541"/>
                  </a:cubicBezTo>
                  <a:cubicBezTo>
                    <a:pt x="507" y="535"/>
                    <a:pt x="507" y="535"/>
                    <a:pt x="507" y="535"/>
                  </a:cubicBezTo>
                  <a:cubicBezTo>
                    <a:pt x="477" y="532"/>
                    <a:pt x="477" y="532"/>
                    <a:pt x="477" y="532"/>
                  </a:cubicBezTo>
                  <a:cubicBezTo>
                    <a:pt x="470" y="531"/>
                    <a:pt x="470" y="531"/>
                    <a:pt x="470" y="531"/>
                  </a:cubicBezTo>
                  <a:cubicBezTo>
                    <a:pt x="468" y="531"/>
                    <a:pt x="468" y="531"/>
                    <a:pt x="468" y="531"/>
                  </a:cubicBezTo>
                  <a:cubicBezTo>
                    <a:pt x="467" y="531"/>
                    <a:pt x="467" y="531"/>
                    <a:pt x="467" y="531"/>
                  </a:cubicBezTo>
                  <a:cubicBezTo>
                    <a:pt x="469" y="529"/>
                    <a:pt x="443" y="544"/>
                    <a:pt x="454" y="538"/>
                  </a:cubicBezTo>
                  <a:cubicBezTo>
                    <a:pt x="454" y="538"/>
                    <a:pt x="454" y="538"/>
                    <a:pt x="454" y="538"/>
                  </a:cubicBezTo>
                  <a:cubicBezTo>
                    <a:pt x="452" y="542"/>
                    <a:pt x="452" y="542"/>
                    <a:pt x="452" y="542"/>
                  </a:cubicBezTo>
                  <a:cubicBezTo>
                    <a:pt x="446" y="556"/>
                    <a:pt x="446" y="556"/>
                    <a:pt x="446" y="556"/>
                  </a:cubicBezTo>
                  <a:cubicBezTo>
                    <a:pt x="422" y="611"/>
                    <a:pt x="422" y="611"/>
                    <a:pt x="422" y="611"/>
                  </a:cubicBezTo>
                  <a:cubicBezTo>
                    <a:pt x="415" y="625"/>
                    <a:pt x="415" y="625"/>
                    <a:pt x="415" y="625"/>
                  </a:cubicBezTo>
                  <a:cubicBezTo>
                    <a:pt x="409" y="611"/>
                    <a:pt x="403" y="597"/>
                    <a:pt x="397" y="583"/>
                  </a:cubicBezTo>
                  <a:cubicBezTo>
                    <a:pt x="386" y="557"/>
                    <a:pt x="386" y="557"/>
                    <a:pt x="386" y="557"/>
                  </a:cubicBezTo>
                  <a:cubicBezTo>
                    <a:pt x="380" y="544"/>
                    <a:pt x="380" y="544"/>
                    <a:pt x="380" y="544"/>
                  </a:cubicBezTo>
                  <a:cubicBezTo>
                    <a:pt x="378" y="541"/>
                    <a:pt x="378" y="541"/>
                    <a:pt x="378" y="541"/>
                  </a:cubicBezTo>
                  <a:cubicBezTo>
                    <a:pt x="378" y="539"/>
                    <a:pt x="378" y="539"/>
                    <a:pt x="378" y="539"/>
                  </a:cubicBezTo>
                  <a:cubicBezTo>
                    <a:pt x="377" y="538"/>
                    <a:pt x="377" y="538"/>
                    <a:pt x="377" y="538"/>
                  </a:cubicBezTo>
                  <a:cubicBezTo>
                    <a:pt x="377" y="538"/>
                    <a:pt x="377" y="538"/>
                    <a:pt x="377" y="538"/>
                  </a:cubicBezTo>
                  <a:cubicBezTo>
                    <a:pt x="371" y="534"/>
                    <a:pt x="390" y="545"/>
                    <a:pt x="364" y="530"/>
                  </a:cubicBezTo>
                  <a:cubicBezTo>
                    <a:pt x="357" y="531"/>
                    <a:pt x="357" y="531"/>
                    <a:pt x="357" y="531"/>
                  </a:cubicBezTo>
                  <a:cubicBezTo>
                    <a:pt x="338" y="533"/>
                    <a:pt x="320" y="535"/>
                    <a:pt x="302" y="537"/>
                  </a:cubicBezTo>
                  <a:cubicBezTo>
                    <a:pt x="291" y="538"/>
                    <a:pt x="280" y="539"/>
                    <a:pt x="270" y="540"/>
                  </a:cubicBezTo>
                  <a:cubicBezTo>
                    <a:pt x="277" y="530"/>
                    <a:pt x="277" y="530"/>
                    <a:pt x="277" y="530"/>
                  </a:cubicBezTo>
                  <a:cubicBezTo>
                    <a:pt x="287" y="517"/>
                    <a:pt x="296" y="504"/>
                    <a:pt x="305" y="492"/>
                  </a:cubicBezTo>
                  <a:cubicBezTo>
                    <a:pt x="318" y="474"/>
                    <a:pt x="318" y="474"/>
                    <a:pt x="318" y="474"/>
                  </a:cubicBezTo>
                  <a:cubicBezTo>
                    <a:pt x="325" y="465"/>
                    <a:pt x="325" y="465"/>
                    <a:pt x="325" y="465"/>
                  </a:cubicBezTo>
                  <a:cubicBezTo>
                    <a:pt x="325" y="464"/>
                    <a:pt x="325" y="464"/>
                    <a:pt x="325" y="464"/>
                  </a:cubicBezTo>
                  <a:cubicBezTo>
                    <a:pt x="326" y="464"/>
                    <a:pt x="326" y="464"/>
                    <a:pt x="326" y="464"/>
                  </a:cubicBezTo>
                  <a:cubicBezTo>
                    <a:pt x="326" y="477"/>
                    <a:pt x="326" y="445"/>
                    <a:pt x="326" y="448"/>
                  </a:cubicBezTo>
                  <a:cubicBezTo>
                    <a:pt x="325" y="448"/>
                    <a:pt x="325" y="448"/>
                    <a:pt x="325" y="448"/>
                  </a:cubicBezTo>
                  <a:cubicBezTo>
                    <a:pt x="324" y="446"/>
                    <a:pt x="324" y="446"/>
                    <a:pt x="324" y="446"/>
                  </a:cubicBezTo>
                  <a:cubicBezTo>
                    <a:pt x="321" y="441"/>
                    <a:pt x="321" y="441"/>
                    <a:pt x="321" y="441"/>
                  </a:cubicBezTo>
                  <a:cubicBezTo>
                    <a:pt x="304" y="419"/>
                    <a:pt x="289" y="399"/>
                    <a:pt x="276" y="381"/>
                  </a:cubicBezTo>
                  <a:cubicBezTo>
                    <a:pt x="274" y="378"/>
                    <a:pt x="271" y="375"/>
                    <a:pt x="269" y="372"/>
                  </a:cubicBezTo>
                  <a:cubicBezTo>
                    <a:pt x="278" y="372"/>
                    <a:pt x="286" y="373"/>
                    <a:pt x="291" y="374"/>
                  </a:cubicBezTo>
                  <a:cubicBezTo>
                    <a:pt x="407" y="384"/>
                    <a:pt x="341" y="363"/>
                    <a:pt x="293" y="351"/>
                  </a:cubicBezTo>
                  <a:cubicBezTo>
                    <a:pt x="290" y="350"/>
                    <a:pt x="283" y="349"/>
                    <a:pt x="270" y="347"/>
                  </a:cubicBezTo>
                  <a:cubicBezTo>
                    <a:pt x="264" y="346"/>
                    <a:pt x="257" y="345"/>
                    <a:pt x="249" y="344"/>
                  </a:cubicBezTo>
                  <a:cubicBezTo>
                    <a:pt x="246" y="344"/>
                    <a:pt x="246" y="344"/>
                    <a:pt x="246" y="344"/>
                  </a:cubicBezTo>
                  <a:cubicBezTo>
                    <a:pt x="244" y="344"/>
                    <a:pt x="244" y="344"/>
                    <a:pt x="244" y="344"/>
                  </a:cubicBezTo>
                  <a:cubicBezTo>
                    <a:pt x="243" y="344"/>
                    <a:pt x="243" y="344"/>
                    <a:pt x="243" y="344"/>
                  </a:cubicBezTo>
                  <a:cubicBezTo>
                    <a:pt x="243" y="344"/>
                    <a:pt x="243" y="345"/>
                    <a:pt x="243" y="345"/>
                  </a:cubicBezTo>
                  <a:cubicBezTo>
                    <a:pt x="239" y="341"/>
                    <a:pt x="213" y="326"/>
                    <a:pt x="181" y="308"/>
                  </a:cubicBezTo>
                  <a:cubicBezTo>
                    <a:pt x="180" y="308"/>
                    <a:pt x="180" y="308"/>
                    <a:pt x="180" y="308"/>
                  </a:cubicBezTo>
                  <a:cubicBezTo>
                    <a:pt x="179" y="304"/>
                    <a:pt x="179" y="304"/>
                    <a:pt x="179" y="304"/>
                  </a:cubicBezTo>
                  <a:cubicBezTo>
                    <a:pt x="158" y="233"/>
                    <a:pt x="136" y="164"/>
                    <a:pt x="136" y="164"/>
                  </a:cubicBezTo>
                  <a:cubicBezTo>
                    <a:pt x="132" y="149"/>
                    <a:pt x="129" y="157"/>
                    <a:pt x="125" y="167"/>
                  </a:cubicBezTo>
                  <a:cubicBezTo>
                    <a:pt x="124" y="171"/>
                    <a:pt x="137" y="230"/>
                    <a:pt x="153" y="294"/>
                  </a:cubicBezTo>
                  <a:cubicBezTo>
                    <a:pt x="92" y="261"/>
                    <a:pt x="21" y="225"/>
                    <a:pt x="21" y="225"/>
                  </a:cubicBezTo>
                  <a:cubicBezTo>
                    <a:pt x="10" y="219"/>
                    <a:pt x="12" y="226"/>
                    <a:pt x="16" y="235"/>
                  </a:cubicBezTo>
                  <a:cubicBezTo>
                    <a:pt x="17" y="239"/>
                    <a:pt x="78" y="277"/>
                    <a:pt x="134" y="310"/>
                  </a:cubicBezTo>
                  <a:cubicBezTo>
                    <a:pt x="131" y="311"/>
                    <a:pt x="128" y="312"/>
                    <a:pt x="125" y="313"/>
                  </a:cubicBezTo>
                  <a:cubicBezTo>
                    <a:pt x="109" y="317"/>
                    <a:pt x="93" y="321"/>
                    <a:pt x="79" y="325"/>
                  </a:cubicBezTo>
                  <a:cubicBezTo>
                    <a:pt x="51" y="332"/>
                    <a:pt x="31" y="338"/>
                    <a:pt x="24" y="340"/>
                  </a:cubicBezTo>
                  <a:cubicBezTo>
                    <a:pt x="0" y="349"/>
                    <a:pt x="18" y="358"/>
                    <a:pt x="30" y="362"/>
                  </a:cubicBezTo>
                  <a:cubicBezTo>
                    <a:pt x="33" y="363"/>
                    <a:pt x="53" y="359"/>
                    <a:pt x="81" y="351"/>
                  </a:cubicBezTo>
                  <a:cubicBezTo>
                    <a:pt x="95" y="347"/>
                    <a:pt x="111" y="343"/>
                    <a:pt x="128" y="338"/>
                  </a:cubicBezTo>
                  <a:cubicBezTo>
                    <a:pt x="136" y="335"/>
                    <a:pt x="145" y="333"/>
                    <a:pt x="154" y="330"/>
                  </a:cubicBezTo>
                  <a:cubicBezTo>
                    <a:pt x="163" y="327"/>
                    <a:pt x="163" y="327"/>
                    <a:pt x="163" y="327"/>
                  </a:cubicBezTo>
                  <a:cubicBezTo>
                    <a:pt x="196" y="347"/>
                    <a:pt x="225" y="363"/>
                    <a:pt x="231" y="366"/>
                  </a:cubicBezTo>
                  <a:cubicBezTo>
                    <a:pt x="233" y="367"/>
                    <a:pt x="234" y="367"/>
                    <a:pt x="235" y="367"/>
                  </a:cubicBezTo>
                  <a:cubicBezTo>
                    <a:pt x="237" y="370"/>
                    <a:pt x="237" y="370"/>
                    <a:pt x="237" y="370"/>
                  </a:cubicBezTo>
                  <a:cubicBezTo>
                    <a:pt x="239" y="373"/>
                    <a:pt x="242" y="377"/>
                    <a:pt x="245" y="381"/>
                  </a:cubicBezTo>
                  <a:cubicBezTo>
                    <a:pt x="257" y="398"/>
                    <a:pt x="271" y="417"/>
                    <a:pt x="287" y="439"/>
                  </a:cubicBezTo>
                  <a:cubicBezTo>
                    <a:pt x="299" y="456"/>
                    <a:pt x="299" y="456"/>
                    <a:pt x="299" y="456"/>
                  </a:cubicBezTo>
                  <a:cubicBezTo>
                    <a:pt x="299" y="456"/>
                    <a:pt x="299" y="456"/>
                    <a:pt x="299" y="456"/>
                  </a:cubicBezTo>
                  <a:cubicBezTo>
                    <a:pt x="298" y="458"/>
                    <a:pt x="298" y="458"/>
                    <a:pt x="298" y="458"/>
                  </a:cubicBezTo>
                  <a:cubicBezTo>
                    <a:pt x="289" y="470"/>
                    <a:pt x="280" y="483"/>
                    <a:pt x="270" y="496"/>
                  </a:cubicBezTo>
                  <a:cubicBezTo>
                    <a:pt x="260" y="509"/>
                    <a:pt x="251" y="523"/>
                    <a:pt x="240" y="537"/>
                  </a:cubicBezTo>
                  <a:cubicBezTo>
                    <a:pt x="235" y="545"/>
                    <a:pt x="235" y="545"/>
                    <a:pt x="235" y="545"/>
                  </a:cubicBezTo>
                  <a:cubicBezTo>
                    <a:pt x="235" y="545"/>
                    <a:pt x="235" y="545"/>
                    <a:pt x="235" y="545"/>
                  </a:cubicBezTo>
                  <a:cubicBezTo>
                    <a:pt x="231" y="544"/>
                    <a:pt x="202" y="561"/>
                    <a:pt x="166" y="583"/>
                  </a:cubicBezTo>
                  <a:cubicBezTo>
                    <a:pt x="165" y="582"/>
                    <a:pt x="165" y="582"/>
                    <a:pt x="165" y="582"/>
                  </a:cubicBezTo>
                  <a:cubicBezTo>
                    <a:pt x="93" y="566"/>
                    <a:pt x="21" y="550"/>
                    <a:pt x="21" y="550"/>
                  </a:cubicBezTo>
                  <a:cubicBezTo>
                    <a:pt x="7" y="546"/>
                    <a:pt x="12" y="552"/>
                    <a:pt x="19" y="560"/>
                  </a:cubicBezTo>
                  <a:cubicBezTo>
                    <a:pt x="22" y="564"/>
                    <a:pt x="78" y="581"/>
                    <a:pt x="140" y="599"/>
                  </a:cubicBezTo>
                  <a:cubicBezTo>
                    <a:pt x="82" y="635"/>
                    <a:pt x="19" y="676"/>
                    <a:pt x="19" y="676"/>
                  </a:cubicBezTo>
                  <a:cubicBezTo>
                    <a:pt x="8" y="682"/>
                    <a:pt x="15" y="684"/>
                    <a:pt x="24" y="686"/>
                  </a:cubicBezTo>
                  <a:cubicBezTo>
                    <a:pt x="30" y="687"/>
                    <a:pt x="91" y="653"/>
                    <a:pt x="148" y="622"/>
                  </a:cubicBezTo>
                  <a:cubicBezTo>
                    <a:pt x="147" y="625"/>
                    <a:pt x="146" y="629"/>
                    <a:pt x="145" y="633"/>
                  </a:cubicBezTo>
                  <a:cubicBezTo>
                    <a:pt x="140" y="650"/>
                    <a:pt x="136" y="666"/>
                    <a:pt x="132" y="679"/>
                  </a:cubicBezTo>
                  <a:cubicBezTo>
                    <a:pt x="125" y="707"/>
                    <a:pt x="120" y="728"/>
                    <a:pt x="118" y="735"/>
                  </a:cubicBezTo>
                  <a:cubicBezTo>
                    <a:pt x="114" y="760"/>
                    <a:pt x="131" y="749"/>
                    <a:pt x="141" y="741"/>
                  </a:cubicBezTo>
                  <a:cubicBezTo>
                    <a:pt x="143" y="738"/>
                    <a:pt x="149" y="719"/>
                    <a:pt x="156" y="691"/>
                  </a:cubicBezTo>
                  <a:cubicBezTo>
                    <a:pt x="160" y="677"/>
                    <a:pt x="164" y="661"/>
                    <a:pt x="168" y="644"/>
                  </a:cubicBezTo>
                  <a:cubicBezTo>
                    <a:pt x="170" y="635"/>
                    <a:pt x="172" y="627"/>
                    <a:pt x="174" y="618"/>
                  </a:cubicBezTo>
                  <a:cubicBezTo>
                    <a:pt x="177" y="605"/>
                    <a:pt x="177" y="605"/>
                    <a:pt x="177" y="605"/>
                  </a:cubicBezTo>
                  <a:cubicBezTo>
                    <a:pt x="207" y="588"/>
                    <a:pt x="232" y="574"/>
                    <a:pt x="243" y="567"/>
                  </a:cubicBezTo>
                  <a:cubicBezTo>
                    <a:pt x="243" y="568"/>
                    <a:pt x="243" y="568"/>
                    <a:pt x="244" y="569"/>
                  </a:cubicBezTo>
                  <a:cubicBezTo>
                    <a:pt x="244" y="569"/>
                    <a:pt x="244" y="569"/>
                    <a:pt x="244" y="569"/>
                  </a:cubicBezTo>
                  <a:cubicBezTo>
                    <a:pt x="246" y="568"/>
                    <a:pt x="246" y="568"/>
                    <a:pt x="246" y="568"/>
                  </a:cubicBezTo>
                  <a:cubicBezTo>
                    <a:pt x="249" y="568"/>
                    <a:pt x="249" y="568"/>
                    <a:pt x="249" y="568"/>
                  </a:cubicBezTo>
                  <a:cubicBezTo>
                    <a:pt x="255" y="567"/>
                    <a:pt x="255" y="567"/>
                    <a:pt x="255" y="567"/>
                  </a:cubicBezTo>
                  <a:cubicBezTo>
                    <a:pt x="255" y="568"/>
                    <a:pt x="255" y="568"/>
                    <a:pt x="255" y="567"/>
                  </a:cubicBezTo>
                  <a:cubicBezTo>
                    <a:pt x="256" y="567"/>
                    <a:pt x="256" y="567"/>
                    <a:pt x="256" y="567"/>
                  </a:cubicBezTo>
                  <a:cubicBezTo>
                    <a:pt x="283" y="564"/>
                    <a:pt x="283" y="564"/>
                    <a:pt x="283" y="564"/>
                  </a:cubicBezTo>
                  <a:cubicBezTo>
                    <a:pt x="301" y="562"/>
                    <a:pt x="320" y="560"/>
                    <a:pt x="339" y="558"/>
                  </a:cubicBezTo>
                  <a:cubicBezTo>
                    <a:pt x="353" y="556"/>
                    <a:pt x="353" y="556"/>
                    <a:pt x="353" y="556"/>
                  </a:cubicBezTo>
                  <a:cubicBezTo>
                    <a:pt x="358" y="556"/>
                    <a:pt x="358" y="556"/>
                    <a:pt x="358" y="556"/>
                  </a:cubicBezTo>
                  <a:cubicBezTo>
                    <a:pt x="367" y="575"/>
                    <a:pt x="367" y="575"/>
                    <a:pt x="367" y="575"/>
                  </a:cubicBezTo>
                  <a:cubicBezTo>
                    <a:pt x="375" y="594"/>
                    <a:pt x="383" y="612"/>
                    <a:pt x="391" y="631"/>
                  </a:cubicBezTo>
                  <a:cubicBezTo>
                    <a:pt x="404" y="659"/>
                    <a:pt x="404" y="659"/>
                    <a:pt x="404" y="659"/>
                  </a:cubicBezTo>
                  <a:cubicBezTo>
                    <a:pt x="404" y="659"/>
                    <a:pt x="404" y="659"/>
                    <a:pt x="404" y="659"/>
                  </a:cubicBezTo>
                  <a:cubicBezTo>
                    <a:pt x="402" y="667"/>
                    <a:pt x="402" y="703"/>
                    <a:pt x="403" y="745"/>
                  </a:cubicBezTo>
                  <a:cubicBezTo>
                    <a:pt x="353" y="799"/>
                    <a:pt x="304" y="853"/>
                    <a:pt x="304" y="853"/>
                  </a:cubicBezTo>
                  <a:cubicBezTo>
                    <a:pt x="293" y="863"/>
                    <a:pt x="301" y="862"/>
                    <a:pt x="311" y="860"/>
                  </a:cubicBezTo>
                  <a:cubicBezTo>
                    <a:pt x="316" y="859"/>
                    <a:pt x="358" y="820"/>
                    <a:pt x="404" y="775"/>
                  </a:cubicBezTo>
                  <a:cubicBezTo>
                    <a:pt x="407" y="841"/>
                    <a:pt x="410" y="910"/>
                    <a:pt x="410" y="910"/>
                  </a:cubicBezTo>
                  <a:cubicBezTo>
                    <a:pt x="410" y="922"/>
                    <a:pt x="415" y="917"/>
                    <a:pt x="421" y="910"/>
                  </a:cubicBezTo>
                  <a:cubicBezTo>
                    <a:pt x="425" y="906"/>
                    <a:pt x="427" y="841"/>
                    <a:pt x="428" y="777"/>
                  </a:cubicBezTo>
                  <a:cubicBezTo>
                    <a:pt x="438" y="787"/>
                    <a:pt x="438" y="787"/>
                    <a:pt x="438" y="787"/>
                  </a:cubicBezTo>
                  <a:cubicBezTo>
                    <a:pt x="450" y="799"/>
                    <a:pt x="461" y="811"/>
                    <a:pt x="471" y="821"/>
                  </a:cubicBezTo>
                  <a:cubicBezTo>
                    <a:pt x="492" y="842"/>
                    <a:pt x="507" y="857"/>
                    <a:pt x="512" y="861"/>
                  </a:cubicBezTo>
                  <a:cubicBezTo>
                    <a:pt x="532" y="878"/>
                    <a:pt x="531" y="857"/>
                    <a:pt x="528" y="845"/>
                  </a:cubicBezTo>
                  <a:cubicBezTo>
                    <a:pt x="528" y="841"/>
                    <a:pt x="514" y="827"/>
                    <a:pt x="493" y="807"/>
                  </a:cubicBezTo>
                  <a:cubicBezTo>
                    <a:pt x="483" y="797"/>
                    <a:pt x="471" y="785"/>
                    <a:pt x="458" y="773"/>
                  </a:cubicBezTo>
                  <a:cubicBezTo>
                    <a:pt x="452" y="767"/>
                    <a:pt x="445" y="761"/>
                    <a:pt x="439" y="754"/>
                  </a:cubicBezTo>
                  <a:cubicBezTo>
                    <a:pt x="429" y="745"/>
                    <a:pt x="429" y="745"/>
                    <a:pt x="429" y="745"/>
                  </a:cubicBezTo>
                  <a:cubicBezTo>
                    <a:pt x="428" y="744"/>
                    <a:pt x="428" y="744"/>
                    <a:pt x="428" y="744"/>
                  </a:cubicBezTo>
                  <a:cubicBezTo>
                    <a:pt x="428" y="706"/>
                    <a:pt x="428" y="673"/>
                    <a:pt x="428" y="661"/>
                  </a:cubicBezTo>
                  <a:cubicBezTo>
                    <a:pt x="428" y="661"/>
                    <a:pt x="428" y="661"/>
                    <a:pt x="428" y="661"/>
                  </a:cubicBezTo>
                  <a:cubicBezTo>
                    <a:pt x="428" y="659"/>
                    <a:pt x="428" y="658"/>
                    <a:pt x="427" y="657"/>
                  </a:cubicBezTo>
                  <a:cubicBezTo>
                    <a:pt x="427" y="657"/>
                    <a:pt x="427" y="657"/>
                    <a:pt x="427" y="657"/>
                  </a:cubicBezTo>
                  <a:cubicBezTo>
                    <a:pt x="428" y="656"/>
                    <a:pt x="428" y="656"/>
                    <a:pt x="428" y="656"/>
                  </a:cubicBezTo>
                  <a:cubicBezTo>
                    <a:pt x="431" y="649"/>
                    <a:pt x="431" y="649"/>
                    <a:pt x="431" y="649"/>
                  </a:cubicBezTo>
                  <a:cubicBezTo>
                    <a:pt x="437" y="635"/>
                    <a:pt x="437" y="635"/>
                    <a:pt x="437" y="635"/>
                  </a:cubicBezTo>
                  <a:cubicBezTo>
                    <a:pt x="462" y="577"/>
                    <a:pt x="462" y="577"/>
                    <a:pt x="462" y="577"/>
                  </a:cubicBezTo>
                  <a:cubicBezTo>
                    <a:pt x="472" y="554"/>
                    <a:pt x="472" y="554"/>
                    <a:pt x="472" y="554"/>
                  </a:cubicBezTo>
                  <a:cubicBezTo>
                    <a:pt x="478" y="555"/>
                    <a:pt x="478" y="555"/>
                    <a:pt x="478" y="555"/>
                  </a:cubicBezTo>
                  <a:cubicBezTo>
                    <a:pt x="494" y="556"/>
                    <a:pt x="494" y="556"/>
                    <a:pt x="494" y="556"/>
                  </a:cubicBezTo>
                  <a:cubicBezTo>
                    <a:pt x="556" y="563"/>
                    <a:pt x="556" y="563"/>
                    <a:pt x="556" y="563"/>
                  </a:cubicBezTo>
                  <a:cubicBezTo>
                    <a:pt x="581" y="565"/>
                    <a:pt x="581" y="565"/>
                    <a:pt x="581" y="565"/>
                  </a:cubicBezTo>
                  <a:cubicBezTo>
                    <a:pt x="582" y="566"/>
                    <a:pt x="584" y="567"/>
                    <a:pt x="586" y="568"/>
                  </a:cubicBezTo>
                  <a:cubicBezTo>
                    <a:pt x="585" y="570"/>
                    <a:pt x="585" y="569"/>
                    <a:pt x="586" y="568"/>
                  </a:cubicBezTo>
                  <a:cubicBezTo>
                    <a:pt x="596" y="575"/>
                    <a:pt x="618" y="588"/>
                    <a:pt x="644" y="602"/>
                  </a:cubicBezTo>
                  <a:cubicBezTo>
                    <a:pt x="645" y="604"/>
                    <a:pt x="645" y="604"/>
                    <a:pt x="645" y="604"/>
                  </a:cubicBezTo>
                  <a:cubicBezTo>
                    <a:pt x="666" y="675"/>
                    <a:pt x="688" y="744"/>
                    <a:pt x="688" y="744"/>
                  </a:cubicBezTo>
                  <a:cubicBezTo>
                    <a:pt x="692" y="759"/>
                    <a:pt x="695" y="751"/>
                    <a:pt x="699" y="741"/>
                  </a:cubicBezTo>
                  <a:cubicBezTo>
                    <a:pt x="700" y="737"/>
                    <a:pt x="687" y="680"/>
                    <a:pt x="671" y="617"/>
                  </a:cubicBezTo>
                  <a:cubicBezTo>
                    <a:pt x="732" y="649"/>
                    <a:pt x="802" y="685"/>
                    <a:pt x="802" y="685"/>
                  </a:cubicBezTo>
                  <a:cubicBezTo>
                    <a:pt x="812" y="691"/>
                    <a:pt x="810" y="684"/>
                    <a:pt x="807" y="675"/>
                  </a:cubicBezTo>
                  <a:cubicBezTo>
                    <a:pt x="805" y="670"/>
                    <a:pt x="744" y="632"/>
                    <a:pt x="687" y="599"/>
                  </a:cubicBezTo>
                  <a:cubicBezTo>
                    <a:pt x="691" y="598"/>
                    <a:pt x="695" y="597"/>
                    <a:pt x="699" y="596"/>
                  </a:cubicBezTo>
                  <a:cubicBezTo>
                    <a:pt x="715" y="591"/>
                    <a:pt x="731" y="587"/>
                    <a:pt x="745" y="583"/>
                  </a:cubicBezTo>
                  <a:cubicBezTo>
                    <a:pt x="773" y="576"/>
                    <a:pt x="794" y="570"/>
                    <a:pt x="800" y="568"/>
                  </a:cubicBezTo>
                  <a:cubicBezTo>
                    <a:pt x="824" y="559"/>
                    <a:pt x="806" y="550"/>
                    <a:pt x="794" y="546"/>
                  </a:cubicBezTo>
                  <a:cubicBezTo>
                    <a:pt x="791" y="545"/>
                    <a:pt x="771" y="549"/>
                    <a:pt x="743" y="557"/>
                  </a:cubicBezTo>
                  <a:cubicBezTo>
                    <a:pt x="729" y="561"/>
                    <a:pt x="713" y="566"/>
                    <a:pt x="696" y="571"/>
                  </a:cubicBezTo>
                  <a:cubicBezTo>
                    <a:pt x="688" y="573"/>
                    <a:pt x="679" y="576"/>
                    <a:pt x="671" y="578"/>
                  </a:cubicBezTo>
                  <a:cubicBezTo>
                    <a:pt x="659" y="582"/>
                    <a:pt x="659" y="582"/>
                    <a:pt x="659" y="582"/>
                  </a:cubicBezTo>
                  <a:cubicBezTo>
                    <a:pt x="626" y="562"/>
                    <a:pt x="598" y="547"/>
                    <a:pt x="591" y="544"/>
                  </a:cubicBezTo>
                  <a:cubicBezTo>
                    <a:pt x="591" y="543"/>
                    <a:pt x="591" y="543"/>
                    <a:pt x="591" y="543"/>
                  </a:cubicBezTo>
                  <a:cubicBezTo>
                    <a:pt x="592" y="540"/>
                    <a:pt x="593" y="539"/>
                    <a:pt x="591" y="543"/>
                  </a:cubicBezTo>
                  <a:cubicBezTo>
                    <a:pt x="587" y="538"/>
                    <a:pt x="587" y="538"/>
                    <a:pt x="587" y="538"/>
                  </a:cubicBezTo>
                  <a:cubicBezTo>
                    <a:pt x="578" y="526"/>
                    <a:pt x="578" y="526"/>
                    <a:pt x="578" y="526"/>
                  </a:cubicBezTo>
                  <a:cubicBezTo>
                    <a:pt x="566" y="509"/>
                    <a:pt x="554" y="493"/>
                    <a:pt x="542" y="477"/>
                  </a:cubicBezTo>
                  <a:cubicBezTo>
                    <a:pt x="526" y="456"/>
                    <a:pt x="526" y="456"/>
                    <a:pt x="526" y="456"/>
                  </a:cubicBezTo>
                  <a:cubicBezTo>
                    <a:pt x="530" y="451"/>
                    <a:pt x="530" y="451"/>
                    <a:pt x="530" y="451"/>
                  </a:cubicBezTo>
                  <a:cubicBezTo>
                    <a:pt x="538" y="439"/>
                    <a:pt x="538" y="439"/>
                    <a:pt x="538" y="439"/>
                  </a:cubicBezTo>
                  <a:cubicBezTo>
                    <a:pt x="550" y="424"/>
                    <a:pt x="561" y="408"/>
                    <a:pt x="572" y="393"/>
                  </a:cubicBezTo>
                  <a:cubicBezTo>
                    <a:pt x="588" y="370"/>
                    <a:pt x="588" y="370"/>
                    <a:pt x="588" y="370"/>
                  </a:cubicBezTo>
                  <a:cubicBezTo>
                    <a:pt x="590" y="367"/>
                    <a:pt x="590" y="367"/>
                    <a:pt x="590" y="367"/>
                  </a:cubicBezTo>
                  <a:cubicBezTo>
                    <a:pt x="590" y="368"/>
                    <a:pt x="591" y="369"/>
                    <a:pt x="590" y="367"/>
                  </a:cubicBezTo>
                  <a:cubicBezTo>
                    <a:pt x="591" y="366"/>
                    <a:pt x="591" y="366"/>
                    <a:pt x="591" y="366"/>
                  </a:cubicBezTo>
                  <a:cubicBezTo>
                    <a:pt x="591" y="366"/>
                    <a:pt x="592" y="366"/>
                    <a:pt x="592" y="366"/>
                  </a:cubicBezTo>
                  <a:cubicBezTo>
                    <a:pt x="596" y="367"/>
                    <a:pt x="624" y="350"/>
                    <a:pt x="660" y="328"/>
                  </a:cubicBezTo>
                  <a:cubicBezTo>
                    <a:pt x="731" y="345"/>
                    <a:pt x="800" y="360"/>
                    <a:pt x="800" y="360"/>
                  </a:cubicBezTo>
                  <a:cubicBezTo>
                    <a:pt x="814" y="364"/>
                    <a:pt x="809" y="358"/>
                    <a:pt x="803" y="350"/>
                  </a:cubicBezTo>
                  <a:cubicBezTo>
                    <a:pt x="800" y="346"/>
                    <a:pt x="746" y="330"/>
                    <a:pt x="685" y="312"/>
                  </a:cubicBezTo>
                  <a:cubicBezTo>
                    <a:pt x="744" y="276"/>
                    <a:pt x="807" y="235"/>
                    <a:pt x="807" y="235"/>
                  </a:cubicBezTo>
                  <a:cubicBezTo>
                    <a:pt x="818" y="228"/>
                    <a:pt x="811" y="227"/>
                    <a:pt x="80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 name="Grupa 30"/>
          <p:cNvGrpSpPr/>
          <p:nvPr/>
        </p:nvGrpSpPr>
        <p:grpSpPr>
          <a:xfrm>
            <a:off x="7271171" y="3453687"/>
            <a:ext cx="551077" cy="616459"/>
            <a:chOff x="3995937" y="1270795"/>
            <a:chExt cx="2315530" cy="2590254"/>
          </a:xfrm>
          <a:solidFill>
            <a:schemeClr val="accent1">
              <a:lumMod val="40000"/>
              <a:lumOff val="60000"/>
            </a:schemeClr>
          </a:solidFill>
        </p:grpSpPr>
        <p:sp>
          <p:nvSpPr>
            <p:cNvPr id="32" name="Freeform 14"/>
            <p:cNvSpPr>
              <a:spLocks noEditPoints="1"/>
            </p:cNvSpPr>
            <p:nvPr/>
          </p:nvSpPr>
          <p:spPr bwMode="auto">
            <a:xfrm>
              <a:off x="4707127" y="2085453"/>
              <a:ext cx="935964" cy="1014457"/>
            </a:xfrm>
            <a:custGeom>
              <a:avLst/>
              <a:gdLst>
                <a:gd name="T0" fmla="*/ 305 w 333"/>
                <a:gd name="T1" fmla="*/ 240 h 361"/>
                <a:gd name="T2" fmla="*/ 294 w 333"/>
                <a:gd name="T3" fmla="*/ 214 h 361"/>
                <a:gd name="T4" fmla="*/ 272 w 333"/>
                <a:gd name="T5" fmla="*/ 211 h 361"/>
                <a:gd name="T6" fmla="*/ 274 w 333"/>
                <a:gd name="T7" fmla="*/ 182 h 361"/>
                <a:gd name="T8" fmla="*/ 225 w 333"/>
                <a:gd name="T9" fmla="*/ 207 h 361"/>
                <a:gd name="T10" fmla="*/ 281 w 333"/>
                <a:gd name="T11" fmla="*/ 142 h 361"/>
                <a:gd name="T12" fmla="*/ 261 w 333"/>
                <a:gd name="T13" fmla="*/ 138 h 361"/>
                <a:gd name="T14" fmla="*/ 310 w 333"/>
                <a:gd name="T15" fmla="*/ 100 h 361"/>
                <a:gd name="T16" fmla="*/ 319 w 333"/>
                <a:gd name="T17" fmla="*/ 64 h 361"/>
                <a:gd name="T18" fmla="*/ 141 w 333"/>
                <a:gd name="T19" fmla="*/ 160 h 361"/>
                <a:gd name="T20" fmla="*/ 234 w 333"/>
                <a:gd name="T21" fmla="*/ 75 h 361"/>
                <a:gd name="T22" fmla="*/ 181 w 333"/>
                <a:gd name="T23" fmla="*/ 92 h 361"/>
                <a:gd name="T24" fmla="*/ 171 w 333"/>
                <a:gd name="T25" fmla="*/ 89 h 361"/>
                <a:gd name="T26" fmla="*/ 187 w 333"/>
                <a:gd name="T27" fmla="*/ 46 h 361"/>
                <a:gd name="T28" fmla="*/ 66 w 333"/>
                <a:gd name="T29" fmla="*/ 112 h 361"/>
                <a:gd name="T30" fmla="*/ 76 w 333"/>
                <a:gd name="T31" fmla="*/ 72 h 361"/>
                <a:gd name="T32" fmla="*/ 36 w 333"/>
                <a:gd name="T33" fmla="*/ 80 h 361"/>
                <a:gd name="T34" fmla="*/ 19 w 333"/>
                <a:gd name="T35" fmla="*/ 89 h 361"/>
                <a:gd name="T36" fmla="*/ 22 w 333"/>
                <a:gd name="T37" fmla="*/ 112 h 361"/>
                <a:gd name="T38" fmla="*/ 36 w 333"/>
                <a:gd name="T39" fmla="*/ 140 h 361"/>
                <a:gd name="T40" fmla="*/ 106 w 333"/>
                <a:gd name="T41" fmla="*/ 116 h 361"/>
                <a:gd name="T42" fmla="*/ 62 w 333"/>
                <a:gd name="T43" fmla="*/ 171 h 361"/>
                <a:gd name="T44" fmla="*/ 77 w 333"/>
                <a:gd name="T45" fmla="*/ 177 h 361"/>
                <a:gd name="T46" fmla="*/ 6 w 333"/>
                <a:gd name="T47" fmla="*/ 247 h 361"/>
                <a:gd name="T48" fmla="*/ 181 w 333"/>
                <a:gd name="T49" fmla="*/ 164 h 361"/>
                <a:gd name="T50" fmla="*/ 147 w 333"/>
                <a:gd name="T51" fmla="*/ 190 h 361"/>
                <a:gd name="T52" fmla="*/ 82 w 333"/>
                <a:gd name="T53" fmla="*/ 237 h 361"/>
                <a:gd name="T54" fmla="*/ 81 w 333"/>
                <a:gd name="T55" fmla="*/ 262 h 361"/>
                <a:gd name="T56" fmla="*/ 194 w 333"/>
                <a:gd name="T57" fmla="*/ 201 h 361"/>
                <a:gd name="T58" fmla="*/ 145 w 333"/>
                <a:gd name="T59" fmla="*/ 242 h 361"/>
                <a:gd name="T60" fmla="*/ 132 w 333"/>
                <a:gd name="T61" fmla="*/ 281 h 361"/>
                <a:gd name="T62" fmla="*/ 159 w 333"/>
                <a:gd name="T63" fmla="*/ 280 h 361"/>
                <a:gd name="T64" fmla="*/ 147 w 333"/>
                <a:gd name="T65" fmla="*/ 320 h 361"/>
                <a:gd name="T66" fmla="*/ 148 w 333"/>
                <a:gd name="T67" fmla="*/ 354 h 361"/>
                <a:gd name="T68" fmla="*/ 166 w 333"/>
                <a:gd name="T69" fmla="*/ 358 h 361"/>
                <a:gd name="T70" fmla="*/ 174 w 333"/>
                <a:gd name="T71" fmla="*/ 353 h 361"/>
                <a:gd name="T72" fmla="*/ 181 w 333"/>
                <a:gd name="T73" fmla="*/ 336 h 361"/>
                <a:gd name="T74" fmla="*/ 189 w 333"/>
                <a:gd name="T75" fmla="*/ 317 h 361"/>
                <a:gd name="T76" fmla="*/ 200 w 333"/>
                <a:gd name="T77" fmla="*/ 276 h 361"/>
                <a:gd name="T78" fmla="*/ 226 w 333"/>
                <a:gd name="T79" fmla="*/ 253 h 361"/>
                <a:gd name="T80" fmla="*/ 256 w 333"/>
                <a:gd name="T81" fmla="*/ 249 h 361"/>
                <a:gd name="T82" fmla="*/ 280 w 333"/>
                <a:gd name="T83" fmla="*/ 243 h 361"/>
                <a:gd name="T84" fmla="*/ 296 w 333"/>
                <a:gd name="T85" fmla="*/ 269 h 361"/>
                <a:gd name="T86" fmla="*/ 315 w 333"/>
                <a:gd name="T87" fmla="*/ 262 h 361"/>
                <a:gd name="T88" fmla="*/ 320 w 333"/>
                <a:gd name="T89" fmla="*/ 259 h 361"/>
                <a:gd name="T90" fmla="*/ 317 w 333"/>
                <a:gd name="T91" fmla="*/ 237 h 361"/>
                <a:gd name="T92" fmla="*/ 148 w 333"/>
                <a:gd name="T93" fmla="*/ 42 h 361"/>
                <a:gd name="T94" fmla="*/ 175 w 333"/>
                <a:gd name="T95" fmla="*/ 26 h 361"/>
                <a:gd name="T96" fmla="*/ 184 w 333"/>
                <a:gd name="T97" fmla="*/ 8 h 361"/>
                <a:gd name="T98" fmla="*/ 143 w 333"/>
                <a:gd name="T99" fmla="*/ 17 h 361"/>
                <a:gd name="T100" fmla="*/ 135 w 333"/>
                <a:gd name="T101" fmla="*/ 21 h 361"/>
                <a:gd name="T102" fmla="*/ 138 w 333"/>
                <a:gd name="T103" fmla="*/ 4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361">
                  <a:moveTo>
                    <a:pt x="317" y="237"/>
                  </a:moveTo>
                  <a:cubicBezTo>
                    <a:pt x="313" y="236"/>
                    <a:pt x="310" y="237"/>
                    <a:pt x="305" y="240"/>
                  </a:cubicBezTo>
                  <a:cubicBezTo>
                    <a:pt x="304" y="238"/>
                    <a:pt x="303" y="236"/>
                    <a:pt x="302" y="235"/>
                  </a:cubicBezTo>
                  <a:cubicBezTo>
                    <a:pt x="295" y="215"/>
                    <a:pt x="295" y="215"/>
                    <a:pt x="294" y="214"/>
                  </a:cubicBezTo>
                  <a:cubicBezTo>
                    <a:pt x="293" y="211"/>
                    <a:pt x="290" y="209"/>
                    <a:pt x="286" y="208"/>
                  </a:cubicBezTo>
                  <a:cubicBezTo>
                    <a:pt x="283" y="207"/>
                    <a:pt x="279" y="207"/>
                    <a:pt x="272" y="211"/>
                  </a:cubicBezTo>
                  <a:cubicBezTo>
                    <a:pt x="282" y="201"/>
                    <a:pt x="285" y="195"/>
                    <a:pt x="281" y="188"/>
                  </a:cubicBezTo>
                  <a:cubicBezTo>
                    <a:pt x="280" y="185"/>
                    <a:pt x="277" y="183"/>
                    <a:pt x="274" y="182"/>
                  </a:cubicBezTo>
                  <a:cubicBezTo>
                    <a:pt x="269" y="181"/>
                    <a:pt x="269" y="181"/>
                    <a:pt x="236" y="200"/>
                  </a:cubicBezTo>
                  <a:cubicBezTo>
                    <a:pt x="232" y="202"/>
                    <a:pt x="229" y="204"/>
                    <a:pt x="225" y="207"/>
                  </a:cubicBezTo>
                  <a:cubicBezTo>
                    <a:pt x="236" y="197"/>
                    <a:pt x="247" y="188"/>
                    <a:pt x="255" y="180"/>
                  </a:cubicBezTo>
                  <a:cubicBezTo>
                    <a:pt x="279" y="160"/>
                    <a:pt x="287" y="152"/>
                    <a:pt x="281" y="142"/>
                  </a:cubicBezTo>
                  <a:cubicBezTo>
                    <a:pt x="279" y="139"/>
                    <a:pt x="276" y="137"/>
                    <a:pt x="273" y="136"/>
                  </a:cubicBezTo>
                  <a:cubicBezTo>
                    <a:pt x="270" y="135"/>
                    <a:pt x="268" y="135"/>
                    <a:pt x="261" y="138"/>
                  </a:cubicBezTo>
                  <a:cubicBezTo>
                    <a:pt x="264" y="135"/>
                    <a:pt x="267" y="133"/>
                    <a:pt x="270" y="131"/>
                  </a:cubicBezTo>
                  <a:cubicBezTo>
                    <a:pt x="288" y="117"/>
                    <a:pt x="301" y="107"/>
                    <a:pt x="310" y="100"/>
                  </a:cubicBezTo>
                  <a:cubicBezTo>
                    <a:pt x="322" y="89"/>
                    <a:pt x="333" y="80"/>
                    <a:pt x="327" y="70"/>
                  </a:cubicBezTo>
                  <a:cubicBezTo>
                    <a:pt x="325" y="67"/>
                    <a:pt x="322" y="64"/>
                    <a:pt x="319" y="64"/>
                  </a:cubicBezTo>
                  <a:cubicBezTo>
                    <a:pt x="311" y="61"/>
                    <a:pt x="309" y="61"/>
                    <a:pt x="169" y="144"/>
                  </a:cubicBezTo>
                  <a:cubicBezTo>
                    <a:pt x="160" y="149"/>
                    <a:pt x="151" y="154"/>
                    <a:pt x="141" y="160"/>
                  </a:cubicBezTo>
                  <a:cubicBezTo>
                    <a:pt x="164" y="143"/>
                    <a:pt x="186" y="128"/>
                    <a:pt x="202" y="115"/>
                  </a:cubicBezTo>
                  <a:cubicBezTo>
                    <a:pt x="231" y="93"/>
                    <a:pt x="240" y="86"/>
                    <a:pt x="234" y="75"/>
                  </a:cubicBezTo>
                  <a:cubicBezTo>
                    <a:pt x="232" y="72"/>
                    <a:pt x="230" y="70"/>
                    <a:pt x="227" y="69"/>
                  </a:cubicBezTo>
                  <a:cubicBezTo>
                    <a:pt x="221" y="68"/>
                    <a:pt x="221" y="68"/>
                    <a:pt x="181" y="92"/>
                  </a:cubicBezTo>
                  <a:cubicBezTo>
                    <a:pt x="171" y="98"/>
                    <a:pt x="158" y="106"/>
                    <a:pt x="143" y="115"/>
                  </a:cubicBezTo>
                  <a:cubicBezTo>
                    <a:pt x="153" y="106"/>
                    <a:pt x="163" y="97"/>
                    <a:pt x="171" y="89"/>
                  </a:cubicBezTo>
                  <a:cubicBezTo>
                    <a:pt x="195" y="67"/>
                    <a:pt x="200" y="61"/>
                    <a:pt x="195" y="51"/>
                  </a:cubicBezTo>
                  <a:cubicBezTo>
                    <a:pt x="194" y="49"/>
                    <a:pt x="191" y="46"/>
                    <a:pt x="187" y="46"/>
                  </a:cubicBezTo>
                  <a:cubicBezTo>
                    <a:pt x="180" y="44"/>
                    <a:pt x="177" y="45"/>
                    <a:pt x="118" y="81"/>
                  </a:cubicBezTo>
                  <a:cubicBezTo>
                    <a:pt x="102" y="91"/>
                    <a:pt x="81" y="104"/>
                    <a:pt x="66" y="112"/>
                  </a:cubicBezTo>
                  <a:cubicBezTo>
                    <a:pt x="68" y="105"/>
                    <a:pt x="71" y="97"/>
                    <a:pt x="73" y="93"/>
                  </a:cubicBezTo>
                  <a:cubicBezTo>
                    <a:pt x="78" y="78"/>
                    <a:pt x="78" y="77"/>
                    <a:pt x="76" y="72"/>
                  </a:cubicBezTo>
                  <a:cubicBezTo>
                    <a:pt x="74" y="69"/>
                    <a:pt x="71" y="67"/>
                    <a:pt x="68" y="66"/>
                  </a:cubicBezTo>
                  <a:cubicBezTo>
                    <a:pt x="62" y="65"/>
                    <a:pt x="60" y="66"/>
                    <a:pt x="36" y="80"/>
                  </a:cubicBezTo>
                  <a:cubicBezTo>
                    <a:pt x="31" y="83"/>
                    <a:pt x="24" y="87"/>
                    <a:pt x="22" y="88"/>
                  </a:cubicBezTo>
                  <a:cubicBezTo>
                    <a:pt x="21" y="89"/>
                    <a:pt x="20" y="89"/>
                    <a:pt x="19" y="89"/>
                  </a:cubicBezTo>
                  <a:cubicBezTo>
                    <a:pt x="14" y="93"/>
                    <a:pt x="12" y="100"/>
                    <a:pt x="15" y="106"/>
                  </a:cubicBezTo>
                  <a:cubicBezTo>
                    <a:pt x="16" y="109"/>
                    <a:pt x="19" y="111"/>
                    <a:pt x="22" y="112"/>
                  </a:cubicBezTo>
                  <a:cubicBezTo>
                    <a:pt x="27" y="113"/>
                    <a:pt x="29" y="113"/>
                    <a:pt x="43" y="104"/>
                  </a:cubicBezTo>
                  <a:cubicBezTo>
                    <a:pt x="33" y="134"/>
                    <a:pt x="33" y="135"/>
                    <a:pt x="36" y="140"/>
                  </a:cubicBezTo>
                  <a:cubicBezTo>
                    <a:pt x="38" y="143"/>
                    <a:pt x="41" y="145"/>
                    <a:pt x="44" y="146"/>
                  </a:cubicBezTo>
                  <a:cubicBezTo>
                    <a:pt x="51" y="148"/>
                    <a:pt x="58" y="145"/>
                    <a:pt x="106" y="116"/>
                  </a:cubicBezTo>
                  <a:cubicBezTo>
                    <a:pt x="95" y="127"/>
                    <a:pt x="84" y="136"/>
                    <a:pt x="77" y="144"/>
                  </a:cubicBezTo>
                  <a:cubicBezTo>
                    <a:pt x="61" y="158"/>
                    <a:pt x="57" y="162"/>
                    <a:pt x="62" y="171"/>
                  </a:cubicBezTo>
                  <a:cubicBezTo>
                    <a:pt x="63" y="174"/>
                    <a:pt x="66" y="176"/>
                    <a:pt x="70" y="177"/>
                  </a:cubicBezTo>
                  <a:cubicBezTo>
                    <a:pt x="72" y="178"/>
                    <a:pt x="74" y="178"/>
                    <a:pt x="77" y="177"/>
                  </a:cubicBezTo>
                  <a:cubicBezTo>
                    <a:pt x="65" y="186"/>
                    <a:pt x="53" y="195"/>
                    <a:pt x="43" y="202"/>
                  </a:cubicBezTo>
                  <a:cubicBezTo>
                    <a:pt x="9" y="229"/>
                    <a:pt x="0" y="236"/>
                    <a:pt x="6" y="247"/>
                  </a:cubicBezTo>
                  <a:cubicBezTo>
                    <a:pt x="8" y="250"/>
                    <a:pt x="10" y="253"/>
                    <a:pt x="14" y="253"/>
                  </a:cubicBezTo>
                  <a:cubicBezTo>
                    <a:pt x="23" y="256"/>
                    <a:pt x="31" y="253"/>
                    <a:pt x="181" y="164"/>
                  </a:cubicBezTo>
                  <a:cubicBezTo>
                    <a:pt x="185" y="162"/>
                    <a:pt x="188" y="161"/>
                    <a:pt x="191" y="159"/>
                  </a:cubicBezTo>
                  <a:cubicBezTo>
                    <a:pt x="175" y="170"/>
                    <a:pt x="160" y="181"/>
                    <a:pt x="147" y="190"/>
                  </a:cubicBezTo>
                  <a:cubicBezTo>
                    <a:pt x="127" y="204"/>
                    <a:pt x="110" y="216"/>
                    <a:pt x="97" y="226"/>
                  </a:cubicBezTo>
                  <a:cubicBezTo>
                    <a:pt x="90" y="231"/>
                    <a:pt x="86" y="234"/>
                    <a:pt x="82" y="237"/>
                  </a:cubicBezTo>
                  <a:cubicBezTo>
                    <a:pt x="77" y="241"/>
                    <a:pt x="69" y="247"/>
                    <a:pt x="74" y="257"/>
                  </a:cubicBezTo>
                  <a:cubicBezTo>
                    <a:pt x="75" y="260"/>
                    <a:pt x="78" y="262"/>
                    <a:pt x="81" y="262"/>
                  </a:cubicBezTo>
                  <a:cubicBezTo>
                    <a:pt x="87" y="264"/>
                    <a:pt x="87" y="264"/>
                    <a:pt x="133" y="237"/>
                  </a:cubicBezTo>
                  <a:cubicBezTo>
                    <a:pt x="148" y="227"/>
                    <a:pt x="171" y="214"/>
                    <a:pt x="194" y="201"/>
                  </a:cubicBezTo>
                  <a:cubicBezTo>
                    <a:pt x="192" y="203"/>
                    <a:pt x="190" y="204"/>
                    <a:pt x="188" y="206"/>
                  </a:cubicBezTo>
                  <a:cubicBezTo>
                    <a:pt x="172" y="219"/>
                    <a:pt x="156" y="232"/>
                    <a:pt x="145" y="242"/>
                  </a:cubicBezTo>
                  <a:cubicBezTo>
                    <a:pt x="126" y="258"/>
                    <a:pt x="118" y="265"/>
                    <a:pt x="124" y="275"/>
                  </a:cubicBezTo>
                  <a:cubicBezTo>
                    <a:pt x="126" y="278"/>
                    <a:pt x="128" y="280"/>
                    <a:pt x="132" y="281"/>
                  </a:cubicBezTo>
                  <a:cubicBezTo>
                    <a:pt x="137" y="282"/>
                    <a:pt x="140" y="283"/>
                    <a:pt x="185" y="258"/>
                  </a:cubicBezTo>
                  <a:cubicBezTo>
                    <a:pt x="175" y="266"/>
                    <a:pt x="166" y="274"/>
                    <a:pt x="159" y="280"/>
                  </a:cubicBezTo>
                  <a:cubicBezTo>
                    <a:pt x="142" y="297"/>
                    <a:pt x="133" y="304"/>
                    <a:pt x="139" y="314"/>
                  </a:cubicBezTo>
                  <a:cubicBezTo>
                    <a:pt x="141" y="317"/>
                    <a:pt x="144" y="319"/>
                    <a:pt x="147" y="320"/>
                  </a:cubicBezTo>
                  <a:cubicBezTo>
                    <a:pt x="151" y="321"/>
                    <a:pt x="154" y="320"/>
                    <a:pt x="162" y="316"/>
                  </a:cubicBezTo>
                  <a:cubicBezTo>
                    <a:pt x="145" y="346"/>
                    <a:pt x="145" y="348"/>
                    <a:pt x="148" y="354"/>
                  </a:cubicBezTo>
                  <a:cubicBezTo>
                    <a:pt x="150" y="357"/>
                    <a:pt x="153" y="359"/>
                    <a:pt x="156" y="360"/>
                  </a:cubicBezTo>
                  <a:cubicBezTo>
                    <a:pt x="160" y="361"/>
                    <a:pt x="163" y="360"/>
                    <a:pt x="166" y="358"/>
                  </a:cubicBezTo>
                  <a:cubicBezTo>
                    <a:pt x="168" y="357"/>
                    <a:pt x="169" y="357"/>
                    <a:pt x="170" y="356"/>
                  </a:cubicBezTo>
                  <a:cubicBezTo>
                    <a:pt x="172" y="355"/>
                    <a:pt x="173" y="354"/>
                    <a:pt x="174" y="353"/>
                  </a:cubicBezTo>
                  <a:cubicBezTo>
                    <a:pt x="175" y="353"/>
                    <a:pt x="175" y="353"/>
                    <a:pt x="176" y="353"/>
                  </a:cubicBezTo>
                  <a:cubicBezTo>
                    <a:pt x="182" y="349"/>
                    <a:pt x="184" y="342"/>
                    <a:pt x="181" y="336"/>
                  </a:cubicBezTo>
                  <a:cubicBezTo>
                    <a:pt x="180" y="336"/>
                    <a:pt x="180" y="335"/>
                    <a:pt x="179" y="334"/>
                  </a:cubicBezTo>
                  <a:cubicBezTo>
                    <a:pt x="182" y="328"/>
                    <a:pt x="186" y="322"/>
                    <a:pt x="189" y="317"/>
                  </a:cubicBezTo>
                  <a:cubicBezTo>
                    <a:pt x="206" y="285"/>
                    <a:pt x="206" y="285"/>
                    <a:pt x="202" y="279"/>
                  </a:cubicBezTo>
                  <a:cubicBezTo>
                    <a:pt x="202" y="278"/>
                    <a:pt x="201" y="277"/>
                    <a:pt x="200" y="276"/>
                  </a:cubicBezTo>
                  <a:cubicBezTo>
                    <a:pt x="206" y="271"/>
                    <a:pt x="212" y="266"/>
                    <a:pt x="217" y="261"/>
                  </a:cubicBezTo>
                  <a:cubicBezTo>
                    <a:pt x="220" y="258"/>
                    <a:pt x="223" y="255"/>
                    <a:pt x="226" y="253"/>
                  </a:cubicBezTo>
                  <a:cubicBezTo>
                    <a:pt x="228" y="255"/>
                    <a:pt x="230" y="257"/>
                    <a:pt x="233" y="258"/>
                  </a:cubicBezTo>
                  <a:cubicBezTo>
                    <a:pt x="239" y="259"/>
                    <a:pt x="240" y="258"/>
                    <a:pt x="256" y="249"/>
                  </a:cubicBezTo>
                  <a:cubicBezTo>
                    <a:pt x="261" y="245"/>
                    <a:pt x="270" y="240"/>
                    <a:pt x="277" y="236"/>
                  </a:cubicBezTo>
                  <a:cubicBezTo>
                    <a:pt x="278" y="238"/>
                    <a:pt x="279" y="241"/>
                    <a:pt x="280" y="243"/>
                  </a:cubicBezTo>
                  <a:cubicBezTo>
                    <a:pt x="288" y="262"/>
                    <a:pt x="288" y="262"/>
                    <a:pt x="288" y="263"/>
                  </a:cubicBezTo>
                  <a:cubicBezTo>
                    <a:pt x="290" y="266"/>
                    <a:pt x="293" y="268"/>
                    <a:pt x="296" y="269"/>
                  </a:cubicBezTo>
                  <a:cubicBezTo>
                    <a:pt x="300" y="270"/>
                    <a:pt x="303" y="269"/>
                    <a:pt x="308" y="267"/>
                  </a:cubicBezTo>
                  <a:cubicBezTo>
                    <a:pt x="310" y="266"/>
                    <a:pt x="312" y="264"/>
                    <a:pt x="315" y="262"/>
                  </a:cubicBezTo>
                  <a:cubicBezTo>
                    <a:pt x="317" y="261"/>
                    <a:pt x="318" y="261"/>
                    <a:pt x="319" y="260"/>
                  </a:cubicBezTo>
                  <a:cubicBezTo>
                    <a:pt x="319" y="260"/>
                    <a:pt x="320" y="260"/>
                    <a:pt x="320" y="259"/>
                  </a:cubicBezTo>
                  <a:cubicBezTo>
                    <a:pt x="326" y="256"/>
                    <a:pt x="328" y="249"/>
                    <a:pt x="325" y="243"/>
                  </a:cubicBezTo>
                  <a:cubicBezTo>
                    <a:pt x="323" y="240"/>
                    <a:pt x="321" y="238"/>
                    <a:pt x="317" y="237"/>
                  </a:cubicBezTo>
                  <a:close/>
                  <a:moveTo>
                    <a:pt x="138" y="43"/>
                  </a:moveTo>
                  <a:cubicBezTo>
                    <a:pt x="142" y="44"/>
                    <a:pt x="144" y="44"/>
                    <a:pt x="148" y="42"/>
                  </a:cubicBezTo>
                  <a:cubicBezTo>
                    <a:pt x="150" y="41"/>
                    <a:pt x="152" y="39"/>
                    <a:pt x="155" y="37"/>
                  </a:cubicBezTo>
                  <a:cubicBezTo>
                    <a:pt x="160" y="34"/>
                    <a:pt x="171" y="28"/>
                    <a:pt x="175" y="26"/>
                  </a:cubicBezTo>
                  <a:cubicBezTo>
                    <a:pt x="177" y="25"/>
                    <a:pt x="178" y="25"/>
                    <a:pt x="180" y="24"/>
                  </a:cubicBezTo>
                  <a:cubicBezTo>
                    <a:pt x="186" y="21"/>
                    <a:pt x="188" y="14"/>
                    <a:pt x="184" y="8"/>
                  </a:cubicBezTo>
                  <a:cubicBezTo>
                    <a:pt x="183" y="5"/>
                    <a:pt x="180" y="3"/>
                    <a:pt x="177" y="2"/>
                  </a:cubicBezTo>
                  <a:cubicBezTo>
                    <a:pt x="170" y="0"/>
                    <a:pt x="166" y="3"/>
                    <a:pt x="143" y="17"/>
                  </a:cubicBezTo>
                  <a:cubicBezTo>
                    <a:pt x="140" y="18"/>
                    <a:pt x="138" y="20"/>
                    <a:pt x="136" y="21"/>
                  </a:cubicBezTo>
                  <a:cubicBezTo>
                    <a:pt x="136" y="21"/>
                    <a:pt x="136" y="21"/>
                    <a:pt x="135" y="21"/>
                  </a:cubicBezTo>
                  <a:cubicBezTo>
                    <a:pt x="129" y="25"/>
                    <a:pt x="127" y="32"/>
                    <a:pt x="130" y="38"/>
                  </a:cubicBezTo>
                  <a:cubicBezTo>
                    <a:pt x="132" y="41"/>
                    <a:pt x="135" y="43"/>
                    <a:pt x="138"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5"/>
            <p:cNvSpPr>
              <a:spLocks/>
            </p:cNvSpPr>
            <p:nvPr/>
          </p:nvSpPr>
          <p:spPr bwMode="auto">
            <a:xfrm>
              <a:off x="3995937" y="1270795"/>
              <a:ext cx="2315530" cy="2590254"/>
            </a:xfrm>
            <a:custGeom>
              <a:avLst/>
              <a:gdLst>
                <a:gd name="T0" fmla="*/ 689 w 824"/>
                <a:gd name="T1" fmla="*/ 231 h 922"/>
                <a:gd name="T2" fmla="*/ 653 w 824"/>
                <a:gd name="T3" fmla="*/ 266 h 922"/>
                <a:gd name="T4" fmla="*/ 580 w 824"/>
                <a:gd name="T5" fmla="*/ 346 h 922"/>
                <a:gd name="T6" fmla="*/ 469 w 824"/>
                <a:gd name="T7" fmla="*/ 362 h 922"/>
                <a:gd name="T8" fmla="*/ 426 w 824"/>
                <a:gd name="T9" fmla="*/ 266 h 922"/>
                <a:gd name="T10" fmla="*/ 529 w 824"/>
                <a:gd name="T11" fmla="*/ 76 h 922"/>
                <a:gd name="T12" fmla="*/ 409 w 824"/>
                <a:gd name="T13" fmla="*/ 13 h 922"/>
                <a:gd name="T14" fmla="*/ 320 w 824"/>
                <a:gd name="T15" fmla="*/ 68 h 922"/>
                <a:gd name="T16" fmla="*/ 394 w 824"/>
                <a:gd name="T17" fmla="*/ 174 h 922"/>
                <a:gd name="T18" fmla="*/ 403 w 824"/>
                <a:gd name="T19" fmla="*/ 270 h 922"/>
                <a:gd name="T20" fmla="*/ 416 w 824"/>
                <a:gd name="T21" fmla="*/ 279 h 922"/>
                <a:gd name="T22" fmla="*/ 456 w 824"/>
                <a:gd name="T23" fmla="*/ 372 h 922"/>
                <a:gd name="T24" fmla="*/ 468 w 824"/>
                <a:gd name="T25" fmla="*/ 379 h 922"/>
                <a:gd name="T26" fmla="*/ 555 w 824"/>
                <a:gd name="T27" fmla="*/ 383 h 922"/>
                <a:gd name="T28" fmla="*/ 508 w 824"/>
                <a:gd name="T29" fmla="*/ 447 h 922"/>
                <a:gd name="T30" fmla="*/ 506 w 824"/>
                <a:gd name="T31" fmla="*/ 463 h 922"/>
                <a:gd name="T32" fmla="*/ 507 w 824"/>
                <a:gd name="T33" fmla="*/ 535 h 922"/>
                <a:gd name="T34" fmla="*/ 467 w 824"/>
                <a:gd name="T35" fmla="*/ 531 h 922"/>
                <a:gd name="T36" fmla="*/ 446 w 824"/>
                <a:gd name="T37" fmla="*/ 556 h 922"/>
                <a:gd name="T38" fmla="*/ 386 w 824"/>
                <a:gd name="T39" fmla="*/ 557 h 922"/>
                <a:gd name="T40" fmla="*/ 377 w 824"/>
                <a:gd name="T41" fmla="*/ 538 h 922"/>
                <a:gd name="T42" fmla="*/ 302 w 824"/>
                <a:gd name="T43" fmla="*/ 537 h 922"/>
                <a:gd name="T44" fmla="*/ 318 w 824"/>
                <a:gd name="T45" fmla="*/ 474 h 922"/>
                <a:gd name="T46" fmla="*/ 326 w 824"/>
                <a:gd name="T47" fmla="*/ 448 h 922"/>
                <a:gd name="T48" fmla="*/ 276 w 824"/>
                <a:gd name="T49" fmla="*/ 381 h 922"/>
                <a:gd name="T50" fmla="*/ 270 w 824"/>
                <a:gd name="T51" fmla="*/ 347 h 922"/>
                <a:gd name="T52" fmla="*/ 243 w 824"/>
                <a:gd name="T53" fmla="*/ 344 h 922"/>
                <a:gd name="T54" fmla="*/ 179 w 824"/>
                <a:gd name="T55" fmla="*/ 304 h 922"/>
                <a:gd name="T56" fmla="*/ 21 w 824"/>
                <a:gd name="T57" fmla="*/ 225 h 922"/>
                <a:gd name="T58" fmla="*/ 79 w 824"/>
                <a:gd name="T59" fmla="*/ 325 h 922"/>
                <a:gd name="T60" fmla="*/ 128 w 824"/>
                <a:gd name="T61" fmla="*/ 338 h 922"/>
                <a:gd name="T62" fmla="*/ 235 w 824"/>
                <a:gd name="T63" fmla="*/ 367 h 922"/>
                <a:gd name="T64" fmla="*/ 299 w 824"/>
                <a:gd name="T65" fmla="*/ 456 h 922"/>
                <a:gd name="T66" fmla="*/ 240 w 824"/>
                <a:gd name="T67" fmla="*/ 537 h 922"/>
                <a:gd name="T68" fmla="*/ 165 w 824"/>
                <a:gd name="T69" fmla="*/ 582 h 922"/>
                <a:gd name="T70" fmla="*/ 19 w 824"/>
                <a:gd name="T71" fmla="*/ 676 h 922"/>
                <a:gd name="T72" fmla="*/ 132 w 824"/>
                <a:gd name="T73" fmla="*/ 679 h 922"/>
                <a:gd name="T74" fmla="*/ 168 w 824"/>
                <a:gd name="T75" fmla="*/ 644 h 922"/>
                <a:gd name="T76" fmla="*/ 244 w 824"/>
                <a:gd name="T77" fmla="*/ 569 h 922"/>
                <a:gd name="T78" fmla="*/ 255 w 824"/>
                <a:gd name="T79" fmla="*/ 567 h 922"/>
                <a:gd name="T80" fmla="*/ 339 w 824"/>
                <a:gd name="T81" fmla="*/ 558 h 922"/>
                <a:gd name="T82" fmla="*/ 391 w 824"/>
                <a:gd name="T83" fmla="*/ 631 h 922"/>
                <a:gd name="T84" fmla="*/ 304 w 824"/>
                <a:gd name="T85" fmla="*/ 853 h 922"/>
                <a:gd name="T86" fmla="*/ 421 w 824"/>
                <a:gd name="T87" fmla="*/ 910 h 922"/>
                <a:gd name="T88" fmla="*/ 512 w 824"/>
                <a:gd name="T89" fmla="*/ 861 h 922"/>
                <a:gd name="T90" fmla="*/ 439 w 824"/>
                <a:gd name="T91" fmla="*/ 754 h 922"/>
                <a:gd name="T92" fmla="*/ 428 w 824"/>
                <a:gd name="T93" fmla="*/ 661 h 922"/>
                <a:gd name="T94" fmla="*/ 431 w 824"/>
                <a:gd name="T95" fmla="*/ 649 h 922"/>
                <a:gd name="T96" fmla="*/ 478 w 824"/>
                <a:gd name="T97" fmla="*/ 555 h 922"/>
                <a:gd name="T98" fmla="*/ 586 w 824"/>
                <a:gd name="T99" fmla="*/ 568 h 922"/>
                <a:gd name="T100" fmla="*/ 688 w 824"/>
                <a:gd name="T101" fmla="*/ 744 h 922"/>
                <a:gd name="T102" fmla="*/ 807 w 824"/>
                <a:gd name="T103" fmla="*/ 675 h 922"/>
                <a:gd name="T104" fmla="*/ 800 w 824"/>
                <a:gd name="T105" fmla="*/ 568 h 922"/>
                <a:gd name="T106" fmla="*/ 671 w 824"/>
                <a:gd name="T107" fmla="*/ 578 h 922"/>
                <a:gd name="T108" fmla="*/ 591 w 824"/>
                <a:gd name="T109" fmla="*/ 543 h 922"/>
                <a:gd name="T110" fmla="*/ 526 w 824"/>
                <a:gd name="T111" fmla="*/ 456 h 922"/>
                <a:gd name="T112" fmla="*/ 588 w 824"/>
                <a:gd name="T113" fmla="*/ 370 h 922"/>
                <a:gd name="T114" fmla="*/ 592 w 824"/>
                <a:gd name="T115" fmla="*/ 366 h 922"/>
                <a:gd name="T116" fmla="*/ 685 w 824"/>
                <a:gd name="T117" fmla="*/ 31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4" h="922">
                  <a:moveTo>
                    <a:pt x="802" y="225"/>
                  </a:moveTo>
                  <a:cubicBezTo>
                    <a:pt x="797" y="224"/>
                    <a:pt x="731" y="260"/>
                    <a:pt x="672" y="293"/>
                  </a:cubicBezTo>
                  <a:cubicBezTo>
                    <a:pt x="673" y="287"/>
                    <a:pt x="675" y="282"/>
                    <a:pt x="676" y="277"/>
                  </a:cubicBezTo>
                  <a:cubicBezTo>
                    <a:pt x="681" y="260"/>
                    <a:pt x="685" y="245"/>
                    <a:pt x="689" y="231"/>
                  </a:cubicBezTo>
                  <a:cubicBezTo>
                    <a:pt x="696" y="203"/>
                    <a:pt x="702" y="182"/>
                    <a:pt x="703" y="176"/>
                  </a:cubicBezTo>
                  <a:cubicBezTo>
                    <a:pt x="708" y="150"/>
                    <a:pt x="690" y="161"/>
                    <a:pt x="681" y="170"/>
                  </a:cubicBezTo>
                  <a:cubicBezTo>
                    <a:pt x="678" y="172"/>
                    <a:pt x="672" y="191"/>
                    <a:pt x="665" y="219"/>
                  </a:cubicBezTo>
                  <a:cubicBezTo>
                    <a:pt x="662" y="233"/>
                    <a:pt x="658" y="249"/>
                    <a:pt x="653" y="266"/>
                  </a:cubicBezTo>
                  <a:cubicBezTo>
                    <a:pt x="651" y="275"/>
                    <a:pt x="649" y="284"/>
                    <a:pt x="647" y="293"/>
                  </a:cubicBezTo>
                  <a:cubicBezTo>
                    <a:pt x="644" y="306"/>
                    <a:pt x="644" y="306"/>
                    <a:pt x="644" y="306"/>
                  </a:cubicBezTo>
                  <a:cubicBezTo>
                    <a:pt x="643" y="309"/>
                    <a:pt x="643" y="309"/>
                    <a:pt x="643" y="309"/>
                  </a:cubicBezTo>
                  <a:cubicBezTo>
                    <a:pt x="612" y="327"/>
                    <a:pt x="586" y="342"/>
                    <a:pt x="580" y="346"/>
                  </a:cubicBezTo>
                  <a:cubicBezTo>
                    <a:pt x="578" y="347"/>
                    <a:pt x="577" y="349"/>
                    <a:pt x="576" y="350"/>
                  </a:cubicBezTo>
                  <a:cubicBezTo>
                    <a:pt x="573" y="350"/>
                    <a:pt x="573" y="350"/>
                    <a:pt x="573" y="350"/>
                  </a:cubicBezTo>
                  <a:cubicBezTo>
                    <a:pt x="537" y="354"/>
                    <a:pt x="504" y="358"/>
                    <a:pt x="473" y="362"/>
                  </a:cubicBezTo>
                  <a:cubicBezTo>
                    <a:pt x="469" y="362"/>
                    <a:pt x="469" y="362"/>
                    <a:pt x="469" y="362"/>
                  </a:cubicBezTo>
                  <a:cubicBezTo>
                    <a:pt x="466" y="354"/>
                    <a:pt x="466" y="354"/>
                    <a:pt x="466" y="354"/>
                  </a:cubicBezTo>
                  <a:cubicBezTo>
                    <a:pt x="463" y="347"/>
                    <a:pt x="460" y="340"/>
                    <a:pt x="457" y="334"/>
                  </a:cubicBezTo>
                  <a:cubicBezTo>
                    <a:pt x="451" y="321"/>
                    <a:pt x="445" y="309"/>
                    <a:pt x="440" y="297"/>
                  </a:cubicBezTo>
                  <a:cubicBezTo>
                    <a:pt x="435" y="286"/>
                    <a:pt x="430" y="276"/>
                    <a:pt x="426" y="266"/>
                  </a:cubicBezTo>
                  <a:cubicBezTo>
                    <a:pt x="426" y="266"/>
                    <a:pt x="426" y="266"/>
                    <a:pt x="426" y="266"/>
                  </a:cubicBezTo>
                  <a:cubicBezTo>
                    <a:pt x="429" y="262"/>
                    <a:pt x="429" y="228"/>
                    <a:pt x="427" y="185"/>
                  </a:cubicBezTo>
                  <a:cubicBezTo>
                    <a:pt x="429" y="184"/>
                    <a:pt x="429" y="184"/>
                    <a:pt x="429" y="184"/>
                  </a:cubicBezTo>
                  <a:cubicBezTo>
                    <a:pt x="479" y="130"/>
                    <a:pt x="529" y="76"/>
                    <a:pt x="529" y="76"/>
                  </a:cubicBezTo>
                  <a:cubicBezTo>
                    <a:pt x="539" y="65"/>
                    <a:pt x="531" y="66"/>
                    <a:pt x="521" y="68"/>
                  </a:cubicBezTo>
                  <a:cubicBezTo>
                    <a:pt x="516" y="69"/>
                    <a:pt x="473" y="109"/>
                    <a:pt x="426" y="155"/>
                  </a:cubicBezTo>
                  <a:cubicBezTo>
                    <a:pt x="424" y="87"/>
                    <a:pt x="420" y="13"/>
                    <a:pt x="420" y="13"/>
                  </a:cubicBezTo>
                  <a:cubicBezTo>
                    <a:pt x="420" y="0"/>
                    <a:pt x="415" y="6"/>
                    <a:pt x="409" y="13"/>
                  </a:cubicBezTo>
                  <a:cubicBezTo>
                    <a:pt x="406" y="17"/>
                    <a:pt x="404" y="85"/>
                    <a:pt x="403" y="150"/>
                  </a:cubicBezTo>
                  <a:cubicBezTo>
                    <a:pt x="395" y="141"/>
                    <a:pt x="395" y="141"/>
                    <a:pt x="395" y="141"/>
                  </a:cubicBezTo>
                  <a:cubicBezTo>
                    <a:pt x="383" y="129"/>
                    <a:pt x="371" y="118"/>
                    <a:pt x="361" y="107"/>
                  </a:cubicBezTo>
                  <a:cubicBezTo>
                    <a:pt x="341" y="87"/>
                    <a:pt x="325" y="72"/>
                    <a:pt x="320" y="68"/>
                  </a:cubicBezTo>
                  <a:cubicBezTo>
                    <a:pt x="301" y="51"/>
                    <a:pt x="301" y="71"/>
                    <a:pt x="304" y="84"/>
                  </a:cubicBezTo>
                  <a:cubicBezTo>
                    <a:pt x="305" y="87"/>
                    <a:pt x="319" y="102"/>
                    <a:pt x="339" y="122"/>
                  </a:cubicBezTo>
                  <a:cubicBezTo>
                    <a:pt x="349" y="132"/>
                    <a:pt x="361" y="144"/>
                    <a:pt x="374" y="156"/>
                  </a:cubicBezTo>
                  <a:cubicBezTo>
                    <a:pt x="380" y="162"/>
                    <a:pt x="387" y="168"/>
                    <a:pt x="394" y="174"/>
                  </a:cubicBezTo>
                  <a:cubicBezTo>
                    <a:pt x="403" y="183"/>
                    <a:pt x="403" y="183"/>
                    <a:pt x="403" y="183"/>
                  </a:cubicBezTo>
                  <a:cubicBezTo>
                    <a:pt x="402" y="224"/>
                    <a:pt x="402" y="258"/>
                    <a:pt x="403" y="266"/>
                  </a:cubicBezTo>
                  <a:cubicBezTo>
                    <a:pt x="403" y="267"/>
                    <a:pt x="403" y="268"/>
                    <a:pt x="404" y="269"/>
                  </a:cubicBezTo>
                  <a:cubicBezTo>
                    <a:pt x="404" y="269"/>
                    <a:pt x="404" y="270"/>
                    <a:pt x="403" y="270"/>
                  </a:cubicBezTo>
                  <a:cubicBezTo>
                    <a:pt x="389" y="303"/>
                    <a:pt x="381" y="322"/>
                    <a:pt x="381" y="322"/>
                  </a:cubicBezTo>
                  <a:cubicBezTo>
                    <a:pt x="354" y="384"/>
                    <a:pt x="370" y="359"/>
                    <a:pt x="391" y="326"/>
                  </a:cubicBezTo>
                  <a:cubicBezTo>
                    <a:pt x="394" y="322"/>
                    <a:pt x="402" y="305"/>
                    <a:pt x="415" y="277"/>
                  </a:cubicBezTo>
                  <a:cubicBezTo>
                    <a:pt x="415" y="278"/>
                    <a:pt x="416" y="278"/>
                    <a:pt x="416" y="279"/>
                  </a:cubicBezTo>
                  <a:cubicBezTo>
                    <a:pt x="420" y="289"/>
                    <a:pt x="425" y="300"/>
                    <a:pt x="430" y="311"/>
                  </a:cubicBezTo>
                  <a:cubicBezTo>
                    <a:pt x="435" y="323"/>
                    <a:pt x="440" y="335"/>
                    <a:pt x="445" y="348"/>
                  </a:cubicBezTo>
                  <a:cubicBezTo>
                    <a:pt x="454" y="367"/>
                    <a:pt x="454" y="367"/>
                    <a:pt x="454" y="367"/>
                  </a:cubicBezTo>
                  <a:cubicBezTo>
                    <a:pt x="456" y="372"/>
                    <a:pt x="456" y="372"/>
                    <a:pt x="456" y="372"/>
                  </a:cubicBezTo>
                  <a:cubicBezTo>
                    <a:pt x="456" y="373"/>
                    <a:pt x="456" y="373"/>
                    <a:pt x="456" y="373"/>
                  </a:cubicBezTo>
                  <a:cubicBezTo>
                    <a:pt x="476" y="385"/>
                    <a:pt x="462" y="377"/>
                    <a:pt x="467" y="379"/>
                  </a:cubicBezTo>
                  <a:cubicBezTo>
                    <a:pt x="467" y="379"/>
                    <a:pt x="467" y="379"/>
                    <a:pt x="467" y="379"/>
                  </a:cubicBezTo>
                  <a:cubicBezTo>
                    <a:pt x="468" y="379"/>
                    <a:pt x="468" y="379"/>
                    <a:pt x="468" y="379"/>
                  </a:cubicBezTo>
                  <a:cubicBezTo>
                    <a:pt x="470" y="379"/>
                    <a:pt x="470" y="379"/>
                    <a:pt x="470" y="379"/>
                  </a:cubicBezTo>
                  <a:cubicBezTo>
                    <a:pt x="482" y="378"/>
                    <a:pt x="482" y="378"/>
                    <a:pt x="482" y="378"/>
                  </a:cubicBezTo>
                  <a:cubicBezTo>
                    <a:pt x="508" y="375"/>
                    <a:pt x="536" y="372"/>
                    <a:pt x="566" y="369"/>
                  </a:cubicBezTo>
                  <a:cubicBezTo>
                    <a:pt x="555" y="383"/>
                    <a:pt x="555" y="383"/>
                    <a:pt x="555" y="383"/>
                  </a:cubicBezTo>
                  <a:cubicBezTo>
                    <a:pt x="545" y="397"/>
                    <a:pt x="534" y="412"/>
                    <a:pt x="523" y="427"/>
                  </a:cubicBezTo>
                  <a:cubicBezTo>
                    <a:pt x="514" y="438"/>
                    <a:pt x="514" y="438"/>
                    <a:pt x="514" y="438"/>
                  </a:cubicBezTo>
                  <a:cubicBezTo>
                    <a:pt x="510" y="444"/>
                    <a:pt x="510" y="444"/>
                    <a:pt x="510" y="444"/>
                  </a:cubicBezTo>
                  <a:cubicBezTo>
                    <a:pt x="508" y="447"/>
                    <a:pt x="508" y="447"/>
                    <a:pt x="508" y="447"/>
                  </a:cubicBezTo>
                  <a:cubicBezTo>
                    <a:pt x="507" y="448"/>
                    <a:pt x="507" y="448"/>
                    <a:pt x="507" y="448"/>
                  </a:cubicBezTo>
                  <a:cubicBezTo>
                    <a:pt x="506" y="449"/>
                    <a:pt x="506" y="449"/>
                    <a:pt x="506" y="449"/>
                  </a:cubicBezTo>
                  <a:cubicBezTo>
                    <a:pt x="506" y="455"/>
                    <a:pt x="506" y="436"/>
                    <a:pt x="506" y="463"/>
                  </a:cubicBezTo>
                  <a:cubicBezTo>
                    <a:pt x="506" y="463"/>
                    <a:pt x="506" y="463"/>
                    <a:pt x="506" y="463"/>
                  </a:cubicBezTo>
                  <a:cubicBezTo>
                    <a:pt x="523" y="486"/>
                    <a:pt x="523" y="486"/>
                    <a:pt x="523" y="486"/>
                  </a:cubicBezTo>
                  <a:cubicBezTo>
                    <a:pt x="535" y="502"/>
                    <a:pt x="546" y="518"/>
                    <a:pt x="558" y="534"/>
                  </a:cubicBezTo>
                  <a:cubicBezTo>
                    <a:pt x="563" y="541"/>
                    <a:pt x="563" y="541"/>
                    <a:pt x="563" y="541"/>
                  </a:cubicBezTo>
                  <a:cubicBezTo>
                    <a:pt x="507" y="535"/>
                    <a:pt x="507" y="535"/>
                    <a:pt x="507" y="535"/>
                  </a:cubicBezTo>
                  <a:cubicBezTo>
                    <a:pt x="477" y="532"/>
                    <a:pt x="477" y="532"/>
                    <a:pt x="477" y="532"/>
                  </a:cubicBezTo>
                  <a:cubicBezTo>
                    <a:pt x="470" y="531"/>
                    <a:pt x="470" y="531"/>
                    <a:pt x="470" y="531"/>
                  </a:cubicBezTo>
                  <a:cubicBezTo>
                    <a:pt x="468" y="531"/>
                    <a:pt x="468" y="531"/>
                    <a:pt x="468" y="531"/>
                  </a:cubicBezTo>
                  <a:cubicBezTo>
                    <a:pt x="467" y="531"/>
                    <a:pt x="467" y="531"/>
                    <a:pt x="467" y="531"/>
                  </a:cubicBezTo>
                  <a:cubicBezTo>
                    <a:pt x="469" y="529"/>
                    <a:pt x="443" y="544"/>
                    <a:pt x="454" y="538"/>
                  </a:cubicBezTo>
                  <a:cubicBezTo>
                    <a:pt x="454" y="538"/>
                    <a:pt x="454" y="538"/>
                    <a:pt x="454" y="538"/>
                  </a:cubicBezTo>
                  <a:cubicBezTo>
                    <a:pt x="452" y="542"/>
                    <a:pt x="452" y="542"/>
                    <a:pt x="452" y="542"/>
                  </a:cubicBezTo>
                  <a:cubicBezTo>
                    <a:pt x="446" y="556"/>
                    <a:pt x="446" y="556"/>
                    <a:pt x="446" y="556"/>
                  </a:cubicBezTo>
                  <a:cubicBezTo>
                    <a:pt x="422" y="611"/>
                    <a:pt x="422" y="611"/>
                    <a:pt x="422" y="611"/>
                  </a:cubicBezTo>
                  <a:cubicBezTo>
                    <a:pt x="415" y="625"/>
                    <a:pt x="415" y="625"/>
                    <a:pt x="415" y="625"/>
                  </a:cubicBezTo>
                  <a:cubicBezTo>
                    <a:pt x="409" y="611"/>
                    <a:pt x="403" y="597"/>
                    <a:pt x="397" y="583"/>
                  </a:cubicBezTo>
                  <a:cubicBezTo>
                    <a:pt x="386" y="557"/>
                    <a:pt x="386" y="557"/>
                    <a:pt x="386" y="557"/>
                  </a:cubicBezTo>
                  <a:cubicBezTo>
                    <a:pt x="380" y="544"/>
                    <a:pt x="380" y="544"/>
                    <a:pt x="380" y="544"/>
                  </a:cubicBezTo>
                  <a:cubicBezTo>
                    <a:pt x="378" y="541"/>
                    <a:pt x="378" y="541"/>
                    <a:pt x="378" y="541"/>
                  </a:cubicBezTo>
                  <a:cubicBezTo>
                    <a:pt x="378" y="539"/>
                    <a:pt x="378" y="539"/>
                    <a:pt x="378" y="539"/>
                  </a:cubicBezTo>
                  <a:cubicBezTo>
                    <a:pt x="377" y="538"/>
                    <a:pt x="377" y="538"/>
                    <a:pt x="377" y="538"/>
                  </a:cubicBezTo>
                  <a:cubicBezTo>
                    <a:pt x="377" y="538"/>
                    <a:pt x="377" y="538"/>
                    <a:pt x="377" y="538"/>
                  </a:cubicBezTo>
                  <a:cubicBezTo>
                    <a:pt x="371" y="534"/>
                    <a:pt x="390" y="545"/>
                    <a:pt x="364" y="530"/>
                  </a:cubicBezTo>
                  <a:cubicBezTo>
                    <a:pt x="357" y="531"/>
                    <a:pt x="357" y="531"/>
                    <a:pt x="357" y="531"/>
                  </a:cubicBezTo>
                  <a:cubicBezTo>
                    <a:pt x="338" y="533"/>
                    <a:pt x="320" y="535"/>
                    <a:pt x="302" y="537"/>
                  </a:cubicBezTo>
                  <a:cubicBezTo>
                    <a:pt x="291" y="538"/>
                    <a:pt x="280" y="539"/>
                    <a:pt x="270" y="540"/>
                  </a:cubicBezTo>
                  <a:cubicBezTo>
                    <a:pt x="277" y="530"/>
                    <a:pt x="277" y="530"/>
                    <a:pt x="277" y="530"/>
                  </a:cubicBezTo>
                  <a:cubicBezTo>
                    <a:pt x="287" y="517"/>
                    <a:pt x="296" y="504"/>
                    <a:pt x="305" y="492"/>
                  </a:cubicBezTo>
                  <a:cubicBezTo>
                    <a:pt x="318" y="474"/>
                    <a:pt x="318" y="474"/>
                    <a:pt x="318" y="474"/>
                  </a:cubicBezTo>
                  <a:cubicBezTo>
                    <a:pt x="325" y="465"/>
                    <a:pt x="325" y="465"/>
                    <a:pt x="325" y="465"/>
                  </a:cubicBezTo>
                  <a:cubicBezTo>
                    <a:pt x="325" y="464"/>
                    <a:pt x="325" y="464"/>
                    <a:pt x="325" y="464"/>
                  </a:cubicBezTo>
                  <a:cubicBezTo>
                    <a:pt x="326" y="464"/>
                    <a:pt x="326" y="464"/>
                    <a:pt x="326" y="464"/>
                  </a:cubicBezTo>
                  <a:cubicBezTo>
                    <a:pt x="326" y="477"/>
                    <a:pt x="326" y="445"/>
                    <a:pt x="326" y="448"/>
                  </a:cubicBezTo>
                  <a:cubicBezTo>
                    <a:pt x="325" y="448"/>
                    <a:pt x="325" y="448"/>
                    <a:pt x="325" y="448"/>
                  </a:cubicBezTo>
                  <a:cubicBezTo>
                    <a:pt x="324" y="446"/>
                    <a:pt x="324" y="446"/>
                    <a:pt x="324" y="446"/>
                  </a:cubicBezTo>
                  <a:cubicBezTo>
                    <a:pt x="321" y="441"/>
                    <a:pt x="321" y="441"/>
                    <a:pt x="321" y="441"/>
                  </a:cubicBezTo>
                  <a:cubicBezTo>
                    <a:pt x="304" y="419"/>
                    <a:pt x="289" y="399"/>
                    <a:pt x="276" y="381"/>
                  </a:cubicBezTo>
                  <a:cubicBezTo>
                    <a:pt x="274" y="378"/>
                    <a:pt x="271" y="375"/>
                    <a:pt x="269" y="372"/>
                  </a:cubicBezTo>
                  <a:cubicBezTo>
                    <a:pt x="278" y="372"/>
                    <a:pt x="286" y="373"/>
                    <a:pt x="291" y="374"/>
                  </a:cubicBezTo>
                  <a:cubicBezTo>
                    <a:pt x="407" y="384"/>
                    <a:pt x="341" y="363"/>
                    <a:pt x="293" y="351"/>
                  </a:cubicBezTo>
                  <a:cubicBezTo>
                    <a:pt x="290" y="350"/>
                    <a:pt x="283" y="349"/>
                    <a:pt x="270" y="347"/>
                  </a:cubicBezTo>
                  <a:cubicBezTo>
                    <a:pt x="264" y="346"/>
                    <a:pt x="257" y="345"/>
                    <a:pt x="249" y="344"/>
                  </a:cubicBezTo>
                  <a:cubicBezTo>
                    <a:pt x="246" y="344"/>
                    <a:pt x="246" y="344"/>
                    <a:pt x="246" y="344"/>
                  </a:cubicBezTo>
                  <a:cubicBezTo>
                    <a:pt x="244" y="344"/>
                    <a:pt x="244" y="344"/>
                    <a:pt x="244" y="344"/>
                  </a:cubicBezTo>
                  <a:cubicBezTo>
                    <a:pt x="243" y="344"/>
                    <a:pt x="243" y="344"/>
                    <a:pt x="243" y="344"/>
                  </a:cubicBezTo>
                  <a:cubicBezTo>
                    <a:pt x="243" y="344"/>
                    <a:pt x="243" y="345"/>
                    <a:pt x="243" y="345"/>
                  </a:cubicBezTo>
                  <a:cubicBezTo>
                    <a:pt x="239" y="341"/>
                    <a:pt x="213" y="326"/>
                    <a:pt x="181" y="308"/>
                  </a:cubicBezTo>
                  <a:cubicBezTo>
                    <a:pt x="180" y="308"/>
                    <a:pt x="180" y="308"/>
                    <a:pt x="180" y="308"/>
                  </a:cubicBezTo>
                  <a:cubicBezTo>
                    <a:pt x="179" y="304"/>
                    <a:pt x="179" y="304"/>
                    <a:pt x="179" y="304"/>
                  </a:cubicBezTo>
                  <a:cubicBezTo>
                    <a:pt x="158" y="233"/>
                    <a:pt x="136" y="164"/>
                    <a:pt x="136" y="164"/>
                  </a:cubicBezTo>
                  <a:cubicBezTo>
                    <a:pt x="132" y="149"/>
                    <a:pt x="129" y="157"/>
                    <a:pt x="125" y="167"/>
                  </a:cubicBezTo>
                  <a:cubicBezTo>
                    <a:pt x="124" y="171"/>
                    <a:pt x="137" y="230"/>
                    <a:pt x="153" y="294"/>
                  </a:cubicBezTo>
                  <a:cubicBezTo>
                    <a:pt x="92" y="261"/>
                    <a:pt x="21" y="225"/>
                    <a:pt x="21" y="225"/>
                  </a:cubicBezTo>
                  <a:cubicBezTo>
                    <a:pt x="10" y="219"/>
                    <a:pt x="12" y="226"/>
                    <a:pt x="16" y="235"/>
                  </a:cubicBezTo>
                  <a:cubicBezTo>
                    <a:pt x="17" y="239"/>
                    <a:pt x="78" y="277"/>
                    <a:pt x="134" y="310"/>
                  </a:cubicBezTo>
                  <a:cubicBezTo>
                    <a:pt x="131" y="311"/>
                    <a:pt x="128" y="312"/>
                    <a:pt x="125" y="313"/>
                  </a:cubicBezTo>
                  <a:cubicBezTo>
                    <a:pt x="109" y="317"/>
                    <a:pt x="93" y="321"/>
                    <a:pt x="79" y="325"/>
                  </a:cubicBezTo>
                  <a:cubicBezTo>
                    <a:pt x="51" y="332"/>
                    <a:pt x="31" y="338"/>
                    <a:pt x="24" y="340"/>
                  </a:cubicBezTo>
                  <a:cubicBezTo>
                    <a:pt x="0" y="349"/>
                    <a:pt x="18" y="358"/>
                    <a:pt x="30" y="362"/>
                  </a:cubicBezTo>
                  <a:cubicBezTo>
                    <a:pt x="33" y="363"/>
                    <a:pt x="53" y="359"/>
                    <a:pt x="81" y="351"/>
                  </a:cubicBezTo>
                  <a:cubicBezTo>
                    <a:pt x="95" y="347"/>
                    <a:pt x="111" y="343"/>
                    <a:pt x="128" y="338"/>
                  </a:cubicBezTo>
                  <a:cubicBezTo>
                    <a:pt x="136" y="335"/>
                    <a:pt x="145" y="333"/>
                    <a:pt x="154" y="330"/>
                  </a:cubicBezTo>
                  <a:cubicBezTo>
                    <a:pt x="163" y="327"/>
                    <a:pt x="163" y="327"/>
                    <a:pt x="163" y="327"/>
                  </a:cubicBezTo>
                  <a:cubicBezTo>
                    <a:pt x="196" y="347"/>
                    <a:pt x="225" y="363"/>
                    <a:pt x="231" y="366"/>
                  </a:cubicBezTo>
                  <a:cubicBezTo>
                    <a:pt x="233" y="367"/>
                    <a:pt x="234" y="367"/>
                    <a:pt x="235" y="367"/>
                  </a:cubicBezTo>
                  <a:cubicBezTo>
                    <a:pt x="237" y="370"/>
                    <a:pt x="237" y="370"/>
                    <a:pt x="237" y="370"/>
                  </a:cubicBezTo>
                  <a:cubicBezTo>
                    <a:pt x="239" y="373"/>
                    <a:pt x="242" y="377"/>
                    <a:pt x="245" y="381"/>
                  </a:cubicBezTo>
                  <a:cubicBezTo>
                    <a:pt x="257" y="398"/>
                    <a:pt x="271" y="417"/>
                    <a:pt x="287" y="439"/>
                  </a:cubicBezTo>
                  <a:cubicBezTo>
                    <a:pt x="299" y="456"/>
                    <a:pt x="299" y="456"/>
                    <a:pt x="299" y="456"/>
                  </a:cubicBezTo>
                  <a:cubicBezTo>
                    <a:pt x="299" y="456"/>
                    <a:pt x="299" y="456"/>
                    <a:pt x="299" y="456"/>
                  </a:cubicBezTo>
                  <a:cubicBezTo>
                    <a:pt x="298" y="458"/>
                    <a:pt x="298" y="458"/>
                    <a:pt x="298" y="458"/>
                  </a:cubicBezTo>
                  <a:cubicBezTo>
                    <a:pt x="289" y="470"/>
                    <a:pt x="280" y="483"/>
                    <a:pt x="270" y="496"/>
                  </a:cubicBezTo>
                  <a:cubicBezTo>
                    <a:pt x="260" y="509"/>
                    <a:pt x="251" y="523"/>
                    <a:pt x="240" y="537"/>
                  </a:cubicBezTo>
                  <a:cubicBezTo>
                    <a:pt x="235" y="545"/>
                    <a:pt x="235" y="545"/>
                    <a:pt x="235" y="545"/>
                  </a:cubicBezTo>
                  <a:cubicBezTo>
                    <a:pt x="235" y="545"/>
                    <a:pt x="235" y="545"/>
                    <a:pt x="235" y="545"/>
                  </a:cubicBezTo>
                  <a:cubicBezTo>
                    <a:pt x="231" y="544"/>
                    <a:pt x="202" y="561"/>
                    <a:pt x="166" y="583"/>
                  </a:cubicBezTo>
                  <a:cubicBezTo>
                    <a:pt x="165" y="582"/>
                    <a:pt x="165" y="582"/>
                    <a:pt x="165" y="582"/>
                  </a:cubicBezTo>
                  <a:cubicBezTo>
                    <a:pt x="93" y="566"/>
                    <a:pt x="21" y="550"/>
                    <a:pt x="21" y="550"/>
                  </a:cubicBezTo>
                  <a:cubicBezTo>
                    <a:pt x="7" y="546"/>
                    <a:pt x="12" y="552"/>
                    <a:pt x="19" y="560"/>
                  </a:cubicBezTo>
                  <a:cubicBezTo>
                    <a:pt x="22" y="564"/>
                    <a:pt x="78" y="581"/>
                    <a:pt x="140" y="599"/>
                  </a:cubicBezTo>
                  <a:cubicBezTo>
                    <a:pt x="82" y="635"/>
                    <a:pt x="19" y="676"/>
                    <a:pt x="19" y="676"/>
                  </a:cubicBezTo>
                  <a:cubicBezTo>
                    <a:pt x="8" y="682"/>
                    <a:pt x="15" y="684"/>
                    <a:pt x="24" y="686"/>
                  </a:cubicBezTo>
                  <a:cubicBezTo>
                    <a:pt x="30" y="687"/>
                    <a:pt x="91" y="653"/>
                    <a:pt x="148" y="622"/>
                  </a:cubicBezTo>
                  <a:cubicBezTo>
                    <a:pt x="147" y="625"/>
                    <a:pt x="146" y="629"/>
                    <a:pt x="145" y="633"/>
                  </a:cubicBezTo>
                  <a:cubicBezTo>
                    <a:pt x="140" y="650"/>
                    <a:pt x="136" y="666"/>
                    <a:pt x="132" y="679"/>
                  </a:cubicBezTo>
                  <a:cubicBezTo>
                    <a:pt x="125" y="707"/>
                    <a:pt x="120" y="728"/>
                    <a:pt x="118" y="735"/>
                  </a:cubicBezTo>
                  <a:cubicBezTo>
                    <a:pt x="114" y="760"/>
                    <a:pt x="131" y="749"/>
                    <a:pt x="141" y="741"/>
                  </a:cubicBezTo>
                  <a:cubicBezTo>
                    <a:pt x="143" y="738"/>
                    <a:pt x="149" y="719"/>
                    <a:pt x="156" y="691"/>
                  </a:cubicBezTo>
                  <a:cubicBezTo>
                    <a:pt x="160" y="677"/>
                    <a:pt x="164" y="661"/>
                    <a:pt x="168" y="644"/>
                  </a:cubicBezTo>
                  <a:cubicBezTo>
                    <a:pt x="170" y="635"/>
                    <a:pt x="172" y="627"/>
                    <a:pt x="174" y="618"/>
                  </a:cubicBezTo>
                  <a:cubicBezTo>
                    <a:pt x="177" y="605"/>
                    <a:pt x="177" y="605"/>
                    <a:pt x="177" y="605"/>
                  </a:cubicBezTo>
                  <a:cubicBezTo>
                    <a:pt x="207" y="588"/>
                    <a:pt x="232" y="574"/>
                    <a:pt x="243" y="567"/>
                  </a:cubicBezTo>
                  <a:cubicBezTo>
                    <a:pt x="243" y="568"/>
                    <a:pt x="243" y="568"/>
                    <a:pt x="244" y="569"/>
                  </a:cubicBezTo>
                  <a:cubicBezTo>
                    <a:pt x="244" y="569"/>
                    <a:pt x="244" y="569"/>
                    <a:pt x="244" y="569"/>
                  </a:cubicBezTo>
                  <a:cubicBezTo>
                    <a:pt x="246" y="568"/>
                    <a:pt x="246" y="568"/>
                    <a:pt x="246" y="568"/>
                  </a:cubicBezTo>
                  <a:cubicBezTo>
                    <a:pt x="249" y="568"/>
                    <a:pt x="249" y="568"/>
                    <a:pt x="249" y="568"/>
                  </a:cubicBezTo>
                  <a:cubicBezTo>
                    <a:pt x="255" y="567"/>
                    <a:pt x="255" y="567"/>
                    <a:pt x="255" y="567"/>
                  </a:cubicBezTo>
                  <a:cubicBezTo>
                    <a:pt x="255" y="568"/>
                    <a:pt x="255" y="568"/>
                    <a:pt x="255" y="567"/>
                  </a:cubicBezTo>
                  <a:cubicBezTo>
                    <a:pt x="256" y="567"/>
                    <a:pt x="256" y="567"/>
                    <a:pt x="256" y="567"/>
                  </a:cubicBezTo>
                  <a:cubicBezTo>
                    <a:pt x="283" y="564"/>
                    <a:pt x="283" y="564"/>
                    <a:pt x="283" y="564"/>
                  </a:cubicBezTo>
                  <a:cubicBezTo>
                    <a:pt x="301" y="562"/>
                    <a:pt x="320" y="560"/>
                    <a:pt x="339" y="558"/>
                  </a:cubicBezTo>
                  <a:cubicBezTo>
                    <a:pt x="353" y="556"/>
                    <a:pt x="353" y="556"/>
                    <a:pt x="353" y="556"/>
                  </a:cubicBezTo>
                  <a:cubicBezTo>
                    <a:pt x="358" y="556"/>
                    <a:pt x="358" y="556"/>
                    <a:pt x="358" y="556"/>
                  </a:cubicBezTo>
                  <a:cubicBezTo>
                    <a:pt x="367" y="575"/>
                    <a:pt x="367" y="575"/>
                    <a:pt x="367" y="575"/>
                  </a:cubicBezTo>
                  <a:cubicBezTo>
                    <a:pt x="375" y="594"/>
                    <a:pt x="383" y="612"/>
                    <a:pt x="391" y="631"/>
                  </a:cubicBezTo>
                  <a:cubicBezTo>
                    <a:pt x="404" y="659"/>
                    <a:pt x="404" y="659"/>
                    <a:pt x="404" y="659"/>
                  </a:cubicBezTo>
                  <a:cubicBezTo>
                    <a:pt x="404" y="659"/>
                    <a:pt x="404" y="659"/>
                    <a:pt x="404" y="659"/>
                  </a:cubicBezTo>
                  <a:cubicBezTo>
                    <a:pt x="402" y="667"/>
                    <a:pt x="402" y="703"/>
                    <a:pt x="403" y="745"/>
                  </a:cubicBezTo>
                  <a:cubicBezTo>
                    <a:pt x="353" y="799"/>
                    <a:pt x="304" y="853"/>
                    <a:pt x="304" y="853"/>
                  </a:cubicBezTo>
                  <a:cubicBezTo>
                    <a:pt x="293" y="863"/>
                    <a:pt x="301" y="862"/>
                    <a:pt x="311" y="860"/>
                  </a:cubicBezTo>
                  <a:cubicBezTo>
                    <a:pt x="316" y="859"/>
                    <a:pt x="358" y="820"/>
                    <a:pt x="404" y="775"/>
                  </a:cubicBezTo>
                  <a:cubicBezTo>
                    <a:pt x="407" y="841"/>
                    <a:pt x="410" y="910"/>
                    <a:pt x="410" y="910"/>
                  </a:cubicBezTo>
                  <a:cubicBezTo>
                    <a:pt x="410" y="922"/>
                    <a:pt x="415" y="917"/>
                    <a:pt x="421" y="910"/>
                  </a:cubicBezTo>
                  <a:cubicBezTo>
                    <a:pt x="425" y="906"/>
                    <a:pt x="427" y="841"/>
                    <a:pt x="428" y="777"/>
                  </a:cubicBezTo>
                  <a:cubicBezTo>
                    <a:pt x="438" y="787"/>
                    <a:pt x="438" y="787"/>
                    <a:pt x="438" y="787"/>
                  </a:cubicBezTo>
                  <a:cubicBezTo>
                    <a:pt x="450" y="799"/>
                    <a:pt x="461" y="811"/>
                    <a:pt x="471" y="821"/>
                  </a:cubicBezTo>
                  <a:cubicBezTo>
                    <a:pt x="492" y="842"/>
                    <a:pt x="507" y="857"/>
                    <a:pt x="512" y="861"/>
                  </a:cubicBezTo>
                  <a:cubicBezTo>
                    <a:pt x="532" y="878"/>
                    <a:pt x="531" y="857"/>
                    <a:pt x="528" y="845"/>
                  </a:cubicBezTo>
                  <a:cubicBezTo>
                    <a:pt x="528" y="841"/>
                    <a:pt x="514" y="827"/>
                    <a:pt x="493" y="807"/>
                  </a:cubicBezTo>
                  <a:cubicBezTo>
                    <a:pt x="483" y="797"/>
                    <a:pt x="471" y="785"/>
                    <a:pt x="458" y="773"/>
                  </a:cubicBezTo>
                  <a:cubicBezTo>
                    <a:pt x="452" y="767"/>
                    <a:pt x="445" y="761"/>
                    <a:pt x="439" y="754"/>
                  </a:cubicBezTo>
                  <a:cubicBezTo>
                    <a:pt x="429" y="745"/>
                    <a:pt x="429" y="745"/>
                    <a:pt x="429" y="745"/>
                  </a:cubicBezTo>
                  <a:cubicBezTo>
                    <a:pt x="428" y="744"/>
                    <a:pt x="428" y="744"/>
                    <a:pt x="428" y="744"/>
                  </a:cubicBezTo>
                  <a:cubicBezTo>
                    <a:pt x="428" y="706"/>
                    <a:pt x="428" y="673"/>
                    <a:pt x="428" y="661"/>
                  </a:cubicBezTo>
                  <a:cubicBezTo>
                    <a:pt x="428" y="661"/>
                    <a:pt x="428" y="661"/>
                    <a:pt x="428" y="661"/>
                  </a:cubicBezTo>
                  <a:cubicBezTo>
                    <a:pt x="428" y="659"/>
                    <a:pt x="428" y="658"/>
                    <a:pt x="427" y="657"/>
                  </a:cubicBezTo>
                  <a:cubicBezTo>
                    <a:pt x="427" y="657"/>
                    <a:pt x="427" y="657"/>
                    <a:pt x="427" y="657"/>
                  </a:cubicBezTo>
                  <a:cubicBezTo>
                    <a:pt x="428" y="656"/>
                    <a:pt x="428" y="656"/>
                    <a:pt x="428" y="656"/>
                  </a:cubicBezTo>
                  <a:cubicBezTo>
                    <a:pt x="431" y="649"/>
                    <a:pt x="431" y="649"/>
                    <a:pt x="431" y="649"/>
                  </a:cubicBezTo>
                  <a:cubicBezTo>
                    <a:pt x="437" y="635"/>
                    <a:pt x="437" y="635"/>
                    <a:pt x="437" y="635"/>
                  </a:cubicBezTo>
                  <a:cubicBezTo>
                    <a:pt x="462" y="577"/>
                    <a:pt x="462" y="577"/>
                    <a:pt x="462" y="577"/>
                  </a:cubicBezTo>
                  <a:cubicBezTo>
                    <a:pt x="472" y="554"/>
                    <a:pt x="472" y="554"/>
                    <a:pt x="472" y="554"/>
                  </a:cubicBezTo>
                  <a:cubicBezTo>
                    <a:pt x="478" y="555"/>
                    <a:pt x="478" y="555"/>
                    <a:pt x="478" y="555"/>
                  </a:cubicBezTo>
                  <a:cubicBezTo>
                    <a:pt x="494" y="556"/>
                    <a:pt x="494" y="556"/>
                    <a:pt x="494" y="556"/>
                  </a:cubicBezTo>
                  <a:cubicBezTo>
                    <a:pt x="556" y="563"/>
                    <a:pt x="556" y="563"/>
                    <a:pt x="556" y="563"/>
                  </a:cubicBezTo>
                  <a:cubicBezTo>
                    <a:pt x="581" y="565"/>
                    <a:pt x="581" y="565"/>
                    <a:pt x="581" y="565"/>
                  </a:cubicBezTo>
                  <a:cubicBezTo>
                    <a:pt x="582" y="566"/>
                    <a:pt x="584" y="567"/>
                    <a:pt x="586" y="568"/>
                  </a:cubicBezTo>
                  <a:cubicBezTo>
                    <a:pt x="585" y="570"/>
                    <a:pt x="585" y="569"/>
                    <a:pt x="586" y="568"/>
                  </a:cubicBezTo>
                  <a:cubicBezTo>
                    <a:pt x="596" y="575"/>
                    <a:pt x="618" y="588"/>
                    <a:pt x="644" y="602"/>
                  </a:cubicBezTo>
                  <a:cubicBezTo>
                    <a:pt x="645" y="604"/>
                    <a:pt x="645" y="604"/>
                    <a:pt x="645" y="604"/>
                  </a:cubicBezTo>
                  <a:cubicBezTo>
                    <a:pt x="666" y="675"/>
                    <a:pt x="688" y="744"/>
                    <a:pt x="688" y="744"/>
                  </a:cubicBezTo>
                  <a:cubicBezTo>
                    <a:pt x="692" y="759"/>
                    <a:pt x="695" y="751"/>
                    <a:pt x="699" y="741"/>
                  </a:cubicBezTo>
                  <a:cubicBezTo>
                    <a:pt x="700" y="737"/>
                    <a:pt x="687" y="680"/>
                    <a:pt x="671" y="617"/>
                  </a:cubicBezTo>
                  <a:cubicBezTo>
                    <a:pt x="732" y="649"/>
                    <a:pt x="802" y="685"/>
                    <a:pt x="802" y="685"/>
                  </a:cubicBezTo>
                  <a:cubicBezTo>
                    <a:pt x="812" y="691"/>
                    <a:pt x="810" y="684"/>
                    <a:pt x="807" y="675"/>
                  </a:cubicBezTo>
                  <a:cubicBezTo>
                    <a:pt x="805" y="670"/>
                    <a:pt x="744" y="632"/>
                    <a:pt x="687" y="599"/>
                  </a:cubicBezTo>
                  <a:cubicBezTo>
                    <a:pt x="691" y="598"/>
                    <a:pt x="695" y="597"/>
                    <a:pt x="699" y="596"/>
                  </a:cubicBezTo>
                  <a:cubicBezTo>
                    <a:pt x="715" y="591"/>
                    <a:pt x="731" y="587"/>
                    <a:pt x="745" y="583"/>
                  </a:cubicBezTo>
                  <a:cubicBezTo>
                    <a:pt x="773" y="576"/>
                    <a:pt x="794" y="570"/>
                    <a:pt x="800" y="568"/>
                  </a:cubicBezTo>
                  <a:cubicBezTo>
                    <a:pt x="824" y="559"/>
                    <a:pt x="806" y="550"/>
                    <a:pt x="794" y="546"/>
                  </a:cubicBezTo>
                  <a:cubicBezTo>
                    <a:pt x="791" y="545"/>
                    <a:pt x="771" y="549"/>
                    <a:pt x="743" y="557"/>
                  </a:cubicBezTo>
                  <a:cubicBezTo>
                    <a:pt x="729" y="561"/>
                    <a:pt x="713" y="566"/>
                    <a:pt x="696" y="571"/>
                  </a:cubicBezTo>
                  <a:cubicBezTo>
                    <a:pt x="688" y="573"/>
                    <a:pt x="679" y="576"/>
                    <a:pt x="671" y="578"/>
                  </a:cubicBezTo>
                  <a:cubicBezTo>
                    <a:pt x="659" y="582"/>
                    <a:pt x="659" y="582"/>
                    <a:pt x="659" y="582"/>
                  </a:cubicBezTo>
                  <a:cubicBezTo>
                    <a:pt x="626" y="562"/>
                    <a:pt x="598" y="547"/>
                    <a:pt x="591" y="544"/>
                  </a:cubicBezTo>
                  <a:cubicBezTo>
                    <a:pt x="591" y="543"/>
                    <a:pt x="591" y="543"/>
                    <a:pt x="591" y="543"/>
                  </a:cubicBezTo>
                  <a:cubicBezTo>
                    <a:pt x="592" y="540"/>
                    <a:pt x="593" y="539"/>
                    <a:pt x="591" y="543"/>
                  </a:cubicBezTo>
                  <a:cubicBezTo>
                    <a:pt x="587" y="538"/>
                    <a:pt x="587" y="538"/>
                    <a:pt x="587" y="538"/>
                  </a:cubicBezTo>
                  <a:cubicBezTo>
                    <a:pt x="578" y="526"/>
                    <a:pt x="578" y="526"/>
                    <a:pt x="578" y="526"/>
                  </a:cubicBezTo>
                  <a:cubicBezTo>
                    <a:pt x="566" y="509"/>
                    <a:pt x="554" y="493"/>
                    <a:pt x="542" y="477"/>
                  </a:cubicBezTo>
                  <a:cubicBezTo>
                    <a:pt x="526" y="456"/>
                    <a:pt x="526" y="456"/>
                    <a:pt x="526" y="456"/>
                  </a:cubicBezTo>
                  <a:cubicBezTo>
                    <a:pt x="530" y="451"/>
                    <a:pt x="530" y="451"/>
                    <a:pt x="530" y="451"/>
                  </a:cubicBezTo>
                  <a:cubicBezTo>
                    <a:pt x="538" y="439"/>
                    <a:pt x="538" y="439"/>
                    <a:pt x="538" y="439"/>
                  </a:cubicBezTo>
                  <a:cubicBezTo>
                    <a:pt x="550" y="424"/>
                    <a:pt x="561" y="408"/>
                    <a:pt x="572" y="393"/>
                  </a:cubicBezTo>
                  <a:cubicBezTo>
                    <a:pt x="588" y="370"/>
                    <a:pt x="588" y="370"/>
                    <a:pt x="588" y="370"/>
                  </a:cubicBezTo>
                  <a:cubicBezTo>
                    <a:pt x="590" y="367"/>
                    <a:pt x="590" y="367"/>
                    <a:pt x="590" y="367"/>
                  </a:cubicBezTo>
                  <a:cubicBezTo>
                    <a:pt x="590" y="368"/>
                    <a:pt x="591" y="369"/>
                    <a:pt x="590" y="367"/>
                  </a:cubicBezTo>
                  <a:cubicBezTo>
                    <a:pt x="591" y="366"/>
                    <a:pt x="591" y="366"/>
                    <a:pt x="591" y="366"/>
                  </a:cubicBezTo>
                  <a:cubicBezTo>
                    <a:pt x="591" y="366"/>
                    <a:pt x="592" y="366"/>
                    <a:pt x="592" y="366"/>
                  </a:cubicBezTo>
                  <a:cubicBezTo>
                    <a:pt x="596" y="367"/>
                    <a:pt x="624" y="350"/>
                    <a:pt x="660" y="328"/>
                  </a:cubicBezTo>
                  <a:cubicBezTo>
                    <a:pt x="731" y="345"/>
                    <a:pt x="800" y="360"/>
                    <a:pt x="800" y="360"/>
                  </a:cubicBezTo>
                  <a:cubicBezTo>
                    <a:pt x="814" y="364"/>
                    <a:pt x="809" y="358"/>
                    <a:pt x="803" y="350"/>
                  </a:cubicBezTo>
                  <a:cubicBezTo>
                    <a:pt x="800" y="346"/>
                    <a:pt x="746" y="330"/>
                    <a:pt x="685" y="312"/>
                  </a:cubicBezTo>
                  <a:cubicBezTo>
                    <a:pt x="744" y="276"/>
                    <a:pt x="807" y="235"/>
                    <a:pt x="807" y="235"/>
                  </a:cubicBezTo>
                  <a:cubicBezTo>
                    <a:pt x="818" y="228"/>
                    <a:pt x="811" y="227"/>
                    <a:pt x="80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Grupa 33"/>
          <p:cNvGrpSpPr/>
          <p:nvPr/>
        </p:nvGrpSpPr>
        <p:grpSpPr>
          <a:xfrm>
            <a:off x="3877585" y="1932660"/>
            <a:ext cx="551077" cy="616459"/>
            <a:chOff x="3995937" y="1270795"/>
            <a:chExt cx="2315530" cy="2590254"/>
          </a:xfrm>
          <a:solidFill>
            <a:schemeClr val="accent1">
              <a:lumMod val="40000"/>
              <a:lumOff val="60000"/>
            </a:schemeClr>
          </a:solidFill>
        </p:grpSpPr>
        <p:sp>
          <p:nvSpPr>
            <p:cNvPr id="35" name="Freeform 14"/>
            <p:cNvSpPr>
              <a:spLocks noEditPoints="1"/>
            </p:cNvSpPr>
            <p:nvPr/>
          </p:nvSpPr>
          <p:spPr bwMode="auto">
            <a:xfrm>
              <a:off x="4707127" y="2085453"/>
              <a:ext cx="935964" cy="1014457"/>
            </a:xfrm>
            <a:custGeom>
              <a:avLst/>
              <a:gdLst>
                <a:gd name="T0" fmla="*/ 305 w 333"/>
                <a:gd name="T1" fmla="*/ 240 h 361"/>
                <a:gd name="T2" fmla="*/ 294 w 333"/>
                <a:gd name="T3" fmla="*/ 214 h 361"/>
                <a:gd name="T4" fmla="*/ 272 w 333"/>
                <a:gd name="T5" fmla="*/ 211 h 361"/>
                <a:gd name="T6" fmla="*/ 274 w 333"/>
                <a:gd name="T7" fmla="*/ 182 h 361"/>
                <a:gd name="T8" fmla="*/ 225 w 333"/>
                <a:gd name="T9" fmla="*/ 207 h 361"/>
                <a:gd name="T10" fmla="*/ 281 w 333"/>
                <a:gd name="T11" fmla="*/ 142 h 361"/>
                <a:gd name="T12" fmla="*/ 261 w 333"/>
                <a:gd name="T13" fmla="*/ 138 h 361"/>
                <a:gd name="T14" fmla="*/ 310 w 333"/>
                <a:gd name="T15" fmla="*/ 100 h 361"/>
                <a:gd name="T16" fmla="*/ 319 w 333"/>
                <a:gd name="T17" fmla="*/ 64 h 361"/>
                <a:gd name="T18" fmla="*/ 141 w 333"/>
                <a:gd name="T19" fmla="*/ 160 h 361"/>
                <a:gd name="T20" fmla="*/ 234 w 333"/>
                <a:gd name="T21" fmla="*/ 75 h 361"/>
                <a:gd name="T22" fmla="*/ 181 w 333"/>
                <a:gd name="T23" fmla="*/ 92 h 361"/>
                <a:gd name="T24" fmla="*/ 171 w 333"/>
                <a:gd name="T25" fmla="*/ 89 h 361"/>
                <a:gd name="T26" fmla="*/ 187 w 333"/>
                <a:gd name="T27" fmla="*/ 46 h 361"/>
                <a:gd name="T28" fmla="*/ 66 w 333"/>
                <a:gd name="T29" fmla="*/ 112 h 361"/>
                <a:gd name="T30" fmla="*/ 76 w 333"/>
                <a:gd name="T31" fmla="*/ 72 h 361"/>
                <a:gd name="T32" fmla="*/ 36 w 333"/>
                <a:gd name="T33" fmla="*/ 80 h 361"/>
                <a:gd name="T34" fmla="*/ 19 w 333"/>
                <a:gd name="T35" fmla="*/ 89 h 361"/>
                <a:gd name="T36" fmla="*/ 22 w 333"/>
                <a:gd name="T37" fmla="*/ 112 h 361"/>
                <a:gd name="T38" fmla="*/ 36 w 333"/>
                <a:gd name="T39" fmla="*/ 140 h 361"/>
                <a:gd name="T40" fmla="*/ 106 w 333"/>
                <a:gd name="T41" fmla="*/ 116 h 361"/>
                <a:gd name="T42" fmla="*/ 62 w 333"/>
                <a:gd name="T43" fmla="*/ 171 h 361"/>
                <a:gd name="T44" fmla="*/ 77 w 333"/>
                <a:gd name="T45" fmla="*/ 177 h 361"/>
                <a:gd name="T46" fmla="*/ 6 w 333"/>
                <a:gd name="T47" fmla="*/ 247 h 361"/>
                <a:gd name="T48" fmla="*/ 181 w 333"/>
                <a:gd name="T49" fmla="*/ 164 h 361"/>
                <a:gd name="T50" fmla="*/ 147 w 333"/>
                <a:gd name="T51" fmla="*/ 190 h 361"/>
                <a:gd name="T52" fmla="*/ 82 w 333"/>
                <a:gd name="T53" fmla="*/ 237 h 361"/>
                <a:gd name="T54" fmla="*/ 81 w 333"/>
                <a:gd name="T55" fmla="*/ 262 h 361"/>
                <a:gd name="T56" fmla="*/ 194 w 333"/>
                <a:gd name="T57" fmla="*/ 201 h 361"/>
                <a:gd name="T58" fmla="*/ 145 w 333"/>
                <a:gd name="T59" fmla="*/ 242 h 361"/>
                <a:gd name="T60" fmla="*/ 132 w 333"/>
                <a:gd name="T61" fmla="*/ 281 h 361"/>
                <a:gd name="T62" fmla="*/ 159 w 333"/>
                <a:gd name="T63" fmla="*/ 280 h 361"/>
                <a:gd name="T64" fmla="*/ 147 w 333"/>
                <a:gd name="T65" fmla="*/ 320 h 361"/>
                <a:gd name="T66" fmla="*/ 148 w 333"/>
                <a:gd name="T67" fmla="*/ 354 h 361"/>
                <a:gd name="T68" fmla="*/ 166 w 333"/>
                <a:gd name="T69" fmla="*/ 358 h 361"/>
                <a:gd name="T70" fmla="*/ 174 w 333"/>
                <a:gd name="T71" fmla="*/ 353 h 361"/>
                <a:gd name="T72" fmla="*/ 181 w 333"/>
                <a:gd name="T73" fmla="*/ 336 h 361"/>
                <a:gd name="T74" fmla="*/ 189 w 333"/>
                <a:gd name="T75" fmla="*/ 317 h 361"/>
                <a:gd name="T76" fmla="*/ 200 w 333"/>
                <a:gd name="T77" fmla="*/ 276 h 361"/>
                <a:gd name="T78" fmla="*/ 226 w 333"/>
                <a:gd name="T79" fmla="*/ 253 h 361"/>
                <a:gd name="T80" fmla="*/ 256 w 333"/>
                <a:gd name="T81" fmla="*/ 249 h 361"/>
                <a:gd name="T82" fmla="*/ 280 w 333"/>
                <a:gd name="T83" fmla="*/ 243 h 361"/>
                <a:gd name="T84" fmla="*/ 296 w 333"/>
                <a:gd name="T85" fmla="*/ 269 h 361"/>
                <a:gd name="T86" fmla="*/ 315 w 333"/>
                <a:gd name="T87" fmla="*/ 262 h 361"/>
                <a:gd name="T88" fmla="*/ 320 w 333"/>
                <a:gd name="T89" fmla="*/ 259 h 361"/>
                <a:gd name="T90" fmla="*/ 317 w 333"/>
                <a:gd name="T91" fmla="*/ 237 h 361"/>
                <a:gd name="T92" fmla="*/ 148 w 333"/>
                <a:gd name="T93" fmla="*/ 42 h 361"/>
                <a:gd name="T94" fmla="*/ 175 w 333"/>
                <a:gd name="T95" fmla="*/ 26 h 361"/>
                <a:gd name="T96" fmla="*/ 184 w 333"/>
                <a:gd name="T97" fmla="*/ 8 h 361"/>
                <a:gd name="T98" fmla="*/ 143 w 333"/>
                <a:gd name="T99" fmla="*/ 17 h 361"/>
                <a:gd name="T100" fmla="*/ 135 w 333"/>
                <a:gd name="T101" fmla="*/ 21 h 361"/>
                <a:gd name="T102" fmla="*/ 138 w 333"/>
                <a:gd name="T103" fmla="*/ 4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361">
                  <a:moveTo>
                    <a:pt x="317" y="237"/>
                  </a:moveTo>
                  <a:cubicBezTo>
                    <a:pt x="313" y="236"/>
                    <a:pt x="310" y="237"/>
                    <a:pt x="305" y="240"/>
                  </a:cubicBezTo>
                  <a:cubicBezTo>
                    <a:pt x="304" y="238"/>
                    <a:pt x="303" y="236"/>
                    <a:pt x="302" y="235"/>
                  </a:cubicBezTo>
                  <a:cubicBezTo>
                    <a:pt x="295" y="215"/>
                    <a:pt x="295" y="215"/>
                    <a:pt x="294" y="214"/>
                  </a:cubicBezTo>
                  <a:cubicBezTo>
                    <a:pt x="293" y="211"/>
                    <a:pt x="290" y="209"/>
                    <a:pt x="286" y="208"/>
                  </a:cubicBezTo>
                  <a:cubicBezTo>
                    <a:pt x="283" y="207"/>
                    <a:pt x="279" y="207"/>
                    <a:pt x="272" y="211"/>
                  </a:cubicBezTo>
                  <a:cubicBezTo>
                    <a:pt x="282" y="201"/>
                    <a:pt x="285" y="195"/>
                    <a:pt x="281" y="188"/>
                  </a:cubicBezTo>
                  <a:cubicBezTo>
                    <a:pt x="280" y="185"/>
                    <a:pt x="277" y="183"/>
                    <a:pt x="274" y="182"/>
                  </a:cubicBezTo>
                  <a:cubicBezTo>
                    <a:pt x="269" y="181"/>
                    <a:pt x="269" y="181"/>
                    <a:pt x="236" y="200"/>
                  </a:cubicBezTo>
                  <a:cubicBezTo>
                    <a:pt x="232" y="202"/>
                    <a:pt x="229" y="204"/>
                    <a:pt x="225" y="207"/>
                  </a:cubicBezTo>
                  <a:cubicBezTo>
                    <a:pt x="236" y="197"/>
                    <a:pt x="247" y="188"/>
                    <a:pt x="255" y="180"/>
                  </a:cubicBezTo>
                  <a:cubicBezTo>
                    <a:pt x="279" y="160"/>
                    <a:pt x="287" y="152"/>
                    <a:pt x="281" y="142"/>
                  </a:cubicBezTo>
                  <a:cubicBezTo>
                    <a:pt x="279" y="139"/>
                    <a:pt x="276" y="137"/>
                    <a:pt x="273" y="136"/>
                  </a:cubicBezTo>
                  <a:cubicBezTo>
                    <a:pt x="270" y="135"/>
                    <a:pt x="268" y="135"/>
                    <a:pt x="261" y="138"/>
                  </a:cubicBezTo>
                  <a:cubicBezTo>
                    <a:pt x="264" y="135"/>
                    <a:pt x="267" y="133"/>
                    <a:pt x="270" y="131"/>
                  </a:cubicBezTo>
                  <a:cubicBezTo>
                    <a:pt x="288" y="117"/>
                    <a:pt x="301" y="107"/>
                    <a:pt x="310" y="100"/>
                  </a:cubicBezTo>
                  <a:cubicBezTo>
                    <a:pt x="322" y="89"/>
                    <a:pt x="333" y="80"/>
                    <a:pt x="327" y="70"/>
                  </a:cubicBezTo>
                  <a:cubicBezTo>
                    <a:pt x="325" y="67"/>
                    <a:pt x="322" y="64"/>
                    <a:pt x="319" y="64"/>
                  </a:cubicBezTo>
                  <a:cubicBezTo>
                    <a:pt x="311" y="61"/>
                    <a:pt x="309" y="61"/>
                    <a:pt x="169" y="144"/>
                  </a:cubicBezTo>
                  <a:cubicBezTo>
                    <a:pt x="160" y="149"/>
                    <a:pt x="151" y="154"/>
                    <a:pt x="141" y="160"/>
                  </a:cubicBezTo>
                  <a:cubicBezTo>
                    <a:pt x="164" y="143"/>
                    <a:pt x="186" y="128"/>
                    <a:pt x="202" y="115"/>
                  </a:cubicBezTo>
                  <a:cubicBezTo>
                    <a:pt x="231" y="93"/>
                    <a:pt x="240" y="86"/>
                    <a:pt x="234" y="75"/>
                  </a:cubicBezTo>
                  <a:cubicBezTo>
                    <a:pt x="232" y="72"/>
                    <a:pt x="230" y="70"/>
                    <a:pt x="227" y="69"/>
                  </a:cubicBezTo>
                  <a:cubicBezTo>
                    <a:pt x="221" y="68"/>
                    <a:pt x="221" y="68"/>
                    <a:pt x="181" y="92"/>
                  </a:cubicBezTo>
                  <a:cubicBezTo>
                    <a:pt x="171" y="98"/>
                    <a:pt x="158" y="106"/>
                    <a:pt x="143" y="115"/>
                  </a:cubicBezTo>
                  <a:cubicBezTo>
                    <a:pt x="153" y="106"/>
                    <a:pt x="163" y="97"/>
                    <a:pt x="171" y="89"/>
                  </a:cubicBezTo>
                  <a:cubicBezTo>
                    <a:pt x="195" y="67"/>
                    <a:pt x="200" y="61"/>
                    <a:pt x="195" y="51"/>
                  </a:cubicBezTo>
                  <a:cubicBezTo>
                    <a:pt x="194" y="49"/>
                    <a:pt x="191" y="46"/>
                    <a:pt x="187" y="46"/>
                  </a:cubicBezTo>
                  <a:cubicBezTo>
                    <a:pt x="180" y="44"/>
                    <a:pt x="177" y="45"/>
                    <a:pt x="118" y="81"/>
                  </a:cubicBezTo>
                  <a:cubicBezTo>
                    <a:pt x="102" y="91"/>
                    <a:pt x="81" y="104"/>
                    <a:pt x="66" y="112"/>
                  </a:cubicBezTo>
                  <a:cubicBezTo>
                    <a:pt x="68" y="105"/>
                    <a:pt x="71" y="97"/>
                    <a:pt x="73" y="93"/>
                  </a:cubicBezTo>
                  <a:cubicBezTo>
                    <a:pt x="78" y="78"/>
                    <a:pt x="78" y="77"/>
                    <a:pt x="76" y="72"/>
                  </a:cubicBezTo>
                  <a:cubicBezTo>
                    <a:pt x="74" y="69"/>
                    <a:pt x="71" y="67"/>
                    <a:pt x="68" y="66"/>
                  </a:cubicBezTo>
                  <a:cubicBezTo>
                    <a:pt x="62" y="65"/>
                    <a:pt x="60" y="66"/>
                    <a:pt x="36" y="80"/>
                  </a:cubicBezTo>
                  <a:cubicBezTo>
                    <a:pt x="31" y="83"/>
                    <a:pt x="24" y="87"/>
                    <a:pt x="22" y="88"/>
                  </a:cubicBezTo>
                  <a:cubicBezTo>
                    <a:pt x="21" y="89"/>
                    <a:pt x="20" y="89"/>
                    <a:pt x="19" y="89"/>
                  </a:cubicBezTo>
                  <a:cubicBezTo>
                    <a:pt x="14" y="93"/>
                    <a:pt x="12" y="100"/>
                    <a:pt x="15" y="106"/>
                  </a:cubicBezTo>
                  <a:cubicBezTo>
                    <a:pt x="16" y="109"/>
                    <a:pt x="19" y="111"/>
                    <a:pt x="22" y="112"/>
                  </a:cubicBezTo>
                  <a:cubicBezTo>
                    <a:pt x="27" y="113"/>
                    <a:pt x="29" y="113"/>
                    <a:pt x="43" y="104"/>
                  </a:cubicBezTo>
                  <a:cubicBezTo>
                    <a:pt x="33" y="134"/>
                    <a:pt x="33" y="135"/>
                    <a:pt x="36" y="140"/>
                  </a:cubicBezTo>
                  <a:cubicBezTo>
                    <a:pt x="38" y="143"/>
                    <a:pt x="41" y="145"/>
                    <a:pt x="44" y="146"/>
                  </a:cubicBezTo>
                  <a:cubicBezTo>
                    <a:pt x="51" y="148"/>
                    <a:pt x="58" y="145"/>
                    <a:pt x="106" y="116"/>
                  </a:cubicBezTo>
                  <a:cubicBezTo>
                    <a:pt x="95" y="127"/>
                    <a:pt x="84" y="136"/>
                    <a:pt x="77" y="144"/>
                  </a:cubicBezTo>
                  <a:cubicBezTo>
                    <a:pt x="61" y="158"/>
                    <a:pt x="57" y="162"/>
                    <a:pt x="62" y="171"/>
                  </a:cubicBezTo>
                  <a:cubicBezTo>
                    <a:pt x="63" y="174"/>
                    <a:pt x="66" y="176"/>
                    <a:pt x="70" y="177"/>
                  </a:cubicBezTo>
                  <a:cubicBezTo>
                    <a:pt x="72" y="178"/>
                    <a:pt x="74" y="178"/>
                    <a:pt x="77" y="177"/>
                  </a:cubicBezTo>
                  <a:cubicBezTo>
                    <a:pt x="65" y="186"/>
                    <a:pt x="53" y="195"/>
                    <a:pt x="43" y="202"/>
                  </a:cubicBezTo>
                  <a:cubicBezTo>
                    <a:pt x="9" y="229"/>
                    <a:pt x="0" y="236"/>
                    <a:pt x="6" y="247"/>
                  </a:cubicBezTo>
                  <a:cubicBezTo>
                    <a:pt x="8" y="250"/>
                    <a:pt x="10" y="253"/>
                    <a:pt x="14" y="253"/>
                  </a:cubicBezTo>
                  <a:cubicBezTo>
                    <a:pt x="23" y="256"/>
                    <a:pt x="31" y="253"/>
                    <a:pt x="181" y="164"/>
                  </a:cubicBezTo>
                  <a:cubicBezTo>
                    <a:pt x="185" y="162"/>
                    <a:pt x="188" y="161"/>
                    <a:pt x="191" y="159"/>
                  </a:cubicBezTo>
                  <a:cubicBezTo>
                    <a:pt x="175" y="170"/>
                    <a:pt x="160" y="181"/>
                    <a:pt x="147" y="190"/>
                  </a:cubicBezTo>
                  <a:cubicBezTo>
                    <a:pt x="127" y="204"/>
                    <a:pt x="110" y="216"/>
                    <a:pt x="97" y="226"/>
                  </a:cubicBezTo>
                  <a:cubicBezTo>
                    <a:pt x="90" y="231"/>
                    <a:pt x="86" y="234"/>
                    <a:pt x="82" y="237"/>
                  </a:cubicBezTo>
                  <a:cubicBezTo>
                    <a:pt x="77" y="241"/>
                    <a:pt x="69" y="247"/>
                    <a:pt x="74" y="257"/>
                  </a:cubicBezTo>
                  <a:cubicBezTo>
                    <a:pt x="75" y="260"/>
                    <a:pt x="78" y="262"/>
                    <a:pt x="81" y="262"/>
                  </a:cubicBezTo>
                  <a:cubicBezTo>
                    <a:pt x="87" y="264"/>
                    <a:pt x="87" y="264"/>
                    <a:pt x="133" y="237"/>
                  </a:cubicBezTo>
                  <a:cubicBezTo>
                    <a:pt x="148" y="227"/>
                    <a:pt x="171" y="214"/>
                    <a:pt x="194" y="201"/>
                  </a:cubicBezTo>
                  <a:cubicBezTo>
                    <a:pt x="192" y="203"/>
                    <a:pt x="190" y="204"/>
                    <a:pt x="188" y="206"/>
                  </a:cubicBezTo>
                  <a:cubicBezTo>
                    <a:pt x="172" y="219"/>
                    <a:pt x="156" y="232"/>
                    <a:pt x="145" y="242"/>
                  </a:cubicBezTo>
                  <a:cubicBezTo>
                    <a:pt x="126" y="258"/>
                    <a:pt x="118" y="265"/>
                    <a:pt x="124" y="275"/>
                  </a:cubicBezTo>
                  <a:cubicBezTo>
                    <a:pt x="126" y="278"/>
                    <a:pt x="128" y="280"/>
                    <a:pt x="132" y="281"/>
                  </a:cubicBezTo>
                  <a:cubicBezTo>
                    <a:pt x="137" y="282"/>
                    <a:pt x="140" y="283"/>
                    <a:pt x="185" y="258"/>
                  </a:cubicBezTo>
                  <a:cubicBezTo>
                    <a:pt x="175" y="266"/>
                    <a:pt x="166" y="274"/>
                    <a:pt x="159" y="280"/>
                  </a:cubicBezTo>
                  <a:cubicBezTo>
                    <a:pt x="142" y="297"/>
                    <a:pt x="133" y="304"/>
                    <a:pt x="139" y="314"/>
                  </a:cubicBezTo>
                  <a:cubicBezTo>
                    <a:pt x="141" y="317"/>
                    <a:pt x="144" y="319"/>
                    <a:pt x="147" y="320"/>
                  </a:cubicBezTo>
                  <a:cubicBezTo>
                    <a:pt x="151" y="321"/>
                    <a:pt x="154" y="320"/>
                    <a:pt x="162" y="316"/>
                  </a:cubicBezTo>
                  <a:cubicBezTo>
                    <a:pt x="145" y="346"/>
                    <a:pt x="145" y="348"/>
                    <a:pt x="148" y="354"/>
                  </a:cubicBezTo>
                  <a:cubicBezTo>
                    <a:pt x="150" y="357"/>
                    <a:pt x="153" y="359"/>
                    <a:pt x="156" y="360"/>
                  </a:cubicBezTo>
                  <a:cubicBezTo>
                    <a:pt x="160" y="361"/>
                    <a:pt x="163" y="360"/>
                    <a:pt x="166" y="358"/>
                  </a:cubicBezTo>
                  <a:cubicBezTo>
                    <a:pt x="168" y="357"/>
                    <a:pt x="169" y="357"/>
                    <a:pt x="170" y="356"/>
                  </a:cubicBezTo>
                  <a:cubicBezTo>
                    <a:pt x="172" y="355"/>
                    <a:pt x="173" y="354"/>
                    <a:pt x="174" y="353"/>
                  </a:cubicBezTo>
                  <a:cubicBezTo>
                    <a:pt x="175" y="353"/>
                    <a:pt x="175" y="353"/>
                    <a:pt x="176" y="353"/>
                  </a:cubicBezTo>
                  <a:cubicBezTo>
                    <a:pt x="182" y="349"/>
                    <a:pt x="184" y="342"/>
                    <a:pt x="181" y="336"/>
                  </a:cubicBezTo>
                  <a:cubicBezTo>
                    <a:pt x="180" y="336"/>
                    <a:pt x="180" y="335"/>
                    <a:pt x="179" y="334"/>
                  </a:cubicBezTo>
                  <a:cubicBezTo>
                    <a:pt x="182" y="328"/>
                    <a:pt x="186" y="322"/>
                    <a:pt x="189" y="317"/>
                  </a:cubicBezTo>
                  <a:cubicBezTo>
                    <a:pt x="206" y="285"/>
                    <a:pt x="206" y="285"/>
                    <a:pt x="202" y="279"/>
                  </a:cubicBezTo>
                  <a:cubicBezTo>
                    <a:pt x="202" y="278"/>
                    <a:pt x="201" y="277"/>
                    <a:pt x="200" y="276"/>
                  </a:cubicBezTo>
                  <a:cubicBezTo>
                    <a:pt x="206" y="271"/>
                    <a:pt x="212" y="266"/>
                    <a:pt x="217" y="261"/>
                  </a:cubicBezTo>
                  <a:cubicBezTo>
                    <a:pt x="220" y="258"/>
                    <a:pt x="223" y="255"/>
                    <a:pt x="226" y="253"/>
                  </a:cubicBezTo>
                  <a:cubicBezTo>
                    <a:pt x="228" y="255"/>
                    <a:pt x="230" y="257"/>
                    <a:pt x="233" y="258"/>
                  </a:cubicBezTo>
                  <a:cubicBezTo>
                    <a:pt x="239" y="259"/>
                    <a:pt x="240" y="258"/>
                    <a:pt x="256" y="249"/>
                  </a:cubicBezTo>
                  <a:cubicBezTo>
                    <a:pt x="261" y="245"/>
                    <a:pt x="270" y="240"/>
                    <a:pt x="277" y="236"/>
                  </a:cubicBezTo>
                  <a:cubicBezTo>
                    <a:pt x="278" y="238"/>
                    <a:pt x="279" y="241"/>
                    <a:pt x="280" y="243"/>
                  </a:cubicBezTo>
                  <a:cubicBezTo>
                    <a:pt x="288" y="262"/>
                    <a:pt x="288" y="262"/>
                    <a:pt x="288" y="263"/>
                  </a:cubicBezTo>
                  <a:cubicBezTo>
                    <a:pt x="290" y="266"/>
                    <a:pt x="293" y="268"/>
                    <a:pt x="296" y="269"/>
                  </a:cubicBezTo>
                  <a:cubicBezTo>
                    <a:pt x="300" y="270"/>
                    <a:pt x="303" y="269"/>
                    <a:pt x="308" y="267"/>
                  </a:cubicBezTo>
                  <a:cubicBezTo>
                    <a:pt x="310" y="266"/>
                    <a:pt x="312" y="264"/>
                    <a:pt x="315" y="262"/>
                  </a:cubicBezTo>
                  <a:cubicBezTo>
                    <a:pt x="317" y="261"/>
                    <a:pt x="318" y="261"/>
                    <a:pt x="319" y="260"/>
                  </a:cubicBezTo>
                  <a:cubicBezTo>
                    <a:pt x="319" y="260"/>
                    <a:pt x="320" y="260"/>
                    <a:pt x="320" y="259"/>
                  </a:cubicBezTo>
                  <a:cubicBezTo>
                    <a:pt x="326" y="256"/>
                    <a:pt x="328" y="249"/>
                    <a:pt x="325" y="243"/>
                  </a:cubicBezTo>
                  <a:cubicBezTo>
                    <a:pt x="323" y="240"/>
                    <a:pt x="321" y="238"/>
                    <a:pt x="317" y="237"/>
                  </a:cubicBezTo>
                  <a:close/>
                  <a:moveTo>
                    <a:pt x="138" y="43"/>
                  </a:moveTo>
                  <a:cubicBezTo>
                    <a:pt x="142" y="44"/>
                    <a:pt x="144" y="44"/>
                    <a:pt x="148" y="42"/>
                  </a:cubicBezTo>
                  <a:cubicBezTo>
                    <a:pt x="150" y="41"/>
                    <a:pt x="152" y="39"/>
                    <a:pt x="155" y="37"/>
                  </a:cubicBezTo>
                  <a:cubicBezTo>
                    <a:pt x="160" y="34"/>
                    <a:pt x="171" y="28"/>
                    <a:pt x="175" y="26"/>
                  </a:cubicBezTo>
                  <a:cubicBezTo>
                    <a:pt x="177" y="25"/>
                    <a:pt x="178" y="25"/>
                    <a:pt x="180" y="24"/>
                  </a:cubicBezTo>
                  <a:cubicBezTo>
                    <a:pt x="186" y="21"/>
                    <a:pt x="188" y="14"/>
                    <a:pt x="184" y="8"/>
                  </a:cubicBezTo>
                  <a:cubicBezTo>
                    <a:pt x="183" y="5"/>
                    <a:pt x="180" y="3"/>
                    <a:pt x="177" y="2"/>
                  </a:cubicBezTo>
                  <a:cubicBezTo>
                    <a:pt x="170" y="0"/>
                    <a:pt x="166" y="3"/>
                    <a:pt x="143" y="17"/>
                  </a:cubicBezTo>
                  <a:cubicBezTo>
                    <a:pt x="140" y="18"/>
                    <a:pt x="138" y="20"/>
                    <a:pt x="136" y="21"/>
                  </a:cubicBezTo>
                  <a:cubicBezTo>
                    <a:pt x="136" y="21"/>
                    <a:pt x="136" y="21"/>
                    <a:pt x="135" y="21"/>
                  </a:cubicBezTo>
                  <a:cubicBezTo>
                    <a:pt x="129" y="25"/>
                    <a:pt x="127" y="32"/>
                    <a:pt x="130" y="38"/>
                  </a:cubicBezTo>
                  <a:cubicBezTo>
                    <a:pt x="132" y="41"/>
                    <a:pt x="135" y="43"/>
                    <a:pt x="138"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5"/>
            <p:cNvSpPr>
              <a:spLocks/>
            </p:cNvSpPr>
            <p:nvPr/>
          </p:nvSpPr>
          <p:spPr bwMode="auto">
            <a:xfrm>
              <a:off x="3995937" y="1270795"/>
              <a:ext cx="2315530" cy="2590254"/>
            </a:xfrm>
            <a:custGeom>
              <a:avLst/>
              <a:gdLst>
                <a:gd name="T0" fmla="*/ 689 w 824"/>
                <a:gd name="T1" fmla="*/ 231 h 922"/>
                <a:gd name="T2" fmla="*/ 653 w 824"/>
                <a:gd name="T3" fmla="*/ 266 h 922"/>
                <a:gd name="T4" fmla="*/ 580 w 824"/>
                <a:gd name="T5" fmla="*/ 346 h 922"/>
                <a:gd name="T6" fmla="*/ 469 w 824"/>
                <a:gd name="T7" fmla="*/ 362 h 922"/>
                <a:gd name="T8" fmla="*/ 426 w 824"/>
                <a:gd name="T9" fmla="*/ 266 h 922"/>
                <a:gd name="T10" fmla="*/ 529 w 824"/>
                <a:gd name="T11" fmla="*/ 76 h 922"/>
                <a:gd name="T12" fmla="*/ 409 w 824"/>
                <a:gd name="T13" fmla="*/ 13 h 922"/>
                <a:gd name="T14" fmla="*/ 320 w 824"/>
                <a:gd name="T15" fmla="*/ 68 h 922"/>
                <a:gd name="T16" fmla="*/ 394 w 824"/>
                <a:gd name="T17" fmla="*/ 174 h 922"/>
                <a:gd name="T18" fmla="*/ 403 w 824"/>
                <a:gd name="T19" fmla="*/ 270 h 922"/>
                <a:gd name="T20" fmla="*/ 416 w 824"/>
                <a:gd name="T21" fmla="*/ 279 h 922"/>
                <a:gd name="T22" fmla="*/ 456 w 824"/>
                <a:gd name="T23" fmla="*/ 372 h 922"/>
                <a:gd name="T24" fmla="*/ 468 w 824"/>
                <a:gd name="T25" fmla="*/ 379 h 922"/>
                <a:gd name="T26" fmla="*/ 555 w 824"/>
                <a:gd name="T27" fmla="*/ 383 h 922"/>
                <a:gd name="T28" fmla="*/ 508 w 824"/>
                <a:gd name="T29" fmla="*/ 447 h 922"/>
                <a:gd name="T30" fmla="*/ 506 w 824"/>
                <a:gd name="T31" fmla="*/ 463 h 922"/>
                <a:gd name="T32" fmla="*/ 507 w 824"/>
                <a:gd name="T33" fmla="*/ 535 h 922"/>
                <a:gd name="T34" fmla="*/ 467 w 824"/>
                <a:gd name="T35" fmla="*/ 531 h 922"/>
                <a:gd name="T36" fmla="*/ 446 w 824"/>
                <a:gd name="T37" fmla="*/ 556 h 922"/>
                <a:gd name="T38" fmla="*/ 386 w 824"/>
                <a:gd name="T39" fmla="*/ 557 h 922"/>
                <a:gd name="T40" fmla="*/ 377 w 824"/>
                <a:gd name="T41" fmla="*/ 538 h 922"/>
                <a:gd name="T42" fmla="*/ 302 w 824"/>
                <a:gd name="T43" fmla="*/ 537 h 922"/>
                <a:gd name="T44" fmla="*/ 318 w 824"/>
                <a:gd name="T45" fmla="*/ 474 h 922"/>
                <a:gd name="T46" fmla="*/ 326 w 824"/>
                <a:gd name="T47" fmla="*/ 448 h 922"/>
                <a:gd name="T48" fmla="*/ 276 w 824"/>
                <a:gd name="T49" fmla="*/ 381 h 922"/>
                <a:gd name="T50" fmla="*/ 270 w 824"/>
                <a:gd name="T51" fmla="*/ 347 h 922"/>
                <a:gd name="T52" fmla="*/ 243 w 824"/>
                <a:gd name="T53" fmla="*/ 344 h 922"/>
                <a:gd name="T54" fmla="*/ 179 w 824"/>
                <a:gd name="T55" fmla="*/ 304 h 922"/>
                <a:gd name="T56" fmla="*/ 21 w 824"/>
                <a:gd name="T57" fmla="*/ 225 h 922"/>
                <a:gd name="T58" fmla="*/ 79 w 824"/>
                <a:gd name="T59" fmla="*/ 325 h 922"/>
                <a:gd name="T60" fmla="*/ 128 w 824"/>
                <a:gd name="T61" fmla="*/ 338 h 922"/>
                <a:gd name="T62" fmla="*/ 235 w 824"/>
                <a:gd name="T63" fmla="*/ 367 h 922"/>
                <a:gd name="T64" fmla="*/ 299 w 824"/>
                <a:gd name="T65" fmla="*/ 456 h 922"/>
                <a:gd name="T66" fmla="*/ 240 w 824"/>
                <a:gd name="T67" fmla="*/ 537 h 922"/>
                <a:gd name="T68" fmla="*/ 165 w 824"/>
                <a:gd name="T69" fmla="*/ 582 h 922"/>
                <a:gd name="T70" fmla="*/ 19 w 824"/>
                <a:gd name="T71" fmla="*/ 676 h 922"/>
                <a:gd name="T72" fmla="*/ 132 w 824"/>
                <a:gd name="T73" fmla="*/ 679 h 922"/>
                <a:gd name="T74" fmla="*/ 168 w 824"/>
                <a:gd name="T75" fmla="*/ 644 h 922"/>
                <a:gd name="T76" fmla="*/ 244 w 824"/>
                <a:gd name="T77" fmla="*/ 569 h 922"/>
                <a:gd name="T78" fmla="*/ 255 w 824"/>
                <a:gd name="T79" fmla="*/ 567 h 922"/>
                <a:gd name="T80" fmla="*/ 339 w 824"/>
                <a:gd name="T81" fmla="*/ 558 h 922"/>
                <a:gd name="T82" fmla="*/ 391 w 824"/>
                <a:gd name="T83" fmla="*/ 631 h 922"/>
                <a:gd name="T84" fmla="*/ 304 w 824"/>
                <a:gd name="T85" fmla="*/ 853 h 922"/>
                <a:gd name="T86" fmla="*/ 421 w 824"/>
                <a:gd name="T87" fmla="*/ 910 h 922"/>
                <a:gd name="T88" fmla="*/ 512 w 824"/>
                <a:gd name="T89" fmla="*/ 861 h 922"/>
                <a:gd name="T90" fmla="*/ 439 w 824"/>
                <a:gd name="T91" fmla="*/ 754 h 922"/>
                <a:gd name="T92" fmla="*/ 428 w 824"/>
                <a:gd name="T93" fmla="*/ 661 h 922"/>
                <a:gd name="T94" fmla="*/ 431 w 824"/>
                <a:gd name="T95" fmla="*/ 649 h 922"/>
                <a:gd name="T96" fmla="*/ 478 w 824"/>
                <a:gd name="T97" fmla="*/ 555 h 922"/>
                <a:gd name="T98" fmla="*/ 586 w 824"/>
                <a:gd name="T99" fmla="*/ 568 h 922"/>
                <a:gd name="T100" fmla="*/ 688 w 824"/>
                <a:gd name="T101" fmla="*/ 744 h 922"/>
                <a:gd name="T102" fmla="*/ 807 w 824"/>
                <a:gd name="T103" fmla="*/ 675 h 922"/>
                <a:gd name="T104" fmla="*/ 800 w 824"/>
                <a:gd name="T105" fmla="*/ 568 h 922"/>
                <a:gd name="T106" fmla="*/ 671 w 824"/>
                <a:gd name="T107" fmla="*/ 578 h 922"/>
                <a:gd name="T108" fmla="*/ 591 w 824"/>
                <a:gd name="T109" fmla="*/ 543 h 922"/>
                <a:gd name="T110" fmla="*/ 526 w 824"/>
                <a:gd name="T111" fmla="*/ 456 h 922"/>
                <a:gd name="T112" fmla="*/ 588 w 824"/>
                <a:gd name="T113" fmla="*/ 370 h 922"/>
                <a:gd name="T114" fmla="*/ 592 w 824"/>
                <a:gd name="T115" fmla="*/ 366 h 922"/>
                <a:gd name="T116" fmla="*/ 685 w 824"/>
                <a:gd name="T117" fmla="*/ 31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4" h="922">
                  <a:moveTo>
                    <a:pt x="802" y="225"/>
                  </a:moveTo>
                  <a:cubicBezTo>
                    <a:pt x="797" y="224"/>
                    <a:pt x="731" y="260"/>
                    <a:pt x="672" y="293"/>
                  </a:cubicBezTo>
                  <a:cubicBezTo>
                    <a:pt x="673" y="287"/>
                    <a:pt x="675" y="282"/>
                    <a:pt x="676" y="277"/>
                  </a:cubicBezTo>
                  <a:cubicBezTo>
                    <a:pt x="681" y="260"/>
                    <a:pt x="685" y="245"/>
                    <a:pt x="689" y="231"/>
                  </a:cubicBezTo>
                  <a:cubicBezTo>
                    <a:pt x="696" y="203"/>
                    <a:pt x="702" y="182"/>
                    <a:pt x="703" y="176"/>
                  </a:cubicBezTo>
                  <a:cubicBezTo>
                    <a:pt x="708" y="150"/>
                    <a:pt x="690" y="161"/>
                    <a:pt x="681" y="170"/>
                  </a:cubicBezTo>
                  <a:cubicBezTo>
                    <a:pt x="678" y="172"/>
                    <a:pt x="672" y="191"/>
                    <a:pt x="665" y="219"/>
                  </a:cubicBezTo>
                  <a:cubicBezTo>
                    <a:pt x="662" y="233"/>
                    <a:pt x="658" y="249"/>
                    <a:pt x="653" y="266"/>
                  </a:cubicBezTo>
                  <a:cubicBezTo>
                    <a:pt x="651" y="275"/>
                    <a:pt x="649" y="284"/>
                    <a:pt x="647" y="293"/>
                  </a:cubicBezTo>
                  <a:cubicBezTo>
                    <a:pt x="644" y="306"/>
                    <a:pt x="644" y="306"/>
                    <a:pt x="644" y="306"/>
                  </a:cubicBezTo>
                  <a:cubicBezTo>
                    <a:pt x="643" y="309"/>
                    <a:pt x="643" y="309"/>
                    <a:pt x="643" y="309"/>
                  </a:cubicBezTo>
                  <a:cubicBezTo>
                    <a:pt x="612" y="327"/>
                    <a:pt x="586" y="342"/>
                    <a:pt x="580" y="346"/>
                  </a:cubicBezTo>
                  <a:cubicBezTo>
                    <a:pt x="578" y="347"/>
                    <a:pt x="577" y="349"/>
                    <a:pt x="576" y="350"/>
                  </a:cubicBezTo>
                  <a:cubicBezTo>
                    <a:pt x="573" y="350"/>
                    <a:pt x="573" y="350"/>
                    <a:pt x="573" y="350"/>
                  </a:cubicBezTo>
                  <a:cubicBezTo>
                    <a:pt x="537" y="354"/>
                    <a:pt x="504" y="358"/>
                    <a:pt x="473" y="362"/>
                  </a:cubicBezTo>
                  <a:cubicBezTo>
                    <a:pt x="469" y="362"/>
                    <a:pt x="469" y="362"/>
                    <a:pt x="469" y="362"/>
                  </a:cubicBezTo>
                  <a:cubicBezTo>
                    <a:pt x="466" y="354"/>
                    <a:pt x="466" y="354"/>
                    <a:pt x="466" y="354"/>
                  </a:cubicBezTo>
                  <a:cubicBezTo>
                    <a:pt x="463" y="347"/>
                    <a:pt x="460" y="340"/>
                    <a:pt x="457" y="334"/>
                  </a:cubicBezTo>
                  <a:cubicBezTo>
                    <a:pt x="451" y="321"/>
                    <a:pt x="445" y="309"/>
                    <a:pt x="440" y="297"/>
                  </a:cubicBezTo>
                  <a:cubicBezTo>
                    <a:pt x="435" y="286"/>
                    <a:pt x="430" y="276"/>
                    <a:pt x="426" y="266"/>
                  </a:cubicBezTo>
                  <a:cubicBezTo>
                    <a:pt x="426" y="266"/>
                    <a:pt x="426" y="266"/>
                    <a:pt x="426" y="266"/>
                  </a:cubicBezTo>
                  <a:cubicBezTo>
                    <a:pt x="429" y="262"/>
                    <a:pt x="429" y="228"/>
                    <a:pt x="427" y="185"/>
                  </a:cubicBezTo>
                  <a:cubicBezTo>
                    <a:pt x="429" y="184"/>
                    <a:pt x="429" y="184"/>
                    <a:pt x="429" y="184"/>
                  </a:cubicBezTo>
                  <a:cubicBezTo>
                    <a:pt x="479" y="130"/>
                    <a:pt x="529" y="76"/>
                    <a:pt x="529" y="76"/>
                  </a:cubicBezTo>
                  <a:cubicBezTo>
                    <a:pt x="539" y="65"/>
                    <a:pt x="531" y="66"/>
                    <a:pt x="521" y="68"/>
                  </a:cubicBezTo>
                  <a:cubicBezTo>
                    <a:pt x="516" y="69"/>
                    <a:pt x="473" y="109"/>
                    <a:pt x="426" y="155"/>
                  </a:cubicBezTo>
                  <a:cubicBezTo>
                    <a:pt x="424" y="87"/>
                    <a:pt x="420" y="13"/>
                    <a:pt x="420" y="13"/>
                  </a:cubicBezTo>
                  <a:cubicBezTo>
                    <a:pt x="420" y="0"/>
                    <a:pt x="415" y="6"/>
                    <a:pt x="409" y="13"/>
                  </a:cubicBezTo>
                  <a:cubicBezTo>
                    <a:pt x="406" y="17"/>
                    <a:pt x="404" y="85"/>
                    <a:pt x="403" y="150"/>
                  </a:cubicBezTo>
                  <a:cubicBezTo>
                    <a:pt x="395" y="141"/>
                    <a:pt x="395" y="141"/>
                    <a:pt x="395" y="141"/>
                  </a:cubicBezTo>
                  <a:cubicBezTo>
                    <a:pt x="383" y="129"/>
                    <a:pt x="371" y="118"/>
                    <a:pt x="361" y="107"/>
                  </a:cubicBezTo>
                  <a:cubicBezTo>
                    <a:pt x="341" y="87"/>
                    <a:pt x="325" y="72"/>
                    <a:pt x="320" y="68"/>
                  </a:cubicBezTo>
                  <a:cubicBezTo>
                    <a:pt x="301" y="51"/>
                    <a:pt x="301" y="71"/>
                    <a:pt x="304" y="84"/>
                  </a:cubicBezTo>
                  <a:cubicBezTo>
                    <a:pt x="305" y="87"/>
                    <a:pt x="319" y="102"/>
                    <a:pt x="339" y="122"/>
                  </a:cubicBezTo>
                  <a:cubicBezTo>
                    <a:pt x="349" y="132"/>
                    <a:pt x="361" y="144"/>
                    <a:pt x="374" y="156"/>
                  </a:cubicBezTo>
                  <a:cubicBezTo>
                    <a:pt x="380" y="162"/>
                    <a:pt x="387" y="168"/>
                    <a:pt x="394" y="174"/>
                  </a:cubicBezTo>
                  <a:cubicBezTo>
                    <a:pt x="403" y="183"/>
                    <a:pt x="403" y="183"/>
                    <a:pt x="403" y="183"/>
                  </a:cubicBezTo>
                  <a:cubicBezTo>
                    <a:pt x="402" y="224"/>
                    <a:pt x="402" y="258"/>
                    <a:pt x="403" y="266"/>
                  </a:cubicBezTo>
                  <a:cubicBezTo>
                    <a:pt x="403" y="267"/>
                    <a:pt x="403" y="268"/>
                    <a:pt x="404" y="269"/>
                  </a:cubicBezTo>
                  <a:cubicBezTo>
                    <a:pt x="404" y="269"/>
                    <a:pt x="404" y="270"/>
                    <a:pt x="403" y="270"/>
                  </a:cubicBezTo>
                  <a:cubicBezTo>
                    <a:pt x="389" y="303"/>
                    <a:pt x="381" y="322"/>
                    <a:pt x="381" y="322"/>
                  </a:cubicBezTo>
                  <a:cubicBezTo>
                    <a:pt x="354" y="384"/>
                    <a:pt x="370" y="359"/>
                    <a:pt x="391" y="326"/>
                  </a:cubicBezTo>
                  <a:cubicBezTo>
                    <a:pt x="394" y="322"/>
                    <a:pt x="402" y="305"/>
                    <a:pt x="415" y="277"/>
                  </a:cubicBezTo>
                  <a:cubicBezTo>
                    <a:pt x="415" y="278"/>
                    <a:pt x="416" y="278"/>
                    <a:pt x="416" y="279"/>
                  </a:cubicBezTo>
                  <a:cubicBezTo>
                    <a:pt x="420" y="289"/>
                    <a:pt x="425" y="300"/>
                    <a:pt x="430" y="311"/>
                  </a:cubicBezTo>
                  <a:cubicBezTo>
                    <a:pt x="435" y="323"/>
                    <a:pt x="440" y="335"/>
                    <a:pt x="445" y="348"/>
                  </a:cubicBezTo>
                  <a:cubicBezTo>
                    <a:pt x="454" y="367"/>
                    <a:pt x="454" y="367"/>
                    <a:pt x="454" y="367"/>
                  </a:cubicBezTo>
                  <a:cubicBezTo>
                    <a:pt x="456" y="372"/>
                    <a:pt x="456" y="372"/>
                    <a:pt x="456" y="372"/>
                  </a:cubicBezTo>
                  <a:cubicBezTo>
                    <a:pt x="456" y="373"/>
                    <a:pt x="456" y="373"/>
                    <a:pt x="456" y="373"/>
                  </a:cubicBezTo>
                  <a:cubicBezTo>
                    <a:pt x="476" y="385"/>
                    <a:pt x="462" y="377"/>
                    <a:pt x="467" y="379"/>
                  </a:cubicBezTo>
                  <a:cubicBezTo>
                    <a:pt x="467" y="379"/>
                    <a:pt x="467" y="379"/>
                    <a:pt x="467" y="379"/>
                  </a:cubicBezTo>
                  <a:cubicBezTo>
                    <a:pt x="468" y="379"/>
                    <a:pt x="468" y="379"/>
                    <a:pt x="468" y="379"/>
                  </a:cubicBezTo>
                  <a:cubicBezTo>
                    <a:pt x="470" y="379"/>
                    <a:pt x="470" y="379"/>
                    <a:pt x="470" y="379"/>
                  </a:cubicBezTo>
                  <a:cubicBezTo>
                    <a:pt x="482" y="378"/>
                    <a:pt x="482" y="378"/>
                    <a:pt x="482" y="378"/>
                  </a:cubicBezTo>
                  <a:cubicBezTo>
                    <a:pt x="508" y="375"/>
                    <a:pt x="536" y="372"/>
                    <a:pt x="566" y="369"/>
                  </a:cubicBezTo>
                  <a:cubicBezTo>
                    <a:pt x="555" y="383"/>
                    <a:pt x="555" y="383"/>
                    <a:pt x="555" y="383"/>
                  </a:cubicBezTo>
                  <a:cubicBezTo>
                    <a:pt x="545" y="397"/>
                    <a:pt x="534" y="412"/>
                    <a:pt x="523" y="427"/>
                  </a:cubicBezTo>
                  <a:cubicBezTo>
                    <a:pt x="514" y="438"/>
                    <a:pt x="514" y="438"/>
                    <a:pt x="514" y="438"/>
                  </a:cubicBezTo>
                  <a:cubicBezTo>
                    <a:pt x="510" y="444"/>
                    <a:pt x="510" y="444"/>
                    <a:pt x="510" y="444"/>
                  </a:cubicBezTo>
                  <a:cubicBezTo>
                    <a:pt x="508" y="447"/>
                    <a:pt x="508" y="447"/>
                    <a:pt x="508" y="447"/>
                  </a:cubicBezTo>
                  <a:cubicBezTo>
                    <a:pt x="507" y="448"/>
                    <a:pt x="507" y="448"/>
                    <a:pt x="507" y="448"/>
                  </a:cubicBezTo>
                  <a:cubicBezTo>
                    <a:pt x="506" y="449"/>
                    <a:pt x="506" y="449"/>
                    <a:pt x="506" y="449"/>
                  </a:cubicBezTo>
                  <a:cubicBezTo>
                    <a:pt x="506" y="455"/>
                    <a:pt x="506" y="436"/>
                    <a:pt x="506" y="463"/>
                  </a:cubicBezTo>
                  <a:cubicBezTo>
                    <a:pt x="506" y="463"/>
                    <a:pt x="506" y="463"/>
                    <a:pt x="506" y="463"/>
                  </a:cubicBezTo>
                  <a:cubicBezTo>
                    <a:pt x="523" y="486"/>
                    <a:pt x="523" y="486"/>
                    <a:pt x="523" y="486"/>
                  </a:cubicBezTo>
                  <a:cubicBezTo>
                    <a:pt x="535" y="502"/>
                    <a:pt x="546" y="518"/>
                    <a:pt x="558" y="534"/>
                  </a:cubicBezTo>
                  <a:cubicBezTo>
                    <a:pt x="563" y="541"/>
                    <a:pt x="563" y="541"/>
                    <a:pt x="563" y="541"/>
                  </a:cubicBezTo>
                  <a:cubicBezTo>
                    <a:pt x="507" y="535"/>
                    <a:pt x="507" y="535"/>
                    <a:pt x="507" y="535"/>
                  </a:cubicBezTo>
                  <a:cubicBezTo>
                    <a:pt x="477" y="532"/>
                    <a:pt x="477" y="532"/>
                    <a:pt x="477" y="532"/>
                  </a:cubicBezTo>
                  <a:cubicBezTo>
                    <a:pt x="470" y="531"/>
                    <a:pt x="470" y="531"/>
                    <a:pt x="470" y="531"/>
                  </a:cubicBezTo>
                  <a:cubicBezTo>
                    <a:pt x="468" y="531"/>
                    <a:pt x="468" y="531"/>
                    <a:pt x="468" y="531"/>
                  </a:cubicBezTo>
                  <a:cubicBezTo>
                    <a:pt x="467" y="531"/>
                    <a:pt x="467" y="531"/>
                    <a:pt x="467" y="531"/>
                  </a:cubicBezTo>
                  <a:cubicBezTo>
                    <a:pt x="469" y="529"/>
                    <a:pt x="443" y="544"/>
                    <a:pt x="454" y="538"/>
                  </a:cubicBezTo>
                  <a:cubicBezTo>
                    <a:pt x="454" y="538"/>
                    <a:pt x="454" y="538"/>
                    <a:pt x="454" y="538"/>
                  </a:cubicBezTo>
                  <a:cubicBezTo>
                    <a:pt x="452" y="542"/>
                    <a:pt x="452" y="542"/>
                    <a:pt x="452" y="542"/>
                  </a:cubicBezTo>
                  <a:cubicBezTo>
                    <a:pt x="446" y="556"/>
                    <a:pt x="446" y="556"/>
                    <a:pt x="446" y="556"/>
                  </a:cubicBezTo>
                  <a:cubicBezTo>
                    <a:pt x="422" y="611"/>
                    <a:pt x="422" y="611"/>
                    <a:pt x="422" y="611"/>
                  </a:cubicBezTo>
                  <a:cubicBezTo>
                    <a:pt x="415" y="625"/>
                    <a:pt x="415" y="625"/>
                    <a:pt x="415" y="625"/>
                  </a:cubicBezTo>
                  <a:cubicBezTo>
                    <a:pt x="409" y="611"/>
                    <a:pt x="403" y="597"/>
                    <a:pt x="397" y="583"/>
                  </a:cubicBezTo>
                  <a:cubicBezTo>
                    <a:pt x="386" y="557"/>
                    <a:pt x="386" y="557"/>
                    <a:pt x="386" y="557"/>
                  </a:cubicBezTo>
                  <a:cubicBezTo>
                    <a:pt x="380" y="544"/>
                    <a:pt x="380" y="544"/>
                    <a:pt x="380" y="544"/>
                  </a:cubicBezTo>
                  <a:cubicBezTo>
                    <a:pt x="378" y="541"/>
                    <a:pt x="378" y="541"/>
                    <a:pt x="378" y="541"/>
                  </a:cubicBezTo>
                  <a:cubicBezTo>
                    <a:pt x="378" y="539"/>
                    <a:pt x="378" y="539"/>
                    <a:pt x="378" y="539"/>
                  </a:cubicBezTo>
                  <a:cubicBezTo>
                    <a:pt x="377" y="538"/>
                    <a:pt x="377" y="538"/>
                    <a:pt x="377" y="538"/>
                  </a:cubicBezTo>
                  <a:cubicBezTo>
                    <a:pt x="377" y="538"/>
                    <a:pt x="377" y="538"/>
                    <a:pt x="377" y="538"/>
                  </a:cubicBezTo>
                  <a:cubicBezTo>
                    <a:pt x="371" y="534"/>
                    <a:pt x="390" y="545"/>
                    <a:pt x="364" y="530"/>
                  </a:cubicBezTo>
                  <a:cubicBezTo>
                    <a:pt x="357" y="531"/>
                    <a:pt x="357" y="531"/>
                    <a:pt x="357" y="531"/>
                  </a:cubicBezTo>
                  <a:cubicBezTo>
                    <a:pt x="338" y="533"/>
                    <a:pt x="320" y="535"/>
                    <a:pt x="302" y="537"/>
                  </a:cubicBezTo>
                  <a:cubicBezTo>
                    <a:pt x="291" y="538"/>
                    <a:pt x="280" y="539"/>
                    <a:pt x="270" y="540"/>
                  </a:cubicBezTo>
                  <a:cubicBezTo>
                    <a:pt x="277" y="530"/>
                    <a:pt x="277" y="530"/>
                    <a:pt x="277" y="530"/>
                  </a:cubicBezTo>
                  <a:cubicBezTo>
                    <a:pt x="287" y="517"/>
                    <a:pt x="296" y="504"/>
                    <a:pt x="305" y="492"/>
                  </a:cubicBezTo>
                  <a:cubicBezTo>
                    <a:pt x="318" y="474"/>
                    <a:pt x="318" y="474"/>
                    <a:pt x="318" y="474"/>
                  </a:cubicBezTo>
                  <a:cubicBezTo>
                    <a:pt x="325" y="465"/>
                    <a:pt x="325" y="465"/>
                    <a:pt x="325" y="465"/>
                  </a:cubicBezTo>
                  <a:cubicBezTo>
                    <a:pt x="325" y="464"/>
                    <a:pt x="325" y="464"/>
                    <a:pt x="325" y="464"/>
                  </a:cubicBezTo>
                  <a:cubicBezTo>
                    <a:pt x="326" y="464"/>
                    <a:pt x="326" y="464"/>
                    <a:pt x="326" y="464"/>
                  </a:cubicBezTo>
                  <a:cubicBezTo>
                    <a:pt x="326" y="477"/>
                    <a:pt x="326" y="445"/>
                    <a:pt x="326" y="448"/>
                  </a:cubicBezTo>
                  <a:cubicBezTo>
                    <a:pt x="325" y="448"/>
                    <a:pt x="325" y="448"/>
                    <a:pt x="325" y="448"/>
                  </a:cubicBezTo>
                  <a:cubicBezTo>
                    <a:pt x="324" y="446"/>
                    <a:pt x="324" y="446"/>
                    <a:pt x="324" y="446"/>
                  </a:cubicBezTo>
                  <a:cubicBezTo>
                    <a:pt x="321" y="441"/>
                    <a:pt x="321" y="441"/>
                    <a:pt x="321" y="441"/>
                  </a:cubicBezTo>
                  <a:cubicBezTo>
                    <a:pt x="304" y="419"/>
                    <a:pt x="289" y="399"/>
                    <a:pt x="276" y="381"/>
                  </a:cubicBezTo>
                  <a:cubicBezTo>
                    <a:pt x="274" y="378"/>
                    <a:pt x="271" y="375"/>
                    <a:pt x="269" y="372"/>
                  </a:cubicBezTo>
                  <a:cubicBezTo>
                    <a:pt x="278" y="372"/>
                    <a:pt x="286" y="373"/>
                    <a:pt x="291" y="374"/>
                  </a:cubicBezTo>
                  <a:cubicBezTo>
                    <a:pt x="407" y="384"/>
                    <a:pt x="341" y="363"/>
                    <a:pt x="293" y="351"/>
                  </a:cubicBezTo>
                  <a:cubicBezTo>
                    <a:pt x="290" y="350"/>
                    <a:pt x="283" y="349"/>
                    <a:pt x="270" y="347"/>
                  </a:cubicBezTo>
                  <a:cubicBezTo>
                    <a:pt x="264" y="346"/>
                    <a:pt x="257" y="345"/>
                    <a:pt x="249" y="344"/>
                  </a:cubicBezTo>
                  <a:cubicBezTo>
                    <a:pt x="246" y="344"/>
                    <a:pt x="246" y="344"/>
                    <a:pt x="246" y="344"/>
                  </a:cubicBezTo>
                  <a:cubicBezTo>
                    <a:pt x="244" y="344"/>
                    <a:pt x="244" y="344"/>
                    <a:pt x="244" y="344"/>
                  </a:cubicBezTo>
                  <a:cubicBezTo>
                    <a:pt x="243" y="344"/>
                    <a:pt x="243" y="344"/>
                    <a:pt x="243" y="344"/>
                  </a:cubicBezTo>
                  <a:cubicBezTo>
                    <a:pt x="243" y="344"/>
                    <a:pt x="243" y="345"/>
                    <a:pt x="243" y="345"/>
                  </a:cubicBezTo>
                  <a:cubicBezTo>
                    <a:pt x="239" y="341"/>
                    <a:pt x="213" y="326"/>
                    <a:pt x="181" y="308"/>
                  </a:cubicBezTo>
                  <a:cubicBezTo>
                    <a:pt x="180" y="308"/>
                    <a:pt x="180" y="308"/>
                    <a:pt x="180" y="308"/>
                  </a:cubicBezTo>
                  <a:cubicBezTo>
                    <a:pt x="179" y="304"/>
                    <a:pt x="179" y="304"/>
                    <a:pt x="179" y="304"/>
                  </a:cubicBezTo>
                  <a:cubicBezTo>
                    <a:pt x="158" y="233"/>
                    <a:pt x="136" y="164"/>
                    <a:pt x="136" y="164"/>
                  </a:cubicBezTo>
                  <a:cubicBezTo>
                    <a:pt x="132" y="149"/>
                    <a:pt x="129" y="157"/>
                    <a:pt x="125" y="167"/>
                  </a:cubicBezTo>
                  <a:cubicBezTo>
                    <a:pt x="124" y="171"/>
                    <a:pt x="137" y="230"/>
                    <a:pt x="153" y="294"/>
                  </a:cubicBezTo>
                  <a:cubicBezTo>
                    <a:pt x="92" y="261"/>
                    <a:pt x="21" y="225"/>
                    <a:pt x="21" y="225"/>
                  </a:cubicBezTo>
                  <a:cubicBezTo>
                    <a:pt x="10" y="219"/>
                    <a:pt x="12" y="226"/>
                    <a:pt x="16" y="235"/>
                  </a:cubicBezTo>
                  <a:cubicBezTo>
                    <a:pt x="17" y="239"/>
                    <a:pt x="78" y="277"/>
                    <a:pt x="134" y="310"/>
                  </a:cubicBezTo>
                  <a:cubicBezTo>
                    <a:pt x="131" y="311"/>
                    <a:pt x="128" y="312"/>
                    <a:pt x="125" y="313"/>
                  </a:cubicBezTo>
                  <a:cubicBezTo>
                    <a:pt x="109" y="317"/>
                    <a:pt x="93" y="321"/>
                    <a:pt x="79" y="325"/>
                  </a:cubicBezTo>
                  <a:cubicBezTo>
                    <a:pt x="51" y="332"/>
                    <a:pt x="31" y="338"/>
                    <a:pt x="24" y="340"/>
                  </a:cubicBezTo>
                  <a:cubicBezTo>
                    <a:pt x="0" y="349"/>
                    <a:pt x="18" y="358"/>
                    <a:pt x="30" y="362"/>
                  </a:cubicBezTo>
                  <a:cubicBezTo>
                    <a:pt x="33" y="363"/>
                    <a:pt x="53" y="359"/>
                    <a:pt x="81" y="351"/>
                  </a:cubicBezTo>
                  <a:cubicBezTo>
                    <a:pt x="95" y="347"/>
                    <a:pt x="111" y="343"/>
                    <a:pt x="128" y="338"/>
                  </a:cubicBezTo>
                  <a:cubicBezTo>
                    <a:pt x="136" y="335"/>
                    <a:pt x="145" y="333"/>
                    <a:pt x="154" y="330"/>
                  </a:cubicBezTo>
                  <a:cubicBezTo>
                    <a:pt x="163" y="327"/>
                    <a:pt x="163" y="327"/>
                    <a:pt x="163" y="327"/>
                  </a:cubicBezTo>
                  <a:cubicBezTo>
                    <a:pt x="196" y="347"/>
                    <a:pt x="225" y="363"/>
                    <a:pt x="231" y="366"/>
                  </a:cubicBezTo>
                  <a:cubicBezTo>
                    <a:pt x="233" y="367"/>
                    <a:pt x="234" y="367"/>
                    <a:pt x="235" y="367"/>
                  </a:cubicBezTo>
                  <a:cubicBezTo>
                    <a:pt x="237" y="370"/>
                    <a:pt x="237" y="370"/>
                    <a:pt x="237" y="370"/>
                  </a:cubicBezTo>
                  <a:cubicBezTo>
                    <a:pt x="239" y="373"/>
                    <a:pt x="242" y="377"/>
                    <a:pt x="245" y="381"/>
                  </a:cubicBezTo>
                  <a:cubicBezTo>
                    <a:pt x="257" y="398"/>
                    <a:pt x="271" y="417"/>
                    <a:pt x="287" y="439"/>
                  </a:cubicBezTo>
                  <a:cubicBezTo>
                    <a:pt x="299" y="456"/>
                    <a:pt x="299" y="456"/>
                    <a:pt x="299" y="456"/>
                  </a:cubicBezTo>
                  <a:cubicBezTo>
                    <a:pt x="299" y="456"/>
                    <a:pt x="299" y="456"/>
                    <a:pt x="299" y="456"/>
                  </a:cubicBezTo>
                  <a:cubicBezTo>
                    <a:pt x="298" y="458"/>
                    <a:pt x="298" y="458"/>
                    <a:pt x="298" y="458"/>
                  </a:cubicBezTo>
                  <a:cubicBezTo>
                    <a:pt x="289" y="470"/>
                    <a:pt x="280" y="483"/>
                    <a:pt x="270" y="496"/>
                  </a:cubicBezTo>
                  <a:cubicBezTo>
                    <a:pt x="260" y="509"/>
                    <a:pt x="251" y="523"/>
                    <a:pt x="240" y="537"/>
                  </a:cubicBezTo>
                  <a:cubicBezTo>
                    <a:pt x="235" y="545"/>
                    <a:pt x="235" y="545"/>
                    <a:pt x="235" y="545"/>
                  </a:cubicBezTo>
                  <a:cubicBezTo>
                    <a:pt x="235" y="545"/>
                    <a:pt x="235" y="545"/>
                    <a:pt x="235" y="545"/>
                  </a:cubicBezTo>
                  <a:cubicBezTo>
                    <a:pt x="231" y="544"/>
                    <a:pt x="202" y="561"/>
                    <a:pt x="166" y="583"/>
                  </a:cubicBezTo>
                  <a:cubicBezTo>
                    <a:pt x="165" y="582"/>
                    <a:pt x="165" y="582"/>
                    <a:pt x="165" y="582"/>
                  </a:cubicBezTo>
                  <a:cubicBezTo>
                    <a:pt x="93" y="566"/>
                    <a:pt x="21" y="550"/>
                    <a:pt x="21" y="550"/>
                  </a:cubicBezTo>
                  <a:cubicBezTo>
                    <a:pt x="7" y="546"/>
                    <a:pt x="12" y="552"/>
                    <a:pt x="19" y="560"/>
                  </a:cubicBezTo>
                  <a:cubicBezTo>
                    <a:pt x="22" y="564"/>
                    <a:pt x="78" y="581"/>
                    <a:pt x="140" y="599"/>
                  </a:cubicBezTo>
                  <a:cubicBezTo>
                    <a:pt x="82" y="635"/>
                    <a:pt x="19" y="676"/>
                    <a:pt x="19" y="676"/>
                  </a:cubicBezTo>
                  <a:cubicBezTo>
                    <a:pt x="8" y="682"/>
                    <a:pt x="15" y="684"/>
                    <a:pt x="24" y="686"/>
                  </a:cubicBezTo>
                  <a:cubicBezTo>
                    <a:pt x="30" y="687"/>
                    <a:pt x="91" y="653"/>
                    <a:pt x="148" y="622"/>
                  </a:cubicBezTo>
                  <a:cubicBezTo>
                    <a:pt x="147" y="625"/>
                    <a:pt x="146" y="629"/>
                    <a:pt x="145" y="633"/>
                  </a:cubicBezTo>
                  <a:cubicBezTo>
                    <a:pt x="140" y="650"/>
                    <a:pt x="136" y="666"/>
                    <a:pt x="132" y="679"/>
                  </a:cubicBezTo>
                  <a:cubicBezTo>
                    <a:pt x="125" y="707"/>
                    <a:pt x="120" y="728"/>
                    <a:pt x="118" y="735"/>
                  </a:cubicBezTo>
                  <a:cubicBezTo>
                    <a:pt x="114" y="760"/>
                    <a:pt x="131" y="749"/>
                    <a:pt x="141" y="741"/>
                  </a:cubicBezTo>
                  <a:cubicBezTo>
                    <a:pt x="143" y="738"/>
                    <a:pt x="149" y="719"/>
                    <a:pt x="156" y="691"/>
                  </a:cubicBezTo>
                  <a:cubicBezTo>
                    <a:pt x="160" y="677"/>
                    <a:pt x="164" y="661"/>
                    <a:pt x="168" y="644"/>
                  </a:cubicBezTo>
                  <a:cubicBezTo>
                    <a:pt x="170" y="635"/>
                    <a:pt x="172" y="627"/>
                    <a:pt x="174" y="618"/>
                  </a:cubicBezTo>
                  <a:cubicBezTo>
                    <a:pt x="177" y="605"/>
                    <a:pt x="177" y="605"/>
                    <a:pt x="177" y="605"/>
                  </a:cubicBezTo>
                  <a:cubicBezTo>
                    <a:pt x="207" y="588"/>
                    <a:pt x="232" y="574"/>
                    <a:pt x="243" y="567"/>
                  </a:cubicBezTo>
                  <a:cubicBezTo>
                    <a:pt x="243" y="568"/>
                    <a:pt x="243" y="568"/>
                    <a:pt x="244" y="569"/>
                  </a:cubicBezTo>
                  <a:cubicBezTo>
                    <a:pt x="244" y="569"/>
                    <a:pt x="244" y="569"/>
                    <a:pt x="244" y="569"/>
                  </a:cubicBezTo>
                  <a:cubicBezTo>
                    <a:pt x="246" y="568"/>
                    <a:pt x="246" y="568"/>
                    <a:pt x="246" y="568"/>
                  </a:cubicBezTo>
                  <a:cubicBezTo>
                    <a:pt x="249" y="568"/>
                    <a:pt x="249" y="568"/>
                    <a:pt x="249" y="568"/>
                  </a:cubicBezTo>
                  <a:cubicBezTo>
                    <a:pt x="255" y="567"/>
                    <a:pt x="255" y="567"/>
                    <a:pt x="255" y="567"/>
                  </a:cubicBezTo>
                  <a:cubicBezTo>
                    <a:pt x="255" y="568"/>
                    <a:pt x="255" y="568"/>
                    <a:pt x="255" y="567"/>
                  </a:cubicBezTo>
                  <a:cubicBezTo>
                    <a:pt x="256" y="567"/>
                    <a:pt x="256" y="567"/>
                    <a:pt x="256" y="567"/>
                  </a:cubicBezTo>
                  <a:cubicBezTo>
                    <a:pt x="283" y="564"/>
                    <a:pt x="283" y="564"/>
                    <a:pt x="283" y="564"/>
                  </a:cubicBezTo>
                  <a:cubicBezTo>
                    <a:pt x="301" y="562"/>
                    <a:pt x="320" y="560"/>
                    <a:pt x="339" y="558"/>
                  </a:cubicBezTo>
                  <a:cubicBezTo>
                    <a:pt x="353" y="556"/>
                    <a:pt x="353" y="556"/>
                    <a:pt x="353" y="556"/>
                  </a:cubicBezTo>
                  <a:cubicBezTo>
                    <a:pt x="358" y="556"/>
                    <a:pt x="358" y="556"/>
                    <a:pt x="358" y="556"/>
                  </a:cubicBezTo>
                  <a:cubicBezTo>
                    <a:pt x="367" y="575"/>
                    <a:pt x="367" y="575"/>
                    <a:pt x="367" y="575"/>
                  </a:cubicBezTo>
                  <a:cubicBezTo>
                    <a:pt x="375" y="594"/>
                    <a:pt x="383" y="612"/>
                    <a:pt x="391" y="631"/>
                  </a:cubicBezTo>
                  <a:cubicBezTo>
                    <a:pt x="404" y="659"/>
                    <a:pt x="404" y="659"/>
                    <a:pt x="404" y="659"/>
                  </a:cubicBezTo>
                  <a:cubicBezTo>
                    <a:pt x="404" y="659"/>
                    <a:pt x="404" y="659"/>
                    <a:pt x="404" y="659"/>
                  </a:cubicBezTo>
                  <a:cubicBezTo>
                    <a:pt x="402" y="667"/>
                    <a:pt x="402" y="703"/>
                    <a:pt x="403" y="745"/>
                  </a:cubicBezTo>
                  <a:cubicBezTo>
                    <a:pt x="353" y="799"/>
                    <a:pt x="304" y="853"/>
                    <a:pt x="304" y="853"/>
                  </a:cubicBezTo>
                  <a:cubicBezTo>
                    <a:pt x="293" y="863"/>
                    <a:pt x="301" y="862"/>
                    <a:pt x="311" y="860"/>
                  </a:cubicBezTo>
                  <a:cubicBezTo>
                    <a:pt x="316" y="859"/>
                    <a:pt x="358" y="820"/>
                    <a:pt x="404" y="775"/>
                  </a:cubicBezTo>
                  <a:cubicBezTo>
                    <a:pt x="407" y="841"/>
                    <a:pt x="410" y="910"/>
                    <a:pt x="410" y="910"/>
                  </a:cubicBezTo>
                  <a:cubicBezTo>
                    <a:pt x="410" y="922"/>
                    <a:pt x="415" y="917"/>
                    <a:pt x="421" y="910"/>
                  </a:cubicBezTo>
                  <a:cubicBezTo>
                    <a:pt x="425" y="906"/>
                    <a:pt x="427" y="841"/>
                    <a:pt x="428" y="777"/>
                  </a:cubicBezTo>
                  <a:cubicBezTo>
                    <a:pt x="438" y="787"/>
                    <a:pt x="438" y="787"/>
                    <a:pt x="438" y="787"/>
                  </a:cubicBezTo>
                  <a:cubicBezTo>
                    <a:pt x="450" y="799"/>
                    <a:pt x="461" y="811"/>
                    <a:pt x="471" y="821"/>
                  </a:cubicBezTo>
                  <a:cubicBezTo>
                    <a:pt x="492" y="842"/>
                    <a:pt x="507" y="857"/>
                    <a:pt x="512" y="861"/>
                  </a:cubicBezTo>
                  <a:cubicBezTo>
                    <a:pt x="532" y="878"/>
                    <a:pt x="531" y="857"/>
                    <a:pt x="528" y="845"/>
                  </a:cubicBezTo>
                  <a:cubicBezTo>
                    <a:pt x="528" y="841"/>
                    <a:pt x="514" y="827"/>
                    <a:pt x="493" y="807"/>
                  </a:cubicBezTo>
                  <a:cubicBezTo>
                    <a:pt x="483" y="797"/>
                    <a:pt x="471" y="785"/>
                    <a:pt x="458" y="773"/>
                  </a:cubicBezTo>
                  <a:cubicBezTo>
                    <a:pt x="452" y="767"/>
                    <a:pt x="445" y="761"/>
                    <a:pt x="439" y="754"/>
                  </a:cubicBezTo>
                  <a:cubicBezTo>
                    <a:pt x="429" y="745"/>
                    <a:pt x="429" y="745"/>
                    <a:pt x="429" y="745"/>
                  </a:cubicBezTo>
                  <a:cubicBezTo>
                    <a:pt x="428" y="744"/>
                    <a:pt x="428" y="744"/>
                    <a:pt x="428" y="744"/>
                  </a:cubicBezTo>
                  <a:cubicBezTo>
                    <a:pt x="428" y="706"/>
                    <a:pt x="428" y="673"/>
                    <a:pt x="428" y="661"/>
                  </a:cubicBezTo>
                  <a:cubicBezTo>
                    <a:pt x="428" y="661"/>
                    <a:pt x="428" y="661"/>
                    <a:pt x="428" y="661"/>
                  </a:cubicBezTo>
                  <a:cubicBezTo>
                    <a:pt x="428" y="659"/>
                    <a:pt x="428" y="658"/>
                    <a:pt x="427" y="657"/>
                  </a:cubicBezTo>
                  <a:cubicBezTo>
                    <a:pt x="427" y="657"/>
                    <a:pt x="427" y="657"/>
                    <a:pt x="427" y="657"/>
                  </a:cubicBezTo>
                  <a:cubicBezTo>
                    <a:pt x="428" y="656"/>
                    <a:pt x="428" y="656"/>
                    <a:pt x="428" y="656"/>
                  </a:cubicBezTo>
                  <a:cubicBezTo>
                    <a:pt x="431" y="649"/>
                    <a:pt x="431" y="649"/>
                    <a:pt x="431" y="649"/>
                  </a:cubicBezTo>
                  <a:cubicBezTo>
                    <a:pt x="437" y="635"/>
                    <a:pt x="437" y="635"/>
                    <a:pt x="437" y="635"/>
                  </a:cubicBezTo>
                  <a:cubicBezTo>
                    <a:pt x="462" y="577"/>
                    <a:pt x="462" y="577"/>
                    <a:pt x="462" y="577"/>
                  </a:cubicBezTo>
                  <a:cubicBezTo>
                    <a:pt x="472" y="554"/>
                    <a:pt x="472" y="554"/>
                    <a:pt x="472" y="554"/>
                  </a:cubicBezTo>
                  <a:cubicBezTo>
                    <a:pt x="478" y="555"/>
                    <a:pt x="478" y="555"/>
                    <a:pt x="478" y="555"/>
                  </a:cubicBezTo>
                  <a:cubicBezTo>
                    <a:pt x="494" y="556"/>
                    <a:pt x="494" y="556"/>
                    <a:pt x="494" y="556"/>
                  </a:cubicBezTo>
                  <a:cubicBezTo>
                    <a:pt x="556" y="563"/>
                    <a:pt x="556" y="563"/>
                    <a:pt x="556" y="563"/>
                  </a:cubicBezTo>
                  <a:cubicBezTo>
                    <a:pt x="581" y="565"/>
                    <a:pt x="581" y="565"/>
                    <a:pt x="581" y="565"/>
                  </a:cubicBezTo>
                  <a:cubicBezTo>
                    <a:pt x="582" y="566"/>
                    <a:pt x="584" y="567"/>
                    <a:pt x="586" y="568"/>
                  </a:cubicBezTo>
                  <a:cubicBezTo>
                    <a:pt x="585" y="570"/>
                    <a:pt x="585" y="569"/>
                    <a:pt x="586" y="568"/>
                  </a:cubicBezTo>
                  <a:cubicBezTo>
                    <a:pt x="596" y="575"/>
                    <a:pt x="618" y="588"/>
                    <a:pt x="644" y="602"/>
                  </a:cubicBezTo>
                  <a:cubicBezTo>
                    <a:pt x="645" y="604"/>
                    <a:pt x="645" y="604"/>
                    <a:pt x="645" y="604"/>
                  </a:cubicBezTo>
                  <a:cubicBezTo>
                    <a:pt x="666" y="675"/>
                    <a:pt x="688" y="744"/>
                    <a:pt x="688" y="744"/>
                  </a:cubicBezTo>
                  <a:cubicBezTo>
                    <a:pt x="692" y="759"/>
                    <a:pt x="695" y="751"/>
                    <a:pt x="699" y="741"/>
                  </a:cubicBezTo>
                  <a:cubicBezTo>
                    <a:pt x="700" y="737"/>
                    <a:pt x="687" y="680"/>
                    <a:pt x="671" y="617"/>
                  </a:cubicBezTo>
                  <a:cubicBezTo>
                    <a:pt x="732" y="649"/>
                    <a:pt x="802" y="685"/>
                    <a:pt x="802" y="685"/>
                  </a:cubicBezTo>
                  <a:cubicBezTo>
                    <a:pt x="812" y="691"/>
                    <a:pt x="810" y="684"/>
                    <a:pt x="807" y="675"/>
                  </a:cubicBezTo>
                  <a:cubicBezTo>
                    <a:pt x="805" y="670"/>
                    <a:pt x="744" y="632"/>
                    <a:pt x="687" y="599"/>
                  </a:cubicBezTo>
                  <a:cubicBezTo>
                    <a:pt x="691" y="598"/>
                    <a:pt x="695" y="597"/>
                    <a:pt x="699" y="596"/>
                  </a:cubicBezTo>
                  <a:cubicBezTo>
                    <a:pt x="715" y="591"/>
                    <a:pt x="731" y="587"/>
                    <a:pt x="745" y="583"/>
                  </a:cubicBezTo>
                  <a:cubicBezTo>
                    <a:pt x="773" y="576"/>
                    <a:pt x="794" y="570"/>
                    <a:pt x="800" y="568"/>
                  </a:cubicBezTo>
                  <a:cubicBezTo>
                    <a:pt x="824" y="559"/>
                    <a:pt x="806" y="550"/>
                    <a:pt x="794" y="546"/>
                  </a:cubicBezTo>
                  <a:cubicBezTo>
                    <a:pt x="791" y="545"/>
                    <a:pt x="771" y="549"/>
                    <a:pt x="743" y="557"/>
                  </a:cubicBezTo>
                  <a:cubicBezTo>
                    <a:pt x="729" y="561"/>
                    <a:pt x="713" y="566"/>
                    <a:pt x="696" y="571"/>
                  </a:cubicBezTo>
                  <a:cubicBezTo>
                    <a:pt x="688" y="573"/>
                    <a:pt x="679" y="576"/>
                    <a:pt x="671" y="578"/>
                  </a:cubicBezTo>
                  <a:cubicBezTo>
                    <a:pt x="659" y="582"/>
                    <a:pt x="659" y="582"/>
                    <a:pt x="659" y="582"/>
                  </a:cubicBezTo>
                  <a:cubicBezTo>
                    <a:pt x="626" y="562"/>
                    <a:pt x="598" y="547"/>
                    <a:pt x="591" y="544"/>
                  </a:cubicBezTo>
                  <a:cubicBezTo>
                    <a:pt x="591" y="543"/>
                    <a:pt x="591" y="543"/>
                    <a:pt x="591" y="543"/>
                  </a:cubicBezTo>
                  <a:cubicBezTo>
                    <a:pt x="592" y="540"/>
                    <a:pt x="593" y="539"/>
                    <a:pt x="591" y="543"/>
                  </a:cubicBezTo>
                  <a:cubicBezTo>
                    <a:pt x="587" y="538"/>
                    <a:pt x="587" y="538"/>
                    <a:pt x="587" y="538"/>
                  </a:cubicBezTo>
                  <a:cubicBezTo>
                    <a:pt x="578" y="526"/>
                    <a:pt x="578" y="526"/>
                    <a:pt x="578" y="526"/>
                  </a:cubicBezTo>
                  <a:cubicBezTo>
                    <a:pt x="566" y="509"/>
                    <a:pt x="554" y="493"/>
                    <a:pt x="542" y="477"/>
                  </a:cubicBezTo>
                  <a:cubicBezTo>
                    <a:pt x="526" y="456"/>
                    <a:pt x="526" y="456"/>
                    <a:pt x="526" y="456"/>
                  </a:cubicBezTo>
                  <a:cubicBezTo>
                    <a:pt x="530" y="451"/>
                    <a:pt x="530" y="451"/>
                    <a:pt x="530" y="451"/>
                  </a:cubicBezTo>
                  <a:cubicBezTo>
                    <a:pt x="538" y="439"/>
                    <a:pt x="538" y="439"/>
                    <a:pt x="538" y="439"/>
                  </a:cubicBezTo>
                  <a:cubicBezTo>
                    <a:pt x="550" y="424"/>
                    <a:pt x="561" y="408"/>
                    <a:pt x="572" y="393"/>
                  </a:cubicBezTo>
                  <a:cubicBezTo>
                    <a:pt x="588" y="370"/>
                    <a:pt x="588" y="370"/>
                    <a:pt x="588" y="370"/>
                  </a:cubicBezTo>
                  <a:cubicBezTo>
                    <a:pt x="590" y="367"/>
                    <a:pt x="590" y="367"/>
                    <a:pt x="590" y="367"/>
                  </a:cubicBezTo>
                  <a:cubicBezTo>
                    <a:pt x="590" y="368"/>
                    <a:pt x="591" y="369"/>
                    <a:pt x="590" y="367"/>
                  </a:cubicBezTo>
                  <a:cubicBezTo>
                    <a:pt x="591" y="366"/>
                    <a:pt x="591" y="366"/>
                    <a:pt x="591" y="366"/>
                  </a:cubicBezTo>
                  <a:cubicBezTo>
                    <a:pt x="591" y="366"/>
                    <a:pt x="592" y="366"/>
                    <a:pt x="592" y="366"/>
                  </a:cubicBezTo>
                  <a:cubicBezTo>
                    <a:pt x="596" y="367"/>
                    <a:pt x="624" y="350"/>
                    <a:pt x="660" y="328"/>
                  </a:cubicBezTo>
                  <a:cubicBezTo>
                    <a:pt x="731" y="345"/>
                    <a:pt x="800" y="360"/>
                    <a:pt x="800" y="360"/>
                  </a:cubicBezTo>
                  <a:cubicBezTo>
                    <a:pt x="814" y="364"/>
                    <a:pt x="809" y="358"/>
                    <a:pt x="803" y="350"/>
                  </a:cubicBezTo>
                  <a:cubicBezTo>
                    <a:pt x="800" y="346"/>
                    <a:pt x="746" y="330"/>
                    <a:pt x="685" y="312"/>
                  </a:cubicBezTo>
                  <a:cubicBezTo>
                    <a:pt x="744" y="276"/>
                    <a:pt x="807" y="235"/>
                    <a:pt x="807" y="235"/>
                  </a:cubicBezTo>
                  <a:cubicBezTo>
                    <a:pt x="818" y="228"/>
                    <a:pt x="811" y="227"/>
                    <a:pt x="80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4" name="Grupa 70"/>
          <p:cNvGrpSpPr/>
          <p:nvPr/>
        </p:nvGrpSpPr>
        <p:grpSpPr>
          <a:xfrm>
            <a:off x="6600056" y="4161742"/>
            <a:ext cx="1265000" cy="1427503"/>
            <a:chOff x="1398974" y="2233905"/>
            <a:chExt cx="1215186" cy="1371290"/>
          </a:xfrm>
        </p:grpSpPr>
        <p:sp>
          <p:nvSpPr>
            <p:cNvPr id="45" name="Freeform 7"/>
            <p:cNvSpPr>
              <a:spLocks noEditPoints="1"/>
            </p:cNvSpPr>
            <p:nvPr/>
          </p:nvSpPr>
          <p:spPr bwMode="auto">
            <a:xfrm>
              <a:off x="1412061" y="2355423"/>
              <a:ext cx="1150688" cy="1249772"/>
            </a:xfrm>
            <a:custGeom>
              <a:avLst/>
              <a:gdLst/>
              <a:ahLst/>
              <a:cxnLst>
                <a:cxn ang="0">
                  <a:pos x="415" y="381"/>
                </a:cxn>
                <a:cxn ang="0">
                  <a:pos x="433" y="357"/>
                </a:cxn>
                <a:cxn ang="0">
                  <a:pos x="459" y="369"/>
                </a:cxn>
                <a:cxn ang="0">
                  <a:pos x="425" y="387"/>
                </a:cxn>
                <a:cxn ang="0">
                  <a:pos x="443" y="365"/>
                </a:cxn>
                <a:cxn ang="0">
                  <a:pos x="429" y="364"/>
                </a:cxn>
                <a:cxn ang="0">
                  <a:pos x="390" y="206"/>
                </a:cxn>
                <a:cxn ang="0">
                  <a:pos x="405" y="184"/>
                </a:cxn>
                <a:cxn ang="0">
                  <a:pos x="429" y="197"/>
                </a:cxn>
                <a:cxn ang="0">
                  <a:pos x="400" y="212"/>
                </a:cxn>
                <a:cxn ang="0">
                  <a:pos x="413" y="192"/>
                </a:cxn>
                <a:cxn ang="0">
                  <a:pos x="404" y="189"/>
                </a:cxn>
                <a:cxn ang="0">
                  <a:pos x="239" y="560"/>
                </a:cxn>
                <a:cxn ang="0">
                  <a:pos x="320" y="476"/>
                </a:cxn>
                <a:cxn ang="0">
                  <a:pos x="165" y="556"/>
                </a:cxn>
                <a:cxn ang="0">
                  <a:pos x="203" y="500"/>
                </a:cxn>
                <a:cxn ang="0">
                  <a:pos x="238" y="465"/>
                </a:cxn>
                <a:cxn ang="0">
                  <a:pos x="80" y="525"/>
                </a:cxn>
                <a:cxn ang="0">
                  <a:pos x="13" y="540"/>
                </a:cxn>
                <a:cxn ang="0">
                  <a:pos x="66" y="474"/>
                </a:cxn>
                <a:cxn ang="0">
                  <a:pos x="99" y="426"/>
                </a:cxn>
                <a:cxn ang="0">
                  <a:pos x="232" y="308"/>
                </a:cxn>
                <a:cxn ang="0">
                  <a:pos x="102" y="370"/>
                </a:cxn>
                <a:cxn ang="0">
                  <a:pos x="243" y="247"/>
                </a:cxn>
                <a:cxn ang="0">
                  <a:pos x="75" y="331"/>
                </a:cxn>
                <a:cxn ang="0">
                  <a:pos x="166" y="235"/>
                </a:cxn>
                <a:cxn ang="0">
                  <a:pos x="183" y="193"/>
                </a:cxn>
                <a:cxn ang="0">
                  <a:pos x="218" y="155"/>
                </a:cxn>
                <a:cxn ang="0">
                  <a:pos x="145" y="160"/>
                </a:cxn>
                <a:cxn ang="0">
                  <a:pos x="165" y="120"/>
                </a:cxn>
                <a:cxn ang="0">
                  <a:pos x="233" y="28"/>
                </a:cxn>
                <a:cxn ang="0">
                  <a:pos x="244" y="8"/>
                </a:cxn>
                <a:cxn ang="0">
                  <a:pos x="256" y="36"/>
                </a:cxn>
                <a:cxn ang="0">
                  <a:pos x="234" y="66"/>
                </a:cxn>
                <a:cxn ang="0">
                  <a:pos x="293" y="69"/>
                </a:cxn>
                <a:cxn ang="0">
                  <a:pos x="338" y="73"/>
                </a:cxn>
                <a:cxn ang="0">
                  <a:pos x="349" y="110"/>
                </a:cxn>
                <a:cxn ang="0">
                  <a:pos x="230" y="228"/>
                </a:cxn>
                <a:cxn ang="0">
                  <a:pos x="398" y="144"/>
                </a:cxn>
                <a:cxn ang="0">
                  <a:pos x="266" y="260"/>
                </a:cxn>
                <a:cxn ang="0">
                  <a:pos x="362" y="238"/>
                </a:cxn>
                <a:cxn ang="0">
                  <a:pos x="242" y="329"/>
                </a:cxn>
                <a:cxn ang="0">
                  <a:pos x="406" y="249"/>
                </a:cxn>
                <a:cxn ang="0">
                  <a:pos x="210" y="403"/>
                </a:cxn>
                <a:cxn ang="0">
                  <a:pos x="419" y="286"/>
                </a:cxn>
                <a:cxn ang="0">
                  <a:pos x="376" y="344"/>
                </a:cxn>
                <a:cxn ang="0">
                  <a:pos x="448" y="331"/>
                </a:cxn>
                <a:cxn ang="0">
                  <a:pos x="324" y="439"/>
                </a:cxn>
                <a:cxn ang="0">
                  <a:pos x="406" y="433"/>
                </a:cxn>
                <a:cxn ang="0">
                  <a:pos x="466" y="418"/>
                </a:cxn>
                <a:cxn ang="0">
                  <a:pos x="413" y="498"/>
                </a:cxn>
                <a:cxn ang="0">
                  <a:pos x="483" y="509"/>
                </a:cxn>
                <a:cxn ang="0">
                  <a:pos x="518" y="507"/>
                </a:cxn>
                <a:cxn ang="0">
                  <a:pos x="483" y="541"/>
                </a:cxn>
                <a:cxn ang="0">
                  <a:pos x="462" y="497"/>
                </a:cxn>
                <a:cxn ang="0">
                  <a:pos x="339" y="564"/>
                </a:cxn>
                <a:cxn ang="0">
                  <a:pos x="393" y="484"/>
                </a:cxn>
                <a:cxn ang="0">
                  <a:pos x="497" y="519"/>
                </a:cxn>
                <a:cxn ang="0">
                  <a:pos x="250" y="13"/>
                </a:cxn>
              </a:cxnLst>
              <a:rect l="0" t="0" r="r" b="b"/>
              <a:pathLst>
                <a:path w="521" h="566">
                  <a:moveTo>
                    <a:pt x="425" y="387"/>
                  </a:moveTo>
                  <a:cubicBezTo>
                    <a:pt x="424" y="387"/>
                    <a:pt x="423" y="387"/>
                    <a:pt x="422" y="387"/>
                  </a:cubicBezTo>
                  <a:cubicBezTo>
                    <a:pt x="419" y="386"/>
                    <a:pt x="417" y="384"/>
                    <a:pt x="415" y="381"/>
                  </a:cubicBezTo>
                  <a:cubicBezTo>
                    <a:pt x="412" y="375"/>
                    <a:pt x="414" y="368"/>
                    <a:pt x="419" y="365"/>
                  </a:cubicBezTo>
                  <a:cubicBezTo>
                    <a:pt x="420" y="365"/>
                    <a:pt x="421" y="364"/>
                    <a:pt x="422" y="364"/>
                  </a:cubicBezTo>
                  <a:cubicBezTo>
                    <a:pt x="424" y="363"/>
                    <a:pt x="429" y="359"/>
                    <a:pt x="433" y="357"/>
                  </a:cubicBezTo>
                  <a:cubicBezTo>
                    <a:pt x="448" y="347"/>
                    <a:pt x="451" y="346"/>
                    <a:pt x="456" y="347"/>
                  </a:cubicBezTo>
                  <a:cubicBezTo>
                    <a:pt x="459" y="348"/>
                    <a:pt x="462" y="350"/>
                    <a:pt x="464" y="353"/>
                  </a:cubicBezTo>
                  <a:cubicBezTo>
                    <a:pt x="467" y="359"/>
                    <a:pt x="465" y="366"/>
                    <a:pt x="459" y="369"/>
                  </a:cubicBezTo>
                  <a:cubicBezTo>
                    <a:pt x="458" y="369"/>
                    <a:pt x="458" y="370"/>
                    <a:pt x="457" y="370"/>
                  </a:cubicBezTo>
                  <a:cubicBezTo>
                    <a:pt x="454" y="371"/>
                    <a:pt x="449" y="375"/>
                    <a:pt x="445" y="377"/>
                  </a:cubicBezTo>
                  <a:cubicBezTo>
                    <a:pt x="433" y="385"/>
                    <a:pt x="429" y="387"/>
                    <a:pt x="425" y="387"/>
                  </a:cubicBezTo>
                  <a:close/>
                  <a:moveTo>
                    <a:pt x="443" y="365"/>
                  </a:moveTo>
                  <a:cubicBezTo>
                    <a:pt x="445" y="367"/>
                    <a:pt x="447" y="369"/>
                    <a:pt x="449" y="370"/>
                  </a:cubicBezTo>
                  <a:cubicBezTo>
                    <a:pt x="447" y="369"/>
                    <a:pt x="445" y="367"/>
                    <a:pt x="443" y="365"/>
                  </a:cubicBezTo>
                  <a:close/>
                  <a:moveTo>
                    <a:pt x="429" y="364"/>
                  </a:moveTo>
                  <a:cubicBezTo>
                    <a:pt x="432" y="365"/>
                    <a:pt x="434" y="367"/>
                    <a:pt x="435" y="369"/>
                  </a:cubicBezTo>
                  <a:cubicBezTo>
                    <a:pt x="434" y="367"/>
                    <a:pt x="432" y="365"/>
                    <a:pt x="429" y="364"/>
                  </a:cubicBezTo>
                  <a:close/>
                  <a:moveTo>
                    <a:pt x="400" y="212"/>
                  </a:moveTo>
                  <a:cubicBezTo>
                    <a:pt x="399" y="212"/>
                    <a:pt x="398" y="212"/>
                    <a:pt x="397" y="211"/>
                  </a:cubicBezTo>
                  <a:cubicBezTo>
                    <a:pt x="394" y="211"/>
                    <a:pt x="391" y="209"/>
                    <a:pt x="390" y="206"/>
                  </a:cubicBezTo>
                  <a:cubicBezTo>
                    <a:pt x="387" y="200"/>
                    <a:pt x="388" y="193"/>
                    <a:pt x="394" y="190"/>
                  </a:cubicBezTo>
                  <a:cubicBezTo>
                    <a:pt x="395" y="189"/>
                    <a:pt x="396" y="189"/>
                    <a:pt x="397" y="189"/>
                  </a:cubicBezTo>
                  <a:cubicBezTo>
                    <a:pt x="398" y="188"/>
                    <a:pt x="402" y="185"/>
                    <a:pt x="405" y="184"/>
                  </a:cubicBezTo>
                  <a:cubicBezTo>
                    <a:pt x="418" y="175"/>
                    <a:pt x="420" y="174"/>
                    <a:pt x="426" y="175"/>
                  </a:cubicBezTo>
                  <a:cubicBezTo>
                    <a:pt x="429" y="176"/>
                    <a:pt x="432" y="178"/>
                    <a:pt x="433" y="181"/>
                  </a:cubicBezTo>
                  <a:cubicBezTo>
                    <a:pt x="437" y="186"/>
                    <a:pt x="435" y="194"/>
                    <a:pt x="429" y="197"/>
                  </a:cubicBezTo>
                  <a:cubicBezTo>
                    <a:pt x="428" y="197"/>
                    <a:pt x="427" y="198"/>
                    <a:pt x="426" y="198"/>
                  </a:cubicBezTo>
                  <a:cubicBezTo>
                    <a:pt x="425" y="199"/>
                    <a:pt x="420" y="202"/>
                    <a:pt x="418" y="203"/>
                  </a:cubicBezTo>
                  <a:cubicBezTo>
                    <a:pt x="408" y="210"/>
                    <a:pt x="404" y="212"/>
                    <a:pt x="400" y="212"/>
                  </a:cubicBezTo>
                  <a:close/>
                  <a:moveTo>
                    <a:pt x="413" y="192"/>
                  </a:moveTo>
                  <a:cubicBezTo>
                    <a:pt x="415" y="195"/>
                    <a:pt x="417" y="197"/>
                    <a:pt x="419" y="198"/>
                  </a:cubicBezTo>
                  <a:cubicBezTo>
                    <a:pt x="417" y="197"/>
                    <a:pt x="415" y="195"/>
                    <a:pt x="413" y="192"/>
                  </a:cubicBezTo>
                  <a:close/>
                  <a:moveTo>
                    <a:pt x="404" y="189"/>
                  </a:moveTo>
                  <a:cubicBezTo>
                    <a:pt x="406" y="190"/>
                    <a:pt x="409" y="191"/>
                    <a:pt x="410" y="194"/>
                  </a:cubicBezTo>
                  <a:cubicBezTo>
                    <a:pt x="408" y="191"/>
                    <a:pt x="406" y="190"/>
                    <a:pt x="404" y="189"/>
                  </a:cubicBezTo>
                  <a:close/>
                  <a:moveTo>
                    <a:pt x="249" y="566"/>
                  </a:moveTo>
                  <a:cubicBezTo>
                    <a:pt x="248" y="566"/>
                    <a:pt x="247" y="566"/>
                    <a:pt x="246" y="565"/>
                  </a:cubicBezTo>
                  <a:cubicBezTo>
                    <a:pt x="243" y="565"/>
                    <a:pt x="240" y="562"/>
                    <a:pt x="239" y="560"/>
                  </a:cubicBezTo>
                  <a:cubicBezTo>
                    <a:pt x="234" y="551"/>
                    <a:pt x="241" y="544"/>
                    <a:pt x="247" y="539"/>
                  </a:cubicBezTo>
                  <a:cubicBezTo>
                    <a:pt x="251" y="535"/>
                    <a:pt x="257" y="530"/>
                    <a:pt x="264" y="523"/>
                  </a:cubicBezTo>
                  <a:cubicBezTo>
                    <a:pt x="279" y="510"/>
                    <a:pt x="299" y="493"/>
                    <a:pt x="320" y="476"/>
                  </a:cubicBezTo>
                  <a:cubicBezTo>
                    <a:pt x="328" y="469"/>
                    <a:pt x="337" y="461"/>
                    <a:pt x="346" y="454"/>
                  </a:cubicBezTo>
                  <a:cubicBezTo>
                    <a:pt x="331" y="463"/>
                    <a:pt x="316" y="472"/>
                    <a:pt x="302" y="481"/>
                  </a:cubicBezTo>
                  <a:cubicBezTo>
                    <a:pt x="175" y="559"/>
                    <a:pt x="173" y="558"/>
                    <a:pt x="165" y="556"/>
                  </a:cubicBezTo>
                  <a:cubicBezTo>
                    <a:pt x="162" y="555"/>
                    <a:pt x="159" y="553"/>
                    <a:pt x="158" y="551"/>
                  </a:cubicBezTo>
                  <a:cubicBezTo>
                    <a:pt x="152" y="541"/>
                    <a:pt x="160" y="534"/>
                    <a:pt x="171" y="525"/>
                  </a:cubicBezTo>
                  <a:cubicBezTo>
                    <a:pt x="179" y="519"/>
                    <a:pt x="189" y="511"/>
                    <a:pt x="203" y="500"/>
                  </a:cubicBezTo>
                  <a:cubicBezTo>
                    <a:pt x="230" y="480"/>
                    <a:pt x="265" y="454"/>
                    <a:pt x="300" y="428"/>
                  </a:cubicBezTo>
                  <a:cubicBezTo>
                    <a:pt x="302" y="426"/>
                    <a:pt x="305" y="425"/>
                    <a:pt x="307" y="423"/>
                  </a:cubicBezTo>
                  <a:cubicBezTo>
                    <a:pt x="284" y="437"/>
                    <a:pt x="260" y="452"/>
                    <a:pt x="238" y="465"/>
                  </a:cubicBezTo>
                  <a:cubicBezTo>
                    <a:pt x="84" y="560"/>
                    <a:pt x="78" y="562"/>
                    <a:pt x="69" y="560"/>
                  </a:cubicBezTo>
                  <a:cubicBezTo>
                    <a:pt x="66" y="559"/>
                    <a:pt x="63" y="557"/>
                    <a:pt x="62" y="554"/>
                  </a:cubicBezTo>
                  <a:cubicBezTo>
                    <a:pt x="56" y="544"/>
                    <a:pt x="66" y="536"/>
                    <a:pt x="80" y="525"/>
                  </a:cubicBezTo>
                  <a:cubicBezTo>
                    <a:pt x="89" y="517"/>
                    <a:pt x="103" y="507"/>
                    <a:pt x="123" y="493"/>
                  </a:cubicBezTo>
                  <a:cubicBezTo>
                    <a:pt x="150" y="473"/>
                    <a:pt x="184" y="450"/>
                    <a:pt x="219" y="425"/>
                  </a:cubicBezTo>
                  <a:cubicBezTo>
                    <a:pt x="42" y="533"/>
                    <a:pt x="23" y="543"/>
                    <a:pt x="13" y="540"/>
                  </a:cubicBezTo>
                  <a:cubicBezTo>
                    <a:pt x="10" y="539"/>
                    <a:pt x="7" y="537"/>
                    <a:pt x="6" y="534"/>
                  </a:cubicBezTo>
                  <a:cubicBezTo>
                    <a:pt x="0" y="524"/>
                    <a:pt x="10" y="516"/>
                    <a:pt x="23" y="505"/>
                  </a:cubicBezTo>
                  <a:cubicBezTo>
                    <a:pt x="33" y="498"/>
                    <a:pt x="47" y="488"/>
                    <a:pt x="66" y="474"/>
                  </a:cubicBezTo>
                  <a:cubicBezTo>
                    <a:pt x="98" y="451"/>
                    <a:pt x="140" y="422"/>
                    <a:pt x="183" y="393"/>
                  </a:cubicBezTo>
                  <a:cubicBezTo>
                    <a:pt x="118" y="432"/>
                    <a:pt x="113" y="433"/>
                    <a:pt x="106" y="432"/>
                  </a:cubicBezTo>
                  <a:cubicBezTo>
                    <a:pt x="103" y="431"/>
                    <a:pt x="100" y="429"/>
                    <a:pt x="99" y="426"/>
                  </a:cubicBezTo>
                  <a:cubicBezTo>
                    <a:pt x="92" y="415"/>
                    <a:pt x="99" y="408"/>
                    <a:pt x="141" y="376"/>
                  </a:cubicBezTo>
                  <a:cubicBezTo>
                    <a:pt x="165" y="357"/>
                    <a:pt x="199" y="333"/>
                    <a:pt x="231" y="309"/>
                  </a:cubicBezTo>
                  <a:cubicBezTo>
                    <a:pt x="231" y="308"/>
                    <a:pt x="232" y="308"/>
                    <a:pt x="232" y="308"/>
                  </a:cubicBezTo>
                  <a:cubicBezTo>
                    <a:pt x="231" y="309"/>
                    <a:pt x="230" y="309"/>
                    <a:pt x="228" y="310"/>
                  </a:cubicBezTo>
                  <a:cubicBezTo>
                    <a:pt x="118" y="378"/>
                    <a:pt x="117" y="377"/>
                    <a:pt x="110" y="376"/>
                  </a:cubicBezTo>
                  <a:cubicBezTo>
                    <a:pt x="106" y="375"/>
                    <a:pt x="104" y="373"/>
                    <a:pt x="102" y="370"/>
                  </a:cubicBezTo>
                  <a:cubicBezTo>
                    <a:pt x="96" y="360"/>
                    <a:pt x="105" y="353"/>
                    <a:pt x="116" y="344"/>
                  </a:cubicBezTo>
                  <a:cubicBezTo>
                    <a:pt x="123" y="337"/>
                    <a:pt x="134" y="329"/>
                    <a:pt x="149" y="318"/>
                  </a:cubicBezTo>
                  <a:cubicBezTo>
                    <a:pt x="175" y="298"/>
                    <a:pt x="209" y="272"/>
                    <a:pt x="243" y="247"/>
                  </a:cubicBezTo>
                  <a:cubicBezTo>
                    <a:pt x="243" y="247"/>
                    <a:pt x="243" y="247"/>
                    <a:pt x="242" y="248"/>
                  </a:cubicBezTo>
                  <a:cubicBezTo>
                    <a:pt x="99" y="336"/>
                    <a:pt x="91" y="339"/>
                    <a:pt x="83" y="336"/>
                  </a:cubicBezTo>
                  <a:cubicBezTo>
                    <a:pt x="79" y="336"/>
                    <a:pt x="77" y="334"/>
                    <a:pt x="75" y="331"/>
                  </a:cubicBezTo>
                  <a:cubicBezTo>
                    <a:pt x="69" y="320"/>
                    <a:pt x="76" y="314"/>
                    <a:pt x="116" y="283"/>
                  </a:cubicBezTo>
                  <a:cubicBezTo>
                    <a:pt x="138" y="266"/>
                    <a:pt x="167" y="245"/>
                    <a:pt x="198" y="222"/>
                  </a:cubicBezTo>
                  <a:cubicBezTo>
                    <a:pt x="173" y="237"/>
                    <a:pt x="171" y="236"/>
                    <a:pt x="166" y="235"/>
                  </a:cubicBezTo>
                  <a:cubicBezTo>
                    <a:pt x="163" y="235"/>
                    <a:pt x="160" y="232"/>
                    <a:pt x="159" y="230"/>
                  </a:cubicBezTo>
                  <a:cubicBezTo>
                    <a:pt x="154" y="221"/>
                    <a:pt x="160" y="215"/>
                    <a:pt x="166" y="209"/>
                  </a:cubicBezTo>
                  <a:cubicBezTo>
                    <a:pt x="170" y="205"/>
                    <a:pt x="176" y="200"/>
                    <a:pt x="183" y="193"/>
                  </a:cubicBezTo>
                  <a:cubicBezTo>
                    <a:pt x="197" y="180"/>
                    <a:pt x="216" y="164"/>
                    <a:pt x="236" y="147"/>
                  </a:cubicBezTo>
                  <a:cubicBezTo>
                    <a:pt x="239" y="144"/>
                    <a:pt x="243" y="141"/>
                    <a:pt x="247" y="137"/>
                  </a:cubicBezTo>
                  <a:cubicBezTo>
                    <a:pt x="237" y="143"/>
                    <a:pt x="227" y="150"/>
                    <a:pt x="218" y="155"/>
                  </a:cubicBezTo>
                  <a:cubicBezTo>
                    <a:pt x="128" y="210"/>
                    <a:pt x="127" y="210"/>
                    <a:pt x="120" y="208"/>
                  </a:cubicBezTo>
                  <a:cubicBezTo>
                    <a:pt x="117" y="207"/>
                    <a:pt x="115" y="205"/>
                    <a:pt x="113" y="203"/>
                  </a:cubicBezTo>
                  <a:cubicBezTo>
                    <a:pt x="107" y="192"/>
                    <a:pt x="114" y="186"/>
                    <a:pt x="145" y="160"/>
                  </a:cubicBezTo>
                  <a:cubicBezTo>
                    <a:pt x="161" y="146"/>
                    <a:pt x="182" y="129"/>
                    <a:pt x="203" y="112"/>
                  </a:cubicBezTo>
                  <a:cubicBezTo>
                    <a:pt x="179" y="127"/>
                    <a:pt x="177" y="126"/>
                    <a:pt x="173" y="125"/>
                  </a:cubicBezTo>
                  <a:cubicBezTo>
                    <a:pt x="169" y="124"/>
                    <a:pt x="167" y="122"/>
                    <a:pt x="165" y="120"/>
                  </a:cubicBezTo>
                  <a:cubicBezTo>
                    <a:pt x="160" y="111"/>
                    <a:pt x="165" y="106"/>
                    <a:pt x="179" y="89"/>
                  </a:cubicBezTo>
                  <a:cubicBezTo>
                    <a:pt x="188" y="79"/>
                    <a:pt x="199" y="66"/>
                    <a:pt x="210" y="54"/>
                  </a:cubicBezTo>
                  <a:cubicBezTo>
                    <a:pt x="217" y="46"/>
                    <a:pt x="225" y="36"/>
                    <a:pt x="233" y="28"/>
                  </a:cubicBezTo>
                  <a:cubicBezTo>
                    <a:pt x="230" y="22"/>
                    <a:pt x="231" y="15"/>
                    <a:pt x="237" y="12"/>
                  </a:cubicBezTo>
                  <a:cubicBezTo>
                    <a:pt x="238" y="11"/>
                    <a:pt x="238" y="11"/>
                    <a:pt x="239" y="11"/>
                  </a:cubicBezTo>
                  <a:cubicBezTo>
                    <a:pt x="240" y="10"/>
                    <a:pt x="243" y="9"/>
                    <a:pt x="244" y="8"/>
                  </a:cubicBezTo>
                  <a:cubicBezTo>
                    <a:pt x="253" y="2"/>
                    <a:pt x="256" y="0"/>
                    <a:pt x="262" y="1"/>
                  </a:cubicBezTo>
                  <a:cubicBezTo>
                    <a:pt x="265" y="2"/>
                    <a:pt x="268" y="4"/>
                    <a:pt x="269" y="7"/>
                  </a:cubicBezTo>
                  <a:cubicBezTo>
                    <a:pt x="274" y="15"/>
                    <a:pt x="270" y="20"/>
                    <a:pt x="256" y="36"/>
                  </a:cubicBezTo>
                  <a:cubicBezTo>
                    <a:pt x="248" y="45"/>
                    <a:pt x="238" y="58"/>
                    <a:pt x="227" y="69"/>
                  </a:cubicBezTo>
                  <a:cubicBezTo>
                    <a:pt x="227" y="70"/>
                    <a:pt x="226" y="71"/>
                    <a:pt x="226" y="71"/>
                  </a:cubicBezTo>
                  <a:cubicBezTo>
                    <a:pt x="229" y="69"/>
                    <a:pt x="232" y="68"/>
                    <a:pt x="234" y="66"/>
                  </a:cubicBezTo>
                  <a:cubicBezTo>
                    <a:pt x="309" y="20"/>
                    <a:pt x="310" y="21"/>
                    <a:pt x="316" y="22"/>
                  </a:cubicBezTo>
                  <a:cubicBezTo>
                    <a:pt x="319" y="23"/>
                    <a:pt x="322" y="25"/>
                    <a:pt x="324" y="28"/>
                  </a:cubicBezTo>
                  <a:cubicBezTo>
                    <a:pt x="330" y="39"/>
                    <a:pt x="322" y="45"/>
                    <a:pt x="293" y="69"/>
                  </a:cubicBezTo>
                  <a:cubicBezTo>
                    <a:pt x="277" y="83"/>
                    <a:pt x="255" y="101"/>
                    <a:pt x="233" y="118"/>
                  </a:cubicBezTo>
                  <a:cubicBezTo>
                    <a:pt x="318" y="67"/>
                    <a:pt x="323" y="65"/>
                    <a:pt x="331" y="67"/>
                  </a:cubicBezTo>
                  <a:cubicBezTo>
                    <a:pt x="334" y="68"/>
                    <a:pt x="337" y="70"/>
                    <a:pt x="338" y="73"/>
                  </a:cubicBezTo>
                  <a:cubicBezTo>
                    <a:pt x="344" y="83"/>
                    <a:pt x="337" y="88"/>
                    <a:pt x="310" y="113"/>
                  </a:cubicBezTo>
                  <a:cubicBezTo>
                    <a:pt x="296" y="126"/>
                    <a:pt x="278" y="141"/>
                    <a:pt x="260" y="157"/>
                  </a:cubicBezTo>
                  <a:cubicBezTo>
                    <a:pt x="341" y="108"/>
                    <a:pt x="342" y="108"/>
                    <a:pt x="349" y="110"/>
                  </a:cubicBezTo>
                  <a:cubicBezTo>
                    <a:pt x="352" y="111"/>
                    <a:pt x="355" y="113"/>
                    <a:pt x="357" y="115"/>
                  </a:cubicBezTo>
                  <a:cubicBezTo>
                    <a:pt x="363" y="126"/>
                    <a:pt x="356" y="133"/>
                    <a:pt x="312" y="166"/>
                  </a:cubicBezTo>
                  <a:cubicBezTo>
                    <a:pt x="290" y="184"/>
                    <a:pt x="260" y="206"/>
                    <a:pt x="230" y="228"/>
                  </a:cubicBezTo>
                  <a:cubicBezTo>
                    <a:pt x="230" y="228"/>
                    <a:pt x="230" y="228"/>
                    <a:pt x="230" y="228"/>
                  </a:cubicBezTo>
                  <a:cubicBezTo>
                    <a:pt x="374" y="139"/>
                    <a:pt x="381" y="136"/>
                    <a:pt x="390" y="139"/>
                  </a:cubicBezTo>
                  <a:cubicBezTo>
                    <a:pt x="393" y="139"/>
                    <a:pt x="396" y="142"/>
                    <a:pt x="398" y="144"/>
                  </a:cubicBezTo>
                  <a:cubicBezTo>
                    <a:pt x="403" y="154"/>
                    <a:pt x="395" y="161"/>
                    <a:pt x="385" y="170"/>
                  </a:cubicBezTo>
                  <a:cubicBezTo>
                    <a:pt x="378" y="175"/>
                    <a:pt x="368" y="183"/>
                    <a:pt x="355" y="193"/>
                  </a:cubicBezTo>
                  <a:cubicBezTo>
                    <a:pt x="331" y="212"/>
                    <a:pt x="299" y="235"/>
                    <a:pt x="266" y="260"/>
                  </a:cubicBezTo>
                  <a:cubicBezTo>
                    <a:pt x="352" y="207"/>
                    <a:pt x="359" y="205"/>
                    <a:pt x="366" y="207"/>
                  </a:cubicBezTo>
                  <a:cubicBezTo>
                    <a:pt x="370" y="208"/>
                    <a:pt x="372" y="210"/>
                    <a:pt x="374" y="213"/>
                  </a:cubicBezTo>
                  <a:cubicBezTo>
                    <a:pt x="380" y="223"/>
                    <a:pt x="371" y="231"/>
                    <a:pt x="362" y="238"/>
                  </a:cubicBezTo>
                  <a:cubicBezTo>
                    <a:pt x="355" y="244"/>
                    <a:pt x="346" y="251"/>
                    <a:pt x="333" y="261"/>
                  </a:cubicBezTo>
                  <a:cubicBezTo>
                    <a:pt x="309" y="280"/>
                    <a:pt x="277" y="304"/>
                    <a:pt x="245" y="327"/>
                  </a:cubicBezTo>
                  <a:cubicBezTo>
                    <a:pt x="244" y="328"/>
                    <a:pt x="243" y="329"/>
                    <a:pt x="242" y="329"/>
                  </a:cubicBezTo>
                  <a:cubicBezTo>
                    <a:pt x="243" y="329"/>
                    <a:pt x="244" y="328"/>
                    <a:pt x="245" y="328"/>
                  </a:cubicBezTo>
                  <a:cubicBezTo>
                    <a:pt x="383" y="243"/>
                    <a:pt x="389" y="241"/>
                    <a:pt x="398" y="243"/>
                  </a:cubicBezTo>
                  <a:cubicBezTo>
                    <a:pt x="401" y="244"/>
                    <a:pt x="404" y="246"/>
                    <a:pt x="406" y="249"/>
                  </a:cubicBezTo>
                  <a:cubicBezTo>
                    <a:pt x="412" y="259"/>
                    <a:pt x="401" y="267"/>
                    <a:pt x="387" y="278"/>
                  </a:cubicBezTo>
                  <a:cubicBezTo>
                    <a:pt x="378" y="286"/>
                    <a:pt x="363" y="296"/>
                    <a:pt x="344" y="310"/>
                  </a:cubicBezTo>
                  <a:cubicBezTo>
                    <a:pt x="307" y="336"/>
                    <a:pt x="258" y="370"/>
                    <a:pt x="210" y="403"/>
                  </a:cubicBezTo>
                  <a:cubicBezTo>
                    <a:pt x="210" y="403"/>
                    <a:pt x="209" y="403"/>
                    <a:pt x="209" y="404"/>
                  </a:cubicBezTo>
                  <a:cubicBezTo>
                    <a:pt x="210" y="403"/>
                    <a:pt x="210" y="403"/>
                    <a:pt x="211" y="402"/>
                  </a:cubicBezTo>
                  <a:cubicBezTo>
                    <a:pt x="390" y="293"/>
                    <a:pt x="409" y="283"/>
                    <a:pt x="419" y="286"/>
                  </a:cubicBezTo>
                  <a:cubicBezTo>
                    <a:pt x="422" y="286"/>
                    <a:pt x="425" y="288"/>
                    <a:pt x="427" y="291"/>
                  </a:cubicBezTo>
                  <a:cubicBezTo>
                    <a:pt x="433" y="302"/>
                    <a:pt x="423" y="309"/>
                    <a:pt x="412" y="318"/>
                  </a:cubicBezTo>
                  <a:cubicBezTo>
                    <a:pt x="404" y="324"/>
                    <a:pt x="392" y="333"/>
                    <a:pt x="376" y="344"/>
                  </a:cubicBezTo>
                  <a:cubicBezTo>
                    <a:pt x="348" y="364"/>
                    <a:pt x="312" y="389"/>
                    <a:pt x="273" y="416"/>
                  </a:cubicBezTo>
                  <a:cubicBezTo>
                    <a:pt x="411" y="332"/>
                    <a:pt x="431" y="323"/>
                    <a:pt x="440" y="325"/>
                  </a:cubicBezTo>
                  <a:cubicBezTo>
                    <a:pt x="444" y="326"/>
                    <a:pt x="447" y="328"/>
                    <a:pt x="448" y="331"/>
                  </a:cubicBezTo>
                  <a:cubicBezTo>
                    <a:pt x="454" y="341"/>
                    <a:pt x="446" y="347"/>
                    <a:pt x="435" y="356"/>
                  </a:cubicBezTo>
                  <a:cubicBezTo>
                    <a:pt x="429" y="362"/>
                    <a:pt x="419" y="369"/>
                    <a:pt x="405" y="379"/>
                  </a:cubicBezTo>
                  <a:cubicBezTo>
                    <a:pt x="383" y="396"/>
                    <a:pt x="354" y="418"/>
                    <a:pt x="324" y="439"/>
                  </a:cubicBezTo>
                  <a:cubicBezTo>
                    <a:pt x="419" y="381"/>
                    <a:pt x="425" y="380"/>
                    <a:pt x="433" y="382"/>
                  </a:cubicBezTo>
                  <a:cubicBezTo>
                    <a:pt x="436" y="382"/>
                    <a:pt x="439" y="385"/>
                    <a:pt x="440" y="387"/>
                  </a:cubicBezTo>
                  <a:cubicBezTo>
                    <a:pt x="446" y="397"/>
                    <a:pt x="440" y="403"/>
                    <a:pt x="406" y="433"/>
                  </a:cubicBezTo>
                  <a:cubicBezTo>
                    <a:pt x="389" y="448"/>
                    <a:pt x="366" y="467"/>
                    <a:pt x="344" y="486"/>
                  </a:cubicBezTo>
                  <a:cubicBezTo>
                    <a:pt x="349" y="483"/>
                    <a:pt x="355" y="480"/>
                    <a:pt x="360" y="476"/>
                  </a:cubicBezTo>
                  <a:cubicBezTo>
                    <a:pt x="458" y="416"/>
                    <a:pt x="459" y="417"/>
                    <a:pt x="466" y="418"/>
                  </a:cubicBezTo>
                  <a:cubicBezTo>
                    <a:pt x="469" y="419"/>
                    <a:pt x="472" y="421"/>
                    <a:pt x="474" y="424"/>
                  </a:cubicBezTo>
                  <a:cubicBezTo>
                    <a:pt x="479" y="433"/>
                    <a:pt x="473" y="439"/>
                    <a:pt x="454" y="458"/>
                  </a:cubicBezTo>
                  <a:cubicBezTo>
                    <a:pt x="442" y="469"/>
                    <a:pt x="427" y="484"/>
                    <a:pt x="413" y="498"/>
                  </a:cubicBezTo>
                  <a:cubicBezTo>
                    <a:pt x="490" y="451"/>
                    <a:pt x="490" y="451"/>
                    <a:pt x="497" y="453"/>
                  </a:cubicBezTo>
                  <a:cubicBezTo>
                    <a:pt x="500" y="454"/>
                    <a:pt x="502" y="456"/>
                    <a:pt x="504" y="459"/>
                  </a:cubicBezTo>
                  <a:cubicBezTo>
                    <a:pt x="508" y="465"/>
                    <a:pt x="508" y="465"/>
                    <a:pt x="483" y="509"/>
                  </a:cubicBezTo>
                  <a:cubicBezTo>
                    <a:pt x="481" y="511"/>
                    <a:pt x="480" y="514"/>
                    <a:pt x="478" y="516"/>
                  </a:cubicBezTo>
                  <a:cubicBezTo>
                    <a:pt x="502" y="502"/>
                    <a:pt x="505" y="500"/>
                    <a:pt x="510" y="502"/>
                  </a:cubicBezTo>
                  <a:cubicBezTo>
                    <a:pt x="513" y="503"/>
                    <a:pt x="516" y="505"/>
                    <a:pt x="518" y="507"/>
                  </a:cubicBezTo>
                  <a:cubicBezTo>
                    <a:pt x="521" y="513"/>
                    <a:pt x="519" y="520"/>
                    <a:pt x="513" y="523"/>
                  </a:cubicBezTo>
                  <a:cubicBezTo>
                    <a:pt x="512" y="524"/>
                    <a:pt x="511" y="525"/>
                    <a:pt x="510" y="525"/>
                  </a:cubicBezTo>
                  <a:cubicBezTo>
                    <a:pt x="505" y="527"/>
                    <a:pt x="492" y="535"/>
                    <a:pt x="483" y="541"/>
                  </a:cubicBezTo>
                  <a:cubicBezTo>
                    <a:pt x="453" y="560"/>
                    <a:pt x="451" y="561"/>
                    <a:pt x="445" y="559"/>
                  </a:cubicBezTo>
                  <a:cubicBezTo>
                    <a:pt x="442" y="558"/>
                    <a:pt x="439" y="556"/>
                    <a:pt x="438" y="554"/>
                  </a:cubicBezTo>
                  <a:cubicBezTo>
                    <a:pt x="433" y="547"/>
                    <a:pt x="433" y="547"/>
                    <a:pt x="462" y="497"/>
                  </a:cubicBezTo>
                  <a:cubicBezTo>
                    <a:pt x="463" y="496"/>
                    <a:pt x="463" y="495"/>
                    <a:pt x="464" y="494"/>
                  </a:cubicBezTo>
                  <a:cubicBezTo>
                    <a:pt x="450" y="502"/>
                    <a:pt x="435" y="512"/>
                    <a:pt x="422" y="520"/>
                  </a:cubicBezTo>
                  <a:cubicBezTo>
                    <a:pt x="345" y="566"/>
                    <a:pt x="345" y="566"/>
                    <a:pt x="339" y="564"/>
                  </a:cubicBezTo>
                  <a:cubicBezTo>
                    <a:pt x="335" y="563"/>
                    <a:pt x="333" y="561"/>
                    <a:pt x="331" y="558"/>
                  </a:cubicBezTo>
                  <a:cubicBezTo>
                    <a:pt x="326" y="549"/>
                    <a:pt x="332" y="543"/>
                    <a:pt x="352" y="524"/>
                  </a:cubicBezTo>
                  <a:cubicBezTo>
                    <a:pt x="363" y="512"/>
                    <a:pt x="378" y="498"/>
                    <a:pt x="393" y="484"/>
                  </a:cubicBezTo>
                  <a:cubicBezTo>
                    <a:pt x="386" y="488"/>
                    <a:pt x="379" y="492"/>
                    <a:pt x="372" y="497"/>
                  </a:cubicBezTo>
                  <a:cubicBezTo>
                    <a:pt x="272" y="557"/>
                    <a:pt x="256" y="566"/>
                    <a:pt x="249" y="566"/>
                  </a:cubicBezTo>
                  <a:close/>
                  <a:moveTo>
                    <a:pt x="497" y="519"/>
                  </a:moveTo>
                  <a:cubicBezTo>
                    <a:pt x="498" y="520"/>
                    <a:pt x="499" y="521"/>
                    <a:pt x="500" y="522"/>
                  </a:cubicBezTo>
                  <a:cubicBezTo>
                    <a:pt x="499" y="521"/>
                    <a:pt x="498" y="520"/>
                    <a:pt x="497" y="519"/>
                  </a:cubicBezTo>
                  <a:close/>
                  <a:moveTo>
                    <a:pt x="250" y="13"/>
                  </a:moveTo>
                  <a:cubicBezTo>
                    <a:pt x="251" y="13"/>
                    <a:pt x="252" y="15"/>
                    <a:pt x="253" y="16"/>
                  </a:cubicBezTo>
                  <a:cubicBezTo>
                    <a:pt x="252" y="15"/>
                    <a:pt x="251" y="13"/>
                    <a:pt x="250" y="13"/>
                  </a:cubicBezTo>
                  <a:close/>
                </a:path>
              </a:pathLst>
            </a:custGeom>
            <a:solidFill>
              <a:srgbClr val="92D050"/>
            </a:solidFill>
            <a:ln w="9525">
              <a:noFill/>
              <a:round/>
              <a:headEnd/>
              <a:tailEnd/>
            </a:ln>
          </p:spPr>
          <p:txBody>
            <a:bodyPr/>
            <a:lstStyle/>
            <a:p>
              <a:pPr>
                <a:defRPr/>
              </a:pPr>
              <a:endParaRPr lang="en-US" dirty="0"/>
            </a:p>
          </p:txBody>
        </p:sp>
        <p:sp>
          <p:nvSpPr>
            <p:cNvPr id="46" name="Freeform 8"/>
            <p:cNvSpPr>
              <a:spLocks/>
            </p:cNvSpPr>
            <p:nvPr/>
          </p:nvSpPr>
          <p:spPr bwMode="auto">
            <a:xfrm>
              <a:off x="1398974" y="2233905"/>
              <a:ext cx="1215186" cy="1364748"/>
            </a:xfrm>
            <a:custGeom>
              <a:avLst/>
              <a:gdLst/>
              <a:ahLst/>
              <a:cxnLst>
                <a:cxn ang="0">
                  <a:pos x="198" y="153"/>
                </a:cxn>
                <a:cxn ang="0">
                  <a:pos x="124" y="249"/>
                </a:cxn>
                <a:cxn ang="0">
                  <a:pos x="161" y="256"/>
                </a:cxn>
                <a:cxn ang="0">
                  <a:pos x="173" y="288"/>
                </a:cxn>
                <a:cxn ang="0">
                  <a:pos x="73" y="416"/>
                </a:cxn>
                <a:cxn ang="0">
                  <a:pos x="111" y="420"/>
                </a:cxn>
                <a:cxn ang="0">
                  <a:pos x="133" y="454"/>
                </a:cxn>
                <a:cxn ang="0">
                  <a:pos x="55" y="554"/>
                </a:cxn>
                <a:cxn ang="0">
                  <a:pos x="36" y="596"/>
                </a:cxn>
                <a:cxn ang="0">
                  <a:pos x="396" y="595"/>
                </a:cxn>
                <a:cxn ang="0">
                  <a:pos x="526" y="594"/>
                </a:cxn>
                <a:cxn ang="0">
                  <a:pos x="523" y="596"/>
                </a:cxn>
                <a:cxn ang="0">
                  <a:pos x="406" y="447"/>
                </a:cxn>
                <a:cxn ang="0">
                  <a:pos x="425" y="416"/>
                </a:cxn>
                <a:cxn ang="0">
                  <a:pos x="477" y="419"/>
                </a:cxn>
                <a:cxn ang="0">
                  <a:pos x="470" y="416"/>
                </a:cxn>
                <a:cxn ang="0">
                  <a:pos x="436" y="374"/>
                </a:cxn>
                <a:cxn ang="0">
                  <a:pos x="375" y="296"/>
                </a:cxn>
                <a:cxn ang="0">
                  <a:pos x="374" y="252"/>
                </a:cxn>
                <a:cxn ang="0">
                  <a:pos x="421" y="250"/>
                </a:cxn>
                <a:cxn ang="0">
                  <a:pos x="423" y="254"/>
                </a:cxn>
                <a:cxn ang="0">
                  <a:pos x="414" y="245"/>
                </a:cxn>
                <a:cxn ang="0">
                  <a:pos x="337" y="144"/>
                </a:cxn>
                <a:cxn ang="0">
                  <a:pos x="435" y="231"/>
                </a:cxn>
                <a:cxn ang="0">
                  <a:pos x="438" y="270"/>
                </a:cxn>
                <a:cxn ang="0">
                  <a:pos x="385" y="275"/>
                </a:cxn>
                <a:cxn ang="0">
                  <a:pos x="396" y="282"/>
                </a:cxn>
                <a:cxn ang="0">
                  <a:pos x="487" y="398"/>
                </a:cxn>
                <a:cxn ang="0">
                  <a:pos x="469" y="441"/>
                </a:cxn>
                <a:cxn ang="0">
                  <a:pos x="428" y="437"/>
                </a:cxn>
                <a:cxn ang="0">
                  <a:pos x="446" y="459"/>
                </a:cxn>
                <a:cxn ang="0">
                  <a:pos x="539" y="614"/>
                </a:cxn>
                <a:cxn ang="0">
                  <a:pos x="501" y="618"/>
                </a:cxn>
                <a:cxn ang="0">
                  <a:pos x="373" y="618"/>
                </a:cxn>
                <a:cxn ang="0">
                  <a:pos x="28" y="617"/>
                </a:cxn>
                <a:cxn ang="0">
                  <a:pos x="2" y="593"/>
                </a:cxn>
                <a:cxn ang="0">
                  <a:pos x="42" y="538"/>
                </a:cxn>
                <a:cxn ang="0">
                  <a:pos x="118" y="443"/>
                </a:cxn>
                <a:cxn ang="0">
                  <a:pos x="113" y="439"/>
                </a:cxn>
                <a:cxn ang="0">
                  <a:pos x="59" y="432"/>
                </a:cxn>
                <a:cxn ang="0">
                  <a:pos x="68" y="395"/>
                </a:cxn>
                <a:cxn ang="0">
                  <a:pos x="164" y="273"/>
                </a:cxn>
                <a:cxn ang="0">
                  <a:pos x="141" y="272"/>
                </a:cxn>
                <a:cxn ang="0">
                  <a:pos x="106" y="258"/>
                </a:cxn>
                <a:cxn ang="0">
                  <a:pos x="180" y="154"/>
                </a:cxn>
                <a:cxn ang="0">
                  <a:pos x="269" y="57"/>
                </a:cxn>
                <a:cxn ang="0">
                  <a:pos x="248" y="88"/>
                </a:cxn>
              </a:cxnLst>
              <a:rect l="0" t="0" r="r" b="b"/>
              <a:pathLst>
                <a:path w="550" h="618">
                  <a:moveTo>
                    <a:pt x="248" y="88"/>
                  </a:moveTo>
                  <a:cubicBezTo>
                    <a:pt x="248" y="88"/>
                    <a:pt x="230" y="112"/>
                    <a:pt x="198" y="153"/>
                  </a:cubicBezTo>
                  <a:cubicBezTo>
                    <a:pt x="182" y="173"/>
                    <a:pt x="163" y="198"/>
                    <a:pt x="141" y="227"/>
                  </a:cubicBezTo>
                  <a:cubicBezTo>
                    <a:pt x="135" y="234"/>
                    <a:pt x="130" y="241"/>
                    <a:pt x="124" y="249"/>
                  </a:cubicBezTo>
                  <a:cubicBezTo>
                    <a:pt x="119" y="256"/>
                    <a:pt x="119" y="256"/>
                    <a:pt x="130" y="256"/>
                  </a:cubicBezTo>
                  <a:cubicBezTo>
                    <a:pt x="140" y="256"/>
                    <a:pt x="151" y="256"/>
                    <a:pt x="161" y="256"/>
                  </a:cubicBezTo>
                  <a:cubicBezTo>
                    <a:pt x="166" y="256"/>
                    <a:pt x="177" y="256"/>
                    <a:pt x="181" y="268"/>
                  </a:cubicBezTo>
                  <a:cubicBezTo>
                    <a:pt x="183" y="278"/>
                    <a:pt x="176" y="284"/>
                    <a:pt x="173" y="288"/>
                  </a:cubicBezTo>
                  <a:cubicBezTo>
                    <a:pt x="146" y="323"/>
                    <a:pt x="116" y="361"/>
                    <a:pt x="85" y="402"/>
                  </a:cubicBezTo>
                  <a:cubicBezTo>
                    <a:pt x="81" y="406"/>
                    <a:pt x="76" y="412"/>
                    <a:pt x="73" y="416"/>
                  </a:cubicBezTo>
                  <a:cubicBezTo>
                    <a:pt x="71" y="422"/>
                    <a:pt x="71" y="419"/>
                    <a:pt x="73" y="420"/>
                  </a:cubicBezTo>
                  <a:cubicBezTo>
                    <a:pt x="82" y="421"/>
                    <a:pt x="99" y="420"/>
                    <a:pt x="111" y="420"/>
                  </a:cubicBezTo>
                  <a:cubicBezTo>
                    <a:pt x="117" y="421"/>
                    <a:pt x="124" y="418"/>
                    <a:pt x="136" y="425"/>
                  </a:cubicBezTo>
                  <a:cubicBezTo>
                    <a:pt x="148" y="438"/>
                    <a:pt x="136" y="451"/>
                    <a:pt x="133" y="454"/>
                  </a:cubicBezTo>
                  <a:cubicBezTo>
                    <a:pt x="108" y="487"/>
                    <a:pt x="108" y="487"/>
                    <a:pt x="108" y="487"/>
                  </a:cubicBezTo>
                  <a:cubicBezTo>
                    <a:pt x="90" y="509"/>
                    <a:pt x="73" y="531"/>
                    <a:pt x="55" y="554"/>
                  </a:cubicBezTo>
                  <a:cubicBezTo>
                    <a:pt x="28" y="589"/>
                    <a:pt x="28" y="589"/>
                    <a:pt x="28" y="589"/>
                  </a:cubicBezTo>
                  <a:cubicBezTo>
                    <a:pt x="19" y="604"/>
                    <a:pt x="16" y="594"/>
                    <a:pt x="36" y="596"/>
                  </a:cubicBezTo>
                  <a:cubicBezTo>
                    <a:pt x="95" y="596"/>
                    <a:pt x="155" y="596"/>
                    <a:pt x="216" y="595"/>
                  </a:cubicBezTo>
                  <a:cubicBezTo>
                    <a:pt x="276" y="595"/>
                    <a:pt x="336" y="595"/>
                    <a:pt x="396" y="595"/>
                  </a:cubicBezTo>
                  <a:cubicBezTo>
                    <a:pt x="425" y="594"/>
                    <a:pt x="455" y="594"/>
                    <a:pt x="484" y="594"/>
                  </a:cubicBezTo>
                  <a:cubicBezTo>
                    <a:pt x="498" y="594"/>
                    <a:pt x="516" y="594"/>
                    <a:pt x="526" y="594"/>
                  </a:cubicBezTo>
                  <a:cubicBezTo>
                    <a:pt x="525" y="592"/>
                    <a:pt x="531" y="600"/>
                    <a:pt x="528" y="597"/>
                  </a:cubicBezTo>
                  <a:cubicBezTo>
                    <a:pt x="523" y="598"/>
                    <a:pt x="524" y="598"/>
                    <a:pt x="523" y="596"/>
                  </a:cubicBezTo>
                  <a:cubicBezTo>
                    <a:pt x="519" y="590"/>
                    <a:pt x="514" y="585"/>
                    <a:pt x="510" y="579"/>
                  </a:cubicBezTo>
                  <a:cubicBezTo>
                    <a:pt x="474" y="533"/>
                    <a:pt x="441" y="494"/>
                    <a:pt x="406" y="447"/>
                  </a:cubicBezTo>
                  <a:cubicBezTo>
                    <a:pt x="404" y="442"/>
                    <a:pt x="402" y="432"/>
                    <a:pt x="408" y="425"/>
                  </a:cubicBezTo>
                  <a:cubicBezTo>
                    <a:pt x="413" y="418"/>
                    <a:pt x="420" y="416"/>
                    <a:pt x="425" y="416"/>
                  </a:cubicBezTo>
                  <a:cubicBezTo>
                    <a:pt x="434" y="416"/>
                    <a:pt x="439" y="416"/>
                    <a:pt x="445" y="416"/>
                  </a:cubicBezTo>
                  <a:cubicBezTo>
                    <a:pt x="457" y="418"/>
                    <a:pt x="475" y="412"/>
                    <a:pt x="477" y="419"/>
                  </a:cubicBezTo>
                  <a:cubicBezTo>
                    <a:pt x="480" y="421"/>
                    <a:pt x="475" y="419"/>
                    <a:pt x="472" y="420"/>
                  </a:cubicBezTo>
                  <a:cubicBezTo>
                    <a:pt x="472" y="420"/>
                    <a:pt x="472" y="419"/>
                    <a:pt x="470" y="416"/>
                  </a:cubicBezTo>
                  <a:cubicBezTo>
                    <a:pt x="458" y="402"/>
                    <a:pt x="458" y="402"/>
                    <a:pt x="458" y="402"/>
                  </a:cubicBezTo>
                  <a:cubicBezTo>
                    <a:pt x="451" y="392"/>
                    <a:pt x="443" y="383"/>
                    <a:pt x="436" y="374"/>
                  </a:cubicBezTo>
                  <a:cubicBezTo>
                    <a:pt x="422" y="356"/>
                    <a:pt x="408" y="338"/>
                    <a:pt x="394" y="321"/>
                  </a:cubicBezTo>
                  <a:cubicBezTo>
                    <a:pt x="388" y="313"/>
                    <a:pt x="381" y="304"/>
                    <a:pt x="375" y="296"/>
                  </a:cubicBezTo>
                  <a:cubicBezTo>
                    <a:pt x="371" y="292"/>
                    <a:pt x="369" y="290"/>
                    <a:pt x="364" y="282"/>
                  </a:cubicBezTo>
                  <a:cubicBezTo>
                    <a:pt x="359" y="276"/>
                    <a:pt x="363" y="255"/>
                    <a:pt x="374" y="252"/>
                  </a:cubicBezTo>
                  <a:cubicBezTo>
                    <a:pt x="393" y="248"/>
                    <a:pt x="396" y="251"/>
                    <a:pt x="408" y="250"/>
                  </a:cubicBezTo>
                  <a:cubicBezTo>
                    <a:pt x="421" y="250"/>
                    <a:pt x="421" y="250"/>
                    <a:pt x="421" y="250"/>
                  </a:cubicBezTo>
                  <a:cubicBezTo>
                    <a:pt x="424" y="249"/>
                    <a:pt x="424" y="250"/>
                    <a:pt x="427" y="254"/>
                  </a:cubicBezTo>
                  <a:cubicBezTo>
                    <a:pt x="428" y="255"/>
                    <a:pt x="426" y="254"/>
                    <a:pt x="423" y="254"/>
                  </a:cubicBezTo>
                  <a:cubicBezTo>
                    <a:pt x="420" y="255"/>
                    <a:pt x="422" y="254"/>
                    <a:pt x="421" y="254"/>
                  </a:cubicBezTo>
                  <a:cubicBezTo>
                    <a:pt x="420" y="252"/>
                    <a:pt x="416" y="247"/>
                    <a:pt x="414" y="245"/>
                  </a:cubicBezTo>
                  <a:cubicBezTo>
                    <a:pt x="409" y="238"/>
                    <a:pt x="405" y="232"/>
                    <a:pt x="400" y="227"/>
                  </a:cubicBezTo>
                  <a:cubicBezTo>
                    <a:pt x="364" y="181"/>
                    <a:pt x="342" y="151"/>
                    <a:pt x="337" y="144"/>
                  </a:cubicBezTo>
                  <a:cubicBezTo>
                    <a:pt x="299" y="85"/>
                    <a:pt x="250" y="0"/>
                    <a:pt x="355" y="130"/>
                  </a:cubicBezTo>
                  <a:cubicBezTo>
                    <a:pt x="368" y="146"/>
                    <a:pt x="396" y="182"/>
                    <a:pt x="435" y="231"/>
                  </a:cubicBezTo>
                  <a:cubicBezTo>
                    <a:pt x="438" y="235"/>
                    <a:pt x="440" y="237"/>
                    <a:pt x="444" y="244"/>
                  </a:cubicBezTo>
                  <a:cubicBezTo>
                    <a:pt x="448" y="248"/>
                    <a:pt x="448" y="264"/>
                    <a:pt x="438" y="270"/>
                  </a:cubicBezTo>
                  <a:cubicBezTo>
                    <a:pt x="420" y="279"/>
                    <a:pt x="415" y="273"/>
                    <a:pt x="405" y="275"/>
                  </a:cubicBezTo>
                  <a:cubicBezTo>
                    <a:pt x="398" y="275"/>
                    <a:pt x="382" y="275"/>
                    <a:pt x="385" y="275"/>
                  </a:cubicBezTo>
                  <a:cubicBezTo>
                    <a:pt x="388" y="273"/>
                    <a:pt x="386" y="268"/>
                    <a:pt x="387" y="271"/>
                  </a:cubicBezTo>
                  <a:cubicBezTo>
                    <a:pt x="388" y="273"/>
                    <a:pt x="393" y="278"/>
                    <a:pt x="396" y="282"/>
                  </a:cubicBezTo>
                  <a:cubicBezTo>
                    <a:pt x="420" y="313"/>
                    <a:pt x="448" y="348"/>
                    <a:pt x="477" y="384"/>
                  </a:cubicBezTo>
                  <a:cubicBezTo>
                    <a:pt x="487" y="398"/>
                    <a:pt x="487" y="398"/>
                    <a:pt x="487" y="398"/>
                  </a:cubicBezTo>
                  <a:cubicBezTo>
                    <a:pt x="489" y="403"/>
                    <a:pt x="500" y="408"/>
                    <a:pt x="497" y="425"/>
                  </a:cubicBezTo>
                  <a:cubicBezTo>
                    <a:pt x="490" y="444"/>
                    <a:pt x="473" y="440"/>
                    <a:pt x="469" y="441"/>
                  </a:cubicBezTo>
                  <a:cubicBezTo>
                    <a:pt x="451" y="441"/>
                    <a:pt x="451" y="441"/>
                    <a:pt x="451" y="441"/>
                  </a:cubicBezTo>
                  <a:cubicBezTo>
                    <a:pt x="440" y="439"/>
                    <a:pt x="418" y="445"/>
                    <a:pt x="428" y="437"/>
                  </a:cubicBezTo>
                  <a:cubicBezTo>
                    <a:pt x="428" y="433"/>
                    <a:pt x="430" y="439"/>
                    <a:pt x="434" y="444"/>
                  </a:cubicBezTo>
                  <a:cubicBezTo>
                    <a:pt x="446" y="459"/>
                    <a:pt x="446" y="459"/>
                    <a:pt x="446" y="459"/>
                  </a:cubicBezTo>
                  <a:cubicBezTo>
                    <a:pt x="479" y="502"/>
                    <a:pt x="511" y="538"/>
                    <a:pt x="547" y="591"/>
                  </a:cubicBezTo>
                  <a:cubicBezTo>
                    <a:pt x="550" y="597"/>
                    <a:pt x="547" y="610"/>
                    <a:pt x="539" y="614"/>
                  </a:cubicBezTo>
                  <a:cubicBezTo>
                    <a:pt x="532" y="618"/>
                    <a:pt x="526" y="618"/>
                    <a:pt x="522" y="618"/>
                  </a:cubicBezTo>
                  <a:cubicBezTo>
                    <a:pt x="501" y="618"/>
                    <a:pt x="501" y="618"/>
                    <a:pt x="501" y="618"/>
                  </a:cubicBezTo>
                  <a:cubicBezTo>
                    <a:pt x="459" y="618"/>
                    <a:pt x="459" y="618"/>
                    <a:pt x="459" y="618"/>
                  </a:cubicBezTo>
                  <a:cubicBezTo>
                    <a:pt x="431" y="618"/>
                    <a:pt x="402" y="618"/>
                    <a:pt x="373" y="618"/>
                  </a:cubicBezTo>
                  <a:cubicBezTo>
                    <a:pt x="316" y="618"/>
                    <a:pt x="258" y="618"/>
                    <a:pt x="200" y="618"/>
                  </a:cubicBezTo>
                  <a:cubicBezTo>
                    <a:pt x="142" y="617"/>
                    <a:pt x="85" y="617"/>
                    <a:pt x="28" y="617"/>
                  </a:cubicBezTo>
                  <a:cubicBezTo>
                    <a:pt x="25" y="617"/>
                    <a:pt x="18" y="617"/>
                    <a:pt x="12" y="614"/>
                  </a:cubicBezTo>
                  <a:cubicBezTo>
                    <a:pt x="5" y="612"/>
                    <a:pt x="0" y="599"/>
                    <a:pt x="2" y="593"/>
                  </a:cubicBezTo>
                  <a:cubicBezTo>
                    <a:pt x="7" y="579"/>
                    <a:pt x="12" y="577"/>
                    <a:pt x="16" y="571"/>
                  </a:cubicBezTo>
                  <a:cubicBezTo>
                    <a:pt x="42" y="538"/>
                    <a:pt x="42" y="538"/>
                    <a:pt x="42" y="538"/>
                  </a:cubicBezTo>
                  <a:cubicBezTo>
                    <a:pt x="59" y="516"/>
                    <a:pt x="76" y="495"/>
                    <a:pt x="93" y="474"/>
                  </a:cubicBezTo>
                  <a:cubicBezTo>
                    <a:pt x="118" y="443"/>
                    <a:pt x="118" y="443"/>
                    <a:pt x="118" y="443"/>
                  </a:cubicBezTo>
                  <a:cubicBezTo>
                    <a:pt x="124" y="437"/>
                    <a:pt x="121" y="434"/>
                    <a:pt x="123" y="439"/>
                  </a:cubicBezTo>
                  <a:cubicBezTo>
                    <a:pt x="126" y="440"/>
                    <a:pt x="120" y="438"/>
                    <a:pt x="113" y="439"/>
                  </a:cubicBezTo>
                  <a:cubicBezTo>
                    <a:pt x="100" y="439"/>
                    <a:pt x="88" y="439"/>
                    <a:pt x="74" y="439"/>
                  </a:cubicBezTo>
                  <a:cubicBezTo>
                    <a:pt x="70" y="438"/>
                    <a:pt x="64" y="437"/>
                    <a:pt x="59" y="432"/>
                  </a:cubicBezTo>
                  <a:cubicBezTo>
                    <a:pt x="53" y="426"/>
                    <a:pt x="53" y="417"/>
                    <a:pt x="55" y="412"/>
                  </a:cubicBezTo>
                  <a:cubicBezTo>
                    <a:pt x="60" y="402"/>
                    <a:pt x="64" y="400"/>
                    <a:pt x="68" y="395"/>
                  </a:cubicBezTo>
                  <a:cubicBezTo>
                    <a:pt x="98" y="356"/>
                    <a:pt x="127" y="319"/>
                    <a:pt x="154" y="285"/>
                  </a:cubicBezTo>
                  <a:cubicBezTo>
                    <a:pt x="158" y="281"/>
                    <a:pt x="162" y="277"/>
                    <a:pt x="164" y="273"/>
                  </a:cubicBezTo>
                  <a:cubicBezTo>
                    <a:pt x="166" y="270"/>
                    <a:pt x="165" y="271"/>
                    <a:pt x="166" y="273"/>
                  </a:cubicBezTo>
                  <a:cubicBezTo>
                    <a:pt x="166" y="272"/>
                    <a:pt x="150" y="272"/>
                    <a:pt x="141" y="272"/>
                  </a:cubicBezTo>
                  <a:cubicBezTo>
                    <a:pt x="136" y="272"/>
                    <a:pt x="132" y="272"/>
                    <a:pt x="127" y="272"/>
                  </a:cubicBezTo>
                  <a:cubicBezTo>
                    <a:pt x="121" y="272"/>
                    <a:pt x="110" y="270"/>
                    <a:pt x="106" y="258"/>
                  </a:cubicBezTo>
                  <a:cubicBezTo>
                    <a:pt x="107" y="236"/>
                    <a:pt x="118" y="236"/>
                    <a:pt x="122" y="227"/>
                  </a:cubicBezTo>
                  <a:cubicBezTo>
                    <a:pt x="144" y="199"/>
                    <a:pt x="164" y="175"/>
                    <a:pt x="180" y="154"/>
                  </a:cubicBezTo>
                  <a:cubicBezTo>
                    <a:pt x="214" y="112"/>
                    <a:pt x="235" y="87"/>
                    <a:pt x="240" y="82"/>
                  </a:cubicBezTo>
                  <a:cubicBezTo>
                    <a:pt x="250" y="73"/>
                    <a:pt x="257" y="61"/>
                    <a:pt x="269" y="57"/>
                  </a:cubicBezTo>
                  <a:cubicBezTo>
                    <a:pt x="281" y="55"/>
                    <a:pt x="286" y="63"/>
                    <a:pt x="286" y="65"/>
                  </a:cubicBezTo>
                  <a:cubicBezTo>
                    <a:pt x="289" y="75"/>
                    <a:pt x="277" y="40"/>
                    <a:pt x="248" y="88"/>
                  </a:cubicBezTo>
                  <a:close/>
                </a:path>
              </a:pathLst>
            </a:custGeom>
            <a:solidFill>
              <a:schemeClr val="bg1"/>
            </a:solidFill>
            <a:ln w="9525">
              <a:noFill/>
              <a:round/>
              <a:headEnd/>
              <a:tailEnd/>
            </a:ln>
          </p:spPr>
          <p:txBody>
            <a:bodyPr/>
            <a:lstStyle/>
            <a:p>
              <a:endParaRPr lang="en-US" dirty="0"/>
            </a:p>
          </p:txBody>
        </p:sp>
      </p:grpSp>
      <p:grpSp>
        <p:nvGrpSpPr>
          <p:cNvPr id="47" name="Grupa 46"/>
          <p:cNvGrpSpPr/>
          <p:nvPr/>
        </p:nvGrpSpPr>
        <p:grpSpPr>
          <a:xfrm>
            <a:off x="5616171" y="4295653"/>
            <a:ext cx="551077" cy="616459"/>
            <a:chOff x="3995937" y="1270795"/>
            <a:chExt cx="2315530" cy="2590254"/>
          </a:xfrm>
          <a:solidFill>
            <a:schemeClr val="accent1">
              <a:lumMod val="40000"/>
              <a:lumOff val="60000"/>
            </a:schemeClr>
          </a:solidFill>
        </p:grpSpPr>
        <p:sp>
          <p:nvSpPr>
            <p:cNvPr id="48" name="Freeform 14"/>
            <p:cNvSpPr>
              <a:spLocks noEditPoints="1"/>
            </p:cNvSpPr>
            <p:nvPr/>
          </p:nvSpPr>
          <p:spPr bwMode="auto">
            <a:xfrm>
              <a:off x="4707127" y="2085453"/>
              <a:ext cx="935964" cy="1014457"/>
            </a:xfrm>
            <a:custGeom>
              <a:avLst/>
              <a:gdLst>
                <a:gd name="T0" fmla="*/ 305 w 333"/>
                <a:gd name="T1" fmla="*/ 240 h 361"/>
                <a:gd name="T2" fmla="*/ 294 w 333"/>
                <a:gd name="T3" fmla="*/ 214 h 361"/>
                <a:gd name="T4" fmla="*/ 272 w 333"/>
                <a:gd name="T5" fmla="*/ 211 h 361"/>
                <a:gd name="T6" fmla="*/ 274 w 333"/>
                <a:gd name="T7" fmla="*/ 182 h 361"/>
                <a:gd name="T8" fmla="*/ 225 w 333"/>
                <a:gd name="T9" fmla="*/ 207 h 361"/>
                <a:gd name="T10" fmla="*/ 281 w 333"/>
                <a:gd name="T11" fmla="*/ 142 h 361"/>
                <a:gd name="T12" fmla="*/ 261 w 333"/>
                <a:gd name="T13" fmla="*/ 138 h 361"/>
                <a:gd name="T14" fmla="*/ 310 w 333"/>
                <a:gd name="T15" fmla="*/ 100 h 361"/>
                <a:gd name="T16" fmla="*/ 319 w 333"/>
                <a:gd name="T17" fmla="*/ 64 h 361"/>
                <a:gd name="T18" fmla="*/ 141 w 333"/>
                <a:gd name="T19" fmla="*/ 160 h 361"/>
                <a:gd name="T20" fmla="*/ 234 w 333"/>
                <a:gd name="T21" fmla="*/ 75 h 361"/>
                <a:gd name="T22" fmla="*/ 181 w 333"/>
                <a:gd name="T23" fmla="*/ 92 h 361"/>
                <a:gd name="T24" fmla="*/ 171 w 333"/>
                <a:gd name="T25" fmla="*/ 89 h 361"/>
                <a:gd name="T26" fmla="*/ 187 w 333"/>
                <a:gd name="T27" fmla="*/ 46 h 361"/>
                <a:gd name="T28" fmla="*/ 66 w 333"/>
                <a:gd name="T29" fmla="*/ 112 h 361"/>
                <a:gd name="T30" fmla="*/ 76 w 333"/>
                <a:gd name="T31" fmla="*/ 72 h 361"/>
                <a:gd name="T32" fmla="*/ 36 w 333"/>
                <a:gd name="T33" fmla="*/ 80 h 361"/>
                <a:gd name="T34" fmla="*/ 19 w 333"/>
                <a:gd name="T35" fmla="*/ 89 h 361"/>
                <a:gd name="T36" fmla="*/ 22 w 333"/>
                <a:gd name="T37" fmla="*/ 112 h 361"/>
                <a:gd name="T38" fmla="*/ 36 w 333"/>
                <a:gd name="T39" fmla="*/ 140 h 361"/>
                <a:gd name="T40" fmla="*/ 106 w 333"/>
                <a:gd name="T41" fmla="*/ 116 h 361"/>
                <a:gd name="T42" fmla="*/ 62 w 333"/>
                <a:gd name="T43" fmla="*/ 171 h 361"/>
                <a:gd name="T44" fmla="*/ 77 w 333"/>
                <a:gd name="T45" fmla="*/ 177 h 361"/>
                <a:gd name="T46" fmla="*/ 6 w 333"/>
                <a:gd name="T47" fmla="*/ 247 h 361"/>
                <a:gd name="T48" fmla="*/ 181 w 333"/>
                <a:gd name="T49" fmla="*/ 164 h 361"/>
                <a:gd name="T50" fmla="*/ 147 w 333"/>
                <a:gd name="T51" fmla="*/ 190 h 361"/>
                <a:gd name="T52" fmla="*/ 82 w 333"/>
                <a:gd name="T53" fmla="*/ 237 h 361"/>
                <a:gd name="T54" fmla="*/ 81 w 333"/>
                <a:gd name="T55" fmla="*/ 262 h 361"/>
                <a:gd name="T56" fmla="*/ 194 w 333"/>
                <a:gd name="T57" fmla="*/ 201 h 361"/>
                <a:gd name="T58" fmla="*/ 145 w 333"/>
                <a:gd name="T59" fmla="*/ 242 h 361"/>
                <a:gd name="T60" fmla="*/ 132 w 333"/>
                <a:gd name="T61" fmla="*/ 281 h 361"/>
                <a:gd name="T62" fmla="*/ 159 w 333"/>
                <a:gd name="T63" fmla="*/ 280 h 361"/>
                <a:gd name="T64" fmla="*/ 147 w 333"/>
                <a:gd name="T65" fmla="*/ 320 h 361"/>
                <a:gd name="T66" fmla="*/ 148 w 333"/>
                <a:gd name="T67" fmla="*/ 354 h 361"/>
                <a:gd name="T68" fmla="*/ 166 w 333"/>
                <a:gd name="T69" fmla="*/ 358 h 361"/>
                <a:gd name="T70" fmla="*/ 174 w 333"/>
                <a:gd name="T71" fmla="*/ 353 h 361"/>
                <a:gd name="T72" fmla="*/ 181 w 333"/>
                <a:gd name="T73" fmla="*/ 336 h 361"/>
                <a:gd name="T74" fmla="*/ 189 w 333"/>
                <a:gd name="T75" fmla="*/ 317 h 361"/>
                <a:gd name="T76" fmla="*/ 200 w 333"/>
                <a:gd name="T77" fmla="*/ 276 h 361"/>
                <a:gd name="T78" fmla="*/ 226 w 333"/>
                <a:gd name="T79" fmla="*/ 253 h 361"/>
                <a:gd name="T80" fmla="*/ 256 w 333"/>
                <a:gd name="T81" fmla="*/ 249 h 361"/>
                <a:gd name="T82" fmla="*/ 280 w 333"/>
                <a:gd name="T83" fmla="*/ 243 h 361"/>
                <a:gd name="T84" fmla="*/ 296 w 333"/>
                <a:gd name="T85" fmla="*/ 269 h 361"/>
                <a:gd name="T86" fmla="*/ 315 w 333"/>
                <a:gd name="T87" fmla="*/ 262 h 361"/>
                <a:gd name="T88" fmla="*/ 320 w 333"/>
                <a:gd name="T89" fmla="*/ 259 h 361"/>
                <a:gd name="T90" fmla="*/ 317 w 333"/>
                <a:gd name="T91" fmla="*/ 237 h 361"/>
                <a:gd name="T92" fmla="*/ 148 w 333"/>
                <a:gd name="T93" fmla="*/ 42 h 361"/>
                <a:gd name="T94" fmla="*/ 175 w 333"/>
                <a:gd name="T95" fmla="*/ 26 h 361"/>
                <a:gd name="T96" fmla="*/ 184 w 333"/>
                <a:gd name="T97" fmla="*/ 8 h 361"/>
                <a:gd name="T98" fmla="*/ 143 w 333"/>
                <a:gd name="T99" fmla="*/ 17 h 361"/>
                <a:gd name="T100" fmla="*/ 135 w 333"/>
                <a:gd name="T101" fmla="*/ 21 h 361"/>
                <a:gd name="T102" fmla="*/ 138 w 333"/>
                <a:gd name="T103" fmla="*/ 4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361">
                  <a:moveTo>
                    <a:pt x="317" y="237"/>
                  </a:moveTo>
                  <a:cubicBezTo>
                    <a:pt x="313" y="236"/>
                    <a:pt x="310" y="237"/>
                    <a:pt x="305" y="240"/>
                  </a:cubicBezTo>
                  <a:cubicBezTo>
                    <a:pt x="304" y="238"/>
                    <a:pt x="303" y="236"/>
                    <a:pt x="302" y="235"/>
                  </a:cubicBezTo>
                  <a:cubicBezTo>
                    <a:pt x="295" y="215"/>
                    <a:pt x="295" y="215"/>
                    <a:pt x="294" y="214"/>
                  </a:cubicBezTo>
                  <a:cubicBezTo>
                    <a:pt x="293" y="211"/>
                    <a:pt x="290" y="209"/>
                    <a:pt x="286" y="208"/>
                  </a:cubicBezTo>
                  <a:cubicBezTo>
                    <a:pt x="283" y="207"/>
                    <a:pt x="279" y="207"/>
                    <a:pt x="272" y="211"/>
                  </a:cubicBezTo>
                  <a:cubicBezTo>
                    <a:pt x="282" y="201"/>
                    <a:pt x="285" y="195"/>
                    <a:pt x="281" y="188"/>
                  </a:cubicBezTo>
                  <a:cubicBezTo>
                    <a:pt x="280" y="185"/>
                    <a:pt x="277" y="183"/>
                    <a:pt x="274" y="182"/>
                  </a:cubicBezTo>
                  <a:cubicBezTo>
                    <a:pt x="269" y="181"/>
                    <a:pt x="269" y="181"/>
                    <a:pt x="236" y="200"/>
                  </a:cubicBezTo>
                  <a:cubicBezTo>
                    <a:pt x="232" y="202"/>
                    <a:pt x="229" y="204"/>
                    <a:pt x="225" y="207"/>
                  </a:cubicBezTo>
                  <a:cubicBezTo>
                    <a:pt x="236" y="197"/>
                    <a:pt x="247" y="188"/>
                    <a:pt x="255" y="180"/>
                  </a:cubicBezTo>
                  <a:cubicBezTo>
                    <a:pt x="279" y="160"/>
                    <a:pt x="287" y="152"/>
                    <a:pt x="281" y="142"/>
                  </a:cubicBezTo>
                  <a:cubicBezTo>
                    <a:pt x="279" y="139"/>
                    <a:pt x="276" y="137"/>
                    <a:pt x="273" y="136"/>
                  </a:cubicBezTo>
                  <a:cubicBezTo>
                    <a:pt x="270" y="135"/>
                    <a:pt x="268" y="135"/>
                    <a:pt x="261" y="138"/>
                  </a:cubicBezTo>
                  <a:cubicBezTo>
                    <a:pt x="264" y="135"/>
                    <a:pt x="267" y="133"/>
                    <a:pt x="270" y="131"/>
                  </a:cubicBezTo>
                  <a:cubicBezTo>
                    <a:pt x="288" y="117"/>
                    <a:pt x="301" y="107"/>
                    <a:pt x="310" y="100"/>
                  </a:cubicBezTo>
                  <a:cubicBezTo>
                    <a:pt x="322" y="89"/>
                    <a:pt x="333" y="80"/>
                    <a:pt x="327" y="70"/>
                  </a:cubicBezTo>
                  <a:cubicBezTo>
                    <a:pt x="325" y="67"/>
                    <a:pt x="322" y="64"/>
                    <a:pt x="319" y="64"/>
                  </a:cubicBezTo>
                  <a:cubicBezTo>
                    <a:pt x="311" y="61"/>
                    <a:pt x="309" y="61"/>
                    <a:pt x="169" y="144"/>
                  </a:cubicBezTo>
                  <a:cubicBezTo>
                    <a:pt x="160" y="149"/>
                    <a:pt x="151" y="154"/>
                    <a:pt x="141" y="160"/>
                  </a:cubicBezTo>
                  <a:cubicBezTo>
                    <a:pt x="164" y="143"/>
                    <a:pt x="186" y="128"/>
                    <a:pt x="202" y="115"/>
                  </a:cubicBezTo>
                  <a:cubicBezTo>
                    <a:pt x="231" y="93"/>
                    <a:pt x="240" y="86"/>
                    <a:pt x="234" y="75"/>
                  </a:cubicBezTo>
                  <a:cubicBezTo>
                    <a:pt x="232" y="72"/>
                    <a:pt x="230" y="70"/>
                    <a:pt x="227" y="69"/>
                  </a:cubicBezTo>
                  <a:cubicBezTo>
                    <a:pt x="221" y="68"/>
                    <a:pt x="221" y="68"/>
                    <a:pt x="181" y="92"/>
                  </a:cubicBezTo>
                  <a:cubicBezTo>
                    <a:pt x="171" y="98"/>
                    <a:pt x="158" y="106"/>
                    <a:pt x="143" y="115"/>
                  </a:cubicBezTo>
                  <a:cubicBezTo>
                    <a:pt x="153" y="106"/>
                    <a:pt x="163" y="97"/>
                    <a:pt x="171" y="89"/>
                  </a:cubicBezTo>
                  <a:cubicBezTo>
                    <a:pt x="195" y="67"/>
                    <a:pt x="200" y="61"/>
                    <a:pt x="195" y="51"/>
                  </a:cubicBezTo>
                  <a:cubicBezTo>
                    <a:pt x="194" y="49"/>
                    <a:pt x="191" y="46"/>
                    <a:pt x="187" y="46"/>
                  </a:cubicBezTo>
                  <a:cubicBezTo>
                    <a:pt x="180" y="44"/>
                    <a:pt x="177" y="45"/>
                    <a:pt x="118" y="81"/>
                  </a:cubicBezTo>
                  <a:cubicBezTo>
                    <a:pt x="102" y="91"/>
                    <a:pt x="81" y="104"/>
                    <a:pt x="66" y="112"/>
                  </a:cubicBezTo>
                  <a:cubicBezTo>
                    <a:pt x="68" y="105"/>
                    <a:pt x="71" y="97"/>
                    <a:pt x="73" y="93"/>
                  </a:cubicBezTo>
                  <a:cubicBezTo>
                    <a:pt x="78" y="78"/>
                    <a:pt x="78" y="77"/>
                    <a:pt x="76" y="72"/>
                  </a:cubicBezTo>
                  <a:cubicBezTo>
                    <a:pt x="74" y="69"/>
                    <a:pt x="71" y="67"/>
                    <a:pt x="68" y="66"/>
                  </a:cubicBezTo>
                  <a:cubicBezTo>
                    <a:pt x="62" y="65"/>
                    <a:pt x="60" y="66"/>
                    <a:pt x="36" y="80"/>
                  </a:cubicBezTo>
                  <a:cubicBezTo>
                    <a:pt x="31" y="83"/>
                    <a:pt x="24" y="87"/>
                    <a:pt x="22" y="88"/>
                  </a:cubicBezTo>
                  <a:cubicBezTo>
                    <a:pt x="21" y="89"/>
                    <a:pt x="20" y="89"/>
                    <a:pt x="19" y="89"/>
                  </a:cubicBezTo>
                  <a:cubicBezTo>
                    <a:pt x="14" y="93"/>
                    <a:pt x="12" y="100"/>
                    <a:pt x="15" y="106"/>
                  </a:cubicBezTo>
                  <a:cubicBezTo>
                    <a:pt x="16" y="109"/>
                    <a:pt x="19" y="111"/>
                    <a:pt x="22" y="112"/>
                  </a:cubicBezTo>
                  <a:cubicBezTo>
                    <a:pt x="27" y="113"/>
                    <a:pt x="29" y="113"/>
                    <a:pt x="43" y="104"/>
                  </a:cubicBezTo>
                  <a:cubicBezTo>
                    <a:pt x="33" y="134"/>
                    <a:pt x="33" y="135"/>
                    <a:pt x="36" y="140"/>
                  </a:cubicBezTo>
                  <a:cubicBezTo>
                    <a:pt x="38" y="143"/>
                    <a:pt x="41" y="145"/>
                    <a:pt x="44" y="146"/>
                  </a:cubicBezTo>
                  <a:cubicBezTo>
                    <a:pt x="51" y="148"/>
                    <a:pt x="58" y="145"/>
                    <a:pt x="106" y="116"/>
                  </a:cubicBezTo>
                  <a:cubicBezTo>
                    <a:pt x="95" y="127"/>
                    <a:pt x="84" y="136"/>
                    <a:pt x="77" y="144"/>
                  </a:cubicBezTo>
                  <a:cubicBezTo>
                    <a:pt x="61" y="158"/>
                    <a:pt x="57" y="162"/>
                    <a:pt x="62" y="171"/>
                  </a:cubicBezTo>
                  <a:cubicBezTo>
                    <a:pt x="63" y="174"/>
                    <a:pt x="66" y="176"/>
                    <a:pt x="70" y="177"/>
                  </a:cubicBezTo>
                  <a:cubicBezTo>
                    <a:pt x="72" y="178"/>
                    <a:pt x="74" y="178"/>
                    <a:pt x="77" y="177"/>
                  </a:cubicBezTo>
                  <a:cubicBezTo>
                    <a:pt x="65" y="186"/>
                    <a:pt x="53" y="195"/>
                    <a:pt x="43" y="202"/>
                  </a:cubicBezTo>
                  <a:cubicBezTo>
                    <a:pt x="9" y="229"/>
                    <a:pt x="0" y="236"/>
                    <a:pt x="6" y="247"/>
                  </a:cubicBezTo>
                  <a:cubicBezTo>
                    <a:pt x="8" y="250"/>
                    <a:pt x="10" y="253"/>
                    <a:pt x="14" y="253"/>
                  </a:cubicBezTo>
                  <a:cubicBezTo>
                    <a:pt x="23" y="256"/>
                    <a:pt x="31" y="253"/>
                    <a:pt x="181" y="164"/>
                  </a:cubicBezTo>
                  <a:cubicBezTo>
                    <a:pt x="185" y="162"/>
                    <a:pt x="188" y="161"/>
                    <a:pt x="191" y="159"/>
                  </a:cubicBezTo>
                  <a:cubicBezTo>
                    <a:pt x="175" y="170"/>
                    <a:pt x="160" y="181"/>
                    <a:pt x="147" y="190"/>
                  </a:cubicBezTo>
                  <a:cubicBezTo>
                    <a:pt x="127" y="204"/>
                    <a:pt x="110" y="216"/>
                    <a:pt x="97" y="226"/>
                  </a:cubicBezTo>
                  <a:cubicBezTo>
                    <a:pt x="90" y="231"/>
                    <a:pt x="86" y="234"/>
                    <a:pt x="82" y="237"/>
                  </a:cubicBezTo>
                  <a:cubicBezTo>
                    <a:pt x="77" y="241"/>
                    <a:pt x="69" y="247"/>
                    <a:pt x="74" y="257"/>
                  </a:cubicBezTo>
                  <a:cubicBezTo>
                    <a:pt x="75" y="260"/>
                    <a:pt x="78" y="262"/>
                    <a:pt x="81" y="262"/>
                  </a:cubicBezTo>
                  <a:cubicBezTo>
                    <a:pt x="87" y="264"/>
                    <a:pt x="87" y="264"/>
                    <a:pt x="133" y="237"/>
                  </a:cubicBezTo>
                  <a:cubicBezTo>
                    <a:pt x="148" y="227"/>
                    <a:pt x="171" y="214"/>
                    <a:pt x="194" y="201"/>
                  </a:cubicBezTo>
                  <a:cubicBezTo>
                    <a:pt x="192" y="203"/>
                    <a:pt x="190" y="204"/>
                    <a:pt x="188" y="206"/>
                  </a:cubicBezTo>
                  <a:cubicBezTo>
                    <a:pt x="172" y="219"/>
                    <a:pt x="156" y="232"/>
                    <a:pt x="145" y="242"/>
                  </a:cubicBezTo>
                  <a:cubicBezTo>
                    <a:pt x="126" y="258"/>
                    <a:pt x="118" y="265"/>
                    <a:pt x="124" y="275"/>
                  </a:cubicBezTo>
                  <a:cubicBezTo>
                    <a:pt x="126" y="278"/>
                    <a:pt x="128" y="280"/>
                    <a:pt x="132" y="281"/>
                  </a:cubicBezTo>
                  <a:cubicBezTo>
                    <a:pt x="137" y="282"/>
                    <a:pt x="140" y="283"/>
                    <a:pt x="185" y="258"/>
                  </a:cubicBezTo>
                  <a:cubicBezTo>
                    <a:pt x="175" y="266"/>
                    <a:pt x="166" y="274"/>
                    <a:pt x="159" y="280"/>
                  </a:cubicBezTo>
                  <a:cubicBezTo>
                    <a:pt x="142" y="297"/>
                    <a:pt x="133" y="304"/>
                    <a:pt x="139" y="314"/>
                  </a:cubicBezTo>
                  <a:cubicBezTo>
                    <a:pt x="141" y="317"/>
                    <a:pt x="144" y="319"/>
                    <a:pt x="147" y="320"/>
                  </a:cubicBezTo>
                  <a:cubicBezTo>
                    <a:pt x="151" y="321"/>
                    <a:pt x="154" y="320"/>
                    <a:pt x="162" y="316"/>
                  </a:cubicBezTo>
                  <a:cubicBezTo>
                    <a:pt x="145" y="346"/>
                    <a:pt x="145" y="348"/>
                    <a:pt x="148" y="354"/>
                  </a:cubicBezTo>
                  <a:cubicBezTo>
                    <a:pt x="150" y="357"/>
                    <a:pt x="153" y="359"/>
                    <a:pt x="156" y="360"/>
                  </a:cubicBezTo>
                  <a:cubicBezTo>
                    <a:pt x="160" y="361"/>
                    <a:pt x="163" y="360"/>
                    <a:pt x="166" y="358"/>
                  </a:cubicBezTo>
                  <a:cubicBezTo>
                    <a:pt x="168" y="357"/>
                    <a:pt x="169" y="357"/>
                    <a:pt x="170" y="356"/>
                  </a:cubicBezTo>
                  <a:cubicBezTo>
                    <a:pt x="172" y="355"/>
                    <a:pt x="173" y="354"/>
                    <a:pt x="174" y="353"/>
                  </a:cubicBezTo>
                  <a:cubicBezTo>
                    <a:pt x="175" y="353"/>
                    <a:pt x="175" y="353"/>
                    <a:pt x="176" y="353"/>
                  </a:cubicBezTo>
                  <a:cubicBezTo>
                    <a:pt x="182" y="349"/>
                    <a:pt x="184" y="342"/>
                    <a:pt x="181" y="336"/>
                  </a:cubicBezTo>
                  <a:cubicBezTo>
                    <a:pt x="180" y="336"/>
                    <a:pt x="180" y="335"/>
                    <a:pt x="179" y="334"/>
                  </a:cubicBezTo>
                  <a:cubicBezTo>
                    <a:pt x="182" y="328"/>
                    <a:pt x="186" y="322"/>
                    <a:pt x="189" y="317"/>
                  </a:cubicBezTo>
                  <a:cubicBezTo>
                    <a:pt x="206" y="285"/>
                    <a:pt x="206" y="285"/>
                    <a:pt x="202" y="279"/>
                  </a:cubicBezTo>
                  <a:cubicBezTo>
                    <a:pt x="202" y="278"/>
                    <a:pt x="201" y="277"/>
                    <a:pt x="200" y="276"/>
                  </a:cubicBezTo>
                  <a:cubicBezTo>
                    <a:pt x="206" y="271"/>
                    <a:pt x="212" y="266"/>
                    <a:pt x="217" y="261"/>
                  </a:cubicBezTo>
                  <a:cubicBezTo>
                    <a:pt x="220" y="258"/>
                    <a:pt x="223" y="255"/>
                    <a:pt x="226" y="253"/>
                  </a:cubicBezTo>
                  <a:cubicBezTo>
                    <a:pt x="228" y="255"/>
                    <a:pt x="230" y="257"/>
                    <a:pt x="233" y="258"/>
                  </a:cubicBezTo>
                  <a:cubicBezTo>
                    <a:pt x="239" y="259"/>
                    <a:pt x="240" y="258"/>
                    <a:pt x="256" y="249"/>
                  </a:cubicBezTo>
                  <a:cubicBezTo>
                    <a:pt x="261" y="245"/>
                    <a:pt x="270" y="240"/>
                    <a:pt x="277" y="236"/>
                  </a:cubicBezTo>
                  <a:cubicBezTo>
                    <a:pt x="278" y="238"/>
                    <a:pt x="279" y="241"/>
                    <a:pt x="280" y="243"/>
                  </a:cubicBezTo>
                  <a:cubicBezTo>
                    <a:pt x="288" y="262"/>
                    <a:pt x="288" y="262"/>
                    <a:pt x="288" y="263"/>
                  </a:cubicBezTo>
                  <a:cubicBezTo>
                    <a:pt x="290" y="266"/>
                    <a:pt x="293" y="268"/>
                    <a:pt x="296" y="269"/>
                  </a:cubicBezTo>
                  <a:cubicBezTo>
                    <a:pt x="300" y="270"/>
                    <a:pt x="303" y="269"/>
                    <a:pt x="308" y="267"/>
                  </a:cubicBezTo>
                  <a:cubicBezTo>
                    <a:pt x="310" y="266"/>
                    <a:pt x="312" y="264"/>
                    <a:pt x="315" y="262"/>
                  </a:cubicBezTo>
                  <a:cubicBezTo>
                    <a:pt x="317" y="261"/>
                    <a:pt x="318" y="261"/>
                    <a:pt x="319" y="260"/>
                  </a:cubicBezTo>
                  <a:cubicBezTo>
                    <a:pt x="319" y="260"/>
                    <a:pt x="320" y="260"/>
                    <a:pt x="320" y="259"/>
                  </a:cubicBezTo>
                  <a:cubicBezTo>
                    <a:pt x="326" y="256"/>
                    <a:pt x="328" y="249"/>
                    <a:pt x="325" y="243"/>
                  </a:cubicBezTo>
                  <a:cubicBezTo>
                    <a:pt x="323" y="240"/>
                    <a:pt x="321" y="238"/>
                    <a:pt x="317" y="237"/>
                  </a:cubicBezTo>
                  <a:close/>
                  <a:moveTo>
                    <a:pt x="138" y="43"/>
                  </a:moveTo>
                  <a:cubicBezTo>
                    <a:pt x="142" y="44"/>
                    <a:pt x="144" y="44"/>
                    <a:pt x="148" y="42"/>
                  </a:cubicBezTo>
                  <a:cubicBezTo>
                    <a:pt x="150" y="41"/>
                    <a:pt x="152" y="39"/>
                    <a:pt x="155" y="37"/>
                  </a:cubicBezTo>
                  <a:cubicBezTo>
                    <a:pt x="160" y="34"/>
                    <a:pt x="171" y="28"/>
                    <a:pt x="175" y="26"/>
                  </a:cubicBezTo>
                  <a:cubicBezTo>
                    <a:pt x="177" y="25"/>
                    <a:pt x="178" y="25"/>
                    <a:pt x="180" y="24"/>
                  </a:cubicBezTo>
                  <a:cubicBezTo>
                    <a:pt x="186" y="21"/>
                    <a:pt x="188" y="14"/>
                    <a:pt x="184" y="8"/>
                  </a:cubicBezTo>
                  <a:cubicBezTo>
                    <a:pt x="183" y="5"/>
                    <a:pt x="180" y="3"/>
                    <a:pt x="177" y="2"/>
                  </a:cubicBezTo>
                  <a:cubicBezTo>
                    <a:pt x="170" y="0"/>
                    <a:pt x="166" y="3"/>
                    <a:pt x="143" y="17"/>
                  </a:cubicBezTo>
                  <a:cubicBezTo>
                    <a:pt x="140" y="18"/>
                    <a:pt x="138" y="20"/>
                    <a:pt x="136" y="21"/>
                  </a:cubicBezTo>
                  <a:cubicBezTo>
                    <a:pt x="136" y="21"/>
                    <a:pt x="136" y="21"/>
                    <a:pt x="135" y="21"/>
                  </a:cubicBezTo>
                  <a:cubicBezTo>
                    <a:pt x="129" y="25"/>
                    <a:pt x="127" y="32"/>
                    <a:pt x="130" y="38"/>
                  </a:cubicBezTo>
                  <a:cubicBezTo>
                    <a:pt x="132" y="41"/>
                    <a:pt x="135" y="43"/>
                    <a:pt x="138"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5"/>
            <p:cNvSpPr>
              <a:spLocks/>
            </p:cNvSpPr>
            <p:nvPr/>
          </p:nvSpPr>
          <p:spPr bwMode="auto">
            <a:xfrm>
              <a:off x="3995937" y="1270795"/>
              <a:ext cx="2315530" cy="2590254"/>
            </a:xfrm>
            <a:custGeom>
              <a:avLst/>
              <a:gdLst>
                <a:gd name="T0" fmla="*/ 689 w 824"/>
                <a:gd name="T1" fmla="*/ 231 h 922"/>
                <a:gd name="T2" fmla="*/ 653 w 824"/>
                <a:gd name="T3" fmla="*/ 266 h 922"/>
                <a:gd name="T4" fmla="*/ 580 w 824"/>
                <a:gd name="T5" fmla="*/ 346 h 922"/>
                <a:gd name="T6" fmla="*/ 469 w 824"/>
                <a:gd name="T7" fmla="*/ 362 h 922"/>
                <a:gd name="T8" fmla="*/ 426 w 824"/>
                <a:gd name="T9" fmla="*/ 266 h 922"/>
                <a:gd name="T10" fmla="*/ 529 w 824"/>
                <a:gd name="T11" fmla="*/ 76 h 922"/>
                <a:gd name="T12" fmla="*/ 409 w 824"/>
                <a:gd name="T13" fmla="*/ 13 h 922"/>
                <a:gd name="T14" fmla="*/ 320 w 824"/>
                <a:gd name="T15" fmla="*/ 68 h 922"/>
                <a:gd name="T16" fmla="*/ 394 w 824"/>
                <a:gd name="T17" fmla="*/ 174 h 922"/>
                <a:gd name="T18" fmla="*/ 403 w 824"/>
                <a:gd name="T19" fmla="*/ 270 h 922"/>
                <a:gd name="T20" fmla="*/ 416 w 824"/>
                <a:gd name="T21" fmla="*/ 279 h 922"/>
                <a:gd name="T22" fmla="*/ 456 w 824"/>
                <a:gd name="T23" fmla="*/ 372 h 922"/>
                <a:gd name="T24" fmla="*/ 468 w 824"/>
                <a:gd name="T25" fmla="*/ 379 h 922"/>
                <a:gd name="T26" fmla="*/ 555 w 824"/>
                <a:gd name="T27" fmla="*/ 383 h 922"/>
                <a:gd name="T28" fmla="*/ 508 w 824"/>
                <a:gd name="T29" fmla="*/ 447 h 922"/>
                <a:gd name="T30" fmla="*/ 506 w 824"/>
                <a:gd name="T31" fmla="*/ 463 h 922"/>
                <a:gd name="T32" fmla="*/ 507 w 824"/>
                <a:gd name="T33" fmla="*/ 535 h 922"/>
                <a:gd name="T34" fmla="*/ 467 w 824"/>
                <a:gd name="T35" fmla="*/ 531 h 922"/>
                <a:gd name="T36" fmla="*/ 446 w 824"/>
                <a:gd name="T37" fmla="*/ 556 h 922"/>
                <a:gd name="T38" fmla="*/ 386 w 824"/>
                <a:gd name="T39" fmla="*/ 557 h 922"/>
                <a:gd name="T40" fmla="*/ 377 w 824"/>
                <a:gd name="T41" fmla="*/ 538 h 922"/>
                <a:gd name="T42" fmla="*/ 302 w 824"/>
                <a:gd name="T43" fmla="*/ 537 h 922"/>
                <a:gd name="T44" fmla="*/ 318 w 824"/>
                <a:gd name="T45" fmla="*/ 474 h 922"/>
                <a:gd name="T46" fmla="*/ 326 w 824"/>
                <a:gd name="T47" fmla="*/ 448 h 922"/>
                <a:gd name="T48" fmla="*/ 276 w 824"/>
                <a:gd name="T49" fmla="*/ 381 h 922"/>
                <a:gd name="T50" fmla="*/ 270 w 824"/>
                <a:gd name="T51" fmla="*/ 347 h 922"/>
                <a:gd name="T52" fmla="*/ 243 w 824"/>
                <a:gd name="T53" fmla="*/ 344 h 922"/>
                <a:gd name="T54" fmla="*/ 179 w 824"/>
                <a:gd name="T55" fmla="*/ 304 h 922"/>
                <a:gd name="T56" fmla="*/ 21 w 824"/>
                <a:gd name="T57" fmla="*/ 225 h 922"/>
                <a:gd name="T58" fmla="*/ 79 w 824"/>
                <a:gd name="T59" fmla="*/ 325 h 922"/>
                <a:gd name="T60" fmla="*/ 128 w 824"/>
                <a:gd name="T61" fmla="*/ 338 h 922"/>
                <a:gd name="T62" fmla="*/ 235 w 824"/>
                <a:gd name="T63" fmla="*/ 367 h 922"/>
                <a:gd name="T64" fmla="*/ 299 w 824"/>
                <a:gd name="T65" fmla="*/ 456 h 922"/>
                <a:gd name="T66" fmla="*/ 240 w 824"/>
                <a:gd name="T67" fmla="*/ 537 h 922"/>
                <a:gd name="T68" fmla="*/ 165 w 824"/>
                <a:gd name="T69" fmla="*/ 582 h 922"/>
                <a:gd name="T70" fmla="*/ 19 w 824"/>
                <a:gd name="T71" fmla="*/ 676 h 922"/>
                <a:gd name="T72" fmla="*/ 132 w 824"/>
                <a:gd name="T73" fmla="*/ 679 h 922"/>
                <a:gd name="T74" fmla="*/ 168 w 824"/>
                <a:gd name="T75" fmla="*/ 644 h 922"/>
                <a:gd name="T76" fmla="*/ 244 w 824"/>
                <a:gd name="T77" fmla="*/ 569 h 922"/>
                <a:gd name="T78" fmla="*/ 255 w 824"/>
                <a:gd name="T79" fmla="*/ 567 h 922"/>
                <a:gd name="T80" fmla="*/ 339 w 824"/>
                <a:gd name="T81" fmla="*/ 558 h 922"/>
                <a:gd name="T82" fmla="*/ 391 w 824"/>
                <a:gd name="T83" fmla="*/ 631 h 922"/>
                <a:gd name="T84" fmla="*/ 304 w 824"/>
                <a:gd name="T85" fmla="*/ 853 h 922"/>
                <a:gd name="T86" fmla="*/ 421 w 824"/>
                <a:gd name="T87" fmla="*/ 910 h 922"/>
                <a:gd name="T88" fmla="*/ 512 w 824"/>
                <a:gd name="T89" fmla="*/ 861 h 922"/>
                <a:gd name="T90" fmla="*/ 439 w 824"/>
                <a:gd name="T91" fmla="*/ 754 h 922"/>
                <a:gd name="T92" fmla="*/ 428 w 824"/>
                <a:gd name="T93" fmla="*/ 661 h 922"/>
                <a:gd name="T94" fmla="*/ 431 w 824"/>
                <a:gd name="T95" fmla="*/ 649 h 922"/>
                <a:gd name="T96" fmla="*/ 478 w 824"/>
                <a:gd name="T97" fmla="*/ 555 h 922"/>
                <a:gd name="T98" fmla="*/ 586 w 824"/>
                <a:gd name="T99" fmla="*/ 568 h 922"/>
                <a:gd name="T100" fmla="*/ 688 w 824"/>
                <a:gd name="T101" fmla="*/ 744 h 922"/>
                <a:gd name="T102" fmla="*/ 807 w 824"/>
                <a:gd name="T103" fmla="*/ 675 h 922"/>
                <a:gd name="T104" fmla="*/ 800 w 824"/>
                <a:gd name="T105" fmla="*/ 568 h 922"/>
                <a:gd name="T106" fmla="*/ 671 w 824"/>
                <a:gd name="T107" fmla="*/ 578 h 922"/>
                <a:gd name="T108" fmla="*/ 591 w 824"/>
                <a:gd name="T109" fmla="*/ 543 h 922"/>
                <a:gd name="T110" fmla="*/ 526 w 824"/>
                <a:gd name="T111" fmla="*/ 456 h 922"/>
                <a:gd name="T112" fmla="*/ 588 w 824"/>
                <a:gd name="T113" fmla="*/ 370 h 922"/>
                <a:gd name="T114" fmla="*/ 592 w 824"/>
                <a:gd name="T115" fmla="*/ 366 h 922"/>
                <a:gd name="T116" fmla="*/ 685 w 824"/>
                <a:gd name="T117" fmla="*/ 31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4" h="922">
                  <a:moveTo>
                    <a:pt x="802" y="225"/>
                  </a:moveTo>
                  <a:cubicBezTo>
                    <a:pt x="797" y="224"/>
                    <a:pt x="731" y="260"/>
                    <a:pt x="672" y="293"/>
                  </a:cubicBezTo>
                  <a:cubicBezTo>
                    <a:pt x="673" y="287"/>
                    <a:pt x="675" y="282"/>
                    <a:pt x="676" y="277"/>
                  </a:cubicBezTo>
                  <a:cubicBezTo>
                    <a:pt x="681" y="260"/>
                    <a:pt x="685" y="245"/>
                    <a:pt x="689" y="231"/>
                  </a:cubicBezTo>
                  <a:cubicBezTo>
                    <a:pt x="696" y="203"/>
                    <a:pt x="702" y="182"/>
                    <a:pt x="703" y="176"/>
                  </a:cubicBezTo>
                  <a:cubicBezTo>
                    <a:pt x="708" y="150"/>
                    <a:pt x="690" y="161"/>
                    <a:pt x="681" y="170"/>
                  </a:cubicBezTo>
                  <a:cubicBezTo>
                    <a:pt x="678" y="172"/>
                    <a:pt x="672" y="191"/>
                    <a:pt x="665" y="219"/>
                  </a:cubicBezTo>
                  <a:cubicBezTo>
                    <a:pt x="662" y="233"/>
                    <a:pt x="658" y="249"/>
                    <a:pt x="653" y="266"/>
                  </a:cubicBezTo>
                  <a:cubicBezTo>
                    <a:pt x="651" y="275"/>
                    <a:pt x="649" y="284"/>
                    <a:pt x="647" y="293"/>
                  </a:cubicBezTo>
                  <a:cubicBezTo>
                    <a:pt x="644" y="306"/>
                    <a:pt x="644" y="306"/>
                    <a:pt x="644" y="306"/>
                  </a:cubicBezTo>
                  <a:cubicBezTo>
                    <a:pt x="643" y="309"/>
                    <a:pt x="643" y="309"/>
                    <a:pt x="643" y="309"/>
                  </a:cubicBezTo>
                  <a:cubicBezTo>
                    <a:pt x="612" y="327"/>
                    <a:pt x="586" y="342"/>
                    <a:pt x="580" y="346"/>
                  </a:cubicBezTo>
                  <a:cubicBezTo>
                    <a:pt x="578" y="347"/>
                    <a:pt x="577" y="349"/>
                    <a:pt x="576" y="350"/>
                  </a:cubicBezTo>
                  <a:cubicBezTo>
                    <a:pt x="573" y="350"/>
                    <a:pt x="573" y="350"/>
                    <a:pt x="573" y="350"/>
                  </a:cubicBezTo>
                  <a:cubicBezTo>
                    <a:pt x="537" y="354"/>
                    <a:pt x="504" y="358"/>
                    <a:pt x="473" y="362"/>
                  </a:cubicBezTo>
                  <a:cubicBezTo>
                    <a:pt x="469" y="362"/>
                    <a:pt x="469" y="362"/>
                    <a:pt x="469" y="362"/>
                  </a:cubicBezTo>
                  <a:cubicBezTo>
                    <a:pt x="466" y="354"/>
                    <a:pt x="466" y="354"/>
                    <a:pt x="466" y="354"/>
                  </a:cubicBezTo>
                  <a:cubicBezTo>
                    <a:pt x="463" y="347"/>
                    <a:pt x="460" y="340"/>
                    <a:pt x="457" y="334"/>
                  </a:cubicBezTo>
                  <a:cubicBezTo>
                    <a:pt x="451" y="321"/>
                    <a:pt x="445" y="309"/>
                    <a:pt x="440" y="297"/>
                  </a:cubicBezTo>
                  <a:cubicBezTo>
                    <a:pt x="435" y="286"/>
                    <a:pt x="430" y="276"/>
                    <a:pt x="426" y="266"/>
                  </a:cubicBezTo>
                  <a:cubicBezTo>
                    <a:pt x="426" y="266"/>
                    <a:pt x="426" y="266"/>
                    <a:pt x="426" y="266"/>
                  </a:cubicBezTo>
                  <a:cubicBezTo>
                    <a:pt x="429" y="262"/>
                    <a:pt x="429" y="228"/>
                    <a:pt x="427" y="185"/>
                  </a:cubicBezTo>
                  <a:cubicBezTo>
                    <a:pt x="429" y="184"/>
                    <a:pt x="429" y="184"/>
                    <a:pt x="429" y="184"/>
                  </a:cubicBezTo>
                  <a:cubicBezTo>
                    <a:pt x="479" y="130"/>
                    <a:pt x="529" y="76"/>
                    <a:pt x="529" y="76"/>
                  </a:cubicBezTo>
                  <a:cubicBezTo>
                    <a:pt x="539" y="65"/>
                    <a:pt x="531" y="66"/>
                    <a:pt x="521" y="68"/>
                  </a:cubicBezTo>
                  <a:cubicBezTo>
                    <a:pt x="516" y="69"/>
                    <a:pt x="473" y="109"/>
                    <a:pt x="426" y="155"/>
                  </a:cubicBezTo>
                  <a:cubicBezTo>
                    <a:pt x="424" y="87"/>
                    <a:pt x="420" y="13"/>
                    <a:pt x="420" y="13"/>
                  </a:cubicBezTo>
                  <a:cubicBezTo>
                    <a:pt x="420" y="0"/>
                    <a:pt x="415" y="6"/>
                    <a:pt x="409" y="13"/>
                  </a:cubicBezTo>
                  <a:cubicBezTo>
                    <a:pt x="406" y="17"/>
                    <a:pt x="404" y="85"/>
                    <a:pt x="403" y="150"/>
                  </a:cubicBezTo>
                  <a:cubicBezTo>
                    <a:pt x="395" y="141"/>
                    <a:pt x="395" y="141"/>
                    <a:pt x="395" y="141"/>
                  </a:cubicBezTo>
                  <a:cubicBezTo>
                    <a:pt x="383" y="129"/>
                    <a:pt x="371" y="118"/>
                    <a:pt x="361" y="107"/>
                  </a:cubicBezTo>
                  <a:cubicBezTo>
                    <a:pt x="341" y="87"/>
                    <a:pt x="325" y="72"/>
                    <a:pt x="320" y="68"/>
                  </a:cubicBezTo>
                  <a:cubicBezTo>
                    <a:pt x="301" y="51"/>
                    <a:pt x="301" y="71"/>
                    <a:pt x="304" y="84"/>
                  </a:cubicBezTo>
                  <a:cubicBezTo>
                    <a:pt x="305" y="87"/>
                    <a:pt x="319" y="102"/>
                    <a:pt x="339" y="122"/>
                  </a:cubicBezTo>
                  <a:cubicBezTo>
                    <a:pt x="349" y="132"/>
                    <a:pt x="361" y="144"/>
                    <a:pt x="374" y="156"/>
                  </a:cubicBezTo>
                  <a:cubicBezTo>
                    <a:pt x="380" y="162"/>
                    <a:pt x="387" y="168"/>
                    <a:pt x="394" y="174"/>
                  </a:cubicBezTo>
                  <a:cubicBezTo>
                    <a:pt x="403" y="183"/>
                    <a:pt x="403" y="183"/>
                    <a:pt x="403" y="183"/>
                  </a:cubicBezTo>
                  <a:cubicBezTo>
                    <a:pt x="402" y="224"/>
                    <a:pt x="402" y="258"/>
                    <a:pt x="403" y="266"/>
                  </a:cubicBezTo>
                  <a:cubicBezTo>
                    <a:pt x="403" y="267"/>
                    <a:pt x="403" y="268"/>
                    <a:pt x="404" y="269"/>
                  </a:cubicBezTo>
                  <a:cubicBezTo>
                    <a:pt x="404" y="269"/>
                    <a:pt x="404" y="270"/>
                    <a:pt x="403" y="270"/>
                  </a:cubicBezTo>
                  <a:cubicBezTo>
                    <a:pt x="389" y="303"/>
                    <a:pt x="381" y="322"/>
                    <a:pt x="381" y="322"/>
                  </a:cubicBezTo>
                  <a:cubicBezTo>
                    <a:pt x="354" y="384"/>
                    <a:pt x="370" y="359"/>
                    <a:pt x="391" y="326"/>
                  </a:cubicBezTo>
                  <a:cubicBezTo>
                    <a:pt x="394" y="322"/>
                    <a:pt x="402" y="305"/>
                    <a:pt x="415" y="277"/>
                  </a:cubicBezTo>
                  <a:cubicBezTo>
                    <a:pt x="415" y="278"/>
                    <a:pt x="416" y="278"/>
                    <a:pt x="416" y="279"/>
                  </a:cubicBezTo>
                  <a:cubicBezTo>
                    <a:pt x="420" y="289"/>
                    <a:pt x="425" y="300"/>
                    <a:pt x="430" y="311"/>
                  </a:cubicBezTo>
                  <a:cubicBezTo>
                    <a:pt x="435" y="323"/>
                    <a:pt x="440" y="335"/>
                    <a:pt x="445" y="348"/>
                  </a:cubicBezTo>
                  <a:cubicBezTo>
                    <a:pt x="454" y="367"/>
                    <a:pt x="454" y="367"/>
                    <a:pt x="454" y="367"/>
                  </a:cubicBezTo>
                  <a:cubicBezTo>
                    <a:pt x="456" y="372"/>
                    <a:pt x="456" y="372"/>
                    <a:pt x="456" y="372"/>
                  </a:cubicBezTo>
                  <a:cubicBezTo>
                    <a:pt x="456" y="373"/>
                    <a:pt x="456" y="373"/>
                    <a:pt x="456" y="373"/>
                  </a:cubicBezTo>
                  <a:cubicBezTo>
                    <a:pt x="476" y="385"/>
                    <a:pt x="462" y="377"/>
                    <a:pt x="467" y="379"/>
                  </a:cubicBezTo>
                  <a:cubicBezTo>
                    <a:pt x="467" y="379"/>
                    <a:pt x="467" y="379"/>
                    <a:pt x="467" y="379"/>
                  </a:cubicBezTo>
                  <a:cubicBezTo>
                    <a:pt x="468" y="379"/>
                    <a:pt x="468" y="379"/>
                    <a:pt x="468" y="379"/>
                  </a:cubicBezTo>
                  <a:cubicBezTo>
                    <a:pt x="470" y="379"/>
                    <a:pt x="470" y="379"/>
                    <a:pt x="470" y="379"/>
                  </a:cubicBezTo>
                  <a:cubicBezTo>
                    <a:pt x="482" y="378"/>
                    <a:pt x="482" y="378"/>
                    <a:pt x="482" y="378"/>
                  </a:cubicBezTo>
                  <a:cubicBezTo>
                    <a:pt x="508" y="375"/>
                    <a:pt x="536" y="372"/>
                    <a:pt x="566" y="369"/>
                  </a:cubicBezTo>
                  <a:cubicBezTo>
                    <a:pt x="555" y="383"/>
                    <a:pt x="555" y="383"/>
                    <a:pt x="555" y="383"/>
                  </a:cubicBezTo>
                  <a:cubicBezTo>
                    <a:pt x="545" y="397"/>
                    <a:pt x="534" y="412"/>
                    <a:pt x="523" y="427"/>
                  </a:cubicBezTo>
                  <a:cubicBezTo>
                    <a:pt x="514" y="438"/>
                    <a:pt x="514" y="438"/>
                    <a:pt x="514" y="438"/>
                  </a:cubicBezTo>
                  <a:cubicBezTo>
                    <a:pt x="510" y="444"/>
                    <a:pt x="510" y="444"/>
                    <a:pt x="510" y="444"/>
                  </a:cubicBezTo>
                  <a:cubicBezTo>
                    <a:pt x="508" y="447"/>
                    <a:pt x="508" y="447"/>
                    <a:pt x="508" y="447"/>
                  </a:cubicBezTo>
                  <a:cubicBezTo>
                    <a:pt x="507" y="448"/>
                    <a:pt x="507" y="448"/>
                    <a:pt x="507" y="448"/>
                  </a:cubicBezTo>
                  <a:cubicBezTo>
                    <a:pt x="506" y="449"/>
                    <a:pt x="506" y="449"/>
                    <a:pt x="506" y="449"/>
                  </a:cubicBezTo>
                  <a:cubicBezTo>
                    <a:pt x="506" y="455"/>
                    <a:pt x="506" y="436"/>
                    <a:pt x="506" y="463"/>
                  </a:cubicBezTo>
                  <a:cubicBezTo>
                    <a:pt x="506" y="463"/>
                    <a:pt x="506" y="463"/>
                    <a:pt x="506" y="463"/>
                  </a:cubicBezTo>
                  <a:cubicBezTo>
                    <a:pt x="523" y="486"/>
                    <a:pt x="523" y="486"/>
                    <a:pt x="523" y="486"/>
                  </a:cubicBezTo>
                  <a:cubicBezTo>
                    <a:pt x="535" y="502"/>
                    <a:pt x="546" y="518"/>
                    <a:pt x="558" y="534"/>
                  </a:cubicBezTo>
                  <a:cubicBezTo>
                    <a:pt x="563" y="541"/>
                    <a:pt x="563" y="541"/>
                    <a:pt x="563" y="541"/>
                  </a:cubicBezTo>
                  <a:cubicBezTo>
                    <a:pt x="507" y="535"/>
                    <a:pt x="507" y="535"/>
                    <a:pt x="507" y="535"/>
                  </a:cubicBezTo>
                  <a:cubicBezTo>
                    <a:pt x="477" y="532"/>
                    <a:pt x="477" y="532"/>
                    <a:pt x="477" y="532"/>
                  </a:cubicBezTo>
                  <a:cubicBezTo>
                    <a:pt x="470" y="531"/>
                    <a:pt x="470" y="531"/>
                    <a:pt x="470" y="531"/>
                  </a:cubicBezTo>
                  <a:cubicBezTo>
                    <a:pt x="468" y="531"/>
                    <a:pt x="468" y="531"/>
                    <a:pt x="468" y="531"/>
                  </a:cubicBezTo>
                  <a:cubicBezTo>
                    <a:pt x="467" y="531"/>
                    <a:pt x="467" y="531"/>
                    <a:pt x="467" y="531"/>
                  </a:cubicBezTo>
                  <a:cubicBezTo>
                    <a:pt x="469" y="529"/>
                    <a:pt x="443" y="544"/>
                    <a:pt x="454" y="538"/>
                  </a:cubicBezTo>
                  <a:cubicBezTo>
                    <a:pt x="454" y="538"/>
                    <a:pt x="454" y="538"/>
                    <a:pt x="454" y="538"/>
                  </a:cubicBezTo>
                  <a:cubicBezTo>
                    <a:pt x="452" y="542"/>
                    <a:pt x="452" y="542"/>
                    <a:pt x="452" y="542"/>
                  </a:cubicBezTo>
                  <a:cubicBezTo>
                    <a:pt x="446" y="556"/>
                    <a:pt x="446" y="556"/>
                    <a:pt x="446" y="556"/>
                  </a:cubicBezTo>
                  <a:cubicBezTo>
                    <a:pt x="422" y="611"/>
                    <a:pt x="422" y="611"/>
                    <a:pt x="422" y="611"/>
                  </a:cubicBezTo>
                  <a:cubicBezTo>
                    <a:pt x="415" y="625"/>
                    <a:pt x="415" y="625"/>
                    <a:pt x="415" y="625"/>
                  </a:cubicBezTo>
                  <a:cubicBezTo>
                    <a:pt x="409" y="611"/>
                    <a:pt x="403" y="597"/>
                    <a:pt x="397" y="583"/>
                  </a:cubicBezTo>
                  <a:cubicBezTo>
                    <a:pt x="386" y="557"/>
                    <a:pt x="386" y="557"/>
                    <a:pt x="386" y="557"/>
                  </a:cubicBezTo>
                  <a:cubicBezTo>
                    <a:pt x="380" y="544"/>
                    <a:pt x="380" y="544"/>
                    <a:pt x="380" y="544"/>
                  </a:cubicBezTo>
                  <a:cubicBezTo>
                    <a:pt x="378" y="541"/>
                    <a:pt x="378" y="541"/>
                    <a:pt x="378" y="541"/>
                  </a:cubicBezTo>
                  <a:cubicBezTo>
                    <a:pt x="378" y="539"/>
                    <a:pt x="378" y="539"/>
                    <a:pt x="378" y="539"/>
                  </a:cubicBezTo>
                  <a:cubicBezTo>
                    <a:pt x="377" y="538"/>
                    <a:pt x="377" y="538"/>
                    <a:pt x="377" y="538"/>
                  </a:cubicBezTo>
                  <a:cubicBezTo>
                    <a:pt x="377" y="538"/>
                    <a:pt x="377" y="538"/>
                    <a:pt x="377" y="538"/>
                  </a:cubicBezTo>
                  <a:cubicBezTo>
                    <a:pt x="371" y="534"/>
                    <a:pt x="390" y="545"/>
                    <a:pt x="364" y="530"/>
                  </a:cubicBezTo>
                  <a:cubicBezTo>
                    <a:pt x="357" y="531"/>
                    <a:pt x="357" y="531"/>
                    <a:pt x="357" y="531"/>
                  </a:cubicBezTo>
                  <a:cubicBezTo>
                    <a:pt x="338" y="533"/>
                    <a:pt x="320" y="535"/>
                    <a:pt x="302" y="537"/>
                  </a:cubicBezTo>
                  <a:cubicBezTo>
                    <a:pt x="291" y="538"/>
                    <a:pt x="280" y="539"/>
                    <a:pt x="270" y="540"/>
                  </a:cubicBezTo>
                  <a:cubicBezTo>
                    <a:pt x="277" y="530"/>
                    <a:pt x="277" y="530"/>
                    <a:pt x="277" y="530"/>
                  </a:cubicBezTo>
                  <a:cubicBezTo>
                    <a:pt x="287" y="517"/>
                    <a:pt x="296" y="504"/>
                    <a:pt x="305" y="492"/>
                  </a:cubicBezTo>
                  <a:cubicBezTo>
                    <a:pt x="318" y="474"/>
                    <a:pt x="318" y="474"/>
                    <a:pt x="318" y="474"/>
                  </a:cubicBezTo>
                  <a:cubicBezTo>
                    <a:pt x="325" y="465"/>
                    <a:pt x="325" y="465"/>
                    <a:pt x="325" y="465"/>
                  </a:cubicBezTo>
                  <a:cubicBezTo>
                    <a:pt x="325" y="464"/>
                    <a:pt x="325" y="464"/>
                    <a:pt x="325" y="464"/>
                  </a:cubicBezTo>
                  <a:cubicBezTo>
                    <a:pt x="326" y="464"/>
                    <a:pt x="326" y="464"/>
                    <a:pt x="326" y="464"/>
                  </a:cubicBezTo>
                  <a:cubicBezTo>
                    <a:pt x="326" y="477"/>
                    <a:pt x="326" y="445"/>
                    <a:pt x="326" y="448"/>
                  </a:cubicBezTo>
                  <a:cubicBezTo>
                    <a:pt x="325" y="448"/>
                    <a:pt x="325" y="448"/>
                    <a:pt x="325" y="448"/>
                  </a:cubicBezTo>
                  <a:cubicBezTo>
                    <a:pt x="324" y="446"/>
                    <a:pt x="324" y="446"/>
                    <a:pt x="324" y="446"/>
                  </a:cubicBezTo>
                  <a:cubicBezTo>
                    <a:pt x="321" y="441"/>
                    <a:pt x="321" y="441"/>
                    <a:pt x="321" y="441"/>
                  </a:cubicBezTo>
                  <a:cubicBezTo>
                    <a:pt x="304" y="419"/>
                    <a:pt x="289" y="399"/>
                    <a:pt x="276" y="381"/>
                  </a:cubicBezTo>
                  <a:cubicBezTo>
                    <a:pt x="274" y="378"/>
                    <a:pt x="271" y="375"/>
                    <a:pt x="269" y="372"/>
                  </a:cubicBezTo>
                  <a:cubicBezTo>
                    <a:pt x="278" y="372"/>
                    <a:pt x="286" y="373"/>
                    <a:pt x="291" y="374"/>
                  </a:cubicBezTo>
                  <a:cubicBezTo>
                    <a:pt x="407" y="384"/>
                    <a:pt x="341" y="363"/>
                    <a:pt x="293" y="351"/>
                  </a:cubicBezTo>
                  <a:cubicBezTo>
                    <a:pt x="290" y="350"/>
                    <a:pt x="283" y="349"/>
                    <a:pt x="270" y="347"/>
                  </a:cubicBezTo>
                  <a:cubicBezTo>
                    <a:pt x="264" y="346"/>
                    <a:pt x="257" y="345"/>
                    <a:pt x="249" y="344"/>
                  </a:cubicBezTo>
                  <a:cubicBezTo>
                    <a:pt x="246" y="344"/>
                    <a:pt x="246" y="344"/>
                    <a:pt x="246" y="344"/>
                  </a:cubicBezTo>
                  <a:cubicBezTo>
                    <a:pt x="244" y="344"/>
                    <a:pt x="244" y="344"/>
                    <a:pt x="244" y="344"/>
                  </a:cubicBezTo>
                  <a:cubicBezTo>
                    <a:pt x="243" y="344"/>
                    <a:pt x="243" y="344"/>
                    <a:pt x="243" y="344"/>
                  </a:cubicBezTo>
                  <a:cubicBezTo>
                    <a:pt x="243" y="344"/>
                    <a:pt x="243" y="345"/>
                    <a:pt x="243" y="345"/>
                  </a:cubicBezTo>
                  <a:cubicBezTo>
                    <a:pt x="239" y="341"/>
                    <a:pt x="213" y="326"/>
                    <a:pt x="181" y="308"/>
                  </a:cubicBezTo>
                  <a:cubicBezTo>
                    <a:pt x="180" y="308"/>
                    <a:pt x="180" y="308"/>
                    <a:pt x="180" y="308"/>
                  </a:cubicBezTo>
                  <a:cubicBezTo>
                    <a:pt x="179" y="304"/>
                    <a:pt x="179" y="304"/>
                    <a:pt x="179" y="304"/>
                  </a:cubicBezTo>
                  <a:cubicBezTo>
                    <a:pt x="158" y="233"/>
                    <a:pt x="136" y="164"/>
                    <a:pt x="136" y="164"/>
                  </a:cubicBezTo>
                  <a:cubicBezTo>
                    <a:pt x="132" y="149"/>
                    <a:pt x="129" y="157"/>
                    <a:pt x="125" y="167"/>
                  </a:cubicBezTo>
                  <a:cubicBezTo>
                    <a:pt x="124" y="171"/>
                    <a:pt x="137" y="230"/>
                    <a:pt x="153" y="294"/>
                  </a:cubicBezTo>
                  <a:cubicBezTo>
                    <a:pt x="92" y="261"/>
                    <a:pt x="21" y="225"/>
                    <a:pt x="21" y="225"/>
                  </a:cubicBezTo>
                  <a:cubicBezTo>
                    <a:pt x="10" y="219"/>
                    <a:pt x="12" y="226"/>
                    <a:pt x="16" y="235"/>
                  </a:cubicBezTo>
                  <a:cubicBezTo>
                    <a:pt x="17" y="239"/>
                    <a:pt x="78" y="277"/>
                    <a:pt x="134" y="310"/>
                  </a:cubicBezTo>
                  <a:cubicBezTo>
                    <a:pt x="131" y="311"/>
                    <a:pt x="128" y="312"/>
                    <a:pt x="125" y="313"/>
                  </a:cubicBezTo>
                  <a:cubicBezTo>
                    <a:pt x="109" y="317"/>
                    <a:pt x="93" y="321"/>
                    <a:pt x="79" y="325"/>
                  </a:cubicBezTo>
                  <a:cubicBezTo>
                    <a:pt x="51" y="332"/>
                    <a:pt x="31" y="338"/>
                    <a:pt x="24" y="340"/>
                  </a:cubicBezTo>
                  <a:cubicBezTo>
                    <a:pt x="0" y="349"/>
                    <a:pt x="18" y="358"/>
                    <a:pt x="30" y="362"/>
                  </a:cubicBezTo>
                  <a:cubicBezTo>
                    <a:pt x="33" y="363"/>
                    <a:pt x="53" y="359"/>
                    <a:pt x="81" y="351"/>
                  </a:cubicBezTo>
                  <a:cubicBezTo>
                    <a:pt x="95" y="347"/>
                    <a:pt x="111" y="343"/>
                    <a:pt x="128" y="338"/>
                  </a:cubicBezTo>
                  <a:cubicBezTo>
                    <a:pt x="136" y="335"/>
                    <a:pt x="145" y="333"/>
                    <a:pt x="154" y="330"/>
                  </a:cubicBezTo>
                  <a:cubicBezTo>
                    <a:pt x="163" y="327"/>
                    <a:pt x="163" y="327"/>
                    <a:pt x="163" y="327"/>
                  </a:cubicBezTo>
                  <a:cubicBezTo>
                    <a:pt x="196" y="347"/>
                    <a:pt x="225" y="363"/>
                    <a:pt x="231" y="366"/>
                  </a:cubicBezTo>
                  <a:cubicBezTo>
                    <a:pt x="233" y="367"/>
                    <a:pt x="234" y="367"/>
                    <a:pt x="235" y="367"/>
                  </a:cubicBezTo>
                  <a:cubicBezTo>
                    <a:pt x="237" y="370"/>
                    <a:pt x="237" y="370"/>
                    <a:pt x="237" y="370"/>
                  </a:cubicBezTo>
                  <a:cubicBezTo>
                    <a:pt x="239" y="373"/>
                    <a:pt x="242" y="377"/>
                    <a:pt x="245" y="381"/>
                  </a:cubicBezTo>
                  <a:cubicBezTo>
                    <a:pt x="257" y="398"/>
                    <a:pt x="271" y="417"/>
                    <a:pt x="287" y="439"/>
                  </a:cubicBezTo>
                  <a:cubicBezTo>
                    <a:pt x="299" y="456"/>
                    <a:pt x="299" y="456"/>
                    <a:pt x="299" y="456"/>
                  </a:cubicBezTo>
                  <a:cubicBezTo>
                    <a:pt x="299" y="456"/>
                    <a:pt x="299" y="456"/>
                    <a:pt x="299" y="456"/>
                  </a:cubicBezTo>
                  <a:cubicBezTo>
                    <a:pt x="298" y="458"/>
                    <a:pt x="298" y="458"/>
                    <a:pt x="298" y="458"/>
                  </a:cubicBezTo>
                  <a:cubicBezTo>
                    <a:pt x="289" y="470"/>
                    <a:pt x="280" y="483"/>
                    <a:pt x="270" y="496"/>
                  </a:cubicBezTo>
                  <a:cubicBezTo>
                    <a:pt x="260" y="509"/>
                    <a:pt x="251" y="523"/>
                    <a:pt x="240" y="537"/>
                  </a:cubicBezTo>
                  <a:cubicBezTo>
                    <a:pt x="235" y="545"/>
                    <a:pt x="235" y="545"/>
                    <a:pt x="235" y="545"/>
                  </a:cubicBezTo>
                  <a:cubicBezTo>
                    <a:pt x="235" y="545"/>
                    <a:pt x="235" y="545"/>
                    <a:pt x="235" y="545"/>
                  </a:cubicBezTo>
                  <a:cubicBezTo>
                    <a:pt x="231" y="544"/>
                    <a:pt x="202" y="561"/>
                    <a:pt x="166" y="583"/>
                  </a:cubicBezTo>
                  <a:cubicBezTo>
                    <a:pt x="165" y="582"/>
                    <a:pt x="165" y="582"/>
                    <a:pt x="165" y="582"/>
                  </a:cubicBezTo>
                  <a:cubicBezTo>
                    <a:pt x="93" y="566"/>
                    <a:pt x="21" y="550"/>
                    <a:pt x="21" y="550"/>
                  </a:cubicBezTo>
                  <a:cubicBezTo>
                    <a:pt x="7" y="546"/>
                    <a:pt x="12" y="552"/>
                    <a:pt x="19" y="560"/>
                  </a:cubicBezTo>
                  <a:cubicBezTo>
                    <a:pt x="22" y="564"/>
                    <a:pt x="78" y="581"/>
                    <a:pt x="140" y="599"/>
                  </a:cubicBezTo>
                  <a:cubicBezTo>
                    <a:pt x="82" y="635"/>
                    <a:pt x="19" y="676"/>
                    <a:pt x="19" y="676"/>
                  </a:cubicBezTo>
                  <a:cubicBezTo>
                    <a:pt x="8" y="682"/>
                    <a:pt x="15" y="684"/>
                    <a:pt x="24" y="686"/>
                  </a:cubicBezTo>
                  <a:cubicBezTo>
                    <a:pt x="30" y="687"/>
                    <a:pt x="91" y="653"/>
                    <a:pt x="148" y="622"/>
                  </a:cubicBezTo>
                  <a:cubicBezTo>
                    <a:pt x="147" y="625"/>
                    <a:pt x="146" y="629"/>
                    <a:pt x="145" y="633"/>
                  </a:cubicBezTo>
                  <a:cubicBezTo>
                    <a:pt x="140" y="650"/>
                    <a:pt x="136" y="666"/>
                    <a:pt x="132" y="679"/>
                  </a:cubicBezTo>
                  <a:cubicBezTo>
                    <a:pt x="125" y="707"/>
                    <a:pt x="120" y="728"/>
                    <a:pt x="118" y="735"/>
                  </a:cubicBezTo>
                  <a:cubicBezTo>
                    <a:pt x="114" y="760"/>
                    <a:pt x="131" y="749"/>
                    <a:pt x="141" y="741"/>
                  </a:cubicBezTo>
                  <a:cubicBezTo>
                    <a:pt x="143" y="738"/>
                    <a:pt x="149" y="719"/>
                    <a:pt x="156" y="691"/>
                  </a:cubicBezTo>
                  <a:cubicBezTo>
                    <a:pt x="160" y="677"/>
                    <a:pt x="164" y="661"/>
                    <a:pt x="168" y="644"/>
                  </a:cubicBezTo>
                  <a:cubicBezTo>
                    <a:pt x="170" y="635"/>
                    <a:pt x="172" y="627"/>
                    <a:pt x="174" y="618"/>
                  </a:cubicBezTo>
                  <a:cubicBezTo>
                    <a:pt x="177" y="605"/>
                    <a:pt x="177" y="605"/>
                    <a:pt x="177" y="605"/>
                  </a:cubicBezTo>
                  <a:cubicBezTo>
                    <a:pt x="207" y="588"/>
                    <a:pt x="232" y="574"/>
                    <a:pt x="243" y="567"/>
                  </a:cubicBezTo>
                  <a:cubicBezTo>
                    <a:pt x="243" y="568"/>
                    <a:pt x="243" y="568"/>
                    <a:pt x="244" y="569"/>
                  </a:cubicBezTo>
                  <a:cubicBezTo>
                    <a:pt x="244" y="569"/>
                    <a:pt x="244" y="569"/>
                    <a:pt x="244" y="569"/>
                  </a:cubicBezTo>
                  <a:cubicBezTo>
                    <a:pt x="246" y="568"/>
                    <a:pt x="246" y="568"/>
                    <a:pt x="246" y="568"/>
                  </a:cubicBezTo>
                  <a:cubicBezTo>
                    <a:pt x="249" y="568"/>
                    <a:pt x="249" y="568"/>
                    <a:pt x="249" y="568"/>
                  </a:cubicBezTo>
                  <a:cubicBezTo>
                    <a:pt x="255" y="567"/>
                    <a:pt x="255" y="567"/>
                    <a:pt x="255" y="567"/>
                  </a:cubicBezTo>
                  <a:cubicBezTo>
                    <a:pt x="255" y="568"/>
                    <a:pt x="255" y="568"/>
                    <a:pt x="255" y="567"/>
                  </a:cubicBezTo>
                  <a:cubicBezTo>
                    <a:pt x="256" y="567"/>
                    <a:pt x="256" y="567"/>
                    <a:pt x="256" y="567"/>
                  </a:cubicBezTo>
                  <a:cubicBezTo>
                    <a:pt x="283" y="564"/>
                    <a:pt x="283" y="564"/>
                    <a:pt x="283" y="564"/>
                  </a:cubicBezTo>
                  <a:cubicBezTo>
                    <a:pt x="301" y="562"/>
                    <a:pt x="320" y="560"/>
                    <a:pt x="339" y="558"/>
                  </a:cubicBezTo>
                  <a:cubicBezTo>
                    <a:pt x="353" y="556"/>
                    <a:pt x="353" y="556"/>
                    <a:pt x="353" y="556"/>
                  </a:cubicBezTo>
                  <a:cubicBezTo>
                    <a:pt x="358" y="556"/>
                    <a:pt x="358" y="556"/>
                    <a:pt x="358" y="556"/>
                  </a:cubicBezTo>
                  <a:cubicBezTo>
                    <a:pt x="367" y="575"/>
                    <a:pt x="367" y="575"/>
                    <a:pt x="367" y="575"/>
                  </a:cubicBezTo>
                  <a:cubicBezTo>
                    <a:pt x="375" y="594"/>
                    <a:pt x="383" y="612"/>
                    <a:pt x="391" y="631"/>
                  </a:cubicBezTo>
                  <a:cubicBezTo>
                    <a:pt x="404" y="659"/>
                    <a:pt x="404" y="659"/>
                    <a:pt x="404" y="659"/>
                  </a:cubicBezTo>
                  <a:cubicBezTo>
                    <a:pt x="404" y="659"/>
                    <a:pt x="404" y="659"/>
                    <a:pt x="404" y="659"/>
                  </a:cubicBezTo>
                  <a:cubicBezTo>
                    <a:pt x="402" y="667"/>
                    <a:pt x="402" y="703"/>
                    <a:pt x="403" y="745"/>
                  </a:cubicBezTo>
                  <a:cubicBezTo>
                    <a:pt x="353" y="799"/>
                    <a:pt x="304" y="853"/>
                    <a:pt x="304" y="853"/>
                  </a:cubicBezTo>
                  <a:cubicBezTo>
                    <a:pt x="293" y="863"/>
                    <a:pt x="301" y="862"/>
                    <a:pt x="311" y="860"/>
                  </a:cubicBezTo>
                  <a:cubicBezTo>
                    <a:pt x="316" y="859"/>
                    <a:pt x="358" y="820"/>
                    <a:pt x="404" y="775"/>
                  </a:cubicBezTo>
                  <a:cubicBezTo>
                    <a:pt x="407" y="841"/>
                    <a:pt x="410" y="910"/>
                    <a:pt x="410" y="910"/>
                  </a:cubicBezTo>
                  <a:cubicBezTo>
                    <a:pt x="410" y="922"/>
                    <a:pt x="415" y="917"/>
                    <a:pt x="421" y="910"/>
                  </a:cubicBezTo>
                  <a:cubicBezTo>
                    <a:pt x="425" y="906"/>
                    <a:pt x="427" y="841"/>
                    <a:pt x="428" y="777"/>
                  </a:cubicBezTo>
                  <a:cubicBezTo>
                    <a:pt x="438" y="787"/>
                    <a:pt x="438" y="787"/>
                    <a:pt x="438" y="787"/>
                  </a:cubicBezTo>
                  <a:cubicBezTo>
                    <a:pt x="450" y="799"/>
                    <a:pt x="461" y="811"/>
                    <a:pt x="471" y="821"/>
                  </a:cubicBezTo>
                  <a:cubicBezTo>
                    <a:pt x="492" y="842"/>
                    <a:pt x="507" y="857"/>
                    <a:pt x="512" y="861"/>
                  </a:cubicBezTo>
                  <a:cubicBezTo>
                    <a:pt x="532" y="878"/>
                    <a:pt x="531" y="857"/>
                    <a:pt x="528" y="845"/>
                  </a:cubicBezTo>
                  <a:cubicBezTo>
                    <a:pt x="528" y="841"/>
                    <a:pt x="514" y="827"/>
                    <a:pt x="493" y="807"/>
                  </a:cubicBezTo>
                  <a:cubicBezTo>
                    <a:pt x="483" y="797"/>
                    <a:pt x="471" y="785"/>
                    <a:pt x="458" y="773"/>
                  </a:cubicBezTo>
                  <a:cubicBezTo>
                    <a:pt x="452" y="767"/>
                    <a:pt x="445" y="761"/>
                    <a:pt x="439" y="754"/>
                  </a:cubicBezTo>
                  <a:cubicBezTo>
                    <a:pt x="429" y="745"/>
                    <a:pt x="429" y="745"/>
                    <a:pt x="429" y="745"/>
                  </a:cubicBezTo>
                  <a:cubicBezTo>
                    <a:pt x="428" y="744"/>
                    <a:pt x="428" y="744"/>
                    <a:pt x="428" y="744"/>
                  </a:cubicBezTo>
                  <a:cubicBezTo>
                    <a:pt x="428" y="706"/>
                    <a:pt x="428" y="673"/>
                    <a:pt x="428" y="661"/>
                  </a:cubicBezTo>
                  <a:cubicBezTo>
                    <a:pt x="428" y="661"/>
                    <a:pt x="428" y="661"/>
                    <a:pt x="428" y="661"/>
                  </a:cubicBezTo>
                  <a:cubicBezTo>
                    <a:pt x="428" y="659"/>
                    <a:pt x="428" y="658"/>
                    <a:pt x="427" y="657"/>
                  </a:cubicBezTo>
                  <a:cubicBezTo>
                    <a:pt x="427" y="657"/>
                    <a:pt x="427" y="657"/>
                    <a:pt x="427" y="657"/>
                  </a:cubicBezTo>
                  <a:cubicBezTo>
                    <a:pt x="428" y="656"/>
                    <a:pt x="428" y="656"/>
                    <a:pt x="428" y="656"/>
                  </a:cubicBezTo>
                  <a:cubicBezTo>
                    <a:pt x="431" y="649"/>
                    <a:pt x="431" y="649"/>
                    <a:pt x="431" y="649"/>
                  </a:cubicBezTo>
                  <a:cubicBezTo>
                    <a:pt x="437" y="635"/>
                    <a:pt x="437" y="635"/>
                    <a:pt x="437" y="635"/>
                  </a:cubicBezTo>
                  <a:cubicBezTo>
                    <a:pt x="462" y="577"/>
                    <a:pt x="462" y="577"/>
                    <a:pt x="462" y="577"/>
                  </a:cubicBezTo>
                  <a:cubicBezTo>
                    <a:pt x="472" y="554"/>
                    <a:pt x="472" y="554"/>
                    <a:pt x="472" y="554"/>
                  </a:cubicBezTo>
                  <a:cubicBezTo>
                    <a:pt x="478" y="555"/>
                    <a:pt x="478" y="555"/>
                    <a:pt x="478" y="555"/>
                  </a:cubicBezTo>
                  <a:cubicBezTo>
                    <a:pt x="494" y="556"/>
                    <a:pt x="494" y="556"/>
                    <a:pt x="494" y="556"/>
                  </a:cubicBezTo>
                  <a:cubicBezTo>
                    <a:pt x="556" y="563"/>
                    <a:pt x="556" y="563"/>
                    <a:pt x="556" y="563"/>
                  </a:cubicBezTo>
                  <a:cubicBezTo>
                    <a:pt x="581" y="565"/>
                    <a:pt x="581" y="565"/>
                    <a:pt x="581" y="565"/>
                  </a:cubicBezTo>
                  <a:cubicBezTo>
                    <a:pt x="582" y="566"/>
                    <a:pt x="584" y="567"/>
                    <a:pt x="586" y="568"/>
                  </a:cubicBezTo>
                  <a:cubicBezTo>
                    <a:pt x="585" y="570"/>
                    <a:pt x="585" y="569"/>
                    <a:pt x="586" y="568"/>
                  </a:cubicBezTo>
                  <a:cubicBezTo>
                    <a:pt x="596" y="575"/>
                    <a:pt x="618" y="588"/>
                    <a:pt x="644" y="602"/>
                  </a:cubicBezTo>
                  <a:cubicBezTo>
                    <a:pt x="645" y="604"/>
                    <a:pt x="645" y="604"/>
                    <a:pt x="645" y="604"/>
                  </a:cubicBezTo>
                  <a:cubicBezTo>
                    <a:pt x="666" y="675"/>
                    <a:pt x="688" y="744"/>
                    <a:pt x="688" y="744"/>
                  </a:cubicBezTo>
                  <a:cubicBezTo>
                    <a:pt x="692" y="759"/>
                    <a:pt x="695" y="751"/>
                    <a:pt x="699" y="741"/>
                  </a:cubicBezTo>
                  <a:cubicBezTo>
                    <a:pt x="700" y="737"/>
                    <a:pt x="687" y="680"/>
                    <a:pt x="671" y="617"/>
                  </a:cubicBezTo>
                  <a:cubicBezTo>
                    <a:pt x="732" y="649"/>
                    <a:pt x="802" y="685"/>
                    <a:pt x="802" y="685"/>
                  </a:cubicBezTo>
                  <a:cubicBezTo>
                    <a:pt x="812" y="691"/>
                    <a:pt x="810" y="684"/>
                    <a:pt x="807" y="675"/>
                  </a:cubicBezTo>
                  <a:cubicBezTo>
                    <a:pt x="805" y="670"/>
                    <a:pt x="744" y="632"/>
                    <a:pt x="687" y="599"/>
                  </a:cubicBezTo>
                  <a:cubicBezTo>
                    <a:pt x="691" y="598"/>
                    <a:pt x="695" y="597"/>
                    <a:pt x="699" y="596"/>
                  </a:cubicBezTo>
                  <a:cubicBezTo>
                    <a:pt x="715" y="591"/>
                    <a:pt x="731" y="587"/>
                    <a:pt x="745" y="583"/>
                  </a:cubicBezTo>
                  <a:cubicBezTo>
                    <a:pt x="773" y="576"/>
                    <a:pt x="794" y="570"/>
                    <a:pt x="800" y="568"/>
                  </a:cubicBezTo>
                  <a:cubicBezTo>
                    <a:pt x="824" y="559"/>
                    <a:pt x="806" y="550"/>
                    <a:pt x="794" y="546"/>
                  </a:cubicBezTo>
                  <a:cubicBezTo>
                    <a:pt x="791" y="545"/>
                    <a:pt x="771" y="549"/>
                    <a:pt x="743" y="557"/>
                  </a:cubicBezTo>
                  <a:cubicBezTo>
                    <a:pt x="729" y="561"/>
                    <a:pt x="713" y="566"/>
                    <a:pt x="696" y="571"/>
                  </a:cubicBezTo>
                  <a:cubicBezTo>
                    <a:pt x="688" y="573"/>
                    <a:pt x="679" y="576"/>
                    <a:pt x="671" y="578"/>
                  </a:cubicBezTo>
                  <a:cubicBezTo>
                    <a:pt x="659" y="582"/>
                    <a:pt x="659" y="582"/>
                    <a:pt x="659" y="582"/>
                  </a:cubicBezTo>
                  <a:cubicBezTo>
                    <a:pt x="626" y="562"/>
                    <a:pt x="598" y="547"/>
                    <a:pt x="591" y="544"/>
                  </a:cubicBezTo>
                  <a:cubicBezTo>
                    <a:pt x="591" y="543"/>
                    <a:pt x="591" y="543"/>
                    <a:pt x="591" y="543"/>
                  </a:cubicBezTo>
                  <a:cubicBezTo>
                    <a:pt x="592" y="540"/>
                    <a:pt x="593" y="539"/>
                    <a:pt x="591" y="543"/>
                  </a:cubicBezTo>
                  <a:cubicBezTo>
                    <a:pt x="587" y="538"/>
                    <a:pt x="587" y="538"/>
                    <a:pt x="587" y="538"/>
                  </a:cubicBezTo>
                  <a:cubicBezTo>
                    <a:pt x="578" y="526"/>
                    <a:pt x="578" y="526"/>
                    <a:pt x="578" y="526"/>
                  </a:cubicBezTo>
                  <a:cubicBezTo>
                    <a:pt x="566" y="509"/>
                    <a:pt x="554" y="493"/>
                    <a:pt x="542" y="477"/>
                  </a:cubicBezTo>
                  <a:cubicBezTo>
                    <a:pt x="526" y="456"/>
                    <a:pt x="526" y="456"/>
                    <a:pt x="526" y="456"/>
                  </a:cubicBezTo>
                  <a:cubicBezTo>
                    <a:pt x="530" y="451"/>
                    <a:pt x="530" y="451"/>
                    <a:pt x="530" y="451"/>
                  </a:cubicBezTo>
                  <a:cubicBezTo>
                    <a:pt x="538" y="439"/>
                    <a:pt x="538" y="439"/>
                    <a:pt x="538" y="439"/>
                  </a:cubicBezTo>
                  <a:cubicBezTo>
                    <a:pt x="550" y="424"/>
                    <a:pt x="561" y="408"/>
                    <a:pt x="572" y="393"/>
                  </a:cubicBezTo>
                  <a:cubicBezTo>
                    <a:pt x="588" y="370"/>
                    <a:pt x="588" y="370"/>
                    <a:pt x="588" y="370"/>
                  </a:cubicBezTo>
                  <a:cubicBezTo>
                    <a:pt x="590" y="367"/>
                    <a:pt x="590" y="367"/>
                    <a:pt x="590" y="367"/>
                  </a:cubicBezTo>
                  <a:cubicBezTo>
                    <a:pt x="590" y="368"/>
                    <a:pt x="591" y="369"/>
                    <a:pt x="590" y="367"/>
                  </a:cubicBezTo>
                  <a:cubicBezTo>
                    <a:pt x="591" y="366"/>
                    <a:pt x="591" y="366"/>
                    <a:pt x="591" y="366"/>
                  </a:cubicBezTo>
                  <a:cubicBezTo>
                    <a:pt x="591" y="366"/>
                    <a:pt x="592" y="366"/>
                    <a:pt x="592" y="366"/>
                  </a:cubicBezTo>
                  <a:cubicBezTo>
                    <a:pt x="596" y="367"/>
                    <a:pt x="624" y="350"/>
                    <a:pt x="660" y="328"/>
                  </a:cubicBezTo>
                  <a:cubicBezTo>
                    <a:pt x="731" y="345"/>
                    <a:pt x="800" y="360"/>
                    <a:pt x="800" y="360"/>
                  </a:cubicBezTo>
                  <a:cubicBezTo>
                    <a:pt x="814" y="364"/>
                    <a:pt x="809" y="358"/>
                    <a:pt x="803" y="350"/>
                  </a:cubicBezTo>
                  <a:cubicBezTo>
                    <a:pt x="800" y="346"/>
                    <a:pt x="746" y="330"/>
                    <a:pt x="685" y="312"/>
                  </a:cubicBezTo>
                  <a:cubicBezTo>
                    <a:pt x="744" y="276"/>
                    <a:pt x="807" y="235"/>
                    <a:pt x="807" y="235"/>
                  </a:cubicBezTo>
                  <a:cubicBezTo>
                    <a:pt x="818" y="228"/>
                    <a:pt x="811" y="227"/>
                    <a:pt x="80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0" name="Grupa 49"/>
          <p:cNvGrpSpPr/>
          <p:nvPr/>
        </p:nvGrpSpPr>
        <p:grpSpPr>
          <a:xfrm>
            <a:off x="9695698" y="3388537"/>
            <a:ext cx="476220" cy="532721"/>
            <a:chOff x="3995937" y="1270795"/>
            <a:chExt cx="2315530" cy="2590254"/>
          </a:xfrm>
          <a:solidFill>
            <a:schemeClr val="accent1">
              <a:lumMod val="40000"/>
              <a:lumOff val="60000"/>
            </a:schemeClr>
          </a:solidFill>
        </p:grpSpPr>
        <p:sp>
          <p:nvSpPr>
            <p:cNvPr id="51" name="Freeform 14"/>
            <p:cNvSpPr>
              <a:spLocks noEditPoints="1"/>
            </p:cNvSpPr>
            <p:nvPr/>
          </p:nvSpPr>
          <p:spPr bwMode="auto">
            <a:xfrm>
              <a:off x="4707127" y="2085453"/>
              <a:ext cx="935964" cy="1014457"/>
            </a:xfrm>
            <a:custGeom>
              <a:avLst/>
              <a:gdLst>
                <a:gd name="T0" fmla="*/ 305 w 333"/>
                <a:gd name="T1" fmla="*/ 240 h 361"/>
                <a:gd name="T2" fmla="*/ 294 w 333"/>
                <a:gd name="T3" fmla="*/ 214 h 361"/>
                <a:gd name="T4" fmla="*/ 272 w 333"/>
                <a:gd name="T5" fmla="*/ 211 h 361"/>
                <a:gd name="T6" fmla="*/ 274 w 333"/>
                <a:gd name="T7" fmla="*/ 182 h 361"/>
                <a:gd name="T8" fmla="*/ 225 w 333"/>
                <a:gd name="T9" fmla="*/ 207 h 361"/>
                <a:gd name="T10" fmla="*/ 281 w 333"/>
                <a:gd name="T11" fmla="*/ 142 h 361"/>
                <a:gd name="T12" fmla="*/ 261 w 333"/>
                <a:gd name="T13" fmla="*/ 138 h 361"/>
                <a:gd name="T14" fmla="*/ 310 w 333"/>
                <a:gd name="T15" fmla="*/ 100 h 361"/>
                <a:gd name="T16" fmla="*/ 319 w 333"/>
                <a:gd name="T17" fmla="*/ 64 h 361"/>
                <a:gd name="T18" fmla="*/ 141 w 333"/>
                <a:gd name="T19" fmla="*/ 160 h 361"/>
                <a:gd name="T20" fmla="*/ 234 w 333"/>
                <a:gd name="T21" fmla="*/ 75 h 361"/>
                <a:gd name="T22" fmla="*/ 181 w 333"/>
                <a:gd name="T23" fmla="*/ 92 h 361"/>
                <a:gd name="T24" fmla="*/ 171 w 333"/>
                <a:gd name="T25" fmla="*/ 89 h 361"/>
                <a:gd name="T26" fmla="*/ 187 w 333"/>
                <a:gd name="T27" fmla="*/ 46 h 361"/>
                <a:gd name="T28" fmla="*/ 66 w 333"/>
                <a:gd name="T29" fmla="*/ 112 h 361"/>
                <a:gd name="T30" fmla="*/ 76 w 333"/>
                <a:gd name="T31" fmla="*/ 72 h 361"/>
                <a:gd name="T32" fmla="*/ 36 w 333"/>
                <a:gd name="T33" fmla="*/ 80 h 361"/>
                <a:gd name="T34" fmla="*/ 19 w 333"/>
                <a:gd name="T35" fmla="*/ 89 h 361"/>
                <a:gd name="T36" fmla="*/ 22 w 333"/>
                <a:gd name="T37" fmla="*/ 112 h 361"/>
                <a:gd name="T38" fmla="*/ 36 w 333"/>
                <a:gd name="T39" fmla="*/ 140 h 361"/>
                <a:gd name="T40" fmla="*/ 106 w 333"/>
                <a:gd name="T41" fmla="*/ 116 h 361"/>
                <a:gd name="T42" fmla="*/ 62 w 333"/>
                <a:gd name="T43" fmla="*/ 171 h 361"/>
                <a:gd name="T44" fmla="*/ 77 w 333"/>
                <a:gd name="T45" fmla="*/ 177 h 361"/>
                <a:gd name="T46" fmla="*/ 6 w 333"/>
                <a:gd name="T47" fmla="*/ 247 h 361"/>
                <a:gd name="T48" fmla="*/ 181 w 333"/>
                <a:gd name="T49" fmla="*/ 164 h 361"/>
                <a:gd name="T50" fmla="*/ 147 w 333"/>
                <a:gd name="T51" fmla="*/ 190 h 361"/>
                <a:gd name="T52" fmla="*/ 82 w 333"/>
                <a:gd name="T53" fmla="*/ 237 h 361"/>
                <a:gd name="T54" fmla="*/ 81 w 333"/>
                <a:gd name="T55" fmla="*/ 262 h 361"/>
                <a:gd name="T56" fmla="*/ 194 w 333"/>
                <a:gd name="T57" fmla="*/ 201 h 361"/>
                <a:gd name="T58" fmla="*/ 145 w 333"/>
                <a:gd name="T59" fmla="*/ 242 h 361"/>
                <a:gd name="T60" fmla="*/ 132 w 333"/>
                <a:gd name="T61" fmla="*/ 281 h 361"/>
                <a:gd name="T62" fmla="*/ 159 w 333"/>
                <a:gd name="T63" fmla="*/ 280 h 361"/>
                <a:gd name="T64" fmla="*/ 147 w 333"/>
                <a:gd name="T65" fmla="*/ 320 h 361"/>
                <a:gd name="T66" fmla="*/ 148 w 333"/>
                <a:gd name="T67" fmla="*/ 354 h 361"/>
                <a:gd name="T68" fmla="*/ 166 w 333"/>
                <a:gd name="T69" fmla="*/ 358 h 361"/>
                <a:gd name="T70" fmla="*/ 174 w 333"/>
                <a:gd name="T71" fmla="*/ 353 h 361"/>
                <a:gd name="T72" fmla="*/ 181 w 333"/>
                <a:gd name="T73" fmla="*/ 336 h 361"/>
                <a:gd name="T74" fmla="*/ 189 w 333"/>
                <a:gd name="T75" fmla="*/ 317 h 361"/>
                <a:gd name="T76" fmla="*/ 200 w 333"/>
                <a:gd name="T77" fmla="*/ 276 h 361"/>
                <a:gd name="T78" fmla="*/ 226 w 333"/>
                <a:gd name="T79" fmla="*/ 253 h 361"/>
                <a:gd name="T80" fmla="*/ 256 w 333"/>
                <a:gd name="T81" fmla="*/ 249 h 361"/>
                <a:gd name="T82" fmla="*/ 280 w 333"/>
                <a:gd name="T83" fmla="*/ 243 h 361"/>
                <a:gd name="T84" fmla="*/ 296 w 333"/>
                <a:gd name="T85" fmla="*/ 269 h 361"/>
                <a:gd name="T86" fmla="*/ 315 w 333"/>
                <a:gd name="T87" fmla="*/ 262 h 361"/>
                <a:gd name="T88" fmla="*/ 320 w 333"/>
                <a:gd name="T89" fmla="*/ 259 h 361"/>
                <a:gd name="T90" fmla="*/ 317 w 333"/>
                <a:gd name="T91" fmla="*/ 237 h 361"/>
                <a:gd name="T92" fmla="*/ 148 w 333"/>
                <a:gd name="T93" fmla="*/ 42 h 361"/>
                <a:gd name="T94" fmla="*/ 175 w 333"/>
                <a:gd name="T95" fmla="*/ 26 h 361"/>
                <a:gd name="T96" fmla="*/ 184 w 333"/>
                <a:gd name="T97" fmla="*/ 8 h 361"/>
                <a:gd name="T98" fmla="*/ 143 w 333"/>
                <a:gd name="T99" fmla="*/ 17 h 361"/>
                <a:gd name="T100" fmla="*/ 135 w 333"/>
                <a:gd name="T101" fmla="*/ 21 h 361"/>
                <a:gd name="T102" fmla="*/ 138 w 333"/>
                <a:gd name="T103" fmla="*/ 4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361">
                  <a:moveTo>
                    <a:pt x="317" y="237"/>
                  </a:moveTo>
                  <a:cubicBezTo>
                    <a:pt x="313" y="236"/>
                    <a:pt x="310" y="237"/>
                    <a:pt x="305" y="240"/>
                  </a:cubicBezTo>
                  <a:cubicBezTo>
                    <a:pt x="304" y="238"/>
                    <a:pt x="303" y="236"/>
                    <a:pt x="302" y="235"/>
                  </a:cubicBezTo>
                  <a:cubicBezTo>
                    <a:pt x="295" y="215"/>
                    <a:pt x="295" y="215"/>
                    <a:pt x="294" y="214"/>
                  </a:cubicBezTo>
                  <a:cubicBezTo>
                    <a:pt x="293" y="211"/>
                    <a:pt x="290" y="209"/>
                    <a:pt x="286" y="208"/>
                  </a:cubicBezTo>
                  <a:cubicBezTo>
                    <a:pt x="283" y="207"/>
                    <a:pt x="279" y="207"/>
                    <a:pt x="272" y="211"/>
                  </a:cubicBezTo>
                  <a:cubicBezTo>
                    <a:pt x="282" y="201"/>
                    <a:pt x="285" y="195"/>
                    <a:pt x="281" y="188"/>
                  </a:cubicBezTo>
                  <a:cubicBezTo>
                    <a:pt x="280" y="185"/>
                    <a:pt x="277" y="183"/>
                    <a:pt x="274" y="182"/>
                  </a:cubicBezTo>
                  <a:cubicBezTo>
                    <a:pt x="269" y="181"/>
                    <a:pt x="269" y="181"/>
                    <a:pt x="236" y="200"/>
                  </a:cubicBezTo>
                  <a:cubicBezTo>
                    <a:pt x="232" y="202"/>
                    <a:pt x="229" y="204"/>
                    <a:pt x="225" y="207"/>
                  </a:cubicBezTo>
                  <a:cubicBezTo>
                    <a:pt x="236" y="197"/>
                    <a:pt x="247" y="188"/>
                    <a:pt x="255" y="180"/>
                  </a:cubicBezTo>
                  <a:cubicBezTo>
                    <a:pt x="279" y="160"/>
                    <a:pt x="287" y="152"/>
                    <a:pt x="281" y="142"/>
                  </a:cubicBezTo>
                  <a:cubicBezTo>
                    <a:pt x="279" y="139"/>
                    <a:pt x="276" y="137"/>
                    <a:pt x="273" y="136"/>
                  </a:cubicBezTo>
                  <a:cubicBezTo>
                    <a:pt x="270" y="135"/>
                    <a:pt x="268" y="135"/>
                    <a:pt x="261" y="138"/>
                  </a:cubicBezTo>
                  <a:cubicBezTo>
                    <a:pt x="264" y="135"/>
                    <a:pt x="267" y="133"/>
                    <a:pt x="270" y="131"/>
                  </a:cubicBezTo>
                  <a:cubicBezTo>
                    <a:pt x="288" y="117"/>
                    <a:pt x="301" y="107"/>
                    <a:pt x="310" y="100"/>
                  </a:cubicBezTo>
                  <a:cubicBezTo>
                    <a:pt x="322" y="89"/>
                    <a:pt x="333" y="80"/>
                    <a:pt x="327" y="70"/>
                  </a:cubicBezTo>
                  <a:cubicBezTo>
                    <a:pt x="325" y="67"/>
                    <a:pt x="322" y="64"/>
                    <a:pt x="319" y="64"/>
                  </a:cubicBezTo>
                  <a:cubicBezTo>
                    <a:pt x="311" y="61"/>
                    <a:pt x="309" y="61"/>
                    <a:pt x="169" y="144"/>
                  </a:cubicBezTo>
                  <a:cubicBezTo>
                    <a:pt x="160" y="149"/>
                    <a:pt x="151" y="154"/>
                    <a:pt x="141" y="160"/>
                  </a:cubicBezTo>
                  <a:cubicBezTo>
                    <a:pt x="164" y="143"/>
                    <a:pt x="186" y="128"/>
                    <a:pt x="202" y="115"/>
                  </a:cubicBezTo>
                  <a:cubicBezTo>
                    <a:pt x="231" y="93"/>
                    <a:pt x="240" y="86"/>
                    <a:pt x="234" y="75"/>
                  </a:cubicBezTo>
                  <a:cubicBezTo>
                    <a:pt x="232" y="72"/>
                    <a:pt x="230" y="70"/>
                    <a:pt x="227" y="69"/>
                  </a:cubicBezTo>
                  <a:cubicBezTo>
                    <a:pt x="221" y="68"/>
                    <a:pt x="221" y="68"/>
                    <a:pt x="181" y="92"/>
                  </a:cubicBezTo>
                  <a:cubicBezTo>
                    <a:pt x="171" y="98"/>
                    <a:pt x="158" y="106"/>
                    <a:pt x="143" y="115"/>
                  </a:cubicBezTo>
                  <a:cubicBezTo>
                    <a:pt x="153" y="106"/>
                    <a:pt x="163" y="97"/>
                    <a:pt x="171" y="89"/>
                  </a:cubicBezTo>
                  <a:cubicBezTo>
                    <a:pt x="195" y="67"/>
                    <a:pt x="200" y="61"/>
                    <a:pt x="195" y="51"/>
                  </a:cubicBezTo>
                  <a:cubicBezTo>
                    <a:pt x="194" y="49"/>
                    <a:pt x="191" y="46"/>
                    <a:pt x="187" y="46"/>
                  </a:cubicBezTo>
                  <a:cubicBezTo>
                    <a:pt x="180" y="44"/>
                    <a:pt x="177" y="45"/>
                    <a:pt x="118" y="81"/>
                  </a:cubicBezTo>
                  <a:cubicBezTo>
                    <a:pt x="102" y="91"/>
                    <a:pt x="81" y="104"/>
                    <a:pt x="66" y="112"/>
                  </a:cubicBezTo>
                  <a:cubicBezTo>
                    <a:pt x="68" y="105"/>
                    <a:pt x="71" y="97"/>
                    <a:pt x="73" y="93"/>
                  </a:cubicBezTo>
                  <a:cubicBezTo>
                    <a:pt x="78" y="78"/>
                    <a:pt x="78" y="77"/>
                    <a:pt x="76" y="72"/>
                  </a:cubicBezTo>
                  <a:cubicBezTo>
                    <a:pt x="74" y="69"/>
                    <a:pt x="71" y="67"/>
                    <a:pt x="68" y="66"/>
                  </a:cubicBezTo>
                  <a:cubicBezTo>
                    <a:pt x="62" y="65"/>
                    <a:pt x="60" y="66"/>
                    <a:pt x="36" y="80"/>
                  </a:cubicBezTo>
                  <a:cubicBezTo>
                    <a:pt x="31" y="83"/>
                    <a:pt x="24" y="87"/>
                    <a:pt x="22" y="88"/>
                  </a:cubicBezTo>
                  <a:cubicBezTo>
                    <a:pt x="21" y="89"/>
                    <a:pt x="20" y="89"/>
                    <a:pt x="19" y="89"/>
                  </a:cubicBezTo>
                  <a:cubicBezTo>
                    <a:pt x="14" y="93"/>
                    <a:pt x="12" y="100"/>
                    <a:pt x="15" y="106"/>
                  </a:cubicBezTo>
                  <a:cubicBezTo>
                    <a:pt x="16" y="109"/>
                    <a:pt x="19" y="111"/>
                    <a:pt x="22" y="112"/>
                  </a:cubicBezTo>
                  <a:cubicBezTo>
                    <a:pt x="27" y="113"/>
                    <a:pt x="29" y="113"/>
                    <a:pt x="43" y="104"/>
                  </a:cubicBezTo>
                  <a:cubicBezTo>
                    <a:pt x="33" y="134"/>
                    <a:pt x="33" y="135"/>
                    <a:pt x="36" y="140"/>
                  </a:cubicBezTo>
                  <a:cubicBezTo>
                    <a:pt x="38" y="143"/>
                    <a:pt x="41" y="145"/>
                    <a:pt x="44" y="146"/>
                  </a:cubicBezTo>
                  <a:cubicBezTo>
                    <a:pt x="51" y="148"/>
                    <a:pt x="58" y="145"/>
                    <a:pt x="106" y="116"/>
                  </a:cubicBezTo>
                  <a:cubicBezTo>
                    <a:pt x="95" y="127"/>
                    <a:pt x="84" y="136"/>
                    <a:pt x="77" y="144"/>
                  </a:cubicBezTo>
                  <a:cubicBezTo>
                    <a:pt x="61" y="158"/>
                    <a:pt x="57" y="162"/>
                    <a:pt x="62" y="171"/>
                  </a:cubicBezTo>
                  <a:cubicBezTo>
                    <a:pt x="63" y="174"/>
                    <a:pt x="66" y="176"/>
                    <a:pt x="70" y="177"/>
                  </a:cubicBezTo>
                  <a:cubicBezTo>
                    <a:pt x="72" y="178"/>
                    <a:pt x="74" y="178"/>
                    <a:pt x="77" y="177"/>
                  </a:cubicBezTo>
                  <a:cubicBezTo>
                    <a:pt x="65" y="186"/>
                    <a:pt x="53" y="195"/>
                    <a:pt x="43" y="202"/>
                  </a:cubicBezTo>
                  <a:cubicBezTo>
                    <a:pt x="9" y="229"/>
                    <a:pt x="0" y="236"/>
                    <a:pt x="6" y="247"/>
                  </a:cubicBezTo>
                  <a:cubicBezTo>
                    <a:pt x="8" y="250"/>
                    <a:pt x="10" y="253"/>
                    <a:pt x="14" y="253"/>
                  </a:cubicBezTo>
                  <a:cubicBezTo>
                    <a:pt x="23" y="256"/>
                    <a:pt x="31" y="253"/>
                    <a:pt x="181" y="164"/>
                  </a:cubicBezTo>
                  <a:cubicBezTo>
                    <a:pt x="185" y="162"/>
                    <a:pt x="188" y="161"/>
                    <a:pt x="191" y="159"/>
                  </a:cubicBezTo>
                  <a:cubicBezTo>
                    <a:pt x="175" y="170"/>
                    <a:pt x="160" y="181"/>
                    <a:pt x="147" y="190"/>
                  </a:cubicBezTo>
                  <a:cubicBezTo>
                    <a:pt x="127" y="204"/>
                    <a:pt x="110" y="216"/>
                    <a:pt x="97" y="226"/>
                  </a:cubicBezTo>
                  <a:cubicBezTo>
                    <a:pt x="90" y="231"/>
                    <a:pt x="86" y="234"/>
                    <a:pt x="82" y="237"/>
                  </a:cubicBezTo>
                  <a:cubicBezTo>
                    <a:pt x="77" y="241"/>
                    <a:pt x="69" y="247"/>
                    <a:pt x="74" y="257"/>
                  </a:cubicBezTo>
                  <a:cubicBezTo>
                    <a:pt x="75" y="260"/>
                    <a:pt x="78" y="262"/>
                    <a:pt x="81" y="262"/>
                  </a:cubicBezTo>
                  <a:cubicBezTo>
                    <a:pt x="87" y="264"/>
                    <a:pt x="87" y="264"/>
                    <a:pt x="133" y="237"/>
                  </a:cubicBezTo>
                  <a:cubicBezTo>
                    <a:pt x="148" y="227"/>
                    <a:pt x="171" y="214"/>
                    <a:pt x="194" y="201"/>
                  </a:cubicBezTo>
                  <a:cubicBezTo>
                    <a:pt x="192" y="203"/>
                    <a:pt x="190" y="204"/>
                    <a:pt x="188" y="206"/>
                  </a:cubicBezTo>
                  <a:cubicBezTo>
                    <a:pt x="172" y="219"/>
                    <a:pt x="156" y="232"/>
                    <a:pt x="145" y="242"/>
                  </a:cubicBezTo>
                  <a:cubicBezTo>
                    <a:pt x="126" y="258"/>
                    <a:pt x="118" y="265"/>
                    <a:pt x="124" y="275"/>
                  </a:cubicBezTo>
                  <a:cubicBezTo>
                    <a:pt x="126" y="278"/>
                    <a:pt x="128" y="280"/>
                    <a:pt x="132" y="281"/>
                  </a:cubicBezTo>
                  <a:cubicBezTo>
                    <a:pt x="137" y="282"/>
                    <a:pt x="140" y="283"/>
                    <a:pt x="185" y="258"/>
                  </a:cubicBezTo>
                  <a:cubicBezTo>
                    <a:pt x="175" y="266"/>
                    <a:pt x="166" y="274"/>
                    <a:pt x="159" y="280"/>
                  </a:cubicBezTo>
                  <a:cubicBezTo>
                    <a:pt x="142" y="297"/>
                    <a:pt x="133" y="304"/>
                    <a:pt x="139" y="314"/>
                  </a:cubicBezTo>
                  <a:cubicBezTo>
                    <a:pt x="141" y="317"/>
                    <a:pt x="144" y="319"/>
                    <a:pt x="147" y="320"/>
                  </a:cubicBezTo>
                  <a:cubicBezTo>
                    <a:pt x="151" y="321"/>
                    <a:pt x="154" y="320"/>
                    <a:pt x="162" y="316"/>
                  </a:cubicBezTo>
                  <a:cubicBezTo>
                    <a:pt x="145" y="346"/>
                    <a:pt x="145" y="348"/>
                    <a:pt x="148" y="354"/>
                  </a:cubicBezTo>
                  <a:cubicBezTo>
                    <a:pt x="150" y="357"/>
                    <a:pt x="153" y="359"/>
                    <a:pt x="156" y="360"/>
                  </a:cubicBezTo>
                  <a:cubicBezTo>
                    <a:pt x="160" y="361"/>
                    <a:pt x="163" y="360"/>
                    <a:pt x="166" y="358"/>
                  </a:cubicBezTo>
                  <a:cubicBezTo>
                    <a:pt x="168" y="357"/>
                    <a:pt x="169" y="357"/>
                    <a:pt x="170" y="356"/>
                  </a:cubicBezTo>
                  <a:cubicBezTo>
                    <a:pt x="172" y="355"/>
                    <a:pt x="173" y="354"/>
                    <a:pt x="174" y="353"/>
                  </a:cubicBezTo>
                  <a:cubicBezTo>
                    <a:pt x="175" y="353"/>
                    <a:pt x="175" y="353"/>
                    <a:pt x="176" y="353"/>
                  </a:cubicBezTo>
                  <a:cubicBezTo>
                    <a:pt x="182" y="349"/>
                    <a:pt x="184" y="342"/>
                    <a:pt x="181" y="336"/>
                  </a:cubicBezTo>
                  <a:cubicBezTo>
                    <a:pt x="180" y="336"/>
                    <a:pt x="180" y="335"/>
                    <a:pt x="179" y="334"/>
                  </a:cubicBezTo>
                  <a:cubicBezTo>
                    <a:pt x="182" y="328"/>
                    <a:pt x="186" y="322"/>
                    <a:pt x="189" y="317"/>
                  </a:cubicBezTo>
                  <a:cubicBezTo>
                    <a:pt x="206" y="285"/>
                    <a:pt x="206" y="285"/>
                    <a:pt x="202" y="279"/>
                  </a:cubicBezTo>
                  <a:cubicBezTo>
                    <a:pt x="202" y="278"/>
                    <a:pt x="201" y="277"/>
                    <a:pt x="200" y="276"/>
                  </a:cubicBezTo>
                  <a:cubicBezTo>
                    <a:pt x="206" y="271"/>
                    <a:pt x="212" y="266"/>
                    <a:pt x="217" y="261"/>
                  </a:cubicBezTo>
                  <a:cubicBezTo>
                    <a:pt x="220" y="258"/>
                    <a:pt x="223" y="255"/>
                    <a:pt x="226" y="253"/>
                  </a:cubicBezTo>
                  <a:cubicBezTo>
                    <a:pt x="228" y="255"/>
                    <a:pt x="230" y="257"/>
                    <a:pt x="233" y="258"/>
                  </a:cubicBezTo>
                  <a:cubicBezTo>
                    <a:pt x="239" y="259"/>
                    <a:pt x="240" y="258"/>
                    <a:pt x="256" y="249"/>
                  </a:cubicBezTo>
                  <a:cubicBezTo>
                    <a:pt x="261" y="245"/>
                    <a:pt x="270" y="240"/>
                    <a:pt x="277" y="236"/>
                  </a:cubicBezTo>
                  <a:cubicBezTo>
                    <a:pt x="278" y="238"/>
                    <a:pt x="279" y="241"/>
                    <a:pt x="280" y="243"/>
                  </a:cubicBezTo>
                  <a:cubicBezTo>
                    <a:pt x="288" y="262"/>
                    <a:pt x="288" y="262"/>
                    <a:pt x="288" y="263"/>
                  </a:cubicBezTo>
                  <a:cubicBezTo>
                    <a:pt x="290" y="266"/>
                    <a:pt x="293" y="268"/>
                    <a:pt x="296" y="269"/>
                  </a:cubicBezTo>
                  <a:cubicBezTo>
                    <a:pt x="300" y="270"/>
                    <a:pt x="303" y="269"/>
                    <a:pt x="308" y="267"/>
                  </a:cubicBezTo>
                  <a:cubicBezTo>
                    <a:pt x="310" y="266"/>
                    <a:pt x="312" y="264"/>
                    <a:pt x="315" y="262"/>
                  </a:cubicBezTo>
                  <a:cubicBezTo>
                    <a:pt x="317" y="261"/>
                    <a:pt x="318" y="261"/>
                    <a:pt x="319" y="260"/>
                  </a:cubicBezTo>
                  <a:cubicBezTo>
                    <a:pt x="319" y="260"/>
                    <a:pt x="320" y="260"/>
                    <a:pt x="320" y="259"/>
                  </a:cubicBezTo>
                  <a:cubicBezTo>
                    <a:pt x="326" y="256"/>
                    <a:pt x="328" y="249"/>
                    <a:pt x="325" y="243"/>
                  </a:cubicBezTo>
                  <a:cubicBezTo>
                    <a:pt x="323" y="240"/>
                    <a:pt x="321" y="238"/>
                    <a:pt x="317" y="237"/>
                  </a:cubicBezTo>
                  <a:close/>
                  <a:moveTo>
                    <a:pt x="138" y="43"/>
                  </a:moveTo>
                  <a:cubicBezTo>
                    <a:pt x="142" y="44"/>
                    <a:pt x="144" y="44"/>
                    <a:pt x="148" y="42"/>
                  </a:cubicBezTo>
                  <a:cubicBezTo>
                    <a:pt x="150" y="41"/>
                    <a:pt x="152" y="39"/>
                    <a:pt x="155" y="37"/>
                  </a:cubicBezTo>
                  <a:cubicBezTo>
                    <a:pt x="160" y="34"/>
                    <a:pt x="171" y="28"/>
                    <a:pt x="175" y="26"/>
                  </a:cubicBezTo>
                  <a:cubicBezTo>
                    <a:pt x="177" y="25"/>
                    <a:pt x="178" y="25"/>
                    <a:pt x="180" y="24"/>
                  </a:cubicBezTo>
                  <a:cubicBezTo>
                    <a:pt x="186" y="21"/>
                    <a:pt x="188" y="14"/>
                    <a:pt x="184" y="8"/>
                  </a:cubicBezTo>
                  <a:cubicBezTo>
                    <a:pt x="183" y="5"/>
                    <a:pt x="180" y="3"/>
                    <a:pt x="177" y="2"/>
                  </a:cubicBezTo>
                  <a:cubicBezTo>
                    <a:pt x="170" y="0"/>
                    <a:pt x="166" y="3"/>
                    <a:pt x="143" y="17"/>
                  </a:cubicBezTo>
                  <a:cubicBezTo>
                    <a:pt x="140" y="18"/>
                    <a:pt x="138" y="20"/>
                    <a:pt x="136" y="21"/>
                  </a:cubicBezTo>
                  <a:cubicBezTo>
                    <a:pt x="136" y="21"/>
                    <a:pt x="136" y="21"/>
                    <a:pt x="135" y="21"/>
                  </a:cubicBezTo>
                  <a:cubicBezTo>
                    <a:pt x="129" y="25"/>
                    <a:pt x="127" y="32"/>
                    <a:pt x="130" y="38"/>
                  </a:cubicBezTo>
                  <a:cubicBezTo>
                    <a:pt x="132" y="41"/>
                    <a:pt x="135" y="43"/>
                    <a:pt x="138"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5"/>
            <p:cNvSpPr>
              <a:spLocks/>
            </p:cNvSpPr>
            <p:nvPr/>
          </p:nvSpPr>
          <p:spPr bwMode="auto">
            <a:xfrm>
              <a:off x="3995937" y="1270795"/>
              <a:ext cx="2315530" cy="2590254"/>
            </a:xfrm>
            <a:custGeom>
              <a:avLst/>
              <a:gdLst>
                <a:gd name="T0" fmla="*/ 689 w 824"/>
                <a:gd name="T1" fmla="*/ 231 h 922"/>
                <a:gd name="T2" fmla="*/ 653 w 824"/>
                <a:gd name="T3" fmla="*/ 266 h 922"/>
                <a:gd name="T4" fmla="*/ 580 w 824"/>
                <a:gd name="T5" fmla="*/ 346 h 922"/>
                <a:gd name="T6" fmla="*/ 469 w 824"/>
                <a:gd name="T7" fmla="*/ 362 h 922"/>
                <a:gd name="T8" fmla="*/ 426 w 824"/>
                <a:gd name="T9" fmla="*/ 266 h 922"/>
                <a:gd name="T10" fmla="*/ 529 w 824"/>
                <a:gd name="T11" fmla="*/ 76 h 922"/>
                <a:gd name="T12" fmla="*/ 409 w 824"/>
                <a:gd name="T13" fmla="*/ 13 h 922"/>
                <a:gd name="T14" fmla="*/ 320 w 824"/>
                <a:gd name="T15" fmla="*/ 68 h 922"/>
                <a:gd name="T16" fmla="*/ 394 w 824"/>
                <a:gd name="T17" fmla="*/ 174 h 922"/>
                <a:gd name="T18" fmla="*/ 403 w 824"/>
                <a:gd name="T19" fmla="*/ 270 h 922"/>
                <a:gd name="T20" fmla="*/ 416 w 824"/>
                <a:gd name="T21" fmla="*/ 279 h 922"/>
                <a:gd name="T22" fmla="*/ 456 w 824"/>
                <a:gd name="T23" fmla="*/ 372 h 922"/>
                <a:gd name="T24" fmla="*/ 468 w 824"/>
                <a:gd name="T25" fmla="*/ 379 h 922"/>
                <a:gd name="T26" fmla="*/ 555 w 824"/>
                <a:gd name="T27" fmla="*/ 383 h 922"/>
                <a:gd name="T28" fmla="*/ 508 w 824"/>
                <a:gd name="T29" fmla="*/ 447 h 922"/>
                <a:gd name="T30" fmla="*/ 506 w 824"/>
                <a:gd name="T31" fmla="*/ 463 h 922"/>
                <a:gd name="T32" fmla="*/ 507 w 824"/>
                <a:gd name="T33" fmla="*/ 535 h 922"/>
                <a:gd name="T34" fmla="*/ 467 w 824"/>
                <a:gd name="T35" fmla="*/ 531 h 922"/>
                <a:gd name="T36" fmla="*/ 446 w 824"/>
                <a:gd name="T37" fmla="*/ 556 h 922"/>
                <a:gd name="T38" fmla="*/ 386 w 824"/>
                <a:gd name="T39" fmla="*/ 557 h 922"/>
                <a:gd name="T40" fmla="*/ 377 w 824"/>
                <a:gd name="T41" fmla="*/ 538 h 922"/>
                <a:gd name="T42" fmla="*/ 302 w 824"/>
                <a:gd name="T43" fmla="*/ 537 h 922"/>
                <a:gd name="T44" fmla="*/ 318 w 824"/>
                <a:gd name="T45" fmla="*/ 474 h 922"/>
                <a:gd name="T46" fmla="*/ 326 w 824"/>
                <a:gd name="T47" fmla="*/ 448 h 922"/>
                <a:gd name="T48" fmla="*/ 276 w 824"/>
                <a:gd name="T49" fmla="*/ 381 h 922"/>
                <a:gd name="T50" fmla="*/ 270 w 824"/>
                <a:gd name="T51" fmla="*/ 347 h 922"/>
                <a:gd name="T52" fmla="*/ 243 w 824"/>
                <a:gd name="T53" fmla="*/ 344 h 922"/>
                <a:gd name="T54" fmla="*/ 179 w 824"/>
                <a:gd name="T55" fmla="*/ 304 h 922"/>
                <a:gd name="T56" fmla="*/ 21 w 824"/>
                <a:gd name="T57" fmla="*/ 225 h 922"/>
                <a:gd name="T58" fmla="*/ 79 w 824"/>
                <a:gd name="T59" fmla="*/ 325 h 922"/>
                <a:gd name="T60" fmla="*/ 128 w 824"/>
                <a:gd name="T61" fmla="*/ 338 h 922"/>
                <a:gd name="T62" fmla="*/ 235 w 824"/>
                <a:gd name="T63" fmla="*/ 367 h 922"/>
                <a:gd name="T64" fmla="*/ 299 w 824"/>
                <a:gd name="T65" fmla="*/ 456 h 922"/>
                <a:gd name="T66" fmla="*/ 240 w 824"/>
                <a:gd name="T67" fmla="*/ 537 h 922"/>
                <a:gd name="T68" fmla="*/ 165 w 824"/>
                <a:gd name="T69" fmla="*/ 582 h 922"/>
                <a:gd name="T70" fmla="*/ 19 w 824"/>
                <a:gd name="T71" fmla="*/ 676 h 922"/>
                <a:gd name="T72" fmla="*/ 132 w 824"/>
                <a:gd name="T73" fmla="*/ 679 h 922"/>
                <a:gd name="T74" fmla="*/ 168 w 824"/>
                <a:gd name="T75" fmla="*/ 644 h 922"/>
                <a:gd name="T76" fmla="*/ 244 w 824"/>
                <a:gd name="T77" fmla="*/ 569 h 922"/>
                <a:gd name="T78" fmla="*/ 255 w 824"/>
                <a:gd name="T79" fmla="*/ 567 h 922"/>
                <a:gd name="T80" fmla="*/ 339 w 824"/>
                <a:gd name="T81" fmla="*/ 558 h 922"/>
                <a:gd name="T82" fmla="*/ 391 w 824"/>
                <a:gd name="T83" fmla="*/ 631 h 922"/>
                <a:gd name="T84" fmla="*/ 304 w 824"/>
                <a:gd name="T85" fmla="*/ 853 h 922"/>
                <a:gd name="T86" fmla="*/ 421 w 824"/>
                <a:gd name="T87" fmla="*/ 910 h 922"/>
                <a:gd name="T88" fmla="*/ 512 w 824"/>
                <a:gd name="T89" fmla="*/ 861 h 922"/>
                <a:gd name="T90" fmla="*/ 439 w 824"/>
                <a:gd name="T91" fmla="*/ 754 h 922"/>
                <a:gd name="T92" fmla="*/ 428 w 824"/>
                <a:gd name="T93" fmla="*/ 661 h 922"/>
                <a:gd name="T94" fmla="*/ 431 w 824"/>
                <a:gd name="T95" fmla="*/ 649 h 922"/>
                <a:gd name="T96" fmla="*/ 478 w 824"/>
                <a:gd name="T97" fmla="*/ 555 h 922"/>
                <a:gd name="T98" fmla="*/ 586 w 824"/>
                <a:gd name="T99" fmla="*/ 568 h 922"/>
                <a:gd name="T100" fmla="*/ 688 w 824"/>
                <a:gd name="T101" fmla="*/ 744 h 922"/>
                <a:gd name="T102" fmla="*/ 807 w 824"/>
                <a:gd name="T103" fmla="*/ 675 h 922"/>
                <a:gd name="T104" fmla="*/ 800 w 824"/>
                <a:gd name="T105" fmla="*/ 568 h 922"/>
                <a:gd name="T106" fmla="*/ 671 w 824"/>
                <a:gd name="T107" fmla="*/ 578 h 922"/>
                <a:gd name="T108" fmla="*/ 591 w 824"/>
                <a:gd name="T109" fmla="*/ 543 h 922"/>
                <a:gd name="T110" fmla="*/ 526 w 824"/>
                <a:gd name="T111" fmla="*/ 456 h 922"/>
                <a:gd name="T112" fmla="*/ 588 w 824"/>
                <a:gd name="T113" fmla="*/ 370 h 922"/>
                <a:gd name="T114" fmla="*/ 592 w 824"/>
                <a:gd name="T115" fmla="*/ 366 h 922"/>
                <a:gd name="T116" fmla="*/ 685 w 824"/>
                <a:gd name="T117" fmla="*/ 31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4" h="922">
                  <a:moveTo>
                    <a:pt x="802" y="225"/>
                  </a:moveTo>
                  <a:cubicBezTo>
                    <a:pt x="797" y="224"/>
                    <a:pt x="731" y="260"/>
                    <a:pt x="672" y="293"/>
                  </a:cubicBezTo>
                  <a:cubicBezTo>
                    <a:pt x="673" y="287"/>
                    <a:pt x="675" y="282"/>
                    <a:pt x="676" y="277"/>
                  </a:cubicBezTo>
                  <a:cubicBezTo>
                    <a:pt x="681" y="260"/>
                    <a:pt x="685" y="245"/>
                    <a:pt x="689" y="231"/>
                  </a:cubicBezTo>
                  <a:cubicBezTo>
                    <a:pt x="696" y="203"/>
                    <a:pt x="702" y="182"/>
                    <a:pt x="703" y="176"/>
                  </a:cubicBezTo>
                  <a:cubicBezTo>
                    <a:pt x="708" y="150"/>
                    <a:pt x="690" y="161"/>
                    <a:pt x="681" y="170"/>
                  </a:cubicBezTo>
                  <a:cubicBezTo>
                    <a:pt x="678" y="172"/>
                    <a:pt x="672" y="191"/>
                    <a:pt x="665" y="219"/>
                  </a:cubicBezTo>
                  <a:cubicBezTo>
                    <a:pt x="662" y="233"/>
                    <a:pt x="658" y="249"/>
                    <a:pt x="653" y="266"/>
                  </a:cubicBezTo>
                  <a:cubicBezTo>
                    <a:pt x="651" y="275"/>
                    <a:pt x="649" y="284"/>
                    <a:pt x="647" y="293"/>
                  </a:cubicBezTo>
                  <a:cubicBezTo>
                    <a:pt x="644" y="306"/>
                    <a:pt x="644" y="306"/>
                    <a:pt x="644" y="306"/>
                  </a:cubicBezTo>
                  <a:cubicBezTo>
                    <a:pt x="643" y="309"/>
                    <a:pt x="643" y="309"/>
                    <a:pt x="643" y="309"/>
                  </a:cubicBezTo>
                  <a:cubicBezTo>
                    <a:pt x="612" y="327"/>
                    <a:pt x="586" y="342"/>
                    <a:pt x="580" y="346"/>
                  </a:cubicBezTo>
                  <a:cubicBezTo>
                    <a:pt x="578" y="347"/>
                    <a:pt x="577" y="349"/>
                    <a:pt x="576" y="350"/>
                  </a:cubicBezTo>
                  <a:cubicBezTo>
                    <a:pt x="573" y="350"/>
                    <a:pt x="573" y="350"/>
                    <a:pt x="573" y="350"/>
                  </a:cubicBezTo>
                  <a:cubicBezTo>
                    <a:pt x="537" y="354"/>
                    <a:pt x="504" y="358"/>
                    <a:pt x="473" y="362"/>
                  </a:cubicBezTo>
                  <a:cubicBezTo>
                    <a:pt x="469" y="362"/>
                    <a:pt x="469" y="362"/>
                    <a:pt x="469" y="362"/>
                  </a:cubicBezTo>
                  <a:cubicBezTo>
                    <a:pt x="466" y="354"/>
                    <a:pt x="466" y="354"/>
                    <a:pt x="466" y="354"/>
                  </a:cubicBezTo>
                  <a:cubicBezTo>
                    <a:pt x="463" y="347"/>
                    <a:pt x="460" y="340"/>
                    <a:pt x="457" y="334"/>
                  </a:cubicBezTo>
                  <a:cubicBezTo>
                    <a:pt x="451" y="321"/>
                    <a:pt x="445" y="309"/>
                    <a:pt x="440" y="297"/>
                  </a:cubicBezTo>
                  <a:cubicBezTo>
                    <a:pt x="435" y="286"/>
                    <a:pt x="430" y="276"/>
                    <a:pt x="426" y="266"/>
                  </a:cubicBezTo>
                  <a:cubicBezTo>
                    <a:pt x="426" y="266"/>
                    <a:pt x="426" y="266"/>
                    <a:pt x="426" y="266"/>
                  </a:cubicBezTo>
                  <a:cubicBezTo>
                    <a:pt x="429" y="262"/>
                    <a:pt x="429" y="228"/>
                    <a:pt x="427" y="185"/>
                  </a:cubicBezTo>
                  <a:cubicBezTo>
                    <a:pt x="429" y="184"/>
                    <a:pt x="429" y="184"/>
                    <a:pt x="429" y="184"/>
                  </a:cubicBezTo>
                  <a:cubicBezTo>
                    <a:pt x="479" y="130"/>
                    <a:pt x="529" y="76"/>
                    <a:pt x="529" y="76"/>
                  </a:cubicBezTo>
                  <a:cubicBezTo>
                    <a:pt x="539" y="65"/>
                    <a:pt x="531" y="66"/>
                    <a:pt x="521" y="68"/>
                  </a:cubicBezTo>
                  <a:cubicBezTo>
                    <a:pt x="516" y="69"/>
                    <a:pt x="473" y="109"/>
                    <a:pt x="426" y="155"/>
                  </a:cubicBezTo>
                  <a:cubicBezTo>
                    <a:pt x="424" y="87"/>
                    <a:pt x="420" y="13"/>
                    <a:pt x="420" y="13"/>
                  </a:cubicBezTo>
                  <a:cubicBezTo>
                    <a:pt x="420" y="0"/>
                    <a:pt x="415" y="6"/>
                    <a:pt x="409" y="13"/>
                  </a:cubicBezTo>
                  <a:cubicBezTo>
                    <a:pt x="406" y="17"/>
                    <a:pt x="404" y="85"/>
                    <a:pt x="403" y="150"/>
                  </a:cubicBezTo>
                  <a:cubicBezTo>
                    <a:pt x="395" y="141"/>
                    <a:pt x="395" y="141"/>
                    <a:pt x="395" y="141"/>
                  </a:cubicBezTo>
                  <a:cubicBezTo>
                    <a:pt x="383" y="129"/>
                    <a:pt x="371" y="118"/>
                    <a:pt x="361" y="107"/>
                  </a:cubicBezTo>
                  <a:cubicBezTo>
                    <a:pt x="341" y="87"/>
                    <a:pt x="325" y="72"/>
                    <a:pt x="320" y="68"/>
                  </a:cubicBezTo>
                  <a:cubicBezTo>
                    <a:pt x="301" y="51"/>
                    <a:pt x="301" y="71"/>
                    <a:pt x="304" y="84"/>
                  </a:cubicBezTo>
                  <a:cubicBezTo>
                    <a:pt x="305" y="87"/>
                    <a:pt x="319" y="102"/>
                    <a:pt x="339" y="122"/>
                  </a:cubicBezTo>
                  <a:cubicBezTo>
                    <a:pt x="349" y="132"/>
                    <a:pt x="361" y="144"/>
                    <a:pt x="374" y="156"/>
                  </a:cubicBezTo>
                  <a:cubicBezTo>
                    <a:pt x="380" y="162"/>
                    <a:pt x="387" y="168"/>
                    <a:pt x="394" y="174"/>
                  </a:cubicBezTo>
                  <a:cubicBezTo>
                    <a:pt x="403" y="183"/>
                    <a:pt x="403" y="183"/>
                    <a:pt x="403" y="183"/>
                  </a:cubicBezTo>
                  <a:cubicBezTo>
                    <a:pt x="402" y="224"/>
                    <a:pt x="402" y="258"/>
                    <a:pt x="403" y="266"/>
                  </a:cubicBezTo>
                  <a:cubicBezTo>
                    <a:pt x="403" y="267"/>
                    <a:pt x="403" y="268"/>
                    <a:pt x="404" y="269"/>
                  </a:cubicBezTo>
                  <a:cubicBezTo>
                    <a:pt x="404" y="269"/>
                    <a:pt x="404" y="270"/>
                    <a:pt x="403" y="270"/>
                  </a:cubicBezTo>
                  <a:cubicBezTo>
                    <a:pt x="389" y="303"/>
                    <a:pt x="381" y="322"/>
                    <a:pt x="381" y="322"/>
                  </a:cubicBezTo>
                  <a:cubicBezTo>
                    <a:pt x="354" y="384"/>
                    <a:pt x="370" y="359"/>
                    <a:pt x="391" y="326"/>
                  </a:cubicBezTo>
                  <a:cubicBezTo>
                    <a:pt x="394" y="322"/>
                    <a:pt x="402" y="305"/>
                    <a:pt x="415" y="277"/>
                  </a:cubicBezTo>
                  <a:cubicBezTo>
                    <a:pt x="415" y="278"/>
                    <a:pt x="416" y="278"/>
                    <a:pt x="416" y="279"/>
                  </a:cubicBezTo>
                  <a:cubicBezTo>
                    <a:pt x="420" y="289"/>
                    <a:pt x="425" y="300"/>
                    <a:pt x="430" y="311"/>
                  </a:cubicBezTo>
                  <a:cubicBezTo>
                    <a:pt x="435" y="323"/>
                    <a:pt x="440" y="335"/>
                    <a:pt x="445" y="348"/>
                  </a:cubicBezTo>
                  <a:cubicBezTo>
                    <a:pt x="454" y="367"/>
                    <a:pt x="454" y="367"/>
                    <a:pt x="454" y="367"/>
                  </a:cubicBezTo>
                  <a:cubicBezTo>
                    <a:pt x="456" y="372"/>
                    <a:pt x="456" y="372"/>
                    <a:pt x="456" y="372"/>
                  </a:cubicBezTo>
                  <a:cubicBezTo>
                    <a:pt x="456" y="373"/>
                    <a:pt x="456" y="373"/>
                    <a:pt x="456" y="373"/>
                  </a:cubicBezTo>
                  <a:cubicBezTo>
                    <a:pt x="476" y="385"/>
                    <a:pt x="462" y="377"/>
                    <a:pt x="467" y="379"/>
                  </a:cubicBezTo>
                  <a:cubicBezTo>
                    <a:pt x="467" y="379"/>
                    <a:pt x="467" y="379"/>
                    <a:pt x="467" y="379"/>
                  </a:cubicBezTo>
                  <a:cubicBezTo>
                    <a:pt x="468" y="379"/>
                    <a:pt x="468" y="379"/>
                    <a:pt x="468" y="379"/>
                  </a:cubicBezTo>
                  <a:cubicBezTo>
                    <a:pt x="470" y="379"/>
                    <a:pt x="470" y="379"/>
                    <a:pt x="470" y="379"/>
                  </a:cubicBezTo>
                  <a:cubicBezTo>
                    <a:pt x="482" y="378"/>
                    <a:pt x="482" y="378"/>
                    <a:pt x="482" y="378"/>
                  </a:cubicBezTo>
                  <a:cubicBezTo>
                    <a:pt x="508" y="375"/>
                    <a:pt x="536" y="372"/>
                    <a:pt x="566" y="369"/>
                  </a:cubicBezTo>
                  <a:cubicBezTo>
                    <a:pt x="555" y="383"/>
                    <a:pt x="555" y="383"/>
                    <a:pt x="555" y="383"/>
                  </a:cubicBezTo>
                  <a:cubicBezTo>
                    <a:pt x="545" y="397"/>
                    <a:pt x="534" y="412"/>
                    <a:pt x="523" y="427"/>
                  </a:cubicBezTo>
                  <a:cubicBezTo>
                    <a:pt x="514" y="438"/>
                    <a:pt x="514" y="438"/>
                    <a:pt x="514" y="438"/>
                  </a:cubicBezTo>
                  <a:cubicBezTo>
                    <a:pt x="510" y="444"/>
                    <a:pt x="510" y="444"/>
                    <a:pt x="510" y="444"/>
                  </a:cubicBezTo>
                  <a:cubicBezTo>
                    <a:pt x="508" y="447"/>
                    <a:pt x="508" y="447"/>
                    <a:pt x="508" y="447"/>
                  </a:cubicBezTo>
                  <a:cubicBezTo>
                    <a:pt x="507" y="448"/>
                    <a:pt x="507" y="448"/>
                    <a:pt x="507" y="448"/>
                  </a:cubicBezTo>
                  <a:cubicBezTo>
                    <a:pt x="506" y="449"/>
                    <a:pt x="506" y="449"/>
                    <a:pt x="506" y="449"/>
                  </a:cubicBezTo>
                  <a:cubicBezTo>
                    <a:pt x="506" y="455"/>
                    <a:pt x="506" y="436"/>
                    <a:pt x="506" y="463"/>
                  </a:cubicBezTo>
                  <a:cubicBezTo>
                    <a:pt x="506" y="463"/>
                    <a:pt x="506" y="463"/>
                    <a:pt x="506" y="463"/>
                  </a:cubicBezTo>
                  <a:cubicBezTo>
                    <a:pt x="523" y="486"/>
                    <a:pt x="523" y="486"/>
                    <a:pt x="523" y="486"/>
                  </a:cubicBezTo>
                  <a:cubicBezTo>
                    <a:pt x="535" y="502"/>
                    <a:pt x="546" y="518"/>
                    <a:pt x="558" y="534"/>
                  </a:cubicBezTo>
                  <a:cubicBezTo>
                    <a:pt x="563" y="541"/>
                    <a:pt x="563" y="541"/>
                    <a:pt x="563" y="541"/>
                  </a:cubicBezTo>
                  <a:cubicBezTo>
                    <a:pt x="507" y="535"/>
                    <a:pt x="507" y="535"/>
                    <a:pt x="507" y="535"/>
                  </a:cubicBezTo>
                  <a:cubicBezTo>
                    <a:pt x="477" y="532"/>
                    <a:pt x="477" y="532"/>
                    <a:pt x="477" y="532"/>
                  </a:cubicBezTo>
                  <a:cubicBezTo>
                    <a:pt x="470" y="531"/>
                    <a:pt x="470" y="531"/>
                    <a:pt x="470" y="531"/>
                  </a:cubicBezTo>
                  <a:cubicBezTo>
                    <a:pt x="468" y="531"/>
                    <a:pt x="468" y="531"/>
                    <a:pt x="468" y="531"/>
                  </a:cubicBezTo>
                  <a:cubicBezTo>
                    <a:pt x="467" y="531"/>
                    <a:pt x="467" y="531"/>
                    <a:pt x="467" y="531"/>
                  </a:cubicBezTo>
                  <a:cubicBezTo>
                    <a:pt x="469" y="529"/>
                    <a:pt x="443" y="544"/>
                    <a:pt x="454" y="538"/>
                  </a:cubicBezTo>
                  <a:cubicBezTo>
                    <a:pt x="454" y="538"/>
                    <a:pt x="454" y="538"/>
                    <a:pt x="454" y="538"/>
                  </a:cubicBezTo>
                  <a:cubicBezTo>
                    <a:pt x="452" y="542"/>
                    <a:pt x="452" y="542"/>
                    <a:pt x="452" y="542"/>
                  </a:cubicBezTo>
                  <a:cubicBezTo>
                    <a:pt x="446" y="556"/>
                    <a:pt x="446" y="556"/>
                    <a:pt x="446" y="556"/>
                  </a:cubicBezTo>
                  <a:cubicBezTo>
                    <a:pt x="422" y="611"/>
                    <a:pt x="422" y="611"/>
                    <a:pt x="422" y="611"/>
                  </a:cubicBezTo>
                  <a:cubicBezTo>
                    <a:pt x="415" y="625"/>
                    <a:pt x="415" y="625"/>
                    <a:pt x="415" y="625"/>
                  </a:cubicBezTo>
                  <a:cubicBezTo>
                    <a:pt x="409" y="611"/>
                    <a:pt x="403" y="597"/>
                    <a:pt x="397" y="583"/>
                  </a:cubicBezTo>
                  <a:cubicBezTo>
                    <a:pt x="386" y="557"/>
                    <a:pt x="386" y="557"/>
                    <a:pt x="386" y="557"/>
                  </a:cubicBezTo>
                  <a:cubicBezTo>
                    <a:pt x="380" y="544"/>
                    <a:pt x="380" y="544"/>
                    <a:pt x="380" y="544"/>
                  </a:cubicBezTo>
                  <a:cubicBezTo>
                    <a:pt x="378" y="541"/>
                    <a:pt x="378" y="541"/>
                    <a:pt x="378" y="541"/>
                  </a:cubicBezTo>
                  <a:cubicBezTo>
                    <a:pt x="378" y="539"/>
                    <a:pt x="378" y="539"/>
                    <a:pt x="378" y="539"/>
                  </a:cubicBezTo>
                  <a:cubicBezTo>
                    <a:pt x="377" y="538"/>
                    <a:pt x="377" y="538"/>
                    <a:pt x="377" y="538"/>
                  </a:cubicBezTo>
                  <a:cubicBezTo>
                    <a:pt x="377" y="538"/>
                    <a:pt x="377" y="538"/>
                    <a:pt x="377" y="538"/>
                  </a:cubicBezTo>
                  <a:cubicBezTo>
                    <a:pt x="371" y="534"/>
                    <a:pt x="390" y="545"/>
                    <a:pt x="364" y="530"/>
                  </a:cubicBezTo>
                  <a:cubicBezTo>
                    <a:pt x="357" y="531"/>
                    <a:pt x="357" y="531"/>
                    <a:pt x="357" y="531"/>
                  </a:cubicBezTo>
                  <a:cubicBezTo>
                    <a:pt x="338" y="533"/>
                    <a:pt x="320" y="535"/>
                    <a:pt x="302" y="537"/>
                  </a:cubicBezTo>
                  <a:cubicBezTo>
                    <a:pt x="291" y="538"/>
                    <a:pt x="280" y="539"/>
                    <a:pt x="270" y="540"/>
                  </a:cubicBezTo>
                  <a:cubicBezTo>
                    <a:pt x="277" y="530"/>
                    <a:pt x="277" y="530"/>
                    <a:pt x="277" y="530"/>
                  </a:cubicBezTo>
                  <a:cubicBezTo>
                    <a:pt x="287" y="517"/>
                    <a:pt x="296" y="504"/>
                    <a:pt x="305" y="492"/>
                  </a:cubicBezTo>
                  <a:cubicBezTo>
                    <a:pt x="318" y="474"/>
                    <a:pt x="318" y="474"/>
                    <a:pt x="318" y="474"/>
                  </a:cubicBezTo>
                  <a:cubicBezTo>
                    <a:pt x="325" y="465"/>
                    <a:pt x="325" y="465"/>
                    <a:pt x="325" y="465"/>
                  </a:cubicBezTo>
                  <a:cubicBezTo>
                    <a:pt x="325" y="464"/>
                    <a:pt x="325" y="464"/>
                    <a:pt x="325" y="464"/>
                  </a:cubicBezTo>
                  <a:cubicBezTo>
                    <a:pt x="326" y="464"/>
                    <a:pt x="326" y="464"/>
                    <a:pt x="326" y="464"/>
                  </a:cubicBezTo>
                  <a:cubicBezTo>
                    <a:pt x="326" y="477"/>
                    <a:pt x="326" y="445"/>
                    <a:pt x="326" y="448"/>
                  </a:cubicBezTo>
                  <a:cubicBezTo>
                    <a:pt x="325" y="448"/>
                    <a:pt x="325" y="448"/>
                    <a:pt x="325" y="448"/>
                  </a:cubicBezTo>
                  <a:cubicBezTo>
                    <a:pt x="324" y="446"/>
                    <a:pt x="324" y="446"/>
                    <a:pt x="324" y="446"/>
                  </a:cubicBezTo>
                  <a:cubicBezTo>
                    <a:pt x="321" y="441"/>
                    <a:pt x="321" y="441"/>
                    <a:pt x="321" y="441"/>
                  </a:cubicBezTo>
                  <a:cubicBezTo>
                    <a:pt x="304" y="419"/>
                    <a:pt x="289" y="399"/>
                    <a:pt x="276" y="381"/>
                  </a:cubicBezTo>
                  <a:cubicBezTo>
                    <a:pt x="274" y="378"/>
                    <a:pt x="271" y="375"/>
                    <a:pt x="269" y="372"/>
                  </a:cubicBezTo>
                  <a:cubicBezTo>
                    <a:pt x="278" y="372"/>
                    <a:pt x="286" y="373"/>
                    <a:pt x="291" y="374"/>
                  </a:cubicBezTo>
                  <a:cubicBezTo>
                    <a:pt x="407" y="384"/>
                    <a:pt x="341" y="363"/>
                    <a:pt x="293" y="351"/>
                  </a:cubicBezTo>
                  <a:cubicBezTo>
                    <a:pt x="290" y="350"/>
                    <a:pt x="283" y="349"/>
                    <a:pt x="270" y="347"/>
                  </a:cubicBezTo>
                  <a:cubicBezTo>
                    <a:pt x="264" y="346"/>
                    <a:pt x="257" y="345"/>
                    <a:pt x="249" y="344"/>
                  </a:cubicBezTo>
                  <a:cubicBezTo>
                    <a:pt x="246" y="344"/>
                    <a:pt x="246" y="344"/>
                    <a:pt x="246" y="344"/>
                  </a:cubicBezTo>
                  <a:cubicBezTo>
                    <a:pt x="244" y="344"/>
                    <a:pt x="244" y="344"/>
                    <a:pt x="244" y="344"/>
                  </a:cubicBezTo>
                  <a:cubicBezTo>
                    <a:pt x="243" y="344"/>
                    <a:pt x="243" y="344"/>
                    <a:pt x="243" y="344"/>
                  </a:cubicBezTo>
                  <a:cubicBezTo>
                    <a:pt x="243" y="344"/>
                    <a:pt x="243" y="345"/>
                    <a:pt x="243" y="345"/>
                  </a:cubicBezTo>
                  <a:cubicBezTo>
                    <a:pt x="239" y="341"/>
                    <a:pt x="213" y="326"/>
                    <a:pt x="181" y="308"/>
                  </a:cubicBezTo>
                  <a:cubicBezTo>
                    <a:pt x="180" y="308"/>
                    <a:pt x="180" y="308"/>
                    <a:pt x="180" y="308"/>
                  </a:cubicBezTo>
                  <a:cubicBezTo>
                    <a:pt x="179" y="304"/>
                    <a:pt x="179" y="304"/>
                    <a:pt x="179" y="304"/>
                  </a:cubicBezTo>
                  <a:cubicBezTo>
                    <a:pt x="158" y="233"/>
                    <a:pt x="136" y="164"/>
                    <a:pt x="136" y="164"/>
                  </a:cubicBezTo>
                  <a:cubicBezTo>
                    <a:pt x="132" y="149"/>
                    <a:pt x="129" y="157"/>
                    <a:pt x="125" y="167"/>
                  </a:cubicBezTo>
                  <a:cubicBezTo>
                    <a:pt x="124" y="171"/>
                    <a:pt x="137" y="230"/>
                    <a:pt x="153" y="294"/>
                  </a:cubicBezTo>
                  <a:cubicBezTo>
                    <a:pt x="92" y="261"/>
                    <a:pt x="21" y="225"/>
                    <a:pt x="21" y="225"/>
                  </a:cubicBezTo>
                  <a:cubicBezTo>
                    <a:pt x="10" y="219"/>
                    <a:pt x="12" y="226"/>
                    <a:pt x="16" y="235"/>
                  </a:cubicBezTo>
                  <a:cubicBezTo>
                    <a:pt x="17" y="239"/>
                    <a:pt x="78" y="277"/>
                    <a:pt x="134" y="310"/>
                  </a:cubicBezTo>
                  <a:cubicBezTo>
                    <a:pt x="131" y="311"/>
                    <a:pt x="128" y="312"/>
                    <a:pt x="125" y="313"/>
                  </a:cubicBezTo>
                  <a:cubicBezTo>
                    <a:pt x="109" y="317"/>
                    <a:pt x="93" y="321"/>
                    <a:pt x="79" y="325"/>
                  </a:cubicBezTo>
                  <a:cubicBezTo>
                    <a:pt x="51" y="332"/>
                    <a:pt x="31" y="338"/>
                    <a:pt x="24" y="340"/>
                  </a:cubicBezTo>
                  <a:cubicBezTo>
                    <a:pt x="0" y="349"/>
                    <a:pt x="18" y="358"/>
                    <a:pt x="30" y="362"/>
                  </a:cubicBezTo>
                  <a:cubicBezTo>
                    <a:pt x="33" y="363"/>
                    <a:pt x="53" y="359"/>
                    <a:pt x="81" y="351"/>
                  </a:cubicBezTo>
                  <a:cubicBezTo>
                    <a:pt x="95" y="347"/>
                    <a:pt x="111" y="343"/>
                    <a:pt x="128" y="338"/>
                  </a:cubicBezTo>
                  <a:cubicBezTo>
                    <a:pt x="136" y="335"/>
                    <a:pt x="145" y="333"/>
                    <a:pt x="154" y="330"/>
                  </a:cubicBezTo>
                  <a:cubicBezTo>
                    <a:pt x="163" y="327"/>
                    <a:pt x="163" y="327"/>
                    <a:pt x="163" y="327"/>
                  </a:cubicBezTo>
                  <a:cubicBezTo>
                    <a:pt x="196" y="347"/>
                    <a:pt x="225" y="363"/>
                    <a:pt x="231" y="366"/>
                  </a:cubicBezTo>
                  <a:cubicBezTo>
                    <a:pt x="233" y="367"/>
                    <a:pt x="234" y="367"/>
                    <a:pt x="235" y="367"/>
                  </a:cubicBezTo>
                  <a:cubicBezTo>
                    <a:pt x="237" y="370"/>
                    <a:pt x="237" y="370"/>
                    <a:pt x="237" y="370"/>
                  </a:cubicBezTo>
                  <a:cubicBezTo>
                    <a:pt x="239" y="373"/>
                    <a:pt x="242" y="377"/>
                    <a:pt x="245" y="381"/>
                  </a:cubicBezTo>
                  <a:cubicBezTo>
                    <a:pt x="257" y="398"/>
                    <a:pt x="271" y="417"/>
                    <a:pt x="287" y="439"/>
                  </a:cubicBezTo>
                  <a:cubicBezTo>
                    <a:pt x="299" y="456"/>
                    <a:pt x="299" y="456"/>
                    <a:pt x="299" y="456"/>
                  </a:cubicBezTo>
                  <a:cubicBezTo>
                    <a:pt x="299" y="456"/>
                    <a:pt x="299" y="456"/>
                    <a:pt x="299" y="456"/>
                  </a:cubicBezTo>
                  <a:cubicBezTo>
                    <a:pt x="298" y="458"/>
                    <a:pt x="298" y="458"/>
                    <a:pt x="298" y="458"/>
                  </a:cubicBezTo>
                  <a:cubicBezTo>
                    <a:pt x="289" y="470"/>
                    <a:pt x="280" y="483"/>
                    <a:pt x="270" y="496"/>
                  </a:cubicBezTo>
                  <a:cubicBezTo>
                    <a:pt x="260" y="509"/>
                    <a:pt x="251" y="523"/>
                    <a:pt x="240" y="537"/>
                  </a:cubicBezTo>
                  <a:cubicBezTo>
                    <a:pt x="235" y="545"/>
                    <a:pt x="235" y="545"/>
                    <a:pt x="235" y="545"/>
                  </a:cubicBezTo>
                  <a:cubicBezTo>
                    <a:pt x="235" y="545"/>
                    <a:pt x="235" y="545"/>
                    <a:pt x="235" y="545"/>
                  </a:cubicBezTo>
                  <a:cubicBezTo>
                    <a:pt x="231" y="544"/>
                    <a:pt x="202" y="561"/>
                    <a:pt x="166" y="583"/>
                  </a:cubicBezTo>
                  <a:cubicBezTo>
                    <a:pt x="165" y="582"/>
                    <a:pt x="165" y="582"/>
                    <a:pt x="165" y="582"/>
                  </a:cubicBezTo>
                  <a:cubicBezTo>
                    <a:pt x="93" y="566"/>
                    <a:pt x="21" y="550"/>
                    <a:pt x="21" y="550"/>
                  </a:cubicBezTo>
                  <a:cubicBezTo>
                    <a:pt x="7" y="546"/>
                    <a:pt x="12" y="552"/>
                    <a:pt x="19" y="560"/>
                  </a:cubicBezTo>
                  <a:cubicBezTo>
                    <a:pt x="22" y="564"/>
                    <a:pt x="78" y="581"/>
                    <a:pt x="140" y="599"/>
                  </a:cubicBezTo>
                  <a:cubicBezTo>
                    <a:pt x="82" y="635"/>
                    <a:pt x="19" y="676"/>
                    <a:pt x="19" y="676"/>
                  </a:cubicBezTo>
                  <a:cubicBezTo>
                    <a:pt x="8" y="682"/>
                    <a:pt x="15" y="684"/>
                    <a:pt x="24" y="686"/>
                  </a:cubicBezTo>
                  <a:cubicBezTo>
                    <a:pt x="30" y="687"/>
                    <a:pt x="91" y="653"/>
                    <a:pt x="148" y="622"/>
                  </a:cubicBezTo>
                  <a:cubicBezTo>
                    <a:pt x="147" y="625"/>
                    <a:pt x="146" y="629"/>
                    <a:pt x="145" y="633"/>
                  </a:cubicBezTo>
                  <a:cubicBezTo>
                    <a:pt x="140" y="650"/>
                    <a:pt x="136" y="666"/>
                    <a:pt x="132" y="679"/>
                  </a:cubicBezTo>
                  <a:cubicBezTo>
                    <a:pt x="125" y="707"/>
                    <a:pt x="120" y="728"/>
                    <a:pt x="118" y="735"/>
                  </a:cubicBezTo>
                  <a:cubicBezTo>
                    <a:pt x="114" y="760"/>
                    <a:pt x="131" y="749"/>
                    <a:pt x="141" y="741"/>
                  </a:cubicBezTo>
                  <a:cubicBezTo>
                    <a:pt x="143" y="738"/>
                    <a:pt x="149" y="719"/>
                    <a:pt x="156" y="691"/>
                  </a:cubicBezTo>
                  <a:cubicBezTo>
                    <a:pt x="160" y="677"/>
                    <a:pt x="164" y="661"/>
                    <a:pt x="168" y="644"/>
                  </a:cubicBezTo>
                  <a:cubicBezTo>
                    <a:pt x="170" y="635"/>
                    <a:pt x="172" y="627"/>
                    <a:pt x="174" y="618"/>
                  </a:cubicBezTo>
                  <a:cubicBezTo>
                    <a:pt x="177" y="605"/>
                    <a:pt x="177" y="605"/>
                    <a:pt x="177" y="605"/>
                  </a:cubicBezTo>
                  <a:cubicBezTo>
                    <a:pt x="207" y="588"/>
                    <a:pt x="232" y="574"/>
                    <a:pt x="243" y="567"/>
                  </a:cubicBezTo>
                  <a:cubicBezTo>
                    <a:pt x="243" y="568"/>
                    <a:pt x="243" y="568"/>
                    <a:pt x="244" y="569"/>
                  </a:cubicBezTo>
                  <a:cubicBezTo>
                    <a:pt x="244" y="569"/>
                    <a:pt x="244" y="569"/>
                    <a:pt x="244" y="569"/>
                  </a:cubicBezTo>
                  <a:cubicBezTo>
                    <a:pt x="246" y="568"/>
                    <a:pt x="246" y="568"/>
                    <a:pt x="246" y="568"/>
                  </a:cubicBezTo>
                  <a:cubicBezTo>
                    <a:pt x="249" y="568"/>
                    <a:pt x="249" y="568"/>
                    <a:pt x="249" y="568"/>
                  </a:cubicBezTo>
                  <a:cubicBezTo>
                    <a:pt x="255" y="567"/>
                    <a:pt x="255" y="567"/>
                    <a:pt x="255" y="567"/>
                  </a:cubicBezTo>
                  <a:cubicBezTo>
                    <a:pt x="255" y="568"/>
                    <a:pt x="255" y="568"/>
                    <a:pt x="255" y="567"/>
                  </a:cubicBezTo>
                  <a:cubicBezTo>
                    <a:pt x="256" y="567"/>
                    <a:pt x="256" y="567"/>
                    <a:pt x="256" y="567"/>
                  </a:cubicBezTo>
                  <a:cubicBezTo>
                    <a:pt x="283" y="564"/>
                    <a:pt x="283" y="564"/>
                    <a:pt x="283" y="564"/>
                  </a:cubicBezTo>
                  <a:cubicBezTo>
                    <a:pt x="301" y="562"/>
                    <a:pt x="320" y="560"/>
                    <a:pt x="339" y="558"/>
                  </a:cubicBezTo>
                  <a:cubicBezTo>
                    <a:pt x="353" y="556"/>
                    <a:pt x="353" y="556"/>
                    <a:pt x="353" y="556"/>
                  </a:cubicBezTo>
                  <a:cubicBezTo>
                    <a:pt x="358" y="556"/>
                    <a:pt x="358" y="556"/>
                    <a:pt x="358" y="556"/>
                  </a:cubicBezTo>
                  <a:cubicBezTo>
                    <a:pt x="367" y="575"/>
                    <a:pt x="367" y="575"/>
                    <a:pt x="367" y="575"/>
                  </a:cubicBezTo>
                  <a:cubicBezTo>
                    <a:pt x="375" y="594"/>
                    <a:pt x="383" y="612"/>
                    <a:pt x="391" y="631"/>
                  </a:cubicBezTo>
                  <a:cubicBezTo>
                    <a:pt x="404" y="659"/>
                    <a:pt x="404" y="659"/>
                    <a:pt x="404" y="659"/>
                  </a:cubicBezTo>
                  <a:cubicBezTo>
                    <a:pt x="404" y="659"/>
                    <a:pt x="404" y="659"/>
                    <a:pt x="404" y="659"/>
                  </a:cubicBezTo>
                  <a:cubicBezTo>
                    <a:pt x="402" y="667"/>
                    <a:pt x="402" y="703"/>
                    <a:pt x="403" y="745"/>
                  </a:cubicBezTo>
                  <a:cubicBezTo>
                    <a:pt x="353" y="799"/>
                    <a:pt x="304" y="853"/>
                    <a:pt x="304" y="853"/>
                  </a:cubicBezTo>
                  <a:cubicBezTo>
                    <a:pt x="293" y="863"/>
                    <a:pt x="301" y="862"/>
                    <a:pt x="311" y="860"/>
                  </a:cubicBezTo>
                  <a:cubicBezTo>
                    <a:pt x="316" y="859"/>
                    <a:pt x="358" y="820"/>
                    <a:pt x="404" y="775"/>
                  </a:cubicBezTo>
                  <a:cubicBezTo>
                    <a:pt x="407" y="841"/>
                    <a:pt x="410" y="910"/>
                    <a:pt x="410" y="910"/>
                  </a:cubicBezTo>
                  <a:cubicBezTo>
                    <a:pt x="410" y="922"/>
                    <a:pt x="415" y="917"/>
                    <a:pt x="421" y="910"/>
                  </a:cubicBezTo>
                  <a:cubicBezTo>
                    <a:pt x="425" y="906"/>
                    <a:pt x="427" y="841"/>
                    <a:pt x="428" y="777"/>
                  </a:cubicBezTo>
                  <a:cubicBezTo>
                    <a:pt x="438" y="787"/>
                    <a:pt x="438" y="787"/>
                    <a:pt x="438" y="787"/>
                  </a:cubicBezTo>
                  <a:cubicBezTo>
                    <a:pt x="450" y="799"/>
                    <a:pt x="461" y="811"/>
                    <a:pt x="471" y="821"/>
                  </a:cubicBezTo>
                  <a:cubicBezTo>
                    <a:pt x="492" y="842"/>
                    <a:pt x="507" y="857"/>
                    <a:pt x="512" y="861"/>
                  </a:cubicBezTo>
                  <a:cubicBezTo>
                    <a:pt x="532" y="878"/>
                    <a:pt x="531" y="857"/>
                    <a:pt x="528" y="845"/>
                  </a:cubicBezTo>
                  <a:cubicBezTo>
                    <a:pt x="528" y="841"/>
                    <a:pt x="514" y="827"/>
                    <a:pt x="493" y="807"/>
                  </a:cubicBezTo>
                  <a:cubicBezTo>
                    <a:pt x="483" y="797"/>
                    <a:pt x="471" y="785"/>
                    <a:pt x="458" y="773"/>
                  </a:cubicBezTo>
                  <a:cubicBezTo>
                    <a:pt x="452" y="767"/>
                    <a:pt x="445" y="761"/>
                    <a:pt x="439" y="754"/>
                  </a:cubicBezTo>
                  <a:cubicBezTo>
                    <a:pt x="429" y="745"/>
                    <a:pt x="429" y="745"/>
                    <a:pt x="429" y="745"/>
                  </a:cubicBezTo>
                  <a:cubicBezTo>
                    <a:pt x="428" y="744"/>
                    <a:pt x="428" y="744"/>
                    <a:pt x="428" y="744"/>
                  </a:cubicBezTo>
                  <a:cubicBezTo>
                    <a:pt x="428" y="706"/>
                    <a:pt x="428" y="673"/>
                    <a:pt x="428" y="661"/>
                  </a:cubicBezTo>
                  <a:cubicBezTo>
                    <a:pt x="428" y="661"/>
                    <a:pt x="428" y="661"/>
                    <a:pt x="428" y="661"/>
                  </a:cubicBezTo>
                  <a:cubicBezTo>
                    <a:pt x="428" y="659"/>
                    <a:pt x="428" y="658"/>
                    <a:pt x="427" y="657"/>
                  </a:cubicBezTo>
                  <a:cubicBezTo>
                    <a:pt x="427" y="657"/>
                    <a:pt x="427" y="657"/>
                    <a:pt x="427" y="657"/>
                  </a:cubicBezTo>
                  <a:cubicBezTo>
                    <a:pt x="428" y="656"/>
                    <a:pt x="428" y="656"/>
                    <a:pt x="428" y="656"/>
                  </a:cubicBezTo>
                  <a:cubicBezTo>
                    <a:pt x="431" y="649"/>
                    <a:pt x="431" y="649"/>
                    <a:pt x="431" y="649"/>
                  </a:cubicBezTo>
                  <a:cubicBezTo>
                    <a:pt x="437" y="635"/>
                    <a:pt x="437" y="635"/>
                    <a:pt x="437" y="635"/>
                  </a:cubicBezTo>
                  <a:cubicBezTo>
                    <a:pt x="462" y="577"/>
                    <a:pt x="462" y="577"/>
                    <a:pt x="462" y="577"/>
                  </a:cubicBezTo>
                  <a:cubicBezTo>
                    <a:pt x="472" y="554"/>
                    <a:pt x="472" y="554"/>
                    <a:pt x="472" y="554"/>
                  </a:cubicBezTo>
                  <a:cubicBezTo>
                    <a:pt x="478" y="555"/>
                    <a:pt x="478" y="555"/>
                    <a:pt x="478" y="555"/>
                  </a:cubicBezTo>
                  <a:cubicBezTo>
                    <a:pt x="494" y="556"/>
                    <a:pt x="494" y="556"/>
                    <a:pt x="494" y="556"/>
                  </a:cubicBezTo>
                  <a:cubicBezTo>
                    <a:pt x="556" y="563"/>
                    <a:pt x="556" y="563"/>
                    <a:pt x="556" y="563"/>
                  </a:cubicBezTo>
                  <a:cubicBezTo>
                    <a:pt x="581" y="565"/>
                    <a:pt x="581" y="565"/>
                    <a:pt x="581" y="565"/>
                  </a:cubicBezTo>
                  <a:cubicBezTo>
                    <a:pt x="582" y="566"/>
                    <a:pt x="584" y="567"/>
                    <a:pt x="586" y="568"/>
                  </a:cubicBezTo>
                  <a:cubicBezTo>
                    <a:pt x="585" y="570"/>
                    <a:pt x="585" y="569"/>
                    <a:pt x="586" y="568"/>
                  </a:cubicBezTo>
                  <a:cubicBezTo>
                    <a:pt x="596" y="575"/>
                    <a:pt x="618" y="588"/>
                    <a:pt x="644" y="602"/>
                  </a:cubicBezTo>
                  <a:cubicBezTo>
                    <a:pt x="645" y="604"/>
                    <a:pt x="645" y="604"/>
                    <a:pt x="645" y="604"/>
                  </a:cubicBezTo>
                  <a:cubicBezTo>
                    <a:pt x="666" y="675"/>
                    <a:pt x="688" y="744"/>
                    <a:pt x="688" y="744"/>
                  </a:cubicBezTo>
                  <a:cubicBezTo>
                    <a:pt x="692" y="759"/>
                    <a:pt x="695" y="751"/>
                    <a:pt x="699" y="741"/>
                  </a:cubicBezTo>
                  <a:cubicBezTo>
                    <a:pt x="700" y="737"/>
                    <a:pt x="687" y="680"/>
                    <a:pt x="671" y="617"/>
                  </a:cubicBezTo>
                  <a:cubicBezTo>
                    <a:pt x="732" y="649"/>
                    <a:pt x="802" y="685"/>
                    <a:pt x="802" y="685"/>
                  </a:cubicBezTo>
                  <a:cubicBezTo>
                    <a:pt x="812" y="691"/>
                    <a:pt x="810" y="684"/>
                    <a:pt x="807" y="675"/>
                  </a:cubicBezTo>
                  <a:cubicBezTo>
                    <a:pt x="805" y="670"/>
                    <a:pt x="744" y="632"/>
                    <a:pt x="687" y="599"/>
                  </a:cubicBezTo>
                  <a:cubicBezTo>
                    <a:pt x="691" y="598"/>
                    <a:pt x="695" y="597"/>
                    <a:pt x="699" y="596"/>
                  </a:cubicBezTo>
                  <a:cubicBezTo>
                    <a:pt x="715" y="591"/>
                    <a:pt x="731" y="587"/>
                    <a:pt x="745" y="583"/>
                  </a:cubicBezTo>
                  <a:cubicBezTo>
                    <a:pt x="773" y="576"/>
                    <a:pt x="794" y="570"/>
                    <a:pt x="800" y="568"/>
                  </a:cubicBezTo>
                  <a:cubicBezTo>
                    <a:pt x="824" y="559"/>
                    <a:pt x="806" y="550"/>
                    <a:pt x="794" y="546"/>
                  </a:cubicBezTo>
                  <a:cubicBezTo>
                    <a:pt x="791" y="545"/>
                    <a:pt x="771" y="549"/>
                    <a:pt x="743" y="557"/>
                  </a:cubicBezTo>
                  <a:cubicBezTo>
                    <a:pt x="729" y="561"/>
                    <a:pt x="713" y="566"/>
                    <a:pt x="696" y="571"/>
                  </a:cubicBezTo>
                  <a:cubicBezTo>
                    <a:pt x="688" y="573"/>
                    <a:pt x="679" y="576"/>
                    <a:pt x="671" y="578"/>
                  </a:cubicBezTo>
                  <a:cubicBezTo>
                    <a:pt x="659" y="582"/>
                    <a:pt x="659" y="582"/>
                    <a:pt x="659" y="582"/>
                  </a:cubicBezTo>
                  <a:cubicBezTo>
                    <a:pt x="626" y="562"/>
                    <a:pt x="598" y="547"/>
                    <a:pt x="591" y="544"/>
                  </a:cubicBezTo>
                  <a:cubicBezTo>
                    <a:pt x="591" y="543"/>
                    <a:pt x="591" y="543"/>
                    <a:pt x="591" y="543"/>
                  </a:cubicBezTo>
                  <a:cubicBezTo>
                    <a:pt x="592" y="540"/>
                    <a:pt x="593" y="539"/>
                    <a:pt x="591" y="543"/>
                  </a:cubicBezTo>
                  <a:cubicBezTo>
                    <a:pt x="587" y="538"/>
                    <a:pt x="587" y="538"/>
                    <a:pt x="587" y="538"/>
                  </a:cubicBezTo>
                  <a:cubicBezTo>
                    <a:pt x="578" y="526"/>
                    <a:pt x="578" y="526"/>
                    <a:pt x="578" y="526"/>
                  </a:cubicBezTo>
                  <a:cubicBezTo>
                    <a:pt x="566" y="509"/>
                    <a:pt x="554" y="493"/>
                    <a:pt x="542" y="477"/>
                  </a:cubicBezTo>
                  <a:cubicBezTo>
                    <a:pt x="526" y="456"/>
                    <a:pt x="526" y="456"/>
                    <a:pt x="526" y="456"/>
                  </a:cubicBezTo>
                  <a:cubicBezTo>
                    <a:pt x="530" y="451"/>
                    <a:pt x="530" y="451"/>
                    <a:pt x="530" y="451"/>
                  </a:cubicBezTo>
                  <a:cubicBezTo>
                    <a:pt x="538" y="439"/>
                    <a:pt x="538" y="439"/>
                    <a:pt x="538" y="439"/>
                  </a:cubicBezTo>
                  <a:cubicBezTo>
                    <a:pt x="550" y="424"/>
                    <a:pt x="561" y="408"/>
                    <a:pt x="572" y="393"/>
                  </a:cubicBezTo>
                  <a:cubicBezTo>
                    <a:pt x="588" y="370"/>
                    <a:pt x="588" y="370"/>
                    <a:pt x="588" y="370"/>
                  </a:cubicBezTo>
                  <a:cubicBezTo>
                    <a:pt x="590" y="367"/>
                    <a:pt x="590" y="367"/>
                    <a:pt x="590" y="367"/>
                  </a:cubicBezTo>
                  <a:cubicBezTo>
                    <a:pt x="590" y="368"/>
                    <a:pt x="591" y="369"/>
                    <a:pt x="590" y="367"/>
                  </a:cubicBezTo>
                  <a:cubicBezTo>
                    <a:pt x="591" y="366"/>
                    <a:pt x="591" y="366"/>
                    <a:pt x="591" y="366"/>
                  </a:cubicBezTo>
                  <a:cubicBezTo>
                    <a:pt x="591" y="366"/>
                    <a:pt x="592" y="366"/>
                    <a:pt x="592" y="366"/>
                  </a:cubicBezTo>
                  <a:cubicBezTo>
                    <a:pt x="596" y="367"/>
                    <a:pt x="624" y="350"/>
                    <a:pt x="660" y="328"/>
                  </a:cubicBezTo>
                  <a:cubicBezTo>
                    <a:pt x="731" y="345"/>
                    <a:pt x="800" y="360"/>
                    <a:pt x="800" y="360"/>
                  </a:cubicBezTo>
                  <a:cubicBezTo>
                    <a:pt x="814" y="364"/>
                    <a:pt x="809" y="358"/>
                    <a:pt x="803" y="350"/>
                  </a:cubicBezTo>
                  <a:cubicBezTo>
                    <a:pt x="800" y="346"/>
                    <a:pt x="746" y="330"/>
                    <a:pt x="685" y="312"/>
                  </a:cubicBezTo>
                  <a:cubicBezTo>
                    <a:pt x="744" y="276"/>
                    <a:pt x="807" y="235"/>
                    <a:pt x="807" y="235"/>
                  </a:cubicBezTo>
                  <a:cubicBezTo>
                    <a:pt x="818" y="228"/>
                    <a:pt x="811" y="227"/>
                    <a:pt x="80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upa 17"/>
          <p:cNvGrpSpPr/>
          <p:nvPr/>
        </p:nvGrpSpPr>
        <p:grpSpPr>
          <a:xfrm>
            <a:off x="1638122" y="5259144"/>
            <a:ext cx="7927955" cy="1135715"/>
            <a:chOff x="79376" y="4503738"/>
            <a:chExt cx="9131300" cy="1308100"/>
          </a:xfrm>
        </p:grpSpPr>
        <p:sp>
          <p:nvSpPr>
            <p:cNvPr id="9" name="Freeform 5"/>
            <p:cNvSpPr>
              <a:spLocks noEditPoints="1"/>
            </p:cNvSpPr>
            <p:nvPr/>
          </p:nvSpPr>
          <p:spPr bwMode="auto">
            <a:xfrm>
              <a:off x="217488" y="4613275"/>
              <a:ext cx="4554538" cy="993775"/>
            </a:xfrm>
            <a:custGeom>
              <a:avLst/>
              <a:gdLst>
                <a:gd name="T0" fmla="*/ 1583 w 1608"/>
                <a:gd name="T1" fmla="*/ 313 h 351"/>
                <a:gd name="T2" fmla="*/ 1522 w 1608"/>
                <a:gd name="T3" fmla="*/ 281 h 351"/>
                <a:gd name="T4" fmla="*/ 1520 w 1608"/>
                <a:gd name="T5" fmla="*/ 224 h 351"/>
                <a:gd name="T6" fmla="*/ 1480 w 1608"/>
                <a:gd name="T7" fmla="*/ 209 h 351"/>
                <a:gd name="T8" fmla="*/ 1410 w 1608"/>
                <a:gd name="T9" fmla="*/ 216 h 351"/>
                <a:gd name="T10" fmla="*/ 1409 w 1608"/>
                <a:gd name="T11" fmla="*/ 195 h 351"/>
                <a:gd name="T12" fmla="*/ 1414 w 1608"/>
                <a:gd name="T13" fmla="*/ 150 h 351"/>
                <a:gd name="T14" fmla="*/ 1363 w 1608"/>
                <a:gd name="T15" fmla="*/ 131 h 351"/>
                <a:gd name="T16" fmla="*/ 1274 w 1608"/>
                <a:gd name="T17" fmla="*/ 144 h 351"/>
                <a:gd name="T18" fmla="*/ 1279 w 1608"/>
                <a:gd name="T19" fmla="*/ 91 h 351"/>
                <a:gd name="T20" fmla="*/ 1238 w 1608"/>
                <a:gd name="T21" fmla="*/ 86 h 351"/>
                <a:gd name="T22" fmla="*/ 1100 w 1608"/>
                <a:gd name="T23" fmla="*/ 117 h 351"/>
                <a:gd name="T24" fmla="*/ 1147 w 1608"/>
                <a:gd name="T25" fmla="*/ 40 h 351"/>
                <a:gd name="T26" fmla="*/ 955 w 1608"/>
                <a:gd name="T27" fmla="*/ 145 h 351"/>
                <a:gd name="T28" fmla="*/ 1061 w 1608"/>
                <a:gd name="T29" fmla="*/ 36 h 351"/>
                <a:gd name="T30" fmla="*/ 868 w 1608"/>
                <a:gd name="T31" fmla="*/ 127 h 351"/>
                <a:gd name="T32" fmla="*/ 969 w 1608"/>
                <a:gd name="T33" fmla="*/ 20 h 351"/>
                <a:gd name="T34" fmla="*/ 783 w 1608"/>
                <a:gd name="T35" fmla="*/ 106 h 351"/>
                <a:gd name="T36" fmla="*/ 863 w 1608"/>
                <a:gd name="T37" fmla="*/ 19 h 351"/>
                <a:gd name="T38" fmla="*/ 632 w 1608"/>
                <a:gd name="T39" fmla="*/ 131 h 351"/>
                <a:gd name="T40" fmla="*/ 757 w 1608"/>
                <a:gd name="T41" fmla="*/ 35 h 351"/>
                <a:gd name="T42" fmla="*/ 528 w 1608"/>
                <a:gd name="T43" fmla="*/ 121 h 351"/>
                <a:gd name="T44" fmla="*/ 596 w 1608"/>
                <a:gd name="T45" fmla="*/ 37 h 351"/>
                <a:gd name="T46" fmla="*/ 348 w 1608"/>
                <a:gd name="T47" fmla="*/ 157 h 351"/>
                <a:gd name="T48" fmla="*/ 400 w 1608"/>
                <a:gd name="T49" fmla="*/ 79 h 351"/>
                <a:gd name="T50" fmla="*/ 158 w 1608"/>
                <a:gd name="T51" fmla="*/ 197 h 351"/>
                <a:gd name="T52" fmla="*/ 92 w 1608"/>
                <a:gd name="T53" fmla="*/ 170 h 351"/>
                <a:gd name="T54" fmla="*/ 7 w 1608"/>
                <a:gd name="T55" fmla="*/ 230 h 351"/>
                <a:gd name="T56" fmla="*/ 23 w 1608"/>
                <a:gd name="T57" fmla="*/ 239 h 351"/>
                <a:gd name="T58" fmla="*/ 147 w 1608"/>
                <a:gd name="T59" fmla="*/ 227 h 351"/>
                <a:gd name="T60" fmla="*/ 319 w 1608"/>
                <a:gd name="T61" fmla="*/ 142 h 351"/>
                <a:gd name="T62" fmla="*/ 286 w 1608"/>
                <a:gd name="T63" fmla="*/ 222 h 351"/>
                <a:gd name="T64" fmla="*/ 400 w 1608"/>
                <a:gd name="T65" fmla="*/ 195 h 351"/>
                <a:gd name="T66" fmla="*/ 442 w 1608"/>
                <a:gd name="T67" fmla="*/ 208 h 351"/>
                <a:gd name="T68" fmla="*/ 572 w 1608"/>
                <a:gd name="T69" fmla="*/ 138 h 351"/>
                <a:gd name="T70" fmla="*/ 521 w 1608"/>
                <a:gd name="T71" fmla="*/ 222 h 351"/>
                <a:gd name="T72" fmla="*/ 670 w 1608"/>
                <a:gd name="T73" fmla="*/ 154 h 351"/>
                <a:gd name="T74" fmla="*/ 611 w 1608"/>
                <a:gd name="T75" fmla="*/ 219 h 351"/>
                <a:gd name="T76" fmla="*/ 800 w 1608"/>
                <a:gd name="T77" fmla="*/ 134 h 351"/>
                <a:gd name="T78" fmla="*/ 724 w 1608"/>
                <a:gd name="T79" fmla="*/ 222 h 351"/>
                <a:gd name="T80" fmla="*/ 913 w 1608"/>
                <a:gd name="T81" fmla="*/ 139 h 351"/>
                <a:gd name="T82" fmla="*/ 846 w 1608"/>
                <a:gd name="T83" fmla="*/ 233 h 351"/>
                <a:gd name="T84" fmla="*/ 943 w 1608"/>
                <a:gd name="T85" fmla="*/ 209 h 351"/>
                <a:gd name="T86" fmla="*/ 937 w 1608"/>
                <a:gd name="T87" fmla="*/ 248 h 351"/>
                <a:gd name="T88" fmla="*/ 1023 w 1608"/>
                <a:gd name="T89" fmla="*/ 233 h 351"/>
                <a:gd name="T90" fmla="*/ 1082 w 1608"/>
                <a:gd name="T91" fmla="*/ 237 h 351"/>
                <a:gd name="T92" fmla="*/ 1146 w 1608"/>
                <a:gd name="T93" fmla="*/ 220 h 351"/>
                <a:gd name="T94" fmla="*/ 1221 w 1608"/>
                <a:gd name="T95" fmla="*/ 226 h 351"/>
                <a:gd name="T96" fmla="*/ 1221 w 1608"/>
                <a:gd name="T97" fmla="*/ 271 h 351"/>
                <a:gd name="T98" fmla="*/ 1351 w 1608"/>
                <a:gd name="T99" fmla="*/ 215 h 351"/>
                <a:gd name="T100" fmla="*/ 1312 w 1608"/>
                <a:gd name="T101" fmla="*/ 302 h 351"/>
                <a:gd name="T102" fmla="*/ 1411 w 1608"/>
                <a:gd name="T103" fmla="*/ 283 h 351"/>
                <a:gd name="T104" fmla="*/ 1489 w 1608"/>
                <a:gd name="T105" fmla="*/ 273 h 351"/>
                <a:gd name="T106" fmla="*/ 1489 w 1608"/>
                <a:gd name="T107" fmla="*/ 330 h 351"/>
                <a:gd name="T108" fmla="*/ 1574 w 1608"/>
                <a:gd name="T109" fmla="*/ 349 h 351"/>
                <a:gd name="T110" fmla="*/ 1598 w 1608"/>
                <a:gd name="T111" fmla="*/ 341 h 351"/>
                <a:gd name="T112" fmla="*/ 100 w 1608"/>
                <a:gd name="T113" fmla="*/ 176 h 351"/>
                <a:gd name="T114" fmla="*/ 1587 w 1608"/>
                <a:gd name="T115" fmla="*/ 34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8" h="351">
                  <a:moveTo>
                    <a:pt x="1604" y="320"/>
                  </a:moveTo>
                  <a:cubicBezTo>
                    <a:pt x="1602" y="316"/>
                    <a:pt x="1598" y="313"/>
                    <a:pt x="1594" y="312"/>
                  </a:cubicBezTo>
                  <a:cubicBezTo>
                    <a:pt x="1590" y="311"/>
                    <a:pt x="1587" y="311"/>
                    <a:pt x="1583" y="313"/>
                  </a:cubicBezTo>
                  <a:cubicBezTo>
                    <a:pt x="1578" y="306"/>
                    <a:pt x="1569" y="295"/>
                    <a:pt x="1556" y="277"/>
                  </a:cubicBezTo>
                  <a:cubicBezTo>
                    <a:pt x="1554" y="274"/>
                    <a:pt x="1551" y="272"/>
                    <a:pt x="1547" y="271"/>
                  </a:cubicBezTo>
                  <a:cubicBezTo>
                    <a:pt x="1540" y="270"/>
                    <a:pt x="1538" y="271"/>
                    <a:pt x="1522" y="281"/>
                  </a:cubicBezTo>
                  <a:cubicBezTo>
                    <a:pt x="1522" y="281"/>
                    <a:pt x="1521" y="282"/>
                    <a:pt x="1520" y="282"/>
                  </a:cubicBezTo>
                  <a:cubicBezTo>
                    <a:pt x="1534" y="241"/>
                    <a:pt x="1534" y="239"/>
                    <a:pt x="1530" y="232"/>
                  </a:cubicBezTo>
                  <a:cubicBezTo>
                    <a:pt x="1528" y="228"/>
                    <a:pt x="1524" y="225"/>
                    <a:pt x="1520" y="224"/>
                  </a:cubicBezTo>
                  <a:cubicBezTo>
                    <a:pt x="1512" y="222"/>
                    <a:pt x="1512" y="222"/>
                    <a:pt x="1479" y="242"/>
                  </a:cubicBezTo>
                  <a:cubicBezTo>
                    <a:pt x="1474" y="245"/>
                    <a:pt x="1467" y="250"/>
                    <a:pt x="1460" y="254"/>
                  </a:cubicBezTo>
                  <a:cubicBezTo>
                    <a:pt x="1480" y="209"/>
                    <a:pt x="1480" y="209"/>
                    <a:pt x="1480" y="209"/>
                  </a:cubicBezTo>
                  <a:cubicBezTo>
                    <a:pt x="1482" y="205"/>
                    <a:pt x="1482" y="199"/>
                    <a:pt x="1480" y="195"/>
                  </a:cubicBezTo>
                  <a:cubicBezTo>
                    <a:pt x="1478" y="191"/>
                    <a:pt x="1474" y="188"/>
                    <a:pt x="1470" y="187"/>
                  </a:cubicBezTo>
                  <a:cubicBezTo>
                    <a:pt x="1462" y="185"/>
                    <a:pt x="1462" y="185"/>
                    <a:pt x="1410" y="216"/>
                  </a:cubicBezTo>
                  <a:cubicBezTo>
                    <a:pt x="1400" y="222"/>
                    <a:pt x="1388" y="229"/>
                    <a:pt x="1375" y="237"/>
                  </a:cubicBezTo>
                  <a:cubicBezTo>
                    <a:pt x="1375" y="236"/>
                    <a:pt x="1376" y="236"/>
                    <a:pt x="1376" y="236"/>
                  </a:cubicBezTo>
                  <a:cubicBezTo>
                    <a:pt x="1388" y="221"/>
                    <a:pt x="1400" y="206"/>
                    <a:pt x="1409" y="195"/>
                  </a:cubicBezTo>
                  <a:cubicBezTo>
                    <a:pt x="1413" y="189"/>
                    <a:pt x="1417" y="184"/>
                    <a:pt x="1419" y="181"/>
                  </a:cubicBezTo>
                  <a:cubicBezTo>
                    <a:pt x="1425" y="174"/>
                    <a:pt x="1430" y="167"/>
                    <a:pt x="1425" y="158"/>
                  </a:cubicBezTo>
                  <a:cubicBezTo>
                    <a:pt x="1423" y="154"/>
                    <a:pt x="1419" y="151"/>
                    <a:pt x="1414" y="150"/>
                  </a:cubicBezTo>
                  <a:cubicBezTo>
                    <a:pt x="1402" y="147"/>
                    <a:pt x="1389" y="153"/>
                    <a:pt x="1313" y="202"/>
                  </a:cubicBezTo>
                  <a:cubicBezTo>
                    <a:pt x="1325" y="189"/>
                    <a:pt x="1336" y="177"/>
                    <a:pt x="1345" y="167"/>
                  </a:cubicBezTo>
                  <a:cubicBezTo>
                    <a:pt x="1363" y="148"/>
                    <a:pt x="1369" y="142"/>
                    <a:pt x="1363" y="131"/>
                  </a:cubicBezTo>
                  <a:cubicBezTo>
                    <a:pt x="1361" y="127"/>
                    <a:pt x="1357" y="124"/>
                    <a:pt x="1352" y="123"/>
                  </a:cubicBezTo>
                  <a:cubicBezTo>
                    <a:pt x="1343" y="120"/>
                    <a:pt x="1335" y="122"/>
                    <a:pt x="1235" y="181"/>
                  </a:cubicBezTo>
                  <a:cubicBezTo>
                    <a:pt x="1250" y="167"/>
                    <a:pt x="1263" y="155"/>
                    <a:pt x="1274" y="144"/>
                  </a:cubicBezTo>
                  <a:cubicBezTo>
                    <a:pt x="1298" y="121"/>
                    <a:pt x="1308" y="110"/>
                    <a:pt x="1301" y="97"/>
                  </a:cubicBezTo>
                  <a:cubicBezTo>
                    <a:pt x="1298" y="93"/>
                    <a:pt x="1295" y="90"/>
                    <a:pt x="1291" y="89"/>
                  </a:cubicBezTo>
                  <a:cubicBezTo>
                    <a:pt x="1287" y="88"/>
                    <a:pt x="1282" y="89"/>
                    <a:pt x="1279" y="91"/>
                  </a:cubicBezTo>
                  <a:cubicBezTo>
                    <a:pt x="1279" y="91"/>
                    <a:pt x="1279" y="91"/>
                    <a:pt x="1279" y="91"/>
                  </a:cubicBezTo>
                  <a:cubicBezTo>
                    <a:pt x="1240" y="112"/>
                    <a:pt x="1194" y="139"/>
                    <a:pt x="1151" y="162"/>
                  </a:cubicBezTo>
                  <a:cubicBezTo>
                    <a:pt x="1238" y="86"/>
                    <a:pt x="1238" y="86"/>
                    <a:pt x="1238" y="86"/>
                  </a:cubicBezTo>
                  <a:cubicBezTo>
                    <a:pt x="1243" y="81"/>
                    <a:pt x="1245" y="73"/>
                    <a:pt x="1241" y="66"/>
                  </a:cubicBezTo>
                  <a:cubicBezTo>
                    <a:pt x="1239" y="62"/>
                    <a:pt x="1235" y="59"/>
                    <a:pt x="1230" y="57"/>
                  </a:cubicBezTo>
                  <a:cubicBezTo>
                    <a:pt x="1217" y="54"/>
                    <a:pt x="1193" y="63"/>
                    <a:pt x="1100" y="117"/>
                  </a:cubicBezTo>
                  <a:cubicBezTo>
                    <a:pt x="1117" y="103"/>
                    <a:pt x="1130" y="92"/>
                    <a:pt x="1139" y="83"/>
                  </a:cubicBezTo>
                  <a:cubicBezTo>
                    <a:pt x="1154" y="69"/>
                    <a:pt x="1164" y="60"/>
                    <a:pt x="1157" y="48"/>
                  </a:cubicBezTo>
                  <a:cubicBezTo>
                    <a:pt x="1155" y="44"/>
                    <a:pt x="1151" y="41"/>
                    <a:pt x="1147" y="40"/>
                  </a:cubicBezTo>
                  <a:cubicBezTo>
                    <a:pt x="1140" y="38"/>
                    <a:pt x="1139" y="39"/>
                    <a:pt x="1115" y="53"/>
                  </a:cubicBezTo>
                  <a:cubicBezTo>
                    <a:pt x="1102" y="60"/>
                    <a:pt x="1085" y="70"/>
                    <a:pt x="1065" y="81"/>
                  </a:cubicBezTo>
                  <a:cubicBezTo>
                    <a:pt x="1037" y="98"/>
                    <a:pt x="995" y="122"/>
                    <a:pt x="955" y="145"/>
                  </a:cubicBezTo>
                  <a:cubicBezTo>
                    <a:pt x="958" y="143"/>
                    <a:pt x="960" y="141"/>
                    <a:pt x="963" y="139"/>
                  </a:cubicBezTo>
                  <a:cubicBezTo>
                    <a:pt x="988" y="118"/>
                    <a:pt x="1011" y="98"/>
                    <a:pt x="1029" y="83"/>
                  </a:cubicBezTo>
                  <a:cubicBezTo>
                    <a:pt x="1058" y="58"/>
                    <a:pt x="1068" y="49"/>
                    <a:pt x="1061" y="36"/>
                  </a:cubicBezTo>
                  <a:cubicBezTo>
                    <a:pt x="1058" y="32"/>
                    <a:pt x="1055" y="29"/>
                    <a:pt x="1051" y="28"/>
                  </a:cubicBezTo>
                  <a:cubicBezTo>
                    <a:pt x="1047" y="27"/>
                    <a:pt x="1042" y="27"/>
                    <a:pt x="1039" y="30"/>
                  </a:cubicBezTo>
                  <a:cubicBezTo>
                    <a:pt x="989" y="58"/>
                    <a:pt x="925" y="95"/>
                    <a:pt x="868" y="127"/>
                  </a:cubicBezTo>
                  <a:cubicBezTo>
                    <a:pt x="895" y="104"/>
                    <a:pt x="917" y="86"/>
                    <a:pt x="933" y="71"/>
                  </a:cubicBezTo>
                  <a:cubicBezTo>
                    <a:pt x="944" y="62"/>
                    <a:pt x="953" y="54"/>
                    <a:pt x="958" y="49"/>
                  </a:cubicBezTo>
                  <a:cubicBezTo>
                    <a:pt x="967" y="41"/>
                    <a:pt x="976" y="32"/>
                    <a:pt x="969" y="20"/>
                  </a:cubicBezTo>
                  <a:cubicBezTo>
                    <a:pt x="967" y="16"/>
                    <a:pt x="964" y="13"/>
                    <a:pt x="960" y="12"/>
                  </a:cubicBezTo>
                  <a:cubicBezTo>
                    <a:pt x="956" y="11"/>
                    <a:pt x="951" y="12"/>
                    <a:pt x="948" y="14"/>
                  </a:cubicBezTo>
                  <a:cubicBezTo>
                    <a:pt x="898" y="42"/>
                    <a:pt x="838" y="75"/>
                    <a:pt x="783" y="106"/>
                  </a:cubicBezTo>
                  <a:cubicBezTo>
                    <a:pt x="790" y="101"/>
                    <a:pt x="796" y="96"/>
                    <a:pt x="801" y="91"/>
                  </a:cubicBezTo>
                  <a:cubicBezTo>
                    <a:pt x="820" y="76"/>
                    <a:pt x="835" y="64"/>
                    <a:pt x="844" y="55"/>
                  </a:cubicBezTo>
                  <a:cubicBezTo>
                    <a:pt x="859" y="42"/>
                    <a:pt x="871" y="32"/>
                    <a:pt x="863" y="19"/>
                  </a:cubicBezTo>
                  <a:cubicBezTo>
                    <a:pt x="861" y="15"/>
                    <a:pt x="858" y="12"/>
                    <a:pt x="854" y="11"/>
                  </a:cubicBezTo>
                  <a:cubicBezTo>
                    <a:pt x="850" y="10"/>
                    <a:pt x="845" y="10"/>
                    <a:pt x="842" y="13"/>
                  </a:cubicBezTo>
                  <a:cubicBezTo>
                    <a:pt x="780" y="48"/>
                    <a:pt x="698" y="94"/>
                    <a:pt x="632" y="131"/>
                  </a:cubicBezTo>
                  <a:cubicBezTo>
                    <a:pt x="659" y="110"/>
                    <a:pt x="686" y="90"/>
                    <a:pt x="705" y="75"/>
                  </a:cubicBezTo>
                  <a:cubicBezTo>
                    <a:pt x="721" y="63"/>
                    <a:pt x="735" y="52"/>
                    <a:pt x="745" y="45"/>
                  </a:cubicBezTo>
                  <a:cubicBezTo>
                    <a:pt x="750" y="41"/>
                    <a:pt x="754" y="37"/>
                    <a:pt x="757" y="35"/>
                  </a:cubicBezTo>
                  <a:cubicBezTo>
                    <a:pt x="760" y="32"/>
                    <a:pt x="771" y="23"/>
                    <a:pt x="764" y="11"/>
                  </a:cubicBezTo>
                  <a:cubicBezTo>
                    <a:pt x="762" y="7"/>
                    <a:pt x="758" y="4"/>
                    <a:pt x="754" y="3"/>
                  </a:cubicBezTo>
                  <a:cubicBezTo>
                    <a:pt x="741" y="0"/>
                    <a:pt x="717" y="9"/>
                    <a:pt x="528" y="121"/>
                  </a:cubicBezTo>
                  <a:cubicBezTo>
                    <a:pt x="544" y="106"/>
                    <a:pt x="557" y="93"/>
                    <a:pt x="567" y="83"/>
                  </a:cubicBezTo>
                  <a:cubicBezTo>
                    <a:pt x="576" y="75"/>
                    <a:pt x="582" y="68"/>
                    <a:pt x="587" y="64"/>
                  </a:cubicBezTo>
                  <a:cubicBezTo>
                    <a:pt x="594" y="56"/>
                    <a:pt x="602" y="48"/>
                    <a:pt x="596" y="37"/>
                  </a:cubicBezTo>
                  <a:cubicBezTo>
                    <a:pt x="594" y="33"/>
                    <a:pt x="590" y="30"/>
                    <a:pt x="586" y="29"/>
                  </a:cubicBezTo>
                  <a:cubicBezTo>
                    <a:pt x="575" y="26"/>
                    <a:pt x="573" y="25"/>
                    <a:pt x="410" y="121"/>
                  </a:cubicBezTo>
                  <a:cubicBezTo>
                    <a:pt x="390" y="133"/>
                    <a:pt x="368" y="146"/>
                    <a:pt x="348" y="157"/>
                  </a:cubicBezTo>
                  <a:cubicBezTo>
                    <a:pt x="358" y="146"/>
                    <a:pt x="367" y="135"/>
                    <a:pt x="374" y="127"/>
                  </a:cubicBezTo>
                  <a:cubicBezTo>
                    <a:pt x="381" y="118"/>
                    <a:pt x="387" y="111"/>
                    <a:pt x="391" y="106"/>
                  </a:cubicBezTo>
                  <a:cubicBezTo>
                    <a:pt x="400" y="96"/>
                    <a:pt x="405" y="89"/>
                    <a:pt x="400" y="79"/>
                  </a:cubicBezTo>
                  <a:cubicBezTo>
                    <a:pt x="398" y="76"/>
                    <a:pt x="394" y="73"/>
                    <a:pt x="390" y="72"/>
                  </a:cubicBezTo>
                  <a:cubicBezTo>
                    <a:pt x="382" y="69"/>
                    <a:pt x="381" y="69"/>
                    <a:pt x="277" y="130"/>
                  </a:cubicBezTo>
                  <a:cubicBezTo>
                    <a:pt x="234" y="154"/>
                    <a:pt x="177" y="187"/>
                    <a:pt x="158" y="197"/>
                  </a:cubicBezTo>
                  <a:cubicBezTo>
                    <a:pt x="151" y="193"/>
                    <a:pt x="139" y="189"/>
                    <a:pt x="119" y="181"/>
                  </a:cubicBezTo>
                  <a:cubicBezTo>
                    <a:pt x="110" y="177"/>
                    <a:pt x="100" y="173"/>
                    <a:pt x="96" y="172"/>
                  </a:cubicBezTo>
                  <a:cubicBezTo>
                    <a:pt x="95" y="171"/>
                    <a:pt x="93" y="170"/>
                    <a:pt x="92" y="170"/>
                  </a:cubicBezTo>
                  <a:cubicBezTo>
                    <a:pt x="84" y="167"/>
                    <a:pt x="82" y="167"/>
                    <a:pt x="7" y="212"/>
                  </a:cubicBezTo>
                  <a:cubicBezTo>
                    <a:pt x="3" y="214"/>
                    <a:pt x="0" y="215"/>
                    <a:pt x="0" y="216"/>
                  </a:cubicBezTo>
                  <a:cubicBezTo>
                    <a:pt x="7" y="230"/>
                    <a:pt x="7" y="230"/>
                    <a:pt x="7" y="230"/>
                  </a:cubicBezTo>
                  <a:cubicBezTo>
                    <a:pt x="12" y="214"/>
                    <a:pt x="12" y="214"/>
                    <a:pt x="12" y="214"/>
                  </a:cubicBezTo>
                  <a:cubicBezTo>
                    <a:pt x="3" y="245"/>
                    <a:pt x="3" y="245"/>
                    <a:pt x="3" y="245"/>
                  </a:cubicBezTo>
                  <a:cubicBezTo>
                    <a:pt x="10" y="247"/>
                    <a:pt x="12" y="245"/>
                    <a:pt x="23" y="239"/>
                  </a:cubicBezTo>
                  <a:cubicBezTo>
                    <a:pt x="62" y="216"/>
                    <a:pt x="79" y="206"/>
                    <a:pt x="87" y="202"/>
                  </a:cubicBezTo>
                  <a:cubicBezTo>
                    <a:pt x="91" y="204"/>
                    <a:pt x="98" y="207"/>
                    <a:pt x="108" y="211"/>
                  </a:cubicBezTo>
                  <a:cubicBezTo>
                    <a:pt x="120" y="216"/>
                    <a:pt x="141" y="224"/>
                    <a:pt x="147" y="227"/>
                  </a:cubicBezTo>
                  <a:cubicBezTo>
                    <a:pt x="149" y="228"/>
                    <a:pt x="151" y="229"/>
                    <a:pt x="153" y="230"/>
                  </a:cubicBezTo>
                  <a:cubicBezTo>
                    <a:pt x="162" y="232"/>
                    <a:pt x="163" y="232"/>
                    <a:pt x="293" y="158"/>
                  </a:cubicBezTo>
                  <a:cubicBezTo>
                    <a:pt x="301" y="153"/>
                    <a:pt x="310" y="148"/>
                    <a:pt x="319" y="142"/>
                  </a:cubicBezTo>
                  <a:cubicBezTo>
                    <a:pt x="313" y="150"/>
                    <a:pt x="307" y="157"/>
                    <a:pt x="302" y="163"/>
                  </a:cubicBezTo>
                  <a:cubicBezTo>
                    <a:pt x="275" y="196"/>
                    <a:pt x="269" y="203"/>
                    <a:pt x="276" y="214"/>
                  </a:cubicBezTo>
                  <a:cubicBezTo>
                    <a:pt x="278" y="218"/>
                    <a:pt x="281" y="221"/>
                    <a:pt x="286" y="222"/>
                  </a:cubicBezTo>
                  <a:cubicBezTo>
                    <a:pt x="295" y="225"/>
                    <a:pt x="296" y="225"/>
                    <a:pt x="426" y="149"/>
                  </a:cubicBezTo>
                  <a:cubicBezTo>
                    <a:pt x="447" y="137"/>
                    <a:pt x="470" y="123"/>
                    <a:pt x="492" y="110"/>
                  </a:cubicBezTo>
                  <a:cubicBezTo>
                    <a:pt x="461" y="139"/>
                    <a:pt x="427" y="171"/>
                    <a:pt x="400" y="195"/>
                  </a:cubicBezTo>
                  <a:cubicBezTo>
                    <a:pt x="395" y="200"/>
                    <a:pt x="393" y="208"/>
                    <a:pt x="397" y="215"/>
                  </a:cubicBezTo>
                  <a:cubicBezTo>
                    <a:pt x="399" y="219"/>
                    <a:pt x="403" y="221"/>
                    <a:pt x="407" y="223"/>
                  </a:cubicBezTo>
                  <a:cubicBezTo>
                    <a:pt x="414" y="225"/>
                    <a:pt x="416" y="224"/>
                    <a:pt x="442" y="208"/>
                  </a:cubicBezTo>
                  <a:cubicBezTo>
                    <a:pt x="456" y="200"/>
                    <a:pt x="476" y="188"/>
                    <a:pt x="498" y="175"/>
                  </a:cubicBezTo>
                  <a:cubicBezTo>
                    <a:pt x="526" y="159"/>
                    <a:pt x="565" y="136"/>
                    <a:pt x="604" y="113"/>
                  </a:cubicBezTo>
                  <a:cubicBezTo>
                    <a:pt x="593" y="122"/>
                    <a:pt x="582" y="130"/>
                    <a:pt x="572" y="138"/>
                  </a:cubicBezTo>
                  <a:cubicBezTo>
                    <a:pt x="553" y="154"/>
                    <a:pt x="539" y="166"/>
                    <a:pt x="529" y="176"/>
                  </a:cubicBezTo>
                  <a:cubicBezTo>
                    <a:pt x="517" y="187"/>
                    <a:pt x="503" y="200"/>
                    <a:pt x="511" y="214"/>
                  </a:cubicBezTo>
                  <a:cubicBezTo>
                    <a:pt x="513" y="218"/>
                    <a:pt x="516" y="221"/>
                    <a:pt x="521" y="222"/>
                  </a:cubicBezTo>
                  <a:cubicBezTo>
                    <a:pt x="529" y="224"/>
                    <a:pt x="532" y="225"/>
                    <a:pt x="698" y="131"/>
                  </a:cubicBezTo>
                  <a:cubicBezTo>
                    <a:pt x="700" y="130"/>
                    <a:pt x="702" y="129"/>
                    <a:pt x="705" y="127"/>
                  </a:cubicBezTo>
                  <a:cubicBezTo>
                    <a:pt x="692" y="137"/>
                    <a:pt x="680" y="147"/>
                    <a:pt x="670" y="154"/>
                  </a:cubicBezTo>
                  <a:cubicBezTo>
                    <a:pt x="654" y="167"/>
                    <a:pt x="640" y="178"/>
                    <a:pt x="631" y="185"/>
                  </a:cubicBezTo>
                  <a:cubicBezTo>
                    <a:pt x="626" y="189"/>
                    <a:pt x="622" y="193"/>
                    <a:pt x="619" y="195"/>
                  </a:cubicBezTo>
                  <a:cubicBezTo>
                    <a:pt x="615" y="198"/>
                    <a:pt x="605" y="207"/>
                    <a:pt x="611" y="219"/>
                  </a:cubicBezTo>
                  <a:cubicBezTo>
                    <a:pt x="613" y="222"/>
                    <a:pt x="617" y="225"/>
                    <a:pt x="621" y="226"/>
                  </a:cubicBezTo>
                  <a:cubicBezTo>
                    <a:pt x="628" y="228"/>
                    <a:pt x="628" y="228"/>
                    <a:pt x="686" y="197"/>
                  </a:cubicBezTo>
                  <a:cubicBezTo>
                    <a:pt x="714" y="181"/>
                    <a:pt x="752" y="160"/>
                    <a:pt x="800" y="134"/>
                  </a:cubicBezTo>
                  <a:cubicBezTo>
                    <a:pt x="811" y="127"/>
                    <a:pt x="822" y="121"/>
                    <a:pt x="834" y="114"/>
                  </a:cubicBezTo>
                  <a:cubicBezTo>
                    <a:pt x="798" y="145"/>
                    <a:pt x="759" y="177"/>
                    <a:pt x="728" y="202"/>
                  </a:cubicBezTo>
                  <a:cubicBezTo>
                    <a:pt x="722" y="207"/>
                    <a:pt x="721" y="215"/>
                    <a:pt x="724" y="222"/>
                  </a:cubicBezTo>
                  <a:cubicBezTo>
                    <a:pt x="726" y="226"/>
                    <a:pt x="730" y="229"/>
                    <a:pt x="734" y="230"/>
                  </a:cubicBezTo>
                  <a:cubicBezTo>
                    <a:pt x="743" y="232"/>
                    <a:pt x="747" y="233"/>
                    <a:pt x="904" y="144"/>
                  </a:cubicBezTo>
                  <a:cubicBezTo>
                    <a:pt x="907" y="142"/>
                    <a:pt x="910" y="140"/>
                    <a:pt x="913" y="139"/>
                  </a:cubicBezTo>
                  <a:cubicBezTo>
                    <a:pt x="897" y="152"/>
                    <a:pt x="883" y="164"/>
                    <a:pt x="871" y="174"/>
                  </a:cubicBezTo>
                  <a:cubicBezTo>
                    <a:pt x="840" y="201"/>
                    <a:pt x="828" y="211"/>
                    <a:pt x="836" y="225"/>
                  </a:cubicBezTo>
                  <a:cubicBezTo>
                    <a:pt x="838" y="229"/>
                    <a:pt x="842" y="232"/>
                    <a:pt x="846" y="233"/>
                  </a:cubicBezTo>
                  <a:cubicBezTo>
                    <a:pt x="856" y="236"/>
                    <a:pt x="860" y="237"/>
                    <a:pt x="1018" y="146"/>
                  </a:cubicBezTo>
                  <a:cubicBezTo>
                    <a:pt x="1003" y="159"/>
                    <a:pt x="988" y="171"/>
                    <a:pt x="977" y="181"/>
                  </a:cubicBezTo>
                  <a:cubicBezTo>
                    <a:pt x="963" y="192"/>
                    <a:pt x="952" y="202"/>
                    <a:pt x="943" y="209"/>
                  </a:cubicBezTo>
                  <a:cubicBezTo>
                    <a:pt x="939" y="212"/>
                    <a:pt x="936" y="215"/>
                    <a:pt x="934" y="217"/>
                  </a:cubicBezTo>
                  <a:cubicBezTo>
                    <a:pt x="930" y="220"/>
                    <a:pt x="921" y="229"/>
                    <a:pt x="927" y="240"/>
                  </a:cubicBezTo>
                  <a:cubicBezTo>
                    <a:pt x="929" y="244"/>
                    <a:pt x="933" y="247"/>
                    <a:pt x="937" y="248"/>
                  </a:cubicBezTo>
                  <a:cubicBezTo>
                    <a:pt x="945" y="250"/>
                    <a:pt x="945" y="250"/>
                    <a:pt x="1007" y="212"/>
                  </a:cubicBezTo>
                  <a:cubicBezTo>
                    <a:pt x="1037" y="193"/>
                    <a:pt x="1089" y="161"/>
                    <a:pt x="1134" y="135"/>
                  </a:cubicBezTo>
                  <a:cubicBezTo>
                    <a:pt x="1023" y="233"/>
                    <a:pt x="1023" y="233"/>
                    <a:pt x="1023" y="233"/>
                  </a:cubicBezTo>
                  <a:cubicBezTo>
                    <a:pt x="1018" y="238"/>
                    <a:pt x="1016" y="246"/>
                    <a:pt x="1020" y="253"/>
                  </a:cubicBezTo>
                  <a:cubicBezTo>
                    <a:pt x="1022" y="256"/>
                    <a:pt x="1025" y="259"/>
                    <a:pt x="1029" y="260"/>
                  </a:cubicBezTo>
                  <a:cubicBezTo>
                    <a:pt x="1037" y="262"/>
                    <a:pt x="1037" y="262"/>
                    <a:pt x="1082" y="237"/>
                  </a:cubicBezTo>
                  <a:cubicBezTo>
                    <a:pt x="1103" y="226"/>
                    <a:pt x="1132" y="209"/>
                    <a:pt x="1169" y="189"/>
                  </a:cubicBezTo>
                  <a:cubicBezTo>
                    <a:pt x="1178" y="184"/>
                    <a:pt x="1186" y="179"/>
                    <a:pt x="1195" y="175"/>
                  </a:cubicBezTo>
                  <a:cubicBezTo>
                    <a:pt x="1176" y="192"/>
                    <a:pt x="1159" y="208"/>
                    <a:pt x="1146" y="220"/>
                  </a:cubicBezTo>
                  <a:cubicBezTo>
                    <a:pt x="1126" y="240"/>
                    <a:pt x="1115" y="251"/>
                    <a:pt x="1122" y="264"/>
                  </a:cubicBezTo>
                  <a:cubicBezTo>
                    <a:pt x="1124" y="268"/>
                    <a:pt x="1128" y="270"/>
                    <a:pt x="1132" y="272"/>
                  </a:cubicBezTo>
                  <a:cubicBezTo>
                    <a:pt x="1141" y="274"/>
                    <a:pt x="1141" y="274"/>
                    <a:pt x="1221" y="226"/>
                  </a:cubicBezTo>
                  <a:cubicBezTo>
                    <a:pt x="1237" y="217"/>
                    <a:pt x="1257" y="205"/>
                    <a:pt x="1276" y="194"/>
                  </a:cubicBezTo>
                  <a:cubicBezTo>
                    <a:pt x="1264" y="207"/>
                    <a:pt x="1252" y="219"/>
                    <a:pt x="1243" y="229"/>
                  </a:cubicBezTo>
                  <a:cubicBezTo>
                    <a:pt x="1222" y="252"/>
                    <a:pt x="1215" y="259"/>
                    <a:pt x="1221" y="271"/>
                  </a:cubicBezTo>
                  <a:cubicBezTo>
                    <a:pt x="1224" y="275"/>
                    <a:pt x="1227" y="278"/>
                    <a:pt x="1232" y="279"/>
                  </a:cubicBezTo>
                  <a:cubicBezTo>
                    <a:pt x="1244" y="282"/>
                    <a:pt x="1255" y="276"/>
                    <a:pt x="1329" y="229"/>
                  </a:cubicBezTo>
                  <a:cubicBezTo>
                    <a:pt x="1336" y="225"/>
                    <a:pt x="1344" y="220"/>
                    <a:pt x="1351" y="215"/>
                  </a:cubicBezTo>
                  <a:cubicBezTo>
                    <a:pt x="1335" y="235"/>
                    <a:pt x="1318" y="258"/>
                    <a:pt x="1303" y="276"/>
                  </a:cubicBezTo>
                  <a:cubicBezTo>
                    <a:pt x="1299" y="281"/>
                    <a:pt x="1298" y="288"/>
                    <a:pt x="1301" y="294"/>
                  </a:cubicBezTo>
                  <a:cubicBezTo>
                    <a:pt x="1304" y="298"/>
                    <a:pt x="1307" y="300"/>
                    <a:pt x="1312" y="302"/>
                  </a:cubicBezTo>
                  <a:cubicBezTo>
                    <a:pt x="1321" y="304"/>
                    <a:pt x="1323" y="305"/>
                    <a:pt x="1427" y="243"/>
                  </a:cubicBezTo>
                  <a:cubicBezTo>
                    <a:pt x="1428" y="243"/>
                    <a:pt x="1429" y="242"/>
                    <a:pt x="1430" y="241"/>
                  </a:cubicBezTo>
                  <a:cubicBezTo>
                    <a:pt x="1411" y="283"/>
                    <a:pt x="1411" y="283"/>
                    <a:pt x="1411" y="283"/>
                  </a:cubicBezTo>
                  <a:cubicBezTo>
                    <a:pt x="1409" y="287"/>
                    <a:pt x="1409" y="293"/>
                    <a:pt x="1412" y="297"/>
                  </a:cubicBezTo>
                  <a:cubicBezTo>
                    <a:pt x="1414" y="301"/>
                    <a:pt x="1417" y="304"/>
                    <a:pt x="1422" y="305"/>
                  </a:cubicBezTo>
                  <a:cubicBezTo>
                    <a:pt x="1431" y="307"/>
                    <a:pt x="1437" y="305"/>
                    <a:pt x="1489" y="273"/>
                  </a:cubicBezTo>
                  <a:cubicBezTo>
                    <a:pt x="1488" y="277"/>
                    <a:pt x="1487" y="280"/>
                    <a:pt x="1486" y="282"/>
                  </a:cubicBezTo>
                  <a:cubicBezTo>
                    <a:pt x="1475" y="316"/>
                    <a:pt x="1475" y="316"/>
                    <a:pt x="1479" y="322"/>
                  </a:cubicBezTo>
                  <a:cubicBezTo>
                    <a:pt x="1481" y="326"/>
                    <a:pt x="1485" y="329"/>
                    <a:pt x="1489" y="330"/>
                  </a:cubicBezTo>
                  <a:cubicBezTo>
                    <a:pt x="1498" y="333"/>
                    <a:pt x="1503" y="330"/>
                    <a:pt x="1539" y="308"/>
                  </a:cubicBezTo>
                  <a:cubicBezTo>
                    <a:pt x="1551" y="324"/>
                    <a:pt x="1563" y="340"/>
                    <a:pt x="1565" y="343"/>
                  </a:cubicBezTo>
                  <a:cubicBezTo>
                    <a:pt x="1567" y="346"/>
                    <a:pt x="1570" y="348"/>
                    <a:pt x="1574" y="349"/>
                  </a:cubicBezTo>
                  <a:cubicBezTo>
                    <a:pt x="1581" y="351"/>
                    <a:pt x="1586" y="348"/>
                    <a:pt x="1589" y="346"/>
                  </a:cubicBezTo>
                  <a:cubicBezTo>
                    <a:pt x="1590" y="346"/>
                    <a:pt x="1593" y="344"/>
                    <a:pt x="1595" y="343"/>
                  </a:cubicBezTo>
                  <a:cubicBezTo>
                    <a:pt x="1596" y="342"/>
                    <a:pt x="1597" y="342"/>
                    <a:pt x="1598" y="341"/>
                  </a:cubicBezTo>
                  <a:cubicBezTo>
                    <a:pt x="1606" y="337"/>
                    <a:pt x="1608" y="327"/>
                    <a:pt x="1604" y="320"/>
                  </a:cubicBezTo>
                  <a:close/>
                  <a:moveTo>
                    <a:pt x="99" y="174"/>
                  </a:moveTo>
                  <a:cubicBezTo>
                    <a:pt x="100" y="174"/>
                    <a:pt x="100" y="175"/>
                    <a:pt x="100" y="176"/>
                  </a:cubicBezTo>
                  <a:cubicBezTo>
                    <a:pt x="100" y="175"/>
                    <a:pt x="100" y="174"/>
                    <a:pt x="99" y="174"/>
                  </a:cubicBezTo>
                  <a:close/>
                  <a:moveTo>
                    <a:pt x="1578" y="338"/>
                  </a:moveTo>
                  <a:cubicBezTo>
                    <a:pt x="1581" y="341"/>
                    <a:pt x="1584" y="342"/>
                    <a:pt x="1587" y="343"/>
                  </a:cubicBezTo>
                  <a:cubicBezTo>
                    <a:pt x="1584" y="342"/>
                    <a:pt x="1581" y="341"/>
                    <a:pt x="1578" y="33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noEditPoints="1"/>
            </p:cNvSpPr>
            <p:nvPr/>
          </p:nvSpPr>
          <p:spPr bwMode="auto">
            <a:xfrm>
              <a:off x="3843338" y="4508500"/>
              <a:ext cx="2066925" cy="801688"/>
            </a:xfrm>
            <a:custGeom>
              <a:avLst/>
              <a:gdLst>
                <a:gd name="T0" fmla="*/ 716 w 730"/>
                <a:gd name="T1" fmla="*/ 136 h 283"/>
                <a:gd name="T2" fmla="*/ 678 w 730"/>
                <a:gd name="T3" fmla="*/ 153 h 283"/>
                <a:gd name="T4" fmla="*/ 673 w 730"/>
                <a:gd name="T5" fmla="*/ 112 h 283"/>
                <a:gd name="T6" fmla="*/ 542 w 730"/>
                <a:gd name="T7" fmla="*/ 162 h 283"/>
                <a:gd name="T8" fmla="*/ 618 w 730"/>
                <a:gd name="T9" fmla="*/ 98 h 283"/>
                <a:gd name="T10" fmla="*/ 620 w 730"/>
                <a:gd name="T11" fmla="*/ 60 h 283"/>
                <a:gd name="T12" fmla="*/ 564 w 730"/>
                <a:gd name="T13" fmla="*/ 87 h 283"/>
                <a:gd name="T14" fmla="*/ 500 w 730"/>
                <a:gd name="T15" fmla="*/ 116 h 283"/>
                <a:gd name="T16" fmla="*/ 555 w 730"/>
                <a:gd name="T17" fmla="*/ 47 h 283"/>
                <a:gd name="T18" fmla="*/ 533 w 730"/>
                <a:gd name="T19" fmla="*/ 41 h 283"/>
                <a:gd name="T20" fmla="*/ 431 w 730"/>
                <a:gd name="T21" fmla="*/ 86 h 283"/>
                <a:gd name="T22" fmla="*/ 474 w 730"/>
                <a:gd name="T23" fmla="*/ 29 h 283"/>
                <a:gd name="T24" fmla="*/ 330 w 730"/>
                <a:gd name="T25" fmla="*/ 87 h 283"/>
                <a:gd name="T26" fmla="*/ 384 w 730"/>
                <a:gd name="T27" fmla="*/ 36 h 283"/>
                <a:gd name="T28" fmla="*/ 384 w 730"/>
                <a:gd name="T29" fmla="*/ 1 h 283"/>
                <a:gd name="T30" fmla="*/ 210 w 730"/>
                <a:gd name="T31" fmla="*/ 94 h 283"/>
                <a:gd name="T32" fmla="*/ 260 w 730"/>
                <a:gd name="T33" fmla="*/ 16 h 283"/>
                <a:gd name="T34" fmla="*/ 89 w 730"/>
                <a:gd name="T35" fmla="*/ 93 h 283"/>
                <a:gd name="T36" fmla="*/ 39 w 730"/>
                <a:gd name="T37" fmla="*/ 66 h 283"/>
                <a:gd name="T38" fmla="*/ 14 w 730"/>
                <a:gd name="T39" fmla="*/ 67 h 283"/>
                <a:gd name="T40" fmla="*/ 11 w 730"/>
                <a:gd name="T41" fmla="*/ 69 h 283"/>
                <a:gd name="T42" fmla="*/ 15 w 730"/>
                <a:gd name="T43" fmla="*/ 98 h 283"/>
                <a:gd name="T44" fmla="*/ 50 w 730"/>
                <a:gd name="T45" fmla="*/ 108 h 283"/>
                <a:gd name="T46" fmla="*/ 84 w 730"/>
                <a:gd name="T47" fmla="*/ 127 h 283"/>
                <a:gd name="T48" fmla="*/ 187 w 730"/>
                <a:gd name="T49" fmla="*/ 71 h 283"/>
                <a:gd name="T50" fmla="*/ 152 w 730"/>
                <a:gd name="T51" fmla="*/ 114 h 283"/>
                <a:gd name="T52" fmla="*/ 146 w 730"/>
                <a:gd name="T53" fmla="*/ 159 h 283"/>
                <a:gd name="T54" fmla="*/ 278 w 730"/>
                <a:gd name="T55" fmla="*/ 92 h 283"/>
                <a:gd name="T56" fmla="*/ 217 w 730"/>
                <a:gd name="T57" fmla="*/ 151 h 283"/>
                <a:gd name="T58" fmla="*/ 219 w 730"/>
                <a:gd name="T59" fmla="*/ 184 h 283"/>
                <a:gd name="T60" fmla="*/ 358 w 730"/>
                <a:gd name="T61" fmla="*/ 108 h 283"/>
                <a:gd name="T62" fmla="*/ 283 w 730"/>
                <a:gd name="T63" fmla="*/ 174 h 283"/>
                <a:gd name="T64" fmla="*/ 261 w 730"/>
                <a:gd name="T65" fmla="*/ 211 h 283"/>
                <a:gd name="T66" fmla="*/ 391 w 730"/>
                <a:gd name="T67" fmla="*/ 162 h 283"/>
                <a:gd name="T68" fmla="*/ 328 w 730"/>
                <a:gd name="T69" fmla="*/ 211 h 283"/>
                <a:gd name="T70" fmla="*/ 306 w 730"/>
                <a:gd name="T71" fmla="*/ 248 h 283"/>
                <a:gd name="T72" fmla="*/ 471 w 730"/>
                <a:gd name="T73" fmla="*/ 179 h 283"/>
                <a:gd name="T74" fmla="*/ 394 w 730"/>
                <a:gd name="T75" fmla="*/ 245 h 283"/>
                <a:gd name="T76" fmla="*/ 393 w 730"/>
                <a:gd name="T77" fmla="*/ 281 h 283"/>
                <a:gd name="T78" fmla="*/ 645 w 730"/>
                <a:gd name="T79" fmla="*/ 142 h 283"/>
                <a:gd name="T80" fmla="*/ 650 w 730"/>
                <a:gd name="T81" fmla="*/ 186 h 283"/>
                <a:gd name="T82" fmla="*/ 681 w 730"/>
                <a:gd name="T83" fmla="*/ 188 h 283"/>
                <a:gd name="T84" fmla="*/ 717 w 730"/>
                <a:gd name="T85" fmla="*/ 166 h 283"/>
                <a:gd name="T86" fmla="*/ 720 w 730"/>
                <a:gd name="T87" fmla="*/ 165 h 283"/>
                <a:gd name="T88" fmla="*/ 700 w 730"/>
                <a:gd name="T89" fmla="*/ 161 h 283"/>
                <a:gd name="T90" fmla="*/ 700 w 730"/>
                <a:gd name="T91" fmla="*/ 161 h 283"/>
                <a:gd name="T92" fmla="*/ 703 w 730"/>
                <a:gd name="T93" fmla="*/ 164 h 283"/>
                <a:gd name="T94" fmla="*/ 704 w 730"/>
                <a:gd name="T95" fmla="*/ 165 h 283"/>
                <a:gd name="T96" fmla="*/ 704 w 730"/>
                <a:gd name="T97" fmla="*/ 165 h 283"/>
                <a:gd name="T98" fmla="*/ 707 w 730"/>
                <a:gd name="T99" fmla="*/ 167 h 283"/>
                <a:gd name="T100" fmla="*/ 708 w 730"/>
                <a:gd name="T101" fmla="*/ 167 h 283"/>
                <a:gd name="T102" fmla="*/ 708 w 730"/>
                <a:gd name="T103" fmla="*/ 167 h 283"/>
                <a:gd name="T104" fmla="*/ 716 w 730"/>
                <a:gd name="T105" fmla="*/ 16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0" h="283">
                  <a:moveTo>
                    <a:pt x="726" y="143"/>
                  </a:moveTo>
                  <a:cubicBezTo>
                    <a:pt x="724" y="140"/>
                    <a:pt x="720" y="137"/>
                    <a:pt x="716" y="136"/>
                  </a:cubicBezTo>
                  <a:cubicBezTo>
                    <a:pt x="709" y="134"/>
                    <a:pt x="707" y="135"/>
                    <a:pt x="688" y="146"/>
                  </a:cubicBezTo>
                  <a:cubicBezTo>
                    <a:pt x="685" y="148"/>
                    <a:pt x="682" y="150"/>
                    <a:pt x="678" y="153"/>
                  </a:cubicBezTo>
                  <a:cubicBezTo>
                    <a:pt x="678" y="152"/>
                    <a:pt x="678" y="151"/>
                    <a:pt x="678" y="150"/>
                  </a:cubicBezTo>
                  <a:cubicBezTo>
                    <a:pt x="675" y="116"/>
                    <a:pt x="675" y="116"/>
                    <a:pt x="673" y="112"/>
                  </a:cubicBezTo>
                  <a:cubicBezTo>
                    <a:pt x="671" y="108"/>
                    <a:pt x="668" y="105"/>
                    <a:pt x="663" y="104"/>
                  </a:cubicBezTo>
                  <a:cubicBezTo>
                    <a:pt x="656" y="102"/>
                    <a:pt x="650" y="101"/>
                    <a:pt x="542" y="162"/>
                  </a:cubicBezTo>
                  <a:cubicBezTo>
                    <a:pt x="560" y="147"/>
                    <a:pt x="577" y="133"/>
                    <a:pt x="591" y="121"/>
                  </a:cubicBezTo>
                  <a:cubicBezTo>
                    <a:pt x="603" y="111"/>
                    <a:pt x="612" y="103"/>
                    <a:pt x="618" y="98"/>
                  </a:cubicBezTo>
                  <a:cubicBezTo>
                    <a:pt x="627" y="89"/>
                    <a:pt x="637" y="80"/>
                    <a:pt x="630" y="68"/>
                  </a:cubicBezTo>
                  <a:cubicBezTo>
                    <a:pt x="628" y="64"/>
                    <a:pt x="624" y="61"/>
                    <a:pt x="620" y="60"/>
                  </a:cubicBezTo>
                  <a:cubicBezTo>
                    <a:pt x="613" y="58"/>
                    <a:pt x="611" y="59"/>
                    <a:pt x="596" y="69"/>
                  </a:cubicBezTo>
                  <a:cubicBezTo>
                    <a:pt x="588" y="73"/>
                    <a:pt x="577" y="80"/>
                    <a:pt x="564" y="87"/>
                  </a:cubicBezTo>
                  <a:cubicBezTo>
                    <a:pt x="539" y="102"/>
                    <a:pt x="498" y="127"/>
                    <a:pt x="456" y="151"/>
                  </a:cubicBezTo>
                  <a:cubicBezTo>
                    <a:pt x="471" y="139"/>
                    <a:pt x="486" y="127"/>
                    <a:pt x="500" y="116"/>
                  </a:cubicBezTo>
                  <a:cubicBezTo>
                    <a:pt x="517" y="101"/>
                    <a:pt x="530" y="91"/>
                    <a:pt x="538" y="83"/>
                  </a:cubicBezTo>
                  <a:cubicBezTo>
                    <a:pt x="551" y="71"/>
                    <a:pt x="562" y="60"/>
                    <a:pt x="555" y="47"/>
                  </a:cubicBezTo>
                  <a:cubicBezTo>
                    <a:pt x="553" y="44"/>
                    <a:pt x="549" y="41"/>
                    <a:pt x="545" y="40"/>
                  </a:cubicBezTo>
                  <a:cubicBezTo>
                    <a:pt x="541" y="38"/>
                    <a:pt x="537" y="39"/>
                    <a:pt x="533" y="41"/>
                  </a:cubicBezTo>
                  <a:cubicBezTo>
                    <a:pt x="482" y="72"/>
                    <a:pt x="427" y="104"/>
                    <a:pt x="381" y="131"/>
                  </a:cubicBezTo>
                  <a:cubicBezTo>
                    <a:pt x="398" y="115"/>
                    <a:pt x="416" y="100"/>
                    <a:pt x="431" y="86"/>
                  </a:cubicBezTo>
                  <a:cubicBezTo>
                    <a:pt x="444" y="75"/>
                    <a:pt x="454" y="66"/>
                    <a:pt x="460" y="60"/>
                  </a:cubicBezTo>
                  <a:cubicBezTo>
                    <a:pt x="472" y="49"/>
                    <a:pt x="481" y="41"/>
                    <a:pt x="474" y="29"/>
                  </a:cubicBezTo>
                  <a:cubicBezTo>
                    <a:pt x="472" y="25"/>
                    <a:pt x="468" y="22"/>
                    <a:pt x="464" y="21"/>
                  </a:cubicBezTo>
                  <a:cubicBezTo>
                    <a:pt x="456" y="19"/>
                    <a:pt x="451" y="17"/>
                    <a:pt x="330" y="87"/>
                  </a:cubicBezTo>
                  <a:cubicBezTo>
                    <a:pt x="342" y="76"/>
                    <a:pt x="354" y="65"/>
                    <a:pt x="363" y="56"/>
                  </a:cubicBezTo>
                  <a:cubicBezTo>
                    <a:pt x="372" y="47"/>
                    <a:pt x="379" y="41"/>
                    <a:pt x="384" y="36"/>
                  </a:cubicBezTo>
                  <a:cubicBezTo>
                    <a:pt x="392" y="28"/>
                    <a:pt x="400" y="20"/>
                    <a:pt x="393" y="9"/>
                  </a:cubicBezTo>
                  <a:cubicBezTo>
                    <a:pt x="391" y="5"/>
                    <a:pt x="388" y="2"/>
                    <a:pt x="384" y="1"/>
                  </a:cubicBezTo>
                  <a:cubicBezTo>
                    <a:pt x="380" y="0"/>
                    <a:pt x="375" y="1"/>
                    <a:pt x="372" y="3"/>
                  </a:cubicBezTo>
                  <a:cubicBezTo>
                    <a:pt x="324" y="30"/>
                    <a:pt x="258" y="67"/>
                    <a:pt x="210" y="94"/>
                  </a:cubicBezTo>
                  <a:cubicBezTo>
                    <a:pt x="225" y="75"/>
                    <a:pt x="242" y="54"/>
                    <a:pt x="259" y="34"/>
                  </a:cubicBezTo>
                  <a:cubicBezTo>
                    <a:pt x="263" y="29"/>
                    <a:pt x="263" y="22"/>
                    <a:pt x="260" y="16"/>
                  </a:cubicBezTo>
                  <a:cubicBezTo>
                    <a:pt x="258" y="12"/>
                    <a:pt x="254" y="10"/>
                    <a:pt x="250" y="8"/>
                  </a:cubicBezTo>
                  <a:cubicBezTo>
                    <a:pt x="243" y="6"/>
                    <a:pt x="233" y="4"/>
                    <a:pt x="89" y="93"/>
                  </a:cubicBezTo>
                  <a:cubicBezTo>
                    <a:pt x="83" y="90"/>
                    <a:pt x="76" y="86"/>
                    <a:pt x="65" y="80"/>
                  </a:cubicBezTo>
                  <a:cubicBezTo>
                    <a:pt x="55" y="75"/>
                    <a:pt x="42" y="68"/>
                    <a:pt x="39" y="66"/>
                  </a:cubicBezTo>
                  <a:cubicBezTo>
                    <a:pt x="37" y="64"/>
                    <a:pt x="34" y="62"/>
                    <a:pt x="31" y="62"/>
                  </a:cubicBezTo>
                  <a:cubicBezTo>
                    <a:pt x="24" y="60"/>
                    <a:pt x="18" y="64"/>
                    <a:pt x="14" y="67"/>
                  </a:cubicBezTo>
                  <a:cubicBezTo>
                    <a:pt x="14" y="67"/>
                    <a:pt x="14" y="67"/>
                    <a:pt x="13" y="68"/>
                  </a:cubicBezTo>
                  <a:cubicBezTo>
                    <a:pt x="13" y="68"/>
                    <a:pt x="12" y="68"/>
                    <a:pt x="11" y="69"/>
                  </a:cubicBezTo>
                  <a:cubicBezTo>
                    <a:pt x="3" y="73"/>
                    <a:pt x="0" y="83"/>
                    <a:pt x="5" y="90"/>
                  </a:cubicBezTo>
                  <a:cubicBezTo>
                    <a:pt x="7" y="94"/>
                    <a:pt x="11" y="97"/>
                    <a:pt x="15" y="98"/>
                  </a:cubicBezTo>
                  <a:cubicBezTo>
                    <a:pt x="20" y="99"/>
                    <a:pt x="24" y="98"/>
                    <a:pt x="28" y="96"/>
                  </a:cubicBezTo>
                  <a:cubicBezTo>
                    <a:pt x="33" y="99"/>
                    <a:pt x="40" y="103"/>
                    <a:pt x="50" y="108"/>
                  </a:cubicBezTo>
                  <a:cubicBezTo>
                    <a:pt x="59" y="113"/>
                    <a:pt x="74" y="121"/>
                    <a:pt x="78" y="123"/>
                  </a:cubicBezTo>
                  <a:cubicBezTo>
                    <a:pt x="79" y="125"/>
                    <a:pt x="82" y="126"/>
                    <a:pt x="84" y="127"/>
                  </a:cubicBezTo>
                  <a:cubicBezTo>
                    <a:pt x="89" y="128"/>
                    <a:pt x="93" y="128"/>
                    <a:pt x="97" y="125"/>
                  </a:cubicBezTo>
                  <a:cubicBezTo>
                    <a:pt x="127" y="106"/>
                    <a:pt x="160" y="87"/>
                    <a:pt x="187" y="71"/>
                  </a:cubicBezTo>
                  <a:cubicBezTo>
                    <a:pt x="186" y="72"/>
                    <a:pt x="186" y="72"/>
                    <a:pt x="186" y="73"/>
                  </a:cubicBezTo>
                  <a:cubicBezTo>
                    <a:pt x="171" y="90"/>
                    <a:pt x="160" y="104"/>
                    <a:pt x="152" y="114"/>
                  </a:cubicBezTo>
                  <a:cubicBezTo>
                    <a:pt x="134" y="137"/>
                    <a:pt x="131" y="141"/>
                    <a:pt x="136" y="151"/>
                  </a:cubicBezTo>
                  <a:cubicBezTo>
                    <a:pt x="139" y="155"/>
                    <a:pt x="142" y="158"/>
                    <a:pt x="146" y="159"/>
                  </a:cubicBezTo>
                  <a:cubicBezTo>
                    <a:pt x="155" y="161"/>
                    <a:pt x="155" y="162"/>
                    <a:pt x="274" y="95"/>
                  </a:cubicBezTo>
                  <a:cubicBezTo>
                    <a:pt x="276" y="94"/>
                    <a:pt x="277" y="93"/>
                    <a:pt x="278" y="92"/>
                  </a:cubicBezTo>
                  <a:cubicBezTo>
                    <a:pt x="261" y="108"/>
                    <a:pt x="245" y="124"/>
                    <a:pt x="233" y="136"/>
                  </a:cubicBezTo>
                  <a:cubicBezTo>
                    <a:pt x="226" y="142"/>
                    <a:pt x="221" y="147"/>
                    <a:pt x="217" y="151"/>
                  </a:cubicBezTo>
                  <a:cubicBezTo>
                    <a:pt x="211" y="157"/>
                    <a:pt x="203" y="165"/>
                    <a:pt x="209" y="176"/>
                  </a:cubicBezTo>
                  <a:cubicBezTo>
                    <a:pt x="211" y="180"/>
                    <a:pt x="214" y="183"/>
                    <a:pt x="219" y="184"/>
                  </a:cubicBezTo>
                  <a:cubicBezTo>
                    <a:pt x="225" y="185"/>
                    <a:pt x="225" y="185"/>
                    <a:pt x="264" y="163"/>
                  </a:cubicBezTo>
                  <a:cubicBezTo>
                    <a:pt x="283" y="151"/>
                    <a:pt x="321" y="130"/>
                    <a:pt x="358" y="108"/>
                  </a:cubicBezTo>
                  <a:cubicBezTo>
                    <a:pt x="347" y="118"/>
                    <a:pt x="337" y="126"/>
                    <a:pt x="328" y="134"/>
                  </a:cubicBezTo>
                  <a:cubicBezTo>
                    <a:pt x="311" y="149"/>
                    <a:pt x="295" y="163"/>
                    <a:pt x="283" y="174"/>
                  </a:cubicBezTo>
                  <a:cubicBezTo>
                    <a:pt x="277" y="179"/>
                    <a:pt x="272" y="183"/>
                    <a:pt x="269" y="186"/>
                  </a:cubicBezTo>
                  <a:cubicBezTo>
                    <a:pt x="263" y="191"/>
                    <a:pt x="254" y="199"/>
                    <a:pt x="261" y="211"/>
                  </a:cubicBezTo>
                  <a:cubicBezTo>
                    <a:pt x="263" y="214"/>
                    <a:pt x="267" y="217"/>
                    <a:pt x="271" y="219"/>
                  </a:cubicBezTo>
                  <a:cubicBezTo>
                    <a:pt x="279" y="221"/>
                    <a:pt x="285" y="222"/>
                    <a:pt x="391" y="162"/>
                  </a:cubicBezTo>
                  <a:cubicBezTo>
                    <a:pt x="386" y="166"/>
                    <a:pt x="381" y="170"/>
                    <a:pt x="376" y="173"/>
                  </a:cubicBezTo>
                  <a:cubicBezTo>
                    <a:pt x="357" y="188"/>
                    <a:pt x="340" y="201"/>
                    <a:pt x="328" y="211"/>
                  </a:cubicBezTo>
                  <a:cubicBezTo>
                    <a:pt x="322" y="216"/>
                    <a:pt x="317" y="220"/>
                    <a:pt x="314" y="223"/>
                  </a:cubicBezTo>
                  <a:cubicBezTo>
                    <a:pt x="309" y="227"/>
                    <a:pt x="299" y="236"/>
                    <a:pt x="306" y="248"/>
                  </a:cubicBezTo>
                  <a:cubicBezTo>
                    <a:pt x="308" y="252"/>
                    <a:pt x="311" y="255"/>
                    <a:pt x="316" y="256"/>
                  </a:cubicBezTo>
                  <a:cubicBezTo>
                    <a:pt x="326" y="258"/>
                    <a:pt x="340" y="256"/>
                    <a:pt x="471" y="179"/>
                  </a:cubicBezTo>
                  <a:cubicBezTo>
                    <a:pt x="451" y="196"/>
                    <a:pt x="433" y="211"/>
                    <a:pt x="418" y="224"/>
                  </a:cubicBezTo>
                  <a:cubicBezTo>
                    <a:pt x="407" y="233"/>
                    <a:pt x="399" y="240"/>
                    <a:pt x="394" y="245"/>
                  </a:cubicBezTo>
                  <a:cubicBezTo>
                    <a:pt x="386" y="252"/>
                    <a:pt x="376" y="261"/>
                    <a:pt x="383" y="273"/>
                  </a:cubicBezTo>
                  <a:cubicBezTo>
                    <a:pt x="385" y="277"/>
                    <a:pt x="389" y="280"/>
                    <a:pt x="393" y="281"/>
                  </a:cubicBezTo>
                  <a:cubicBezTo>
                    <a:pt x="399" y="283"/>
                    <a:pt x="402" y="281"/>
                    <a:pt x="411" y="275"/>
                  </a:cubicBezTo>
                  <a:cubicBezTo>
                    <a:pt x="561" y="187"/>
                    <a:pt x="621" y="155"/>
                    <a:pt x="645" y="142"/>
                  </a:cubicBezTo>
                  <a:cubicBezTo>
                    <a:pt x="645" y="146"/>
                    <a:pt x="646" y="149"/>
                    <a:pt x="646" y="153"/>
                  </a:cubicBezTo>
                  <a:cubicBezTo>
                    <a:pt x="648" y="182"/>
                    <a:pt x="648" y="182"/>
                    <a:pt x="650" y="186"/>
                  </a:cubicBezTo>
                  <a:cubicBezTo>
                    <a:pt x="652" y="189"/>
                    <a:pt x="656" y="192"/>
                    <a:pt x="660" y="193"/>
                  </a:cubicBezTo>
                  <a:cubicBezTo>
                    <a:pt x="666" y="195"/>
                    <a:pt x="669" y="194"/>
                    <a:pt x="681" y="188"/>
                  </a:cubicBezTo>
                  <a:cubicBezTo>
                    <a:pt x="687" y="185"/>
                    <a:pt x="694" y="180"/>
                    <a:pt x="705" y="174"/>
                  </a:cubicBezTo>
                  <a:cubicBezTo>
                    <a:pt x="709" y="171"/>
                    <a:pt x="715" y="168"/>
                    <a:pt x="717" y="166"/>
                  </a:cubicBezTo>
                  <a:cubicBezTo>
                    <a:pt x="717" y="166"/>
                    <a:pt x="717" y="166"/>
                    <a:pt x="717" y="166"/>
                  </a:cubicBezTo>
                  <a:cubicBezTo>
                    <a:pt x="718" y="166"/>
                    <a:pt x="719" y="166"/>
                    <a:pt x="720" y="165"/>
                  </a:cubicBezTo>
                  <a:cubicBezTo>
                    <a:pt x="727" y="161"/>
                    <a:pt x="730" y="151"/>
                    <a:pt x="726" y="143"/>
                  </a:cubicBezTo>
                  <a:close/>
                  <a:moveTo>
                    <a:pt x="700" y="161"/>
                  </a:moveTo>
                  <a:cubicBezTo>
                    <a:pt x="700" y="162"/>
                    <a:pt x="700" y="162"/>
                    <a:pt x="700" y="162"/>
                  </a:cubicBezTo>
                  <a:cubicBezTo>
                    <a:pt x="700" y="162"/>
                    <a:pt x="700" y="162"/>
                    <a:pt x="700" y="161"/>
                  </a:cubicBezTo>
                  <a:close/>
                  <a:moveTo>
                    <a:pt x="701" y="163"/>
                  </a:moveTo>
                  <a:cubicBezTo>
                    <a:pt x="702" y="164"/>
                    <a:pt x="702" y="164"/>
                    <a:pt x="703" y="164"/>
                  </a:cubicBezTo>
                  <a:cubicBezTo>
                    <a:pt x="702" y="164"/>
                    <a:pt x="702" y="164"/>
                    <a:pt x="701" y="163"/>
                  </a:cubicBezTo>
                  <a:close/>
                  <a:moveTo>
                    <a:pt x="704" y="165"/>
                  </a:moveTo>
                  <a:cubicBezTo>
                    <a:pt x="704" y="165"/>
                    <a:pt x="704" y="165"/>
                    <a:pt x="705" y="166"/>
                  </a:cubicBezTo>
                  <a:cubicBezTo>
                    <a:pt x="704" y="165"/>
                    <a:pt x="704" y="165"/>
                    <a:pt x="704" y="165"/>
                  </a:cubicBezTo>
                  <a:close/>
                  <a:moveTo>
                    <a:pt x="706" y="166"/>
                  </a:moveTo>
                  <a:cubicBezTo>
                    <a:pt x="706" y="166"/>
                    <a:pt x="707" y="166"/>
                    <a:pt x="707" y="167"/>
                  </a:cubicBezTo>
                  <a:cubicBezTo>
                    <a:pt x="707" y="166"/>
                    <a:pt x="706" y="166"/>
                    <a:pt x="706" y="166"/>
                  </a:cubicBezTo>
                  <a:close/>
                  <a:moveTo>
                    <a:pt x="708" y="167"/>
                  </a:moveTo>
                  <a:cubicBezTo>
                    <a:pt x="709" y="167"/>
                    <a:pt x="710" y="167"/>
                    <a:pt x="710" y="167"/>
                  </a:cubicBezTo>
                  <a:cubicBezTo>
                    <a:pt x="710" y="167"/>
                    <a:pt x="709" y="167"/>
                    <a:pt x="708" y="167"/>
                  </a:cubicBezTo>
                  <a:close/>
                  <a:moveTo>
                    <a:pt x="711" y="167"/>
                  </a:moveTo>
                  <a:cubicBezTo>
                    <a:pt x="713" y="167"/>
                    <a:pt x="714" y="167"/>
                    <a:pt x="716" y="167"/>
                  </a:cubicBezTo>
                  <a:cubicBezTo>
                    <a:pt x="714" y="167"/>
                    <a:pt x="713" y="167"/>
                    <a:pt x="711" y="16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noEditPoints="1"/>
            </p:cNvSpPr>
            <p:nvPr/>
          </p:nvSpPr>
          <p:spPr bwMode="auto">
            <a:xfrm>
              <a:off x="5060951" y="4805363"/>
              <a:ext cx="4049713" cy="912813"/>
            </a:xfrm>
            <a:custGeom>
              <a:avLst/>
              <a:gdLst>
                <a:gd name="T0" fmla="*/ 1394 w 1430"/>
                <a:gd name="T1" fmla="*/ 285 h 322"/>
                <a:gd name="T2" fmla="*/ 1351 w 1430"/>
                <a:gd name="T3" fmla="*/ 245 h 322"/>
                <a:gd name="T4" fmla="*/ 1320 w 1430"/>
                <a:gd name="T5" fmla="*/ 210 h 322"/>
                <a:gd name="T6" fmla="*/ 1247 w 1430"/>
                <a:gd name="T7" fmla="*/ 184 h 322"/>
                <a:gd name="T8" fmla="*/ 1194 w 1430"/>
                <a:gd name="T9" fmla="*/ 150 h 322"/>
                <a:gd name="T10" fmla="*/ 1099 w 1430"/>
                <a:gd name="T11" fmla="*/ 187 h 322"/>
                <a:gd name="T12" fmla="*/ 1058 w 1430"/>
                <a:gd name="T13" fmla="*/ 144 h 322"/>
                <a:gd name="T14" fmla="*/ 1062 w 1430"/>
                <a:gd name="T15" fmla="*/ 122 h 322"/>
                <a:gd name="T16" fmla="*/ 936 w 1430"/>
                <a:gd name="T17" fmla="*/ 148 h 322"/>
                <a:gd name="T18" fmla="*/ 970 w 1430"/>
                <a:gd name="T19" fmla="*/ 63 h 322"/>
                <a:gd name="T20" fmla="*/ 925 w 1430"/>
                <a:gd name="T21" fmla="*/ 42 h 322"/>
                <a:gd name="T22" fmla="*/ 759 w 1430"/>
                <a:gd name="T23" fmla="*/ 120 h 322"/>
                <a:gd name="T24" fmla="*/ 843 w 1430"/>
                <a:gd name="T25" fmla="*/ 22 h 322"/>
                <a:gd name="T26" fmla="*/ 738 w 1430"/>
                <a:gd name="T27" fmla="*/ 36 h 322"/>
                <a:gd name="T28" fmla="*/ 564 w 1430"/>
                <a:gd name="T29" fmla="*/ 95 h 322"/>
                <a:gd name="T30" fmla="*/ 640 w 1430"/>
                <a:gd name="T31" fmla="*/ 12 h 322"/>
                <a:gd name="T32" fmla="*/ 455 w 1430"/>
                <a:gd name="T33" fmla="*/ 88 h 322"/>
                <a:gd name="T34" fmla="*/ 366 w 1430"/>
                <a:gd name="T35" fmla="*/ 87 h 322"/>
                <a:gd name="T36" fmla="*/ 249 w 1430"/>
                <a:gd name="T37" fmla="*/ 131 h 322"/>
                <a:gd name="T38" fmla="*/ 90 w 1430"/>
                <a:gd name="T39" fmla="*/ 178 h 322"/>
                <a:gd name="T40" fmla="*/ 5 w 1430"/>
                <a:gd name="T41" fmla="*/ 245 h 322"/>
                <a:gd name="T42" fmla="*/ 179 w 1430"/>
                <a:gd name="T43" fmla="*/ 162 h 322"/>
                <a:gd name="T44" fmla="*/ 129 w 1430"/>
                <a:gd name="T45" fmla="*/ 235 h 322"/>
                <a:gd name="T46" fmla="*/ 299 w 1430"/>
                <a:gd name="T47" fmla="*/ 172 h 322"/>
                <a:gd name="T48" fmla="*/ 378 w 1430"/>
                <a:gd name="T49" fmla="*/ 173 h 322"/>
                <a:gd name="T50" fmla="*/ 399 w 1430"/>
                <a:gd name="T51" fmla="*/ 206 h 322"/>
                <a:gd name="T52" fmla="*/ 544 w 1430"/>
                <a:gd name="T53" fmla="*/ 144 h 322"/>
                <a:gd name="T54" fmla="*/ 530 w 1430"/>
                <a:gd name="T55" fmla="*/ 175 h 322"/>
                <a:gd name="T56" fmla="*/ 550 w 1430"/>
                <a:gd name="T57" fmla="*/ 203 h 322"/>
                <a:gd name="T58" fmla="*/ 651 w 1430"/>
                <a:gd name="T59" fmla="*/ 172 h 322"/>
                <a:gd name="T60" fmla="*/ 802 w 1430"/>
                <a:gd name="T61" fmla="*/ 131 h 322"/>
                <a:gd name="T62" fmla="*/ 760 w 1430"/>
                <a:gd name="T63" fmla="*/ 217 h 322"/>
                <a:gd name="T64" fmla="*/ 839 w 1430"/>
                <a:gd name="T65" fmla="*/ 221 h 322"/>
                <a:gd name="T66" fmla="*/ 996 w 1430"/>
                <a:gd name="T67" fmla="*/ 148 h 322"/>
                <a:gd name="T68" fmla="*/ 959 w 1430"/>
                <a:gd name="T69" fmla="*/ 230 h 322"/>
                <a:gd name="T70" fmla="*/ 1048 w 1430"/>
                <a:gd name="T71" fmla="*/ 245 h 322"/>
                <a:gd name="T72" fmla="*/ 1127 w 1430"/>
                <a:gd name="T73" fmla="*/ 264 h 322"/>
                <a:gd name="T74" fmla="*/ 1225 w 1430"/>
                <a:gd name="T75" fmla="*/ 257 h 322"/>
                <a:gd name="T76" fmla="*/ 1294 w 1430"/>
                <a:gd name="T77" fmla="*/ 241 h 322"/>
                <a:gd name="T78" fmla="*/ 1312 w 1430"/>
                <a:gd name="T79" fmla="*/ 294 h 322"/>
                <a:gd name="T80" fmla="*/ 1348 w 1430"/>
                <a:gd name="T81" fmla="*/ 284 h 322"/>
                <a:gd name="T82" fmla="*/ 1401 w 1430"/>
                <a:gd name="T83" fmla="*/ 318 h 322"/>
                <a:gd name="T84" fmla="*/ 1419 w 1430"/>
                <a:gd name="T85" fmla="*/ 308 h 322"/>
                <a:gd name="T86" fmla="*/ 1408 w 1430"/>
                <a:gd name="T87" fmla="*/ 30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0" h="322">
                  <a:moveTo>
                    <a:pt x="1425" y="286"/>
                  </a:moveTo>
                  <a:cubicBezTo>
                    <a:pt x="1423" y="282"/>
                    <a:pt x="1420" y="279"/>
                    <a:pt x="1416" y="278"/>
                  </a:cubicBezTo>
                  <a:cubicBezTo>
                    <a:pt x="1409" y="276"/>
                    <a:pt x="1405" y="278"/>
                    <a:pt x="1394" y="285"/>
                  </a:cubicBezTo>
                  <a:cubicBezTo>
                    <a:pt x="1389" y="280"/>
                    <a:pt x="1382" y="273"/>
                    <a:pt x="1371" y="261"/>
                  </a:cubicBezTo>
                  <a:cubicBezTo>
                    <a:pt x="1366" y="257"/>
                    <a:pt x="1361" y="252"/>
                    <a:pt x="1360" y="251"/>
                  </a:cubicBezTo>
                  <a:cubicBezTo>
                    <a:pt x="1358" y="248"/>
                    <a:pt x="1355" y="246"/>
                    <a:pt x="1351" y="245"/>
                  </a:cubicBezTo>
                  <a:cubicBezTo>
                    <a:pt x="1345" y="244"/>
                    <a:pt x="1340" y="245"/>
                    <a:pt x="1328" y="252"/>
                  </a:cubicBezTo>
                  <a:cubicBezTo>
                    <a:pt x="1327" y="248"/>
                    <a:pt x="1327" y="245"/>
                    <a:pt x="1326" y="241"/>
                  </a:cubicBezTo>
                  <a:cubicBezTo>
                    <a:pt x="1322" y="214"/>
                    <a:pt x="1322" y="214"/>
                    <a:pt x="1320" y="210"/>
                  </a:cubicBezTo>
                  <a:cubicBezTo>
                    <a:pt x="1318" y="206"/>
                    <a:pt x="1314" y="203"/>
                    <a:pt x="1310" y="202"/>
                  </a:cubicBezTo>
                  <a:cubicBezTo>
                    <a:pt x="1302" y="200"/>
                    <a:pt x="1294" y="203"/>
                    <a:pt x="1253" y="228"/>
                  </a:cubicBezTo>
                  <a:cubicBezTo>
                    <a:pt x="1248" y="187"/>
                    <a:pt x="1248" y="187"/>
                    <a:pt x="1247" y="184"/>
                  </a:cubicBezTo>
                  <a:cubicBezTo>
                    <a:pt x="1244" y="180"/>
                    <a:pt x="1241" y="177"/>
                    <a:pt x="1236" y="176"/>
                  </a:cubicBezTo>
                  <a:cubicBezTo>
                    <a:pt x="1231" y="175"/>
                    <a:pt x="1225" y="173"/>
                    <a:pt x="1174" y="203"/>
                  </a:cubicBezTo>
                  <a:cubicBezTo>
                    <a:pt x="1195" y="168"/>
                    <a:pt x="1199" y="160"/>
                    <a:pt x="1194" y="150"/>
                  </a:cubicBezTo>
                  <a:cubicBezTo>
                    <a:pt x="1191" y="146"/>
                    <a:pt x="1188" y="144"/>
                    <a:pt x="1184" y="143"/>
                  </a:cubicBezTo>
                  <a:cubicBezTo>
                    <a:pt x="1177" y="141"/>
                    <a:pt x="1177" y="141"/>
                    <a:pt x="1149" y="158"/>
                  </a:cubicBezTo>
                  <a:cubicBezTo>
                    <a:pt x="1138" y="164"/>
                    <a:pt x="1118" y="176"/>
                    <a:pt x="1099" y="187"/>
                  </a:cubicBezTo>
                  <a:cubicBezTo>
                    <a:pt x="1136" y="137"/>
                    <a:pt x="1141" y="131"/>
                    <a:pt x="1134" y="119"/>
                  </a:cubicBezTo>
                  <a:cubicBezTo>
                    <a:pt x="1132" y="115"/>
                    <a:pt x="1129" y="112"/>
                    <a:pt x="1124" y="111"/>
                  </a:cubicBezTo>
                  <a:cubicBezTo>
                    <a:pt x="1116" y="109"/>
                    <a:pt x="1116" y="109"/>
                    <a:pt x="1058" y="144"/>
                  </a:cubicBezTo>
                  <a:cubicBezTo>
                    <a:pt x="1048" y="150"/>
                    <a:pt x="1037" y="157"/>
                    <a:pt x="1025" y="164"/>
                  </a:cubicBezTo>
                  <a:cubicBezTo>
                    <a:pt x="1029" y="160"/>
                    <a:pt x="1032" y="156"/>
                    <a:pt x="1035" y="153"/>
                  </a:cubicBezTo>
                  <a:cubicBezTo>
                    <a:pt x="1045" y="141"/>
                    <a:pt x="1055" y="130"/>
                    <a:pt x="1062" y="122"/>
                  </a:cubicBezTo>
                  <a:cubicBezTo>
                    <a:pt x="1075" y="108"/>
                    <a:pt x="1081" y="101"/>
                    <a:pt x="1075" y="90"/>
                  </a:cubicBezTo>
                  <a:cubicBezTo>
                    <a:pt x="1073" y="86"/>
                    <a:pt x="1069" y="83"/>
                    <a:pt x="1064" y="81"/>
                  </a:cubicBezTo>
                  <a:cubicBezTo>
                    <a:pt x="1051" y="78"/>
                    <a:pt x="1032" y="88"/>
                    <a:pt x="936" y="148"/>
                  </a:cubicBezTo>
                  <a:cubicBezTo>
                    <a:pt x="949" y="135"/>
                    <a:pt x="961" y="123"/>
                    <a:pt x="971" y="112"/>
                  </a:cubicBezTo>
                  <a:cubicBezTo>
                    <a:pt x="988" y="94"/>
                    <a:pt x="999" y="82"/>
                    <a:pt x="992" y="70"/>
                  </a:cubicBezTo>
                  <a:cubicBezTo>
                    <a:pt x="988" y="62"/>
                    <a:pt x="978" y="59"/>
                    <a:pt x="970" y="63"/>
                  </a:cubicBezTo>
                  <a:cubicBezTo>
                    <a:pt x="852" y="129"/>
                    <a:pt x="852" y="129"/>
                    <a:pt x="852" y="129"/>
                  </a:cubicBezTo>
                  <a:cubicBezTo>
                    <a:pt x="870" y="113"/>
                    <a:pt x="887" y="98"/>
                    <a:pt x="900" y="86"/>
                  </a:cubicBezTo>
                  <a:cubicBezTo>
                    <a:pt x="922" y="65"/>
                    <a:pt x="933" y="55"/>
                    <a:pt x="925" y="42"/>
                  </a:cubicBezTo>
                  <a:cubicBezTo>
                    <a:pt x="923" y="38"/>
                    <a:pt x="919" y="35"/>
                    <a:pt x="915" y="34"/>
                  </a:cubicBezTo>
                  <a:cubicBezTo>
                    <a:pt x="904" y="31"/>
                    <a:pt x="895" y="35"/>
                    <a:pt x="795" y="97"/>
                  </a:cubicBezTo>
                  <a:cubicBezTo>
                    <a:pt x="784" y="104"/>
                    <a:pt x="772" y="112"/>
                    <a:pt x="759" y="120"/>
                  </a:cubicBezTo>
                  <a:cubicBezTo>
                    <a:pt x="771" y="110"/>
                    <a:pt x="782" y="100"/>
                    <a:pt x="792" y="91"/>
                  </a:cubicBezTo>
                  <a:cubicBezTo>
                    <a:pt x="808" y="76"/>
                    <a:pt x="819" y="65"/>
                    <a:pt x="828" y="57"/>
                  </a:cubicBezTo>
                  <a:cubicBezTo>
                    <a:pt x="840" y="44"/>
                    <a:pt x="850" y="35"/>
                    <a:pt x="843" y="22"/>
                  </a:cubicBezTo>
                  <a:cubicBezTo>
                    <a:pt x="841" y="18"/>
                    <a:pt x="838" y="15"/>
                    <a:pt x="833" y="14"/>
                  </a:cubicBezTo>
                  <a:cubicBezTo>
                    <a:pt x="825" y="12"/>
                    <a:pt x="817" y="10"/>
                    <a:pt x="671" y="94"/>
                  </a:cubicBezTo>
                  <a:cubicBezTo>
                    <a:pt x="694" y="74"/>
                    <a:pt x="718" y="54"/>
                    <a:pt x="738" y="36"/>
                  </a:cubicBezTo>
                  <a:cubicBezTo>
                    <a:pt x="744" y="31"/>
                    <a:pt x="745" y="23"/>
                    <a:pt x="742" y="16"/>
                  </a:cubicBezTo>
                  <a:cubicBezTo>
                    <a:pt x="740" y="13"/>
                    <a:pt x="736" y="10"/>
                    <a:pt x="732" y="9"/>
                  </a:cubicBezTo>
                  <a:cubicBezTo>
                    <a:pt x="723" y="6"/>
                    <a:pt x="721" y="6"/>
                    <a:pt x="564" y="95"/>
                  </a:cubicBezTo>
                  <a:cubicBezTo>
                    <a:pt x="580" y="82"/>
                    <a:pt x="593" y="71"/>
                    <a:pt x="604" y="62"/>
                  </a:cubicBezTo>
                  <a:cubicBezTo>
                    <a:pt x="614" y="53"/>
                    <a:pt x="623" y="46"/>
                    <a:pt x="628" y="41"/>
                  </a:cubicBezTo>
                  <a:cubicBezTo>
                    <a:pt x="637" y="33"/>
                    <a:pt x="646" y="24"/>
                    <a:pt x="640" y="12"/>
                  </a:cubicBezTo>
                  <a:cubicBezTo>
                    <a:pt x="637" y="8"/>
                    <a:pt x="633" y="5"/>
                    <a:pt x="629" y="4"/>
                  </a:cubicBezTo>
                  <a:cubicBezTo>
                    <a:pt x="614" y="0"/>
                    <a:pt x="583" y="13"/>
                    <a:pt x="450" y="92"/>
                  </a:cubicBezTo>
                  <a:cubicBezTo>
                    <a:pt x="452" y="91"/>
                    <a:pt x="454" y="89"/>
                    <a:pt x="455" y="88"/>
                  </a:cubicBezTo>
                  <a:cubicBezTo>
                    <a:pt x="488" y="61"/>
                    <a:pt x="500" y="49"/>
                    <a:pt x="492" y="34"/>
                  </a:cubicBezTo>
                  <a:cubicBezTo>
                    <a:pt x="489" y="31"/>
                    <a:pt x="486" y="28"/>
                    <a:pt x="482" y="27"/>
                  </a:cubicBezTo>
                  <a:cubicBezTo>
                    <a:pt x="473" y="24"/>
                    <a:pt x="473" y="24"/>
                    <a:pt x="366" y="87"/>
                  </a:cubicBezTo>
                  <a:cubicBezTo>
                    <a:pt x="319" y="115"/>
                    <a:pt x="254" y="153"/>
                    <a:pt x="206" y="180"/>
                  </a:cubicBezTo>
                  <a:cubicBezTo>
                    <a:pt x="216" y="169"/>
                    <a:pt x="226" y="158"/>
                    <a:pt x="234" y="148"/>
                  </a:cubicBezTo>
                  <a:cubicBezTo>
                    <a:pt x="240" y="141"/>
                    <a:pt x="245" y="135"/>
                    <a:pt x="249" y="131"/>
                  </a:cubicBezTo>
                  <a:cubicBezTo>
                    <a:pt x="255" y="123"/>
                    <a:pt x="261" y="116"/>
                    <a:pt x="255" y="106"/>
                  </a:cubicBezTo>
                  <a:cubicBezTo>
                    <a:pt x="253" y="102"/>
                    <a:pt x="250" y="99"/>
                    <a:pt x="245" y="98"/>
                  </a:cubicBezTo>
                  <a:cubicBezTo>
                    <a:pt x="234" y="95"/>
                    <a:pt x="224" y="97"/>
                    <a:pt x="90" y="178"/>
                  </a:cubicBezTo>
                  <a:cubicBezTo>
                    <a:pt x="59" y="196"/>
                    <a:pt x="25" y="217"/>
                    <a:pt x="16" y="221"/>
                  </a:cubicBezTo>
                  <a:cubicBezTo>
                    <a:pt x="14" y="221"/>
                    <a:pt x="12" y="222"/>
                    <a:pt x="11" y="223"/>
                  </a:cubicBezTo>
                  <a:cubicBezTo>
                    <a:pt x="3" y="227"/>
                    <a:pt x="0" y="237"/>
                    <a:pt x="5" y="245"/>
                  </a:cubicBezTo>
                  <a:cubicBezTo>
                    <a:pt x="7" y="248"/>
                    <a:pt x="10" y="251"/>
                    <a:pt x="15" y="252"/>
                  </a:cubicBezTo>
                  <a:cubicBezTo>
                    <a:pt x="24" y="255"/>
                    <a:pt x="24" y="255"/>
                    <a:pt x="106" y="205"/>
                  </a:cubicBezTo>
                  <a:cubicBezTo>
                    <a:pt x="127" y="193"/>
                    <a:pt x="154" y="177"/>
                    <a:pt x="179" y="162"/>
                  </a:cubicBezTo>
                  <a:cubicBezTo>
                    <a:pt x="175" y="166"/>
                    <a:pt x="172" y="170"/>
                    <a:pt x="168" y="174"/>
                  </a:cubicBezTo>
                  <a:cubicBezTo>
                    <a:pt x="158" y="185"/>
                    <a:pt x="149" y="196"/>
                    <a:pt x="142" y="204"/>
                  </a:cubicBezTo>
                  <a:cubicBezTo>
                    <a:pt x="128" y="220"/>
                    <a:pt x="124" y="225"/>
                    <a:pt x="129" y="235"/>
                  </a:cubicBezTo>
                  <a:cubicBezTo>
                    <a:pt x="132" y="239"/>
                    <a:pt x="135" y="242"/>
                    <a:pt x="140" y="243"/>
                  </a:cubicBezTo>
                  <a:cubicBezTo>
                    <a:pt x="152" y="246"/>
                    <a:pt x="171" y="239"/>
                    <a:pt x="338" y="141"/>
                  </a:cubicBezTo>
                  <a:cubicBezTo>
                    <a:pt x="324" y="152"/>
                    <a:pt x="310" y="163"/>
                    <a:pt x="299" y="172"/>
                  </a:cubicBezTo>
                  <a:cubicBezTo>
                    <a:pt x="276" y="192"/>
                    <a:pt x="263" y="203"/>
                    <a:pt x="271" y="217"/>
                  </a:cubicBezTo>
                  <a:cubicBezTo>
                    <a:pt x="273" y="221"/>
                    <a:pt x="276" y="223"/>
                    <a:pt x="281" y="224"/>
                  </a:cubicBezTo>
                  <a:cubicBezTo>
                    <a:pt x="289" y="227"/>
                    <a:pt x="289" y="227"/>
                    <a:pt x="378" y="173"/>
                  </a:cubicBezTo>
                  <a:cubicBezTo>
                    <a:pt x="416" y="150"/>
                    <a:pt x="476" y="114"/>
                    <a:pt x="528" y="84"/>
                  </a:cubicBezTo>
                  <a:cubicBezTo>
                    <a:pt x="487" y="118"/>
                    <a:pt x="439" y="157"/>
                    <a:pt x="403" y="186"/>
                  </a:cubicBezTo>
                  <a:cubicBezTo>
                    <a:pt x="397" y="191"/>
                    <a:pt x="395" y="200"/>
                    <a:pt x="399" y="206"/>
                  </a:cubicBezTo>
                  <a:cubicBezTo>
                    <a:pt x="401" y="210"/>
                    <a:pt x="404" y="213"/>
                    <a:pt x="409" y="214"/>
                  </a:cubicBezTo>
                  <a:cubicBezTo>
                    <a:pt x="416" y="216"/>
                    <a:pt x="416" y="216"/>
                    <a:pt x="459" y="192"/>
                  </a:cubicBezTo>
                  <a:cubicBezTo>
                    <a:pt x="481" y="180"/>
                    <a:pt x="512" y="162"/>
                    <a:pt x="544" y="144"/>
                  </a:cubicBezTo>
                  <a:cubicBezTo>
                    <a:pt x="563" y="133"/>
                    <a:pt x="584" y="121"/>
                    <a:pt x="606" y="108"/>
                  </a:cubicBezTo>
                  <a:cubicBezTo>
                    <a:pt x="584" y="128"/>
                    <a:pt x="565" y="144"/>
                    <a:pt x="552" y="155"/>
                  </a:cubicBezTo>
                  <a:cubicBezTo>
                    <a:pt x="543" y="164"/>
                    <a:pt x="535" y="170"/>
                    <a:pt x="530" y="175"/>
                  </a:cubicBezTo>
                  <a:cubicBezTo>
                    <a:pt x="520" y="184"/>
                    <a:pt x="512" y="191"/>
                    <a:pt x="518" y="203"/>
                  </a:cubicBezTo>
                  <a:cubicBezTo>
                    <a:pt x="520" y="206"/>
                    <a:pt x="524" y="209"/>
                    <a:pt x="528" y="210"/>
                  </a:cubicBezTo>
                  <a:cubicBezTo>
                    <a:pt x="535" y="212"/>
                    <a:pt x="536" y="211"/>
                    <a:pt x="550" y="203"/>
                  </a:cubicBezTo>
                  <a:cubicBezTo>
                    <a:pt x="643" y="147"/>
                    <a:pt x="705" y="111"/>
                    <a:pt x="747" y="88"/>
                  </a:cubicBezTo>
                  <a:cubicBezTo>
                    <a:pt x="723" y="109"/>
                    <a:pt x="698" y="131"/>
                    <a:pt x="680" y="147"/>
                  </a:cubicBezTo>
                  <a:cubicBezTo>
                    <a:pt x="669" y="157"/>
                    <a:pt x="658" y="166"/>
                    <a:pt x="651" y="172"/>
                  </a:cubicBezTo>
                  <a:cubicBezTo>
                    <a:pt x="637" y="184"/>
                    <a:pt x="631" y="190"/>
                    <a:pt x="637" y="202"/>
                  </a:cubicBezTo>
                  <a:cubicBezTo>
                    <a:pt x="639" y="206"/>
                    <a:pt x="643" y="209"/>
                    <a:pt x="648" y="211"/>
                  </a:cubicBezTo>
                  <a:cubicBezTo>
                    <a:pt x="664" y="214"/>
                    <a:pt x="690" y="201"/>
                    <a:pt x="802" y="131"/>
                  </a:cubicBezTo>
                  <a:cubicBezTo>
                    <a:pt x="789" y="143"/>
                    <a:pt x="776" y="154"/>
                    <a:pt x="766" y="163"/>
                  </a:cubicBezTo>
                  <a:cubicBezTo>
                    <a:pt x="742" y="186"/>
                    <a:pt x="730" y="197"/>
                    <a:pt x="738" y="210"/>
                  </a:cubicBezTo>
                  <a:cubicBezTo>
                    <a:pt x="742" y="218"/>
                    <a:pt x="752" y="221"/>
                    <a:pt x="760" y="217"/>
                  </a:cubicBezTo>
                  <a:cubicBezTo>
                    <a:pt x="899" y="139"/>
                    <a:pt x="899" y="139"/>
                    <a:pt x="899" y="139"/>
                  </a:cubicBezTo>
                  <a:cubicBezTo>
                    <a:pt x="884" y="154"/>
                    <a:pt x="870" y="168"/>
                    <a:pt x="859" y="180"/>
                  </a:cubicBezTo>
                  <a:cubicBezTo>
                    <a:pt x="842" y="198"/>
                    <a:pt x="832" y="208"/>
                    <a:pt x="839" y="221"/>
                  </a:cubicBezTo>
                  <a:cubicBezTo>
                    <a:pt x="841" y="225"/>
                    <a:pt x="845" y="228"/>
                    <a:pt x="849" y="229"/>
                  </a:cubicBezTo>
                  <a:cubicBezTo>
                    <a:pt x="860" y="232"/>
                    <a:pt x="867" y="229"/>
                    <a:pt x="950" y="177"/>
                  </a:cubicBezTo>
                  <a:cubicBezTo>
                    <a:pt x="964" y="168"/>
                    <a:pt x="980" y="158"/>
                    <a:pt x="996" y="148"/>
                  </a:cubicBezTo>
                  <a:cubicBezTo>
                    <a:pt x="987" y="159"/>
                    <a:pt x="977" y="169"/>
                    <a:pt x="969" y="178"/>
                  </a:cubicBezTo>
                  <a:cubicBezTo>
                    <a:pt x="951" y="200"/>
                    <a:pt x="942" y="210"/>
                    <a:pt x="949" y="222"/>
                  </a:cubicBezTo>
                  <a:cubicBezTo>
                    <a:pt x="951" y="226"/>
                    <a:pt x="954" y="229"/>
                    <a:pt x="959" y="230"/>
                  </a:cubicBezTo>
                  <a:cubicBezTo>
                    <a:pt x="969" y="233"/>
                    <a:pt x="975" y="231"/>
                    <a:pt x="1068" y="175"/>
                  </a:cubicBezTo>
                  <a:cubicBezTo>
                    <a:pt x="1035" y="220"/>
                    <a:pt x="1032" y="226"/>
                    <a:pt x="1038" y="237"/>
                  </a:cubicBezTo>
                  <a:cubicBezTo>
                    <a:pt x="1040" y="241"/>
                    <a:pt x="1043" y="243"/>
                    <a:pt x="1048" y="245"/>
                  </a:cubicBezTo>
                  <a:cubicBezTo>
                    <a:pt x="1056" y="247"/>
                    <a:pt x="1060" y="248"/>
                    <a:pt x="1138" y="201"/>
                  </a:cubicBezTo>
                  <a:cubicBezTo>
                    <a:pt x="1114" y="241"/>
                    <a:pt x="1112" y="246"/>
                    <a:pt x="1117" y="256"/>
                  </a:cubicBezTo>
                  <a:cubicBezTo>
                    <a:pt x="1119" y="260"/>
                    <a:pt x="1123" y="263"/>
                    <a:pt x="1127" y="264"/>
                  </a:cubicBezTo>
                  <a:cubicBezTo>
                    <a:pt x="1131" y="265"/>
                    <a:pt x="1136" y="264"/>
                    <a:pt x="1140" y="262"/>
                  </a:cubicBezTo>
                  <a:cubicBezTo>
                    <a:pt x="1168" y="244"/>
                    <a:pt x="1200" y="224"/>
                    <a:pt x="1219" y="214"/>
                  </a:cubicBezTo>
                  <a:cubicBezTo>
                    <a:pt x="1221" y="227"/>
                    <a:pt x="1223" y="244"/>
                    <a:pt x="1225" y="257"/>
                  </a:cubicBezTo>
                  <a:cubicBezTo>
                    <a:pt x="1225" y="263"/>
                    <a:pt x="1230" y="269"/>
                    <a:pt x="1236" y="270"/>
                  </a:cubicBezTo>
                  <a:cubicBezTo>
                    <a:pt x="1243" y="272"/>
                    <a:pt x="1246" y="270"/>
                    <a:pt x="1259" y="262"/>
                  </a:cubicBezTo>
                  <a:cubicBezTo>
                    <a:pt x="1266" y="258"/>
                    <a:pt x="1282" y="248"/>
                    <a:pt x="1294" y="241"/>
                  </a:cubicBezTo>
                  <a:cubicBezTo>
                    <a:pt x="1294" y="243"/>
                    <a:pt x="1294" y="244"/>
                    <a:pt x="1295" y="246"/>
                  </a:cubicBezTo>
                  <a:cubicBezTo>
                    <a:pt x="1300" y="283"/>
                    <a:pt x="1300" y="283"/>
                    <a:pt x="1302" y="286"/>
                  </a:cubicBezTo>
                  <a:cubicBezTo>
                    <a:pt x="1304" y="290"/>
                    <a:pt x="1308" y="293"/>
                    <a:pt x="1312" y="294"/>
                  </a:cubicBezTo>
                  <a:cubicBezTo>
                    <a:pt x="1319" y="296"/>
                    <a:pt x="1323" y="293"/>
                    <a:pt x="1331" y="288"/>
                  </a:cubicBezTo>
                  <a:cubicBezTo>
                    <a:pt x="1334" y="286"/>
                    <a:pt x="1339" y="283"/>
                    <a:pt x="1344" y="280"/>
                  </a:cubicBezTo>
                  <a:cubicBezTo>
                    <a:pt x="1345" y="281"/>
                    <a:pt x="1346" y="282"/>
                    <a:pt x="1348" y="284"/>
                  </a:cubicBezTo>
                  <a:cubicBezTo>
                    <a:pt x="1356" y="293"/>
                    <a:pt x="1374" y="311"/>
                    <a:pt x="1377" y="315"/>
                  </a:cubicBezTo>
                  <a:cubicBezTo>
                    <a:pt x="1379" y="318"/>
                    <a:pt x="1383" y="320"/>
                    <a:pt x="1386" y="321"/>
                  </a:cubicBezTo>
                  <a:cubicBezTo>
                    <a:pt x="1392" y="322"/>
                    <a:pt x="1395" y="321"/>
                    <a:pt x="1401" y="318"/>
                  </a:cubicBezTo>
                  <a:cubicBezTo>
                    <a:pt x="1403" y="317"/>
                    <a:pt x="1406" y="315"/>
                    <a:pt x="1409" y="313"/>
                  </a:cubicBezTo>
                  <a:cubicBezTo>
                    <a:pt x="1411" y="312"/>
                    <a:pt x="1415" y="310"/>
                    <a:pt x="1416" y="309"/>
                  </a:cubicBezTo>
                  <a:cubicBezTo>
                    <a:pt x="1417" y="309"/>
                    <a:pt x="1418" y="308"/>
                    <a:pt x="1419" y="308"/>
                  </a:cubicBezTo>
                  <a:cubicBezTo>
                    <a:pt x="1427" y="303"/>
                    <a:pt x="1430" y="294"/>
                    <a:pt x="1425" y="286"/>
                  </a:cubicBezTo>
                  <a:close/>
                  <a:moveTo>
                    <a:pt x="1399" y="304"/>
                  </a:moveTo>
                  <a:cubicBezTo>
                    <a:pt x="1402" y="307"/>
                    <a:pt x="1405" y="309"/>
                    <a:pt x="1408" y="309"/>
                  </a:cubicBezTo>
                  <a:cubicBezTo>
                    <a:pt x="1405" y="309"/>
                    <a:pt x="1402" y="307"/>
                    <a:pt x="1399" y="3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p:cNvSpPr>
            <p:nvPr/>
          </p:nvSpPr>
          <p:spPr bwMode="auto">
            <a:xfrm>
              <a:off x="79376" y="4579938"/>
              <a:ext cx="4833938" cy="1171575"/>
            </a:xfrm>
            <a:custGeom>
              <a:avLst/>
              <a:gdLst>
                <a:gd name="T0" fmla="*/ 74 w 1707"/>
                <a:gd name="T1" fmla="*/ 218 h 414"/>
                <a:gd name="T2" fmla="*/ 850 w 1707"/>
                <a:gd name="T3" fmla="*/ 12 h 414"/>
                <a:gd name="T4" fmla="*/ 1406 w 1707"/>
                <a:gd name="T5" fmla="*/ 120 h 414"/>
                <a:gd name="T6" fmla="*/ 1635 w 1707"/>
                <a:gd name="T7" fmla="*/ 292 h 414"/>
                <a:gd name="T8" fmla="*/ 1612 w 1707"/>
                <a:gd name="T9" fmla="*/ 314 h 414"/>
                <a:gd name="T10" fmla="*/ 1365 w 1707"/>
                <a:gd name="T11" fmla="*/ 140 h 414"/>
                <a:gd name="T12" fmla="*/ 838 w 1707"/>
                <a:gd name="T13" fmla="*/ 44 h 414"/>
                <a:gd name="T14" fmla="*/ 81 w 1707"/>
                <a:gd name="T15" fmla="*/ 232 h 414"/>
                <a:gd name="T16" fmla="*/ 74 w 1707"/>
                <a:gd name="T17" fmla="*/ 21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7" h="414">
                  <a:moveTo>
                    <a:pt x="74" y="218"/>
                  </a:moveTo>
                  <a:cubicBezTo>
                    <a:pt x="72" y="220"/>
                    <a:pt x="436" y="30"/>
                    <a:pt x="850" y="12"/>
                  </a:cubicBezTo>
                  <a:cubicBezTo>
                    <a:pt x="1054" y="0"/>
                    <a:pt x="1264" y="44"/>
                    <a:pt x="1406" y="120"/>
                  </a:cubicBezTo>
                  <a:cubicBezTo>
                    <a:pt x="1549" y="194"/>
                    <a:pt x="1626" y="281"/>
                    <a:pt x="1635" y="292"/>
                  </a:cubicBezTo>
                  <a:cubicBezTo>
                    <a:pt x="1670" y="342"/>
                    <a:pt x="1707" y="414"/>
                    <a:pt x="1612" y="314"/>
                  </a:cubicBezTo>
                  <a:cubicBezTo>
                    <a:pt x="1587" y="291"/>
                    <a:pt x="1505" y="207"/>
                    <a:pt x="1365" y="140"/>
                  </a:cubicBezTo>
                  <a:cubicBezTo>
                    <a:pt x="1226" y="71"/>
                    <a:pt x="1030" y="34"/>
                    <a:pt x="838" y="44"/>
                  </a:cubicBezTo>
                  <a:cubicBezTo>
                    <a:pt x="449" y="60"/>
                    <a:pt x="101" y="227"/>
                    <a:pt x="81" y="232"/>
                  </a:cubicBezTo>
                  <a:cubicBezTo>
                    <a:pt x="35" y="244"/>
                    <a:pt x="0" y="254"/>
                    <a:pt x="74" y="21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p:nvSpPr>
          <p:spPr bwMode="auto">
            <a:xfrm>
              <a:off x="3760788" y="4503738"/>
              <a:ext cx="2214563" cy="582613"/>
            </a:xfrm>
            <a:custGeom>
              <a:avLst/>
              <a:gdLst>
                <a:gd name="T0" fmla="*/ 35 w 782"/>
                <a:gd name="T1" fmla="*/ 78 h 206"/>
                <a:gd name="T2" fmla="*/ 395 w 782"/>
                <a:gd name="T3" fmla="*/ 3 h 206"/>
                <a:gd name="T4" fmla="*/ 651 w 782"/>
                <a:gd name="T5" fmla="*/ 62 h 206"/>
                <a:gd name="T6" fmla="*/ 758 w 782"/>
                <a:gd name="T7" fmla="*/ 140 h 206"/>
                <a:gd name="T8" fmla="*/ 736 w 782"/>
                <a:gd name="T9" fmla="*/ 164 h 206"/>
                <a:gd name="T10" fmla="*/ 623 w 782"/>
                <a:gd name="T11" fmla="*/ 88 h 206"/>
                <a:gd name="T12" fmla="*/ 389 w 782"/>
                <a:gd name="T13" fmla="*/ 35 h 206"/>
                <a:gd name="T14" fmla="*/ 41 w 782"/>
                <a:gd name="T15" fmla="*/ 92 h 206"/>
                <a:gd name="T16" fmla="*/ 35 w 782"/>
                <a:gd name="T17" fmla="*/ 7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2" h="206">
                  <a:moveTo>
                    <a:pt x="35" y="78"/>
                  </a:moveTo>
                  <a:cubicBezTo>
                    <a:pt x="34" y="78"/>
                    <a:pt x="205" y="0"/>
                    <a:pt x="395" y="3"/>
                  </a:cubicBezTo>
                  <a:cubicBezTo>
                    <a:pt x="490" y="3"/>
                    <a:pt x="585" y="27"/>
                    <a:pt x="651" y="62"/>
                  </a:cubicBezTo>
                  <a:cubicBezTo>
                    <a:pt x="718" y="96"/>
                    <a:pt x="754" y="135"/>
                    <a:pt x="758" y="140"/>
                  </a:cubicBezTo>
                  <a:cubicBezTo>
                    <a:pt x="771" y="167"/>
                    <a:pt x="782" y="206"/>
                    <a:pt x="736" y="164"/>
                  </a:cubicBezTo>
                  <a:cubicBezTo>
                    <a:pt x="724" y="155"/>
                    <a:pt x="686" y="119"/>
                    <a:pt x="623" y="88"/>
                  </a:cubicBezTo>
                  <a:cubicBezTo>
                    <a:pt x="561" y="58"/>
                    <a:pt x="475" y="36"/>
                    <a:pt x="389" y="35"/>
                  </a:cubicBezTo>
                  <a:cubicBezTo>
                    <a:pt x="214" y="29"/>
                    <a:pt x="51" y="92"/>
                    <a:pt x="41" y="92"/>
                  </a:cubicBezTo>
                  <a:cubicBezTo>
                    <a:pt x="18" y="92"/>
                    <a:pt x="0" y="92"/>
                    <a:pt x="35" y="7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p:nvSpPr>
          <p:spPr bwMode="auto">
            <a:xfrm>
              <a:off x="5540376" y="4740275"/>
              <a:ext cx="3670300" cy="1071563"/>
            </a:xfrm>
            <a:custGeom>
              <a:avLst/>
              <a:gdLst>
                <a:gd name="T0" fmla="*/ 51 w 1296"/>
                <a:gd name="T1" fmla="*/ 131 h 378"/>
                <a:gd name="T2" fmla="*/ 224 w 1296"/>
                <a:gd name="T3" fmla="*/ 51 h 378"/>
                <a:gd name="T4" fmla="*/ 643 w 1296"/>
                <a:gd name="T5" fmla="*/ 28 h 378"/>
                <a:gd name="T6" fmla="*/ 1228 w 1296"/>
                <a:gd name="T7" fmla="*/ 292 h 378"/>
                <a:gd name="T8" fmla="*/ 1209 w 1296"/>
                <a:gd name="T9" fmla="*/ 318 h 378"/>
                <a:gd name="T10" fmla="*/ 628 w 1296"/>
                <a:gd name="T11" fmla="*/ 57 h 378"/>
                <a:gd name="T12" fmla="*/ 236 w 1296"/>
                <a:gd name="T13" fmla="*/ 72 h 378"/>
                <a:gd name="T14" fmla="*/ 60 w 1296"/>
                <a:gd name="T15" fmla="*/ 144 h 378"/>
                <a:gd name="T16" fmla="*/ 51 w 1296"/>
                <a:gd name="T17" fmla="*/ 13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6" h="378">
                  <a:moveTo>
                    <a:pt x="51" y="131"/>
                  </a:moveTo>
                  <a:cubicBezTo>
                    <a:pt x="51" y="132"/>
                    <a:pt x="114" y="86"/>
                    <a:pt x="224" y="51"/>
                  </a:cubicBezTo>
                  <a:cubicBezTo>
                    <a:pt x="333" y="15"/>
                    <a:pt x="490" y="0"/>
                    <a:pt x="643" y="28"/>
                  </a:cubicBezTo>
                  <a:cubicBezTo>
                    <a:pt x="954" y="80"/>
                    <a:pt x="1214" y="278"/>
                    <a:pt x="1228" y="292"/>
                  </a:cubicBezTo>
                  <a:cubicBezTo>
                    <a:pt x="1259" y="326"/>
                    <a:pt x="1296" y="378"/>
                    <a:pt x="1209" y="318"/>
                  </a:cubicBezTo>
                  <a:cubicBezTo>
                    <a:pt x="1167" y="290"/>
                    <a:pt x="917" y="106"/>
                    <a:pt x="628" y="57"/>
                  </a:cubicBezTo>
                  <a:cubicBezTo>
                    <a:pt x="485" y="30"/>
                    <a:pt x="340" y="41"/>
                    <a:pt x="236" y="72"/>
                  </a:cubicBezTo>
                  <a:cubicBezTo>
                    <a:pt x="132" y="101"/>
                    <a:pt x="68" y="142"/>
                    <a:pt x="60" y="144"/>
                  </a:cubicBezTo>
                  <a:cubicBezTo>
                    <a:pt x="27" y="157"/>
                    <a:pt x="0" y="168"/>
                    <a:pt x="51" y="131"/>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6" name="Grupa 47"/>
          <p:cNvGrpSpPr/>
          <p:nvPr/>
        </p:nvGrpSpPr>
        <p:grpSpPr>
          <a:xfrm rot="603177">
            <a:off x="8873336" y="639179"/>
            <a:ext cx="1291605" cy="1506917"/>
            <a:chOff x="6788792" y="2337663"/>
            <a:chExt cx="905781" cy="1033843"/>
          </a:xfrm>
        </p:grpSpPr>
        <p:sp>
          <p:nvSpPr>
            <p:cNvPr id="57" name="Freeform 15"/>
            <p:cNvSpPr>
              <a:spLocks noEditPoints="1"/>
            </p:cNvSpPr>
            <p:nvPr/>
          </p:nvSpPr>
          <p:spPr bwMode="auto">
            <a:xfrm>
              <a:off x="6835530" y="2373184"/>
              <a:ext cx="763698" cy="790806"/>
            </a:xfrm>
            <a:custGeom>
              <a:avLst/>
              <a:gdLst/>
              <a:ahLst/>
              <a:cxnLst>
                <a:cxn ang="0">
                  <a:pos x="326" y="273"/>
                </a:cxn>
                <a:cxn ang="0">
                  <a:pos x="335" y="225"/>
                </a:cxn>
                <a:cxn ang="0">
                  <a:pos x="336" y="192"/>
                </a:cxn>
                <a:cxn ang="0">
                  <a:pos x="320" y="187"/>
                </a:cxn>
                <a:cxn ang="0">
                  <a:pos x="317" y="151"/>
                </a:cxn>
                <a:cxn ang="0">
                  <a:pos x="317" y="149"/>
                </a:cxn>
                <a:cxn ang="0">
                  <a:pos x="335" y="107"/>
                </a:cxn>
                <a:cxn ang="0">
                  <a:pos x="306" y="110"/>
                </a:cxn>
                <a:cxn ang="0">
                  <a:pos x="312" y="68"/>
                </a:cxn>
                <a:cxn ang="0">
                  <a:pos x="258" y="95"/>
                </a:cxn>
                <a:cxn ang="0">
                  <a:pos x="284" y="54"/>
                </a:cxn>
                <a:cxn ang="0">
                  <a:pos x="216" y="79"/>
                </a:cxn>
                <a:cxn ang="0">
                  <a:pos x="269" y="18"/>
                </a:cxn>
                <a:cxn ang="0">
                  <a:pos x="155" y="70"/>
                </a:cxn>
                <a:cxn ang="0">
                  <a:pos x="202" y="30"/>
                </a:cxn>
                <a:cxn ang="0">
                  <a:pos x="203" y="3"/>
                </a:cxn>
                <a:cxn ang="0">
                  <a:pos x="95" y="63"/>
                </a:cxn>
                <a:cxn ang="0">
                  <a:pos x="140" y="7"/>
                </a:cxn>
                <a:cxn ang="0">
                  <a:pos x="93" y="21"/>
                </a:cxn>
                <a:cxn ang="0">
                  <a:pos x="56" y="43"/>
                </a:cxn>
                <a:cxn ang="0">
                  <a:pos x="59" y="64"/>
                </a:cxn>
                <a:cxn ang="0">
                  <a:pos x="25" y="94"/>
                </a:cxn>
                <a:cxn ang="0">
                  <a:pos x="13" y="133"/>
                </a:cxn>
                <a:cxn ang="0">
                  <a:pos x="67" y="114"/>
                </a:cxn>
                <a:cxn ang="0">
                  <a:pos x="43" y="149"/>
                </a:cxn>
                <a:cxn ang="0">
                  <a:pos x="159" y="95"/>
                </a:cxn>
                <a:cxn ang="0">
                  <a:pos x="141" y="114"/>
                </a:cxn>
                <a:cxn ang="0">
                  <a:pos x="125" y="156"/>
                </a:cxn>
                <a:cxn ang="0">
                  <a:pos x="215" y="107"/>
                </a:cxn>
                <a:cxn ang="0">
                  <a:pos x="180" y="158"/>
                </a:cxn>
                <a:cxn ang="0">
                  <a:pos x="212" y="153"/>
                </a:cxn>
                <a:cxn ang="0">
                  <a:pos x="216" y="157"/>
                </a:cxn>
                <a:cxn ang="0">
                  <a:pos x="229" y="183"/>
                </a:cxn>
                <a:cxn ang="0">
                  <a:pos x="241" y="180"/>
                </a:cxn>
                <a:cxn ang="0">
                  <a:pos x="242" y="179"/>
                </a:cxn>
                <a:cxn ang="0">
                  <a:pos x="240" y="158"/>
                </a:cxn>
                <a:cxn ang="0">
                  <a:pos x="232" y="130"/>
                </a:cxn>
                <a:cxn ang="0">
                  <a:pos x="278" y="110"/>
                </a:cxn>
                <a:cxn ang="0">
                  <a:pos x="266" y="146"/>
                </a:cxn>
                <a:cxn ang="0">
                  <a:pos x="292" y="145"/>
                </a:cxn>
                <a:cxn ang="0">
                  <a:pos x="277" y="184"/>
                </a:cxn>
                <a:cxn ang="0">
                  <a:pos x="297" y="186"/>
                </a:cxn>
                <a:cxn ang="0">
                  <a:pos x="300" y="222"/>
                </a:cxn>
                <a:cxn ang="0">
                  <a:pos x="299" y="255"/>
                </a:cxn>
                <a:cxn ang="0">
                  <a:pos x="307" y="261"/>
                </a:cxn>
                <a:cxn ang="0">
                  <a:pos x="292" y="302"/>
                </a:cxn>
                <a:cxn ang="0">
                  <a:pos x="294" y="311"/>
                </a:cxn>
                <a:cxn ang="0">
                  <a:pos x="287" y="357"/>
                </a:cxn>
                <a:cxn ang="0">
                  <a:pos x="303" y="352"/>
                </a:cxn>
                <a:cxn ang="0">
                  <a:pos x="305" y="339"/>
                </a:cxn>
                <a:cxn ang="0">
                  <a:pos x="328" y="281"/>
                </a:cxn>
                <a:cxn ang="0">
                  <a:pos x="245" y="111"/>
                </a:cxn>
                <a:cxn ang="0">
                  <a:pos x="245" y="111"/>
                </a:cxn>
              </a:cxnLst>
              <a:rect l="0" t="0" r="r" b="b"/>
              <a:pathLst>
                <a:path w="346" h="358">
                  <a:moveTo>
                    <a:pt x="324" y="277"/>
                  </a:moveTo>
                  <a:cubicBezTo>
                    <a:pt x="325" y="276"/>
                    <a:pt x="326" y="275"/>
                    <a:pt x="326" y="273"/>
                  </a:cubicBezTo>
                  <a:cubicBezTo>
                    <a:pt x="346" y="237"/>
                    <a:pt x="346" y="237"/>
                    <a:pt x="342" y="231"/>
                  </a:cubicBezTo>
                  <a:cubicBezTo>
                    <a:pt x="341" y="228"/>
                    <a:pt x="338" y="226"/>
                    <a:pt x="335" y="225"/>
                  </a:cubicBezTo>
                  <a:cubicBezTo>
                    <a:pt x="333" y="225"/>
                    <a:pt x="331" y="225"/>
                    <a:pt x="329" y="225"/>
                  </a:cubicBezTo>
                  <a:cubicBezTo>
                    <a:pt x="339" y="197"/>
                    <a:pt x="339" y="197"/>
                    <a:pt x="336" y="192"/>
                  </a:cubicBezTo>
                  <a:cubicBezTo>
                    <a:pt x="334" y="189"/>
                    <a:pt x="332" y="187"/>
                    <a:pt x="329" y="186"/>
                  </a:cubicBezTo>
                  <a:cubicBezTo>
                    <a:pt x="326" y="185"/>
                    <a:pt x="324" y="185"/>
                    <a:pt x="320" y="187"/>
                  </a:cubicBezTo>
                  <a:cubicBezTo>
                    <a:pt x="327" y="161"/>
                    <a:pt x="327" y="161"/>
                    <a:pt x="324" y="156"/>
                  </a:cubicBezTo>
                  <a:cubicBezTo>
                    <a:pt x="323" y="153"/>
                    <a:pt x="320" y="151"/>
                    <a:pt x="317" y="151"/>
                  </a:cubicBezTo>
                  <a:cubicBezTo>
                    <a:pt x="317" y="151"/>
                    <a:pt x="316" y="150"/>
                    <a:pt x="316" y="150"/>
                  </a:cubicBezTo>
                  <a:cubicBezTo>
                    <a:pt x="316" y="150"/>
                    <a:pt x="317" y="149"/>
                    <a:pt x="317" y="149"/>
                  </a:cubicBezTo>
                  <a:cubicBezTo>
                    <a:pt x="322" y="141"/>
                    <a:pt x="326" y="134"/>
                    <a:pt x="330" y="128"/>
                  </a:cubicBezTo>
                  <a:cubicBezTo>
                    <a:pt x="336" y="117"/>
                    <a:pt x="339" y="113"/>
                    <a:pt x="335" y="107"/>
                  </a:cubicBezTo>
                  <a:cubicBezTo>
                    <a:pt x="334" y="104"/>
                    <a:pt x="331" y="102"/>
                    <a:pt x="328" y="101"/>
                  </a:cubicBezTo>
                  <a:cubicBezTo>
                    <a:pt x="323" y="100"/>
                    <a:pt x="322" y="100"/>
                    <a:pt x="306" y="110"/>
                  </a:cubicBezTo>
                  <a:cubicBezTo>
                    <a:pt x="323" y="79"/>
                    <a:pt x="323" y="79"/>
                    <a:pt x="319" y="73"/>
                  </a:cubicBezTo>
                  <a:cubicBezTo>
                    <a:pt x="317" y="70"/>
                    <a:pt x="315" y="68"/>
                    <a:pt x="312" y="68"/>
                  </a:cubicBezTo>
                  <a:cubicBezTo>
                    <a:pt x="306" y="66"/>
                    <a:pt x="306" y="66"/>
                    <a:pt x="266" y="90"/>
                  </a:cubicBezTo>
                  <a:cubicBezTo>
                    <a:pt x="263" y="92"/>
                    <a:pt x="261" y="94"/>
                    <a:pt x="258" y="95"/>
                  </a:cubicBezTo>
                  <a:cubicBezTo>
                    <a:pt x="263" y="90"/>
                    <a:pt x="267" y="86"/>
                    <a:pt x="270" y="82"/>
                  </a:cubicBezTo>
                  <a:cubicBezTo>
                    <a:pt x="284" y="67"/>
                    <a:pt x="289" y="62"/>
                    <a:pt x="284" y="54"/>
                  </a:cubicBezTo>
                  <a:cubicBezTo>
                    <a:pt x="282" y="52"/>
                    <a:pt x="280" y="49"/>
                    <a:pt x="277" y="49"/>
                  </a:cubicBezTo>
                  <a:cubicBezTo>
                    <a:pt x="271" y="47"/>
                    <a:pt x="269" y="47"/>
                    <a:pt x="216" y="79"/>
                  </a:cubicBezTo>
                  <a:cubicBezTo>
                    <a:pt x="228" y="69"/>
                    <a:pt x="239" y="59"/>
                    <a:pt x="248" y="51"/>
                  </a:cubicBezTo>
                  <a:cubicBezTo>
                    <a:pt x="269" y="32"/>
                    <a:pt x="274" y="27"/>
                    <a:pt x="269" y="18"/>
                  </a:cubicBezTo>
                  <a:cubicBezTo>
                    <a:pt x="267" y="15"/>
                    <a:pt x="265" y="13"/>
                    <a:pt x="262" y="13"/>
                  </a:cubicBezTo>
                  <a:cubicBezTo>
                    <a:pt x="255" y="11"/>
                    <a:pt x="253" y="10"/>
                    <a:pt x="155" y="70"/>
                  </a:cubicBezTo>
                  <a:cubicBezTo>
                    <a:pt x="166" y="61"/>
                    <a:pt x="176" y="52"/>
                    <a:pt x="185" y="45"/>
                  </a:cubicBezTo>
                  <a:cubicBezTo>
                    <a:pt x="193" y="38"/>
                    <a:pt x="198" y="33"/>
                    <a:pt x="202" y="30"/>
                  </a:cubicBezTo>
                  <a:cubicBezTo>
                    <a:pt x="209" y="24"/>
                    <a:pt x="216" y="17"/>
                    <a:pt x="211" y="9"/>
                  </a:cubicBezTo>
                  <a:cubicBezTo>
                    <a:pt x="209" y="6"/>
                    <a:pt x="206" y="4"/>
                    <a:pt x="203" y="3"/>
                  </a:cubicBezTo>
                  <a:cubicBezTo>
                    <a:pt x="196" y="1"/>
                    <a:pt x="195" y="1"/>
                    <a:pt x="106" y="56"/>
                  </a:cubicBezTo>
                  <a:cubicBezTo>
                    <a:pt x="102" y="58"/>
                    <a:pt x="99" y="60"/>
                    <a:pt x="95" y="63"/>
                  </a:cubicBezTo>
                  <a:cubicBezTo>
                    <a:pt x="104" y="54"/>
                    <a:pt x="114" y="46"/>
                    <a:pt x="121" y="39"/>
                  </a:cubicBezTo>
                  <a:cubicBezTo>
                    <a:pt x="139" y="22"/>
                    <a:pt x="145" y="17"/>
                    <a:pt x="140" y="7"/>
                  </a:cubicBezTo>
                  <a:cubicBezTo>
                    <a:pt x="138" y="5"/>
                    <a:pt x="136" y="3"/>
                    <a:pt x="133" y="2"/>
                  </a:cubicBezTo>
                  <a:cubicBezTo>
                    <a:pt x="127" y="0"/>
                    <a:pt x="125" y="1"/>
                    <a:pt x="93" y="21"/>
                  </a:cubicBezTo>
                  <a:cubicBezTo>
                    <a:pt x="82" y="28"/>
                    <a:pt x="65" y="39"/>
                    <a:pt x="60" y="41"/>
                  </a:cubicBezTo>
                  <a:cubicBezTo>
                    <a:pt x="58" y="42"/>
                    <a:pt x="57" y="42"/>
                    <a:pt x="56" y="43"/>
                  </a:cubicBezTo>
                  <a:cubicBezTo>
                    <a:pt x="50" y="46"/>
                    <a:pt x="48" y="53"/>
                    <a:pt x="51" y="58"/>
                  </a:cubicBezTo>
                  <a:cubicBezTo>
                    <a:pt x="53" y="61"/>
                    <a:pt x="56" y="63"/>
                    <a:pt x="59" y="64"/>
                  </a:cubicBezTo>
                  <a:cubicBezTo>
                    <a:pt x="59" y="64"/>
                    <a:pt x="59" y="64"/>
                    <a:pt x="59" y="64"/>
                  </a:cubicBezTo>
                  <a:cubicBezTo>
                    <a:pt x="47" y="75"/>
                    <a:pt x="35" y="86"/>
                    <a:pt x="25" y="94"/>
                  </a:cubicBezTo>
                  <a:cubicBezTo>
                    <a:pt x="7" y="112"/>
                    <a:pt x="0" y="118"/>
                    <a:pt x="6" y="127"/>
                  </a:cubicBezTo>
                  <a:cubicBezTo>
                    <a:pt x="7" y="130"/>
                    <a:pt x="10" y="132"/>
                    <a:pt x="13" y="133"/>
                  </a:cubicBezTo>
                  <a:cubicBezTo>
                    <a:pt x="19" y="134"/>
                    <a:pt x="21" y="135"/>
                    <a:pt x="98" y="88"/>
                  </a:cubicBezTo>
                  <a:cubicBezTo>
                    <a:pt x="86" y="97"/>
                    <a:pt x="76" y="106"/>
                    <a:pt x="67" y="114"/>
                  </a:cubicBezTo>
                  <a:cubicBezTo>
                    <a:pt x="60" y="120"/>
                    <a:pt x="54" y="125"/>
                    <a:pt x="50" y="128"/>
                  </a:cubicBezTo>
                  <a:cubicBezTo>
                    <a:pt x="45" y="134"/>
                    <a:pt x="38" y="140"/>
                    <a:pt x="43" y="149"/>
                  </a:cubicBezTo>
                  <a:cubicBezTo>
                    <a:pt x="44" y="151"/>
                    <a:pt x="47" y="153"/>
                    <a:pt x="50" y="154"/>
                  </a:cubicBezTo>
                  <a:cubicBezTo>
                    <a:pt x="57" y="156"/>
                    <a:pt x="58" y="156"/>
                    <a:pt x="159" y="95"/>
                  </a:cubicBezTo>
                  <a:cubicBezTo>
                    <a:pt x="163" y="92"/>
                    <a:pt x="168" y="89"/>
                    <a:pt x="172" y="87"/>
                  </a:cubicBezTo>
                  <a:cubicBezTo>
                    <a:pt x="161" y="97"/>
                    <a:pt x="150" y="106"/>
                    <a:pt x="141" y="114"/>
                  </a:cubicBezTo>
                  <a:cubicBezTo>
                    <a:pt x="118" y="135"/>
                    <a:pt x="112" y="141"/>
                    <a:pt x="117" y="150"/>
                  </a:cubicBezTo>
                  <a:cubicBezTo>
                    <a:pt x="119" y="153"/>
                    <a:pt x="122" y="155"/>
                    <a:pt x="125" y="156"/>
                  </a:cubicBezTo>
                  <a:cubicBezTo>
                    <a:pt x="131" y="158"/>
                    <a:pt x="132" y="158"/>
                    <a:pt x="203" y="114"/>
                  </a:cubicBezTo>
                  <a:cubicBezTo>
                    <a:pt x="207" y="112"/>
                    <a:pt x="211" y="109"/>
                    <a:pt x="215" y="107"/>
                  </a:cubicBezTo>
                  <a:cubicBezTo>
                    <a:pt x="208" y="114"/>
                    <a:pt x="201" y="122"/>
                    <a:pt x="195" y="128"/>
                  </a:cubicBezTo>
                  <a:cubicBezTo>
                    <a:pt x="180" y="144"/>
                    <a:pt x="175" y="150"/>
                    <a:pt x="180" y="158"/>
                  </a:cubicBezTo>
                  <a:cubicBezTo>
                    <a:pt x="181" y="161"/>
                    <a:pt x="184" y="163"/>
                    <a:pt x="187" y="164"/>
                  </a:cubicBezTo>
                  <a:cubicBezTo>
                    <a:pt x="193" y="165"/>
                    <a:pt x="195" y="163"/>
                    <a:pt x="212" y="153"/>
                  </a:cubicBezTo>
                  <a:cubicBezTo>
                    <a:pt x="213" y="152"/>
                    <a:pt x="214" y="152"/>
                    <a:pt x="214" y="151"/>
                  </a:cubicBezTo>
                  <a:cubicBezTo>
                    <a:pt x="215" y="153"/>
                    <a:pt x="215" y="155"/>
                    <a:pt x="216" y="157"/>
                  </a:cubicBezTo>
                  <a:cubicBezTo>
                    <a:pt x="221" y="176"/>
                    <a:pt x="221" y="176"/>
                    <a:pt x="222" y="177"/>
                  </a:cubicBezTo>
                  <a:cubicBezTo>
                    <a:pt x="223" y="180"/>
                    <a:pt x="226" y="182"/>
                    <a:pt x="229" y="183"/>
                  </a:cubicBezTo>
                  <a:cubicBezTo>
                    <a:pt x="230" y="183"/>
                    <a:pt x="231" y="183"/>
                    <a:pt x="232" y="183"/>
                  </a:cubicBezTo>
                  <a:cubicBezTo>
                    <a:pt x="236" y="183"/>
                    <a:pt x="238" y="181"/>
                    <a:pt x="241" y="180"/>
                  </a:cubicBezTo>
                  <a:cubicBezTo>
                    <a:pt x="241" y="180"/>
                    <a:pt x="241" y="180"/>
                    <a:pt x="241" y="179"/>
                  </a:cubicBezTo>
                  <a:cubicBezTo>
                    <a:pt x="242" y="179"/>
                    <a:pt x="242" y="179"/>
                    <a:pt x="242" y="179"/>
                  </a:cubicBezTo>
                  <a:cubicBezTo>
                    <a:pt x="248" y="176"/>
                    <a:pt x="250" y="169"/>
                    <a:pt x="247" y="163"/>
                  </a:cubicBezTo>
                  <a:cubicBezTo>
                    <a:pt x="245" y="160"/>
                    <a:pt x="243" y="159"/>
                    <a:pt x="240" y="158"/>
                  </a:cubicBezTo>
                  <a:cubicBezTo>
                    <a:pt x="239" y="155"/>
                    <a:pt x="238" y="153"/>
                    <a:pt x="238" y="151"/>
                  </a:cubicBezTo>
                  <a:cubicBezTo>
                    <a:pt x="234" y="135"/>
                    <a:pt x="233" y="131"/>
                    <a:pt x="232" y="130"/>
                  </a:cubicBezTo>
                  <a:cubicBezTo>
                    <a:pt x="233" y="130"/>
                    <a:pt x="234" y="131"/>
                    <a:pt x="235" y="131"/>
                  </a:cubicBezTo>
                  <a:cubicBezTo>
                    <a:pt x="241" y="133"/>
                    <a:pt x="242" y="132"/>
                    <a:pt x="278" y="110"/>
                  </a:cubicBezTo>
                  <a:cubicBezTo>
                    <a:pt x="278" y="110"/>
                    <a:pt x="279" y="109"/>
                    <a:pt x="280" y="109"/>
                  </a:cubicBezTo>
                  <a:cubicBezTo>
                    <a:pt x="262" y="140"/>
                    <a:pt x="262" y="140"/>
                    <a:pt x="266" y="146"/>
                  </a:cubicBezTo>
                  <a:cubicBezTo>
                    <a:pt x="268" y="149"/>
                    <a:pt x="270" y="151"/>
                    <a:pt x="273" y="152"/>
                  </a:cubicBezTo>
                  <a:cubicBezTo>
                    <a:pt x="278" y="153"/>
                    <a:pt x="278" y="153"/>
                    <a:pt x="292" y="145"/>
                  </a:cubicBezTo>
                  <a:cubicBezTo>
                    <a:pt x="289" y="151"/>
                    <a:pt x="286" y="156"/>
                    <a:pt x="283" y="160"/>
                  </a:cubicBezTo>
                  <a:cubicBezTo>
                    <a:pt x="276" y="172"/>
                    <a:pt x="273" y="177"/>
                    <a:pt x="277" y="184"/>
                  </a:cubicBezTo>
                  <a:cubicBezTo>
                    <a:pt x="278" y="187"/>
                    <a:pt x="281" y="188"/>
                    <a:pt x="284" y="189"/>
                  </a:cubicBezTo>
                  <a:cubicBezTo>
                    <a:pt x="288" y="190"/>
                    <a:pt x="290" y="190"/>
                    <a:pt x="297" y="186"/>
                  </a:cubicBezTo>
                  <a:cubicBezTo>
                    <a:pt x="290" y="212"/>
                    <a:pt x="290" y="212"/>
                    <a:pt x="293" y="217"/>
                  </a:cubicBezTo>
                  <a:cubicBezTo>
                    <a:pt x="294" y="219"/>
                    <a:pt x="297" y="221"/>
                    <a:pt x="300" y="222"/>
                  </a:cubicBezTo>
                  <a:cubicBezTo>
                    <a:pt x="302" y="223"/>
                    <a:pt x="304" y="223"/>
                    <a:pt x="306" y="222"/>
                  </a:cubicBezTo>
                  <a:cubicBezTo>
                    <a:pt x="296" y="250"/>
                    <a:pt x="297" y="250"/>
                    <a:pt x="299" y="255"/>
                  </a:cubicBezTo>
                  <a:cubicBezTo>
                    <a:pt x="301" y="258"/>
                    <a:pt x="304" y="260"/>
                    <a:pt x="307" y="261"/>
                  </a:cubicBezTo>
                  <a:cubicBezTo>
                    <a:pt x="307" y="261"/>
                    <a:pt x="307" y="261"/>
                    <a:pt x="307" y="261"/>
                  </a:cubicBezTo>
                  <a:cubicBezTo>
                    <a:pt x="307" y="261"/>
                    <a:pt x="306" y="262"/>
                    <a:pt x="306" y="262"/>
                  </a:cubicBezTo>
                  <a:cubicBezTo>
                    <a:pt x="289" y="295"/>
                    <a:pt x="289" y="295"/>
                    <a:pt x="292" y="302"/>
                  </a:cubicBezTo>
                  <a:cubicBezTo>
                    <a:pt x="293" y="303"/>
                    <a:pt x="295" y="305"/>
                    <a:pt x="296" y="306"/>
                  </a:cubicBezTo>
                  <a:cubicBezTo>
                    <a:pt x="295" y="307"/>
                    <a:pt x="294" y="309"/>
                    <a:pt x="294" y="311"/>
                  </a:cubicBezTo>
                  <a:cubicBezTo>
                    <a:pt x="276" y="345"/>
                    <a:pt x="276" y="345"/>
                    <a:pt x="280" y="352"/>
                  </a:cubicBezTo>
                  <a:cubicBezTo>
                    <a:pt x="281" y="354"/>
                    <a:pt x="284" y="356"/>
                    <a:pt x="287" y="357"/>
                  </a:cubicBezTo>
                  <a:cubicBezTo>
                    <a:pt x="288" y="357"/>
                    <a:pt x="289" y="358"/>
                    <a:pt x="290" y="358"/>
                  </a:cubicBezTo>
                  <a:cubicBezTo>
                    <a:pt x="293" y="358"/>
                    <a:pt x="295" y="356"/>
                    <a:pt x="303" y="352"/>
                  </a:cubicBezTo>
                  <a:cubicBezTo>
                    <a:pt x="306" y="350"/>
                    <a:pt x="309" y="348"/>
                    <a:pt x="310" y="348"/>
                  </a:cubicBezTo>
                  <a:cubicBezTo>
                    <a:pt x="305" y="339"/>
                    <a:pt x="305" y="339"/>
                    <a:pt x="305" y="339"/>
                  </a:cubicBezTo>
                  <a:cubicBezTo>
                    <a:pt x="308" y="333"/>
                    <a:pt x="311" y="327"/>
                    <a:pt x="314" y="321"/>
                  </a:cubicBezTo>
                  <a:cubicBezTo>
                    <a:pt x="331" y="287"/>
                    <a:pt x="331" y="287"/>
                    <a:pt x="328" y="281"/>
                  </a:cubicBezTo>
                  <a:cubicBezTo>
                    <a:pt x="327" y="280"/>
                    <a:pt x="326" y="278"/>
                    <a:pt x="324" y="277"/>
                  </a:cubicBezTo>
                  <a:close/>
                  <a:moveTo>
                    <a:pt x="245" y="111"/>
                  </a:moveTo>
                  <a:cubicBezTo>
                    <a:pt x="246" y="112"/>
                    <a:pt x="247" y="113"/>
                    <a:pt x="248" y="114"/>
                  </a:cubicBezTo>
                  <a:cubicBezTo>
                    <a:pt x="247" y="113"/>
                    <a:pt x="246" y="112"/>
                    <a:pt x="245" y="111"/>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16"/>
            <p:cNvSpPr>
              <a:spLocks noEditPoints="1"/>
            </p:cNvSpPr>
            <p:nvPr/>
          </p:nvSpPr>
          <p:spPr bwMode="auto">
            <a:xfrm>
              <a:off x="6788792" y="2337663"/>
              <a:ext cx="905781" cy="1033843"/>
            </a:xfrm>
            <a:custGeom>
              <a:avLst/>
              <a:gdLst/>
              <a:ahLst/>
              <a:cxnLst>
                <a:cxn ang="0">
                  <a:pos x="369" y="241"/>
                </a:cxn>
                <a:cxn ang="0">
                  <a:pos x="177" y="10"/>
                </a:cxn>
                <a:cxn ang="0">
                  <a:pos x="16" y="139"/>
                </a:cxn>
                <a:cxn ang="0">
                  <a:pos x="4" y="180"/>
                </a:cxn>
                <a:cxn ang="0">
                  <a:pos x="4" y="187"/>
                </a:cxn>
                <a:cxn ang="0">
                  <a:pos x="14" y="193"/>
                </a:cxn>
                <a:cxn ang="0">
                  <a:pos x="17" y="191"/>
                </a:cxn>
                <a:cxn ang="0">
                  <a:pos x="30" y="183"/>
                </a:cxn>
                <a:cxn ang="0">
                  <a:pos x="178" y="172"/>
                </a:cxn>
                <a:cxn ang="0">
                  <a:pos x="230" y="174"/>
                </a:cxn>
                <a:cxn ang="0">
                  <a:pos x="39" y="163"/>
                </a:cxn>
                <a:cxn ang="0">
                  <a:pos x="33" y="143"/>
                </a:cxn>
                <a:cxn ang="0">
                  <a:pos x="269" y="46"/>
                </a:cxn>
                <a:cxn ang="0">
                  <a:pos x="337" y="293"/>
                </a:cxn>
                <a:cxn ang="0">
                  <a:pos x="284" y="139"/>
                </a:cxn>
                <a:cxn ang="0">
                  <a:pos x="260" y="126"/>
                </a:cxn>
                <a:cxn ang="0">
                  <a:pos x="256" y="124"/>
                </a:cxn>
                <a:cxn ang="0">
                  <a:pos x="256" y="124"/>
                </a:cxn>
                <a:cxn ang="0">
                  <a:pos x="242" y="139"/>
                </a:cxn>
                <a:cxn ang="0">
                  <a:pos x="246" y="146"/>
                </a:cxn>
                <a:cxn ang="0">
                  <a:pos x="268" y="185"/>
                </a:cxn>
                <a:cxn ang="0">
                  <a:pos x="291" y="179"/>
                </a:cxn>
                <a:cxn ang="0">
                  <a:pos x="305" y="353"/>
                </a:cxn>
                <a:cxn ang="0">
                  <a:pos x="302" y="364"/>
                </a:cxn>
                <a:cxn ang="0">
                  <a:pos x="322" y="375"/>
                </a:cxn>
                <a:cxn ang="0">
                  <a:pos x="325" y="371"/>
                </a:cxn>
                <a:cxn ang="0">
                  <a:pos x="331" y="378"/>
                </a:cxn>
                <a:cxn ang="0">
                  <a:pos x="350" y="390"/>
                </a:cxn>
                <a:cxn ang="0">
                  <a:pos x="332" y="448"/>
                </a:cxn>
                <a:cxn ang="0">
                  <a:pos x="293" y="413"/>
                </a:cxn>
                <a:cxn ang="0">
                  <a:pos x="314" y="389"/>
                </a:cxn>
                <a:cxn ang="0">
                  <a:pos x="294" y="379"/>
                </a:cxn>
                <a:cxn ang="0">
                  <a:pos x="279" y="388"/>
                </a:cxn>
                <a:cxn ang="0">
                  <a:pos x="288" y="450"/>
                </a:cxn>
                <a:cxn ang="0">
                  <a:pos x="333" y="370"/>
                </a:cxn>
                <a:cxn ang="0">
                  <a:pos x="328" y="366"/>
                </a:cxn>
                <a:cxn ang="0">
                  <a:pos x="326" y="372"/>
                </a:cxn>
                <a:cxn ang="0">
                  <a:pos x="325" y="371"/>
                </a:cxn>
                <a:cxn ang="0">
                  <a:pos x="326" y="372"/>
                </a:cxn>
              </a:cxnLst>
              <a:rect l="0" t="0" r="r" b="b"/>
              <a:pathLst>
                <a:path w="410" h="468">
                  <a:moveTo>
                    <a:pt x="341" y="344"/>
                  </a:moveTo>
                  <a:cubicBezTo>
                    <a:pt x="357" y="313"/>
                    <a:pt x="367" y="278"/>
                    <a:pt x="369" y="241"/>
                  </a:cubicBezTo>
                  <a:cubicBezTo>
                    <a:pt x="373" y="169"/>
                    <a:pt x="351" y="86"/>
                    <a:pt x="289" y="35"/>
                  </a:cubicBezTo>
                  <a:cubicBezTo>
                    <a:pt x="258" y="10"/>
                    <a:pt x="215" y="0"/>
                    <a:pt x="177" y="10"/>
                  </a:cubicBezTo>
                  <a:cubicBezTo>
                    <a:pt x="140" y="20"/>
                    <a:pt x="107" y="36"/>
                    <a:pt x="78" y="58"/>
                  </a:cubicBezTo>
                  <a:cubicBezTo>
                    <a:pt x="50" y="80"/>
                    <a:pt x="29" y="109"/>
                    <a:pt x="16" y="139"/>
                  </a:cubicBezTo>
                  <a:cubicBezTo>
                    <a:pt x="11" y="153"/>
                    <a:pt x="7" y="166"/>
                    <a:pt x="4" y="180"/>
                  </a:cubicBezTo>
                  <a:cubicBezTo>
                    <a:pt x="0" y="177"/>
                    <a:pt x="1" y="178"/>
                    <a:pt x="4" y="180"/>
                  </a:cubicBezTo>
                  <a:cubicBezTo>
                    <a:pt x="4" y="182"/>
                    <a:pt x="4" y="184"/>
                    <a:pt x="4" y="185"/>
                  </a:cubicBezTo>
                  <a:cubicBezTo>
                    <a:pt x="4" y="187"/>
                    <a:pt x="4" y="187"/>
                    <a:pt x="4" y="187"/>
                  </a:cubicBezTo>
                  <a:cubicBezTo>
                    <a:pt x="24" y="199"/>
                    <a:pt x="9" y="190"/>
                    <a:pt x="14" y="193"/>
                  </a:cubicBezTo>
                  <a:cubicBezTo>
                    <a:pt x="14" y="193"/>
                    <a:pt x="14" y="193"/>
                    <a:pt x="14" y="193"/>
                  </a:cubicBezTo>
                  <a:cubicBezTo>
                    <a:pt x="15" y="192"/>
                    <a:pt x="15" y="192"/>
                    <a:pt x="15" y="192"/>
                  </a:cubicBezTo>
                  <a:cubicBezTo>
                    <a:pt x="17" y="191"/>
                    <a:pt x="17" y="191"/>
                    <a:pt x="17" y="191"/>
                  </a:cubicBezTo>
                  <a:cubicBezTo>
                    <a:pt x="21" y="188"/>
                    <a:pt x="21" y="188"/>
                    <a:pt x="21" y="188"/>
                  </a:cubicBezTo>
                  <a:cubicBezTo>
                    <a:pt x="30" y="183"/>
                    <a:pt x="30" y="183"/>
                    <a:pt x="30" y="183"/>
                  </a:cubicBezTo>
                  <a:cubicBezTo>
                    <a:pt x="37" y="180"/>
                    <a:pt x="43" y="178"/>
                    <a:pt x="49" y="176"/>
                  </a:cubicBezTo>
                  <a:cubicBezTo>
                    <a:pt x="101" y="161"/>
                    <a:pt x="148" y="168"/>
                    <a:pt x="178" y="172"/>
                  </a:cubicBezTo>
                  <a:cubicBezTo>
                    <a:pt x="210" y="178"/>
                    <a:pt x="227" y="183"/>
                    <a:pt x="227" y="183"/>
                  </a:cubicBezTo>
                  <a:cubicBezTo>
                    <a:pt x="284" y="201"/>
                    <a:pt x="262" y="189"/>
                    <a:pt x="230" y="174"/>
                  </a:cubicBezTo>
                  <a:cubicBezTo>
                    <a:pt x="226" y="172"/>
                    <a:pt x="206" y="165"/>
                    <a:pt x="173" y="159"/>
                  </a:cubicBezTo>
                  <a:cubicBezTo>
                    <a:pt x="141" y="154"/>
                    <a:pt x="93" y="146"/>
                    <a:pt x="39" y="163"/>
                  </a:cubicBezTo>
                  <a:cubicBezTo>
                    <a:pt x="34" y="165"/>
                    <a:pt x="28" y="167"/>
                    <a:pt x="23" y="170"/>
                  </a:cubicBezTo>
                  <a:cubicBezTo>
                    <a:pt x="25" y="161"/>
                    <a:pt x="28" y="152"/>
                    <a:pt x="33" y="143"/>
                  </a:cubicBezTo>
                  <a:cubicBezTo>
                    <a:pt x="45" y="117"/>
                    <a:pt x="64" y="92"/>
                    <a:pt x="89" y="73"/>
                  </a:cubicBezTo>
                  <a:cubicBezTo>
                    <a:pt x="138" y="36"/>
                    <a:pt x="214" y="4"/>
                    <a:pt x="269" y="46"/>
                  </a:cubicBezTo>
                  <a:cubicBezTo>
                    <a:pt x="323" y="85"/>
                    <a:pt x="348" y="159"/>
                    <a:pt x="347" y="223"/>
                  </a:cubicBezTo>
                  <a:cubicBezTo>
                    <a:pt x="347" y="247"/>
                    <a:pt x="344" y="271"/>
                    <a:pt x="337" y="293"/>
                  </a:cubicBezTo>
                  <a:cubicBezTo>
                    <a:pt x="340" y="250"/>
                    <a:pt x="334" y="211"/>
                    <a:pt x="319" y="181"/>
                  </a:cubicBezTo>
                  <a:cubicBezTo>
                    <a:pt x="309" y="162"/>
                    <a:pt x="296" y="148"/>
                    <a:pt x="284" y="139"/>
                  </a:cubicBezTo>
                  <a:cubicBezTo>
                    <a:pt x="278" y="135"/>
                    <a:pt x="272" y="132"/>
                    <a:pt x="267" y="129"/>
                  </a:cubicBezTo>
                  <a:cubicBezTo>
                    <a:pt x="265" y="128"/>
                    <a:pt x="263" y="127"/>
                    <a:pt x="260" y="126"/>
                  </a:cubicBezTo>
                  <a:cubicBezTo>
                    <a:pt x="258" y="124"/>
                    <a:pt x="258" y="124"/>
                    <a:pt x="258" y="124"/>
                  </a:cubicBezTo>
                  <a:cubicBezTo>
                    <a:pt x="256" y="124"/>
                    <a:pt x="256" y="124"/>
                    <a:pt x="256" y="124"/>
                  </a:cubicBezTo>
                  <a:cubicBezTo>
                    <a:pt x="256" y="124"/>
                    <a:pt x="256" y="124"/>
                    <a:pt x="256" y="124"/>
                  </a:cubicBezTo>
                  <a:cubicBezTo>
                    <a:pt x="256" y="124"/>
                    <a:pt x="256" y="124"/>
                    <a:pt x="256" y="124"/>
                  </a:cubicBezTo>
                  <a:cubicBezTo>
                    <a:pt x="259" y="120"/>
                    <a:pt x="230" y="153"/>
                    <a:pt x="242" y="139"/>
                  </a:cubicBezTo>
                  <a:cubicBezTo>
                    <a:pt x="242" y="139"/>
                    <a:pt x="242" y="139"/>
                    <a:pt x="242" y="139"/>
                  </a:cubicBezTo>
                  <a:cubicBezTo>
                    <a:pt x="243" y="140"/>
                    <a:pt x="243" y="140"/>
                    <a:pt x="243" y="140"/>
                  </a:cubicBezTo>
                  <a:cubicBezTo>
                    <a:pt x="244" y="142"/>
                    <a:pt x="245" y="144"/>
                    <a:pt x="246" y="146"/>
                  </a:cubicBezTo>
                  <a:cubicBezTo>
                    <a:pt x="245" y="146"/>
                    <a:pt x="245" y="146"/>
                    <a:pt x="246" y="146"/>
                  </a:cubicBezTo>
                  <a:cubicBezTo>
                    <a:pt x="267" y="186"/>
                    <a:pt x="262" y="189"/>
                    <a:pt x="268" y="185"/>
                  </a:cubicBezTo>
                  <a:cubicBezTo>
                    <a:pt x="272" y="181"/>
                    <a:pt x="271" y="169"/>
                    <a:pt x="268" y="155"/>
                  </a:cubicBezTo>
                  <a:cubicBezTo>
                    <a:pt x="276" y="161"/>
                    <a:pt x="284" y="168"/>
                    <a:pt x="291" y="179"/>
                  </a:cubicBezTo>
                  <a:cubicBezTo>
                    <a:pt x="310" y="206"/>
                    <a:pt x="319" y="254"/>
                    <a:pt x="313" y="310"/>
                  </a:cubicBezTo>
                  <a:cubicBezTo>
                    <a:pt x="311" y="324"/>
                    <a:pt x="309" y="338"/>
                    <a:pt x="305" y="353"/>
                  </a:cubicBezTo>
                  <a:cubicBezTo>
                    <a:pt x="303" y="363"/>
                    <a:pt x="303" y="363"/>
                    <a:pt x="303" y="363"/>
                  </a:cubicBezTo>
                  <a:cubicBezTo>
                    <a:pt x="302" y="364"/>
                    <a:pt x="302" y="364"/>
                    <a:pt x="302" y="364"/>
                  </a:cubicBezTo>
                  <a:cubicBezTo>
                    <a:pt x="302" y="364"/>
                    <a:pt x="302" y="364"/>
                    <a:pt x="302" y="364"/>
                  </a:cubicBezTo>
                  <a:cubicBezTo>
                    <a:pt x="311" y="369"/>
                    <a:pt x="282" y="355"/>
                    <a:pt x="322" y="375"/>
                  </a:cubicBezTo>
                  <a:cubicBezTo>
                    <a:pt x="323" y="373"/>
                    <a:pt x="323" y="373"/>
                    <a:pt x="323" y="373"/>
                  </a:cubicBezTo>
                  <a:cubicBezTo>
                    <a:pt x="325" y="371"/>
                    <a:pt x="325" y="371"/>
                    <a:pt x="325" y="371"/>
                  </a:cubicBezTo>
                  <a:cubicBezTo>
                    <a:pt x="325" y="372"/>
                    <a:pt x="325" y="372"/>
                    <a:pt x="326" y="372"/>
                  </a:cubicBezTo>
                  <a:cubicBezTo>
                    <a:pt x="327" y="373"/>
                    <a:pt x="329" y="376"/>
                    <a:pt x="331" y="378"/>
                  </a:cubicBezTo>
                  <a:cubicBezTo>
                    <a:pt x="332" y="379"/>
                    <a:pt x="336" y="380"/>
                    <a:pt x="341" y="382"/>
                  </a:cubicBezTo>
                  <a:cubicBezTo>
                    <a:pt x="347" y="385"/>
                    <a:pt x="355" y="387"/>
                    <a:pt x="350" y="390"/>
                  </a:cubicBezTo>
                  <a:cubicBezTo>
                    <a:pt x="345" y="405"/>
                    <a:pt x="351" y="417"/>
                    <a:pt x="350" y="428"/>
                  </a:cubicBezTo>
                  <a:cubicBezTo>
                    <a:pt x="351" y="438"/>
                    <a:pt x="343" y="445"/>
                    <a:pt x="332" y="448"/>
                  </a:cubicBezTo>
                  <a:cubicBezTo>
                    <a:pt x="323" y="450"/>
                    <a:pt x="311" y="444"/>
                    <a:pt x="301" y="437"/>
                  </a:cubicBezTo>
                  <a:cubicBezTo>
                    <a:pt x="291" y="433"/>
                    <a:pt x="293" y="423"/>
                    <a:pt x="293" y="413"/>
                  </a:cubicBezTo>
                  <a:cubicBezTo>
                    <a:pt x="294" y="402"/>
                    <a:pt x="296" y="395"/>
                    <a:pt x="297" y="398"/>
                  </a:cubicBezTo>
                  <a:cubicBezTo>
                    <a:pt x="308" y="394"/>
                    <a:pt x="311" y="390"/>
                    <a:pt x="314" y="389"/>
                  </a:cubicBezTo>
                  <a:cubicBezTo>
                    <a:pt x="330" y="374"/>
                    <a:pt x="313" y="375"/>
                    <a:pt x="304" y="375"/>
                  </a:cubicBezTo>
                  <a:cubicBezTo>
                    <a:pt x="303" y="374"/>
                    <a:pt x="299" y="377"/>
                    <a:pt x="294" y="379"/>
                  </a:cubicBezTo>
                  <a:cubicBezTo>
                    <a:pt x="293" y="380"/>
                    <a:pt x="293" y="378"/>
                    <a:pt x="292" y="380"/>
                  </a:cubicBezTo>
                  <a:cubicBezTo>
                    <a:pt x="285" y="379"/>
                    <a:pt x="281" y="386"/>
                    <a:pt x="279" y="388"/>
                  </a:cubicBezTo>
                  <a:cubicBezTo>
                    <a:pt x="276" y="395"/>
                    <a:pt x="274" y="400"/>
                    <a:pt x="274" y="407"/>
                  </a:cubicBezTo>
                  <a:cubicBezTo>
                    <a:pt x="274" y="418"/>
                    <a:pt x="270" y="437"/>
                    <a:pt x="288" y="450"/>
                  </a:cubicBezTo>
                  <a:cubicBezTo>
                    <a:pt x="299" y="458"/>
                    <a:pt x="315" y="468"/>
                    <a:pt x="334" y="465"/>
                  </a:cubicBezTo>
                  <a:cubicBezTo>
                    <a:pt x="410" y="418"/>
                    <a:pt x="331" y="354"/>
                    <a:pt x="333" y="370"/>
                  </a:cubicBezTo>
                  <a:cubicBezTo>
                    <a:pt x="328" y="369"/>
                    <a:pt x="326" y="369"/>
                    <a:pt x="326" y="370"/>
                  </a:cubicBezTo>
                  <a:cubicBezTo>
                    <a:pt x="328" y="366"/>
                    <a:pt x="328" y="366"/>
                    <a:pt x="328" y="366"/>
                  </a:cubicBezTo>
                  <a:cubicBezTo>
                    <a:pt x="333" y="359"/>
                    <a:pt x="337" y="351"/>
                    <a:pt x="341" y="344"/>
                  </a:cubicBezTo>
                  <a:close/>
                  <a:moveTo>
                    <a:pt x="326" y="372"/>
                  </a:moveTo>
                  <a:cubicBezTo>
                    <a:pt x="325" y="372"/>
                    <a:pt x="325" y="371"/>
                    <a:pt x="325" y="371"/>
                  </a:cubicBezTo>
                  <a:cubicBezTo>
                    <a:pt x="325" y="371"/>
                    <a:pt x="325" y="371"/>
                    <a:pt x="325" y="371"/>
                  </a:cubicBezTo>
                  <a:cubicBezTo>
                    <a:pt x="325" y="370"/>
                    <a:pt x="325" y="370"/>
                    <a:pt x="325" y="370"/>
                  </a:cubicBezTo>
                  <a:cubicBezTo>
                    <a:pt x="325" y="371"/>
                    <a:pt x="325" y="371"/>
                    <a:pt x="326" y="37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 name="Grupa 82"/>
          <p:cNvGrpSpPr>
            <a:grpSpLocks/>
          </p:cNvGrpSpPr>
          <p:nvPr/>
        </p:nvGrpSpPr>
        <p:grpSpPr bwMode="auto">
          <a:xfrm rot="634943">
            <a:off x="9602314" y="5296691"/>
            <a:ext cx="814387" cy="857250"/>
            <a:chOff x="4178946" y="2733066"/>
            <a:chExt cx="861847" cy="905781"/>
          </a:xfrm>
          <a:solidFill>
            <a:schemeClr val="bg1"/>
          </a:solidFill>
        </p:grpSpPr>
        <p:sp>
          <p:nvSpPr>
            <p:cNvPr id="54" name="Freeform 10"/>
            <p:cNvSpPr>
              <a:spLocks/>
            </p:cNvSpPr>
            <p:nvPr/>
          </p:nvSpPr>
          <p:spPr bwMode="auto">
            <a:xfrm>
              <a:off x="4214448" y="2942959"/>
              <a:ext cx="784567" cy="645788"/>
            </a:xfrm>
            <a:custGeom>
              <a:avLst/>
              <a:gdLst/>
              <a:ahLst/>
              <a:cxnLst>
                <a:cxn ang="0">
                  <a:pos x="321" y="232"/>
                </a:cxn>
                <a:cxn ang="0">
                  <a:pos x="326" y="178"/>
                </a:cxn>
                <a:cxn ang="0">
                  <a:pos x="310" y="175"/>
                </a:cxn>
                <a:cxn ang="0">
                  <a:pos x="338" y="113"/>
                </a:cxn>
                <a:cxn ang="0">
                  <a:pos x="269" y="144"/>
                </a:cxn>
                <a:cxn ang="0">
                  <a:pos x="327" y="59"/>
                </a:cxn>
                <a:cxn ang="0">
                  <a:pos x="196" y="131"/>
                </a:cxn>
                <a:cxn ang="0">
                  <a:pos x="289" y="63"/>
                </a:cxn>
                <a:cxn ang="0">
                  <a:pos x="313" y="11"/>
                </a:cxn>
                <a:cxn ang="0">
                  <a:pos x="185" y="72"/>
                </a:cxn>
                <a:cxn ang="0">
                  <a:pos x="210" y="14"/>
                </a:cxn>
                <a:cxn ang="0">
                  <a:pos x="86" y="78"/>
                </a:cxn>
                <a:cxn ang="0">
                  <a:pos x="115" y="47"/>
                </a:cxn>
                <a:cxn ang="0">
                  <a:pos x="114" y="13"/>
                </a:cxn>
                <a:cxn ang="0">
                  <a:pos x="38" y="51"/>
                </a:cxn>
                <a:cxn ang="0">
                  <a:pos x="25" y="2"/>
                </a:cxn>
                <a:cxn ang="0">
                  <a:pos x="11" y="5"/>
                </a:cxn>
                <a:cxn ang="0">
                  <a:pos x="6" y="30"/>
                </a:cxn>
                <a:cxn ang="0">
                  <a:pos x="8" y="85"/>
                </a:cxn>
                <a:cxn ang="0">
                  <a:pos x="32" y="91"/>
                </a:cxn>
                <a:cxn ang="0">
                  <a:pos x="17" y="147"/>
                </a:cxn>
                <a:cxn ang="0">
                  <a:pos x="47" y="146"/>
                </a:cxn>
                <a:cxn ang="0">
                  <a:pos x="33" y="193"/>
                </a:cxn>
                <a:cxn ang="0">
                  <a:pos x="83" y="173"/>
                </a:cxn>
                <a:cxn ang="0">
                  <a:pos x="35" y="249"/>
                </a:cxn>
                <a:cxn ang="0">
                  <a:pos x="126" y="212"/>
                </a:cxn>
                <a:cxn ang="0">
                  <a:pos x="56" y="282"/>
                </a:cxn>
                <a:cxn ang="0">
                  <a:pos x="191" y="225"/>
                </a:cxn>
                <a:cxn ang="0">
                  <a:pos x="216" y="215"/>
                </a:cxn>
                <a:cxn ang="0">
                  <a:pos x="159" y="284"/>
                </a:cxn>
                <a:cxn ang="0">
                  <a:pos x="173" y="292"/>
                </a:cxn>
                <a:cxn ang="0">
                  <a:pos x="285" y="230"/>
                </a:cxn>
                <a:cxn ang="0">
                  <a:pos x="278" y="287"/>
                </a:cxn>
                <a:cxn ang="0">
                  <a:pos x="332" y="262"/>
                </a:cxn>
                <a:cxn ang="0">
                  <a:pos x="341" y="239"/>
                </a:cxn>
              </a:cxnLst>
              <a:rect l="0" t="0" r="r" b="b"/>
              <a:pathLst>
                <a:path w="355" h="292">
                  <a:moveTo>
                    <a:pt x="331" y="231"/>
                  </a:moveTo>
                  <a:cubicBezTo>
                    <a:pt x="327" y="230"/>
                    <a:pt x="325" y="230"/>
                    <a:pt x="321" y="232"/>
                  </a:cubicBezTo>
                  <a:cubicBezTo>
                    <a:pt x="341" y="194"/>
                    <a:pt x="340" y="193"/>
                    <a:pt x="336" y="185"/>
                  </a:cubicBezTo>
                  <a:cubicBezTo>
                    <a:pt x="334" y="182"/>
                    <a:pt x="330" y="179"/>
                    <a:pt x="326" y="178"/>
                  </a:cubicBezTo>
                  <a:cubicBezTo>
                    <a:pt x="320" y="176"/>
                    <a:pt x="318" y="175"/>
                    <a:pt x="297" y="187"/>
                  </a:cubicBezTo>
                  <a:cubicBezTo>
                    <a:pt x="301" y="183"/>
                    <a:pt x="306" y="179"/>
                    <a:pt x="310" y="175"/>
                  </a:cubicBezTo>
                  <a:cubicBezTo>
                    <a:pt x="348" y="141"/>
                    <a:pt x="355" y="134"/>
                    <a:pt x="348" y="120"/>
                  </a:cubicBezTo>
                  <a:cubicBezTo>
                    <a:pt x="346" y="117"/>
                    <a:pt x="342" y="114"/>
                    <a:pt x="338" y="113"/>
                  </a:cubicBezTo>
                  <a:cubicBezTo>
                    <a:pt x="332" y="111"/>
                    <a:pt x="330" y="110"/>
                    <a:pt x="267" y="145"/>
                  </a:cubicBezTo>
                  <a:cubicBezTo>
                    <a:pt x="268" y="145"/>
                    <a:pt x="269" y="145"/>
                    <a:pt x="269" y="144"/>
                  </a:cubicBezTo>
                  <a:cubicBezTo>
                    <a:pt x="340" y="89"/>
                    <a:pt x="345" y="81"/>
                    <a:pt x="337" y="67"/>
                  </a:cubicBezTo>
                  <a:cubicBezTo>
                    <a:pt x="335" y="63"/>
                    <a:pt x="331" y="60"/>
                    <a:pt x="327" y="59"/>
                  </a:cubicBezTo>
                  <a:cubicBezTo>
                    <a:pt x="318" y="57"/>
                    <a:pt x="318" y="57"/>
                    <a:pt x="226" y="112"/>
                  </a:cubicBezTo>
                  <a:cubicBezTo>
                    <a:pt x="217" y="118"/>
                    <a:pt x="207" y="124"/>
                    <a:pt x="196" y="131"/>
                  </a:cubicBezTo>
                  <a:cubicBezTo>
                    <a:pt x="203" y="125"/>
                    <a:pt x="211" y="120"/>
                    <a:pt x="218" y="115"/>
                  </a:cubicBezTo>
                  <a:cubicBezTo>
                    <a:pt x="245" y="96"/>
                    <a:pt x="271" y="77"/>
                    <a:pt x="289" y="63"/>
                  </a:cubicBezTo>
                  <a:cubicBezTo>
                    <a:pt x="322" y="39"/>
                    <a:pt x="331" y="33"/>
                    <a:pt x="323" y="19"/>
                  </a:cubicBezTo>
                  <a:cubicBezTo>
                    <a:pt x="321" y="15"/>
                    <a:pt x="317" y="13"/>
                    <a:pt x="313" y="11"/>
                  </a:cubicBezTo>
                  <a:cubicBezTo>
                    <a:pt x="304" y="9"/>
                    <a:pt x="301" y="8"/>
                    <a:pt x="171" y="84"/>
                  </a:cubicBezTo>
                  <a:cubicBezTo>
                    <a:pt x="176" y="80"/>
                    <a:pt x="181" y="76"/>
                    <a:pt x="185" y="72"/>
                  </a:cubicBezTo>
                  <a:cubicBezTo>
                    <a:pt x="217" y="45"/>
                    <a:pt x="227" y="35"/>
                    <a:pt x="220" y="21"/>
                  </a:cubicBezTo>
                  <a:cubicBezTo>
                    <a:pt x="217" y="18"/>
                    <a:pt x="214" y="15"/>
                    <a:pt x="210" y="14"/>
                  </a:cubicBezTo>
                  <a:cubicBezTo>
                    <a:pt x="201" y="11"/>
                    <a:pt x="200" y="11"/>
                    <a:pt x="115" y="62"/>
                  </a:cubicBezTo>
                  <a:cubicBezTo>
                    <a:pt x="106" y="67"/>
                    <a:pt x="96" y="73"/>
                    <a:pt x="86" y="78"/>
                  </a:cubicBezTo>
                  <a:cubicBezTo>
                    <a:pt x="90" y="74"/>
                    <a:pt x="94" y="70"/>
                    <a:pt x="97" y="67"/>
                  </a:cubicBezTo>
                  <a:cubicBezTo>
                    <a:pt x="104" y="59"/>
                    <a:pt x="110" y="52"/>
                    <a:pt x="115" y="47"/>
                  </a:cubicBezTo>
                  <a:cubicBezTo>
                    <a:pt x="123" y="38"/>
                    <a:pt x="129" y="31"/>
                    <a:pt x="124" y="21"/>
                  </a:cubicBezTo>
                  <a:cubicBezTo>
                    <a:pt x="122" y="17"/>
                    <a:pt x="118" y="14"/>
                    <a:pt x="114" y="13"/>
                  </a:cubicBezTo>
                  <a:cubicBezTo>
                    <a:pt x="105" y="10"/>
                    <a:pt x="100" y="13"/>
                    <a:pt x="58" y="39"/>
                  </a:cubicBezTo>
                  <a:cubicBezTo>
                    <a:pt x="52" y="43"/>
                    <a:pt x="45" y="47"/>
                    <a:pt x="38" y="51"/>
                  </a:cubicBezTo>
                  <a:cubicBezTo>
                    <a:pt x="39" y="15"/>
                    <a:pt x="38" y="14"/>
                    <a:pt x="36" y="10"/>
                  </a:cubicBezTo>
                  <a:cubicBezTo>
                    <a:pt x="34" y="6"/>
                    <a:pt x="30" y="3"/>
                    <a:pt x="25" y="2"/>
                  </a:cubicBezTo>
                  <a:cubicBezTo>
                    <a:pt x="19" y="0"/>
                    <a:pt x="14" y="3"/>
                    <a:pt x="11" y="5"/>
                  </a:cubicBezTo>
                  <a:cubicBezTo>
                    <a:pt x="11" y="5"/>
                    <a:pt x="11" y="5"/>
                    <a:pt x="11" y="5"/>
                  </a:cubicBezTo>
                  <a:cubicBezTo>
                    <a:pt x="3" y="10"/>
                    <a:pt x="0" y="19"/>
                    <a:pt x="5" y="27"/>
                  </a:cubicBezTo>
                  <a:cubicBezTo>
                    <a:pt x="5" y="28"/>
                    <a:pt x="6" y="29"/>
                    <a:pt x="6" y="30"/>
                  </a:cubicBezTo>
                  <a:cubicBezTo>
                    <a:pt x="6" y="41"/>
                    <a:pt x="6" y="59"/>
                    <a:pt x="6" y="67"/>
                  </a:cubicBezTo>
                  <a:cubicBezTo>
                    <a:pt x="6" y="81"/>
                    <a:pt x="6" y="81"/>
                    <a:pt x="8" y="85"/>
                  </a:cubicBezTo>
                  <a:cubicBezTo>
                    <a:pt x="10" y="89"/>
                    <a:pt x="14" y="92"/>
                    <a:pt x="18" y="93"/>
                  </a:cubicBezTo>
                  <a:cubicBezTo>
                    <a:pt x="22" y="94"/>
                    <a:pt x="25" y="94"/>
                    <a:pt x="32" y="91"/>
                  </a:cubicBezTo>
                  <a:cubicBezTo>
                    <a:pt x="1" y="126"/>
                    <a:pt x="2" y="130"/>
                    <a:pt x="7" y="139"/>
                  </a:cubicBezTo>
                  <a:cubicBezTo>
                    <a:pt x="9" y="143"/>
                    <a:pt x="13" y="146"/>
                    <a:pt x="17" y="147"/>
                  </a:cubicBezTo>
                  <a:cubicBezTo>
                    <a:pt x="24" y="149"/>
                    <a:pt x="27" y="150"/>
                    <a:pt x="78" y="121"/>
                  </a:cubicBezTo>
                  <a:cubicBezTo>
                    <a:pt x="66" y="130"/>
                    <a:pt x="56" y="139"/>
                    <a:pt x="47" y="146"/>
                  </a:cubicBezTo>
                  <a:cubicBezTo>
                    <a:pt x="25" y="165"/>
                    <a:pt x="17" y="173"/>
                    <a:pt x="24" y="185"/>
                  </a:cubicBezTo>
                  <a:cubicBezTo>
                    <a:pt x="26" y="189"/>
                    <a:pt x="29" y="192"/>
                    <a:pt x="33" y="193"/>
                  </a:cubicBezTo>
                  <a:cubicBezTo>
                    <a:pt x="40" y="195"/>
                    <a:pt x="42" y="195"/>
                    <a:pt x="87" y="170"/>
                  </a:cubicBezTo>
                  <a:cubicBezTo>
                    <a:pt x="85" y="171"/>
                    <a:pt x="84" y="172"/>
                    <a:pt x="83" y="173"/>
                  </a:cubicBezTo>
                  <a:cubicBezTo>
                    <a:pt x="26" y="216"/>
                    <a:pt x="16" y="225"/>
                    <a:pt x="24" y="240"/>
                  </a:cubicBezTo>
                  <a:cubicBezTo>
                    <a:pt x="26" y="245"/>
                    <a:pt x="30" y="248"/>
                    <a:pt x="35" y="249"/>
                  </a:cubicBezTo>
                  <a:cubicBezTo>
                    <a:pt x="46" y="252"/>
                    <a:pt x="65" y="245"/>
                    <a:pt x="142" y="200"/>
                  </a:cubicBezTo>
                  <a:cubicBezTo>
                    <a:pt x="136" y="204"/>
                    <a:pt x="131" y="208"/>
                    <a:pt x="126" y="212"/>
                  </a:cubicBezTo>
                  <a:cubicBezTo>
                    <a:pt x="107" y="226"/>
                    <a:pt x="91" y="238"/>
                    <a:pt x="79" y="247"/>
                  </a:cubicBezTo>
                  <a:cubicBezTo>
                    <a:pt x="57" y="264"/>
                    <a:pt x="49" y="269"/>
                    <a:pt x="56" y="282"/>
                  </a:cubicBezTo>
                  <a:cubicBezTo>
                    <a:pt x="58" y="286"/>
                    <a:pt x="62" y="289"/>
                    <a:pt x="66" y="290"/>
                  </a:cubicBezTo>
                  <a:cubicBezTo>
                    <a:pt x="74" y="292"/>
                    <a:pt x="74" y="292"/>
                    <a:pt x="191" y="225"/>
                  </a:cubicBezTo>
                  <a:cubicBezTo>
                    <a:pt x="203" y="219"/>
                    <a:pt x="216" y="211"/>
                    <a:pt x="229" y="204"/>
                  </a:cubicBezTo>
                  <a:cubicBezTo>
                    <a:pt x="225" y="208"/>
                    <a:pt x="220" y="211"/>
                    <a:pt x="216" y="215"/>
                  </a:cubicBezTo>
                  <a:cubicBezTo>
                    <a:pt x="201" y="228"/>
                    <a:pt x="188" y="240"/>
                    <a:pt x="178" y="249"/>
                  </a:cubicBezTo>
                  <a:cubicBezTo>
                    <a:pt x="159" y="266"/>
                    <a:pt x="152" y="272"/>
                    <a:pt x="159" y="284"/>
                  </a:cubicBezTo>
                  <a:cubicBezTo>
                    <a:pt x="161" y="288"/>
                    <a:pt x="165" y="290"/>
                    <a:pt x="169" y="292"/>
                  </a:cubicBezTo>
                  <a:cubicBezTo>
                    <a:pt x="170" y="292"/>
                    <a:pt x="172" y="292"/>
                    <a:pt x="173" y="292"/>
                  </a:cubicBezTo>
                  <a:cubicBezTo>
                    <a:pt x="180" y="292"/>
                    <a:pt x="192" y="286"/>
                    <a:pt x="252" y="250"/>
                  </a:cubicBezTo>
                  <a:cubicBezTo>
                    <a:pt x="262" y="244"/>
                    <a:pt x="274" y="237"/>
                    <a:pt x="285" y="230"/>
                  </a:cubicBezTo>
                  <a:cubicBezTo>
                    <a:pt x="263" y="271"/>
                    <a:pt x="263" y="271"/>
                    <a:pt x="268" y="280"/>
                  </a:cubicBezTo>
                  <a:cubicBezTo>
                    <a:pt x="270" y="283"/>
                    <a:pt x="274" y="286"/>
                    <a:pt x="278" y="287"/>
                  </a:cubicBezTo>
                  <a:cubicBezTo>
                    <a:pt x="287" y="290"/>
                    <a:pt x="294" y="286"/>
                    <a:pt x="319" y="270"/>
                  </a:cubicBezTo>
                  <a:cubicBezTo>
                    <a:pt x="323" y="267"/>
                    <a:pt x="329" y="264"/>
                    <a:pt x="332" y="262"/>
                  </a:cubicBezTo>
                  <a:cubicBezTo>
                    <a:pt x="333" y="262"/>
                    <a:pt x="334" y="261"/>
                    <a:pt x="335" y="261"/>
                  </a:cubicBezTo>
                  <a:cubicBezTo>
                    <a:pt x="343" y="256"/>
                    <a:pt x="345" y="247"/>
                    <a:pt x="341" y="239"/>
                  </a:cubicBezTo>
                  <a:cubicBezTo>
                    <a:pt x="339" y="235"/>
                    <a:pt x="335" y="232"/>
                    <a:pt x="331" y="231"/>
                  </a:cubicBezTo>
                  <a:close/>
                </a:path>
              </a:pathLst>
            </a:custGeom>
            <a:solidFill>
              <a:schemeClr val="accent1">
                <a:lumMod val="60000"/>
                <a:lumOff val="4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55" name="Freeform 11"/>
            <p:cNvSpPr>
              <a:spLocks noEditPoints="1"/>
            </p:cNvSpPr>
            <p:nvPr/>
          </p:nvSpPr>
          <p:spPr bwMode="auto">
            <a:xfrm>
              <a:off x="4178946" y="2733066"/>
              <a:ext cx="861847" cy="905781"/>
            </a:xfrm>
            <a:custGeom>
              <a:avLst/>
              <a:gdLst>
                <a:gd name="T0" fmla="*/ 2147483647 w 390"/>
                <a:gd name="T1" fmla="*/ 2147483647 h 410"/>
                <a:gd name="T2" fmla="*/ 2147483647 w 390"/>
                <a:gd name="T3" fmla="*/ 2147483647 h 410"/>
                <a:gd name="T4" fmla="*/ 2147483647 w 390"/>
                <a:gd name="T5" fmla="*/ 2147483647 h 410"/>
                <a:gd name="T6" fmla="*/ 2147483647 w 390"/>
                <a:gd name="T7" fmla="*/ 2147483647 h 410"/>
                <a:gd name="T8" fmla="*/ 2147483647 w 390"/>
                <a:gd name="T9" fmla="*/ 2147483647 h 410"/>
                <a:gd name="T10" fmla="*/ 2147483647 w 390"/>
                <a:gd name="T11" fmla="*/ 2147483647 h 410"/>
                <a:gd name="T12" fmla="*/ 2147483647 w 390"/>
                <a:gd name="T13" fmla="*/ 2147483647 h 410"/>
                <a:gd name="T14" fmla="*/ 2147483647 w 390"/>
                <a:gd name="T15" fmla="*/ 2147483647 h 410"/>
                <a:gd name="T16" fmla="*/ 2147483647 w 390"/>
                <a:gd name="T17" fmla="*/ 2147483647 h 410"/>
                <a:gd name="T18" fmla="*/ 2147483647 w 390"/>
                <a:gd name="T19" fmla="*/ 2147483647 h 410"/>
                <a:gd name="T20" fmla="*/ 2147483647 w 390"/>
                <a:gd name="T21" fmla="*/ 2147483647 h 410"/>
                <a:gd name="T22" fmla="*/ 2147483647 w 390"/>
                <a:gd name="T23" fmla="*/ 2147483647 h 410"/>
                <a:gd name="T24" fmla="*/ 2147483647 w 390"/>
                <a:gd name="T25" fmla="*/ 2147483647 h 410"/>
                <a:gd name="T26" fmla="*/ 2147483647 w 390"/>
                <a:gd name="T27" fmla="*/ 2147483647 h 410"/>
                <a:gd name="T28" fmla="*/ 2147483647 w 390"/>
                <a:gd name="T29" fmla="*/ 2147483647 h 410"/>
                <a:gd name="T30" fmla="*/ 2147483647 w 390"/>
                <a:gd name="T31" fmla="*/ 2147483647 h 410"/>
                <a:gd name="T32" fmla="*/ 2147483647 w 390"/>
                <a:gd name="T33" fmla="*/ 2147483647 h 410"/>
                <a:gd name="T34" fmla="*/ 2147483647 w 390"/>
                <a:gd name="T35" fmla="*/ 2147483647 h 410"/>
                <a:gd name="T36" fmla="*/ 2147483647 w 390"/>
                <a:gd name="T37" fmla="*/ 2147483647 h 410"/>
                <a:gd name="T38" fmla="*/ 2147483647 w 390"/>
                <a:gd name="T39" fmla="*/ 2147483647 h 410"/>
                <a:gd name="T40" fmla="*/ 2147483647 w 390"/>
                <a:gd name="T41" fmla="*/ 2147483647 h 410"/>
                <a:gd name="T42" fmla="*/ 2147483647 w 390"/>
                <a:gd name="T43" fmla="*/ 2147483647 h 410"/>
                <a:gd name="T44" fmla="*/ 2147483647 w 390"/>
                <a:gd name="T45" fmla="*/ 2147483647 h 410"/>
                <a:gd name="T46" fmla="*/ 2147483647 w 390"/>
                <a:gd name="T47" fmla="*/ 2147483647 h 410"/>
                <a:gd name="T48" fmla="*/ 2147483647 w 390"/>
                <a:gd name="T49" fmla="*/ 2147483647 h 410"/>
                <a:gd name="T50" fmla="*/ 2147483647 w 390"/>
                <a:gd name="T51" fmla="*/ 2147483647 h 410"/>
                <a:gd name="T52" fmla="*/ 2147483647 w 390"/>
                <a:gd name="T53" fmla="*/ 2147483647 h 410"/>
                <a:gd name="T54" fmla="*/ 2147483647 w 390"/>
                <a:gd name="T55" fmla="*/ 2147483647 h 410"/>
                <a:gd name="T56" fmla="*/ 2147483647 w 390"/>
                <a:gd name="T57" fmla="*/ 2147483647 h 410"/>
                <a:gd name="T58" fmla="*/ 2147483647 w 390"/>
                <a:gd name="T59" fmla="*/ 2147483647 h 410"/>
                <a:gd name="T60" fmla="*/ 2147483647 w 390"/>
                <a:gd name="T61" fmla="*/ 2147483647 h 410"/>
                <a:gd name="T62" fmla="*/ 2147483647 w 390"/>
                <a:gd name="T63" fmla="*/ 2147483647 h 410"/>
                <a:gd name="T64" fmla="*/ 2147483647 w 390"/>
                <a:gd name="T65" fmla="*/ 2147483647 h 410"/>
                <a:gd name="T66" fmla="*/ 2147483647 w 390"/>
                <a:gd name="T67" fmla="*/ 2147483647 h 410"/>
                <a:gd name="T68" fmla="*/ 2147483647 w 390"/>
                <a:gd name="T69" fmla="*/ 2147483647 h 410"/>
                <a:gd name="T70" fmla="*/ 2147483647 w 390"/>
                <a:gd name="T71" fmla="*/ 2147483647 h 410"/>
                <a:gd name="T72" fmla="*/ 2147483647 w 390"/>
                <a:gd name="T73" fmla="*/ 2147483647 h 410"/>
                <a:gd name="T74" fmla="*/ 2147483647 w 390"/>
                <a:gd name="T75" fmla="*/ 2147483647 h 410"/>
                <a:gd name="T76" fmla="*/ 2147483647 w 390"/>
                <a:gd name="T77" fmla="*/ 2147483647 h 410"/>
                <a:gd name="T78" fmla="*/ 2147483647 w 390"/>
                <a:gd name="T79" fmla="*/ 2147483647 h 410"/>
                <a:gd name="T80" fmla="*/ 2147483647 w 390"/>
                <a:gd name="T81" fmla="*/ 2147483647 h 410"/>
                <a:gd name="T82" fmla="*/ 2147483647 w 390"/>
                <a:gd name="T83" fmla="*/ 2147483647 h 410"/>
                <a:gd name="T84" fmla="*/ 2147483647 w 390"/>
                <a:gd name="T85" fmla="*/ 2147483647 h 410"/>
                <a:gd name="T86" fmla="*/ 2147483647 w 390"/>
                <a:gd name="T87" fmla="*/ 2147483647 h 410"/>
                <a:gd name="T88" fmla="*/ 2147483647 w 390"/>
                <a:gd name="T89" fmla="*/ 2147483647 h 410"/>
                <a:gd name="T90" fmla="*/ 2147483647 w 390"/>
                <a:gd name="T91" fmla="*/ 2147483647 h 410"/>
                <a:gd name="T92" fmla="*/ 2147483647 w 390"/>
                <a:gd name="T93" fmla="*/ 2147483647 h 410"/>
                <a:gd name="T94" fmla="*/ 2147483647 w 390"/>
                <a:gd name="T95" fmla="*/ 2147483647 h 410"/>
                <a:gd name="T96" fmla="*/ 2147483647 w 390"/>
                <a:gd name="T97" fmla="*/ 2147483647 h 410"/>
                <a:gd name="T98" fmla="*/ 2147483647 w 390"/>
                <a:gd name="T99" fmla="*/ 2147483647 h 410"/>
                <a:gd name="T100" fmla="*/ 2147483647 w 390"/>
                <a:gd name="T101" fmla="*/ 2147483647 h 4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0"/>
                <a:gd name="T154" fmla="*/ 0 h 410"/>
                <a:gd name="T155" fmla="*/ 390 w 390"/>
                <a:gd name="T156" fmla="*/ 410 h 4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0" h="410">
                  <a:moveTo>
                    <a:pt x="364" y="106"/>
                  </a:moveTo>
                  <a:cubicBezTo>
                    <a:pt x="364" y="106"/>
                    <a:pt x="364" y="106"/>
                    <a:pt x="364" y="106"/>
                  </a:cubicBezTo>
                  <a:cubicBezTo>
                    <a:pt x="362" y="106"/>
                    <a:pt x="362" y="106"/>
                    <a:pt x="362" y="106"/>
                  </a:cubicBezTo>
                  <a:cubicBezTo>
                    <a:pt x="341" y="106"/>
                    <a:pt x="341" y="106"/>
                    <a:pt x="341" y="106"/>
                  </a:cubicBezTo>
                  <a:cubicBezTo>
                    <a:pt x="327" y="105"/>
                    <a:pt x="314" y="105"/>
                    <a:pt x="301" y="105"/>
                  </a:cubicBezTo>
                  <a:cubicBezTo>
                    <a:pt x="282" y="104"/>
                    <a:pt x="264" y="104"/>
                    <a:pt x="247" y="104"/>
                  </a:cubicBezTo>
                  <a:cubicBezTo>
                    <a:pt x="264" y="101"/>
                    <a:pt x="281" y="97"/>
                    <a:pt x="298" y="91"/>
                  </a:cubicBezTo>
                  <a:cubicBezTo>
                    <a:pt x="309" y="87"/>
                    <a:pt x="321" y="83"/>
                    <a:pt x="331" y="71"/>
                  </a:cubicBezTo>
                  <a:cubicBezTo>
                    <a:pt x="344" y="57"/>
                    <a:pt x="335" y="35"/>
                    <a:pt x="327" y="28"/>
                  </a:cubicBezTo>
                  <a:cubicBezTo>
                    <a:pt x="302" y="0"/>
                    <a:pt x="269" y="21"/>
                    <a:pt x="253" y="31"/>
                  </a:cubicBezTo>
                  <a:cubicBezTo>
                    <a:pt x="233" y="44"/>
                    <a:pt x="216" y="59"/>
                    <a:pt x="199" y="74"/>
                  </a:cubicBezTo>
                  <a:cubicBezTo>
                    <a:pt x="193" y="81"/>
                    <a:pt x="193" y="81"/>
                    <a:pt x="193" y="81"/>
                  </a:cubicBezTo>
                  <a:cubicBezTo>
                    <a:pt x="193" y="80"/>
                    <a:pt x="192" y="80"/>
                    <a:pt x="192" y="79"/>
                  </a:cubicBezTo>
                  <a:cubicBezTo>
                    <a:pt x="185" y="70"/>
                    <a:pt x="176" y="62"/>
                    <a:pt x="168" y="55"/>
                  </a:cubicBezTo>
                  <a:cubicBezTo>
                    <a:pt x="151" y="42"/>
                    <a:pt x="133" y="31"/>
                    <a:pt x="113" y="25"/>
                  </a:cubicBezTo>
                  <a:cubicBezTo>
                    <a:pt x="94" y="14"/>
                    <a:pt x="62" y="32"/>
                    <a:pt x="67" y="55"/>
                  </a:cubicBezTo>
                  <a:cubicBezTo>
                    <a:pt x="86" y="96"/>
                    <a:pt x="122" y="89"/>
                    <a:pt x="139" y="96"/>
                  </a:cubicBezTo>
                  <a:cubicBezTo>
                    <a:pt x="158" y="100"/>
                    <a:pt x="169" y="101"/>
                    <a:pt x="169" y="101"/>
                  </a:cubicBezTo>
                  <a:cubicBezTo>
                    <a:pt x="173" y="101"/>
                    <a:pt x="176" y="101"/>
                    <a:pt x="179" y="102"/>
                  </a:cubicBezTo>
                  <a:cubicBezTo>
                    <a:pt x="179" y="102"/>
                    <a:pt x="179" y="102"/>
                    <a:pt x="179" y="102"/>
                  </a:cubicBezTo>
                  <a:cubicBezTo>
                    <a:pt x="137" y="101"/>
                    <a:pt x="107" y="101"/>
                    <a:pt x="94" y="101"/>
                  </a:cubicBezTo>
                  <a:cubicBezTo>
                    <a:pt x="0" y="100"/>
                    <a:pt x="54" y="116"/>
                    <a:pt x="93" y="124"/>
                  </a:cubicBezTo>
                  <a:cubicBezTo>
                    <a:pt x="99" y="125"/>
                    <a:pt x="130" y="127"/>
                    <a:pt x="177" y="128"/>
                  </a:cubicBezTo>
                  <a:cubicBezTo>
                    <a:pt x="178" y="132"/>
                    <a:pt x="179" y="135"/>
                    <a:pt x="180" y="138"/>
                  </a:cubicBezTo>
                  <a:cubicBezTo>
                    <a:pt x="179" y="155"/>
                    <a:pt x="179" y="200"/>
                    <a:pt x="180" y="246"/>
                  </a:cubicBezTo>
                  <a:cubicBezTo>
                    <a:pt x="110" y="249"/>
                    <a:pt x="44" y="253"/>
                    <a:pt x="44" y="253"/>
                  </a:cubicBezTo>
                  <a:cubicBezTo>
                    <a:pt x="29" y="253"/>
                    <a:pt x="35" y="258"/>
                    <a:pt x="44" y="264"/>
                  </a:cubicBezTo>
                  <a:cubicBezTo>
                    <a:pt x="48" y="267"/>
                    <a:pt x="113" y="268"/>
                    <a:pt x="180" y="268"/>
                  </a:cubicBezTo>
                  <a:cubicBezTo>
                    <a:pt x="182" y="317"/>
                    <a:pt x="183" y="361"/>
                    <a:pt x="185" y="370"/>
                  </a:cubicBezTo>
                  <a:cubicBezTo>
                    <a:pt x="185" y="373"/>
                    <a:pt x="186" y="375"/>
                    <a:pt x="186" y="377"/>
                  </a:cubicBezTo>
                  <a:cubicBezTo>
                    <a:pt x="169" y="377"/>
                    <a:pt x="151" y="378"/>
                    <a:pt x="134" y="378"/>
                  </a:cubicBezTo>
                  <a:cubicBezTo>
                    <a:pt x="102" y="380"/>
                    <a:pt x="72" y="381"/>
                    <a:pt x="43" y="382"/>
                  </a:cubicBezTo>
                  <a:cubicBezTo>
                    <a:pt x="36" y="382"/>
                    <a:pt x="36" y="382"/>
                    <a:pt x="36" y="382"/>
                  </a:cubicBezTo>
                  <a:cubicBezTo>
                    <a:pt x="35" y="363"/>
                    <a:pt x="35" y="363"/>
                    <a:pt x="35" y="363"/>
                  </a:cubicBezTo>
                  <a:cubicBezTo>
                    <a:pt x="35" y="350"/>
                    <a:pt x="35" y="337"/>
                    <a:pt x="35" y="324"/>
                  </a:cubicBezTo>
                  <a:cubicBezTo>
                    <a:pt x="34" y="224"/>
                    <a:pt x="33" y="158"/>
                    <a:pt x="33" y="158"/>
                  </a:cubicBezTo>
                  <a:cubicBezTo>
                    <a:pt x="33" y="103"/>
                    <a:pt x="28" y="127"/>
                    <a:pt x="22" y="158"/>
                  </a:cubicBezTo>
                  <a:cubicBezTo>
                    <a:pt x="20" y="166"/>
                    <a:pt x="19" y="232"/>
                    <a:pt x="18" y="330"/>
                  </a:cubicBezTo>
                  <a:cubicBezTo>
                    <a:pt x="18" y="342"/>
                    <a:pt x="18" y="355"/>
                    <a:pt x="18" y="368"/>
                  </a:cubicBezTo>
                  <a:cubicBezTo>
                    <a:pt x="17" y="387"/>
                    <a:pt x="17" y="387"/>
                    <a:pt x="17" y="387"/>
                  </a:cubicBezTo>
                  <a:cubicBezTo>
                    <a:pt x="17" y="389"/>
                    <a:pt x="17" y="389"/>
                    <a:pt x="17" y="389"/>
                  </a:cubicBezTo>
                  <a:cubicBezTo>
                    <a:pt x="17" y="389"/>
                    <a:pt x="17" y="389"/>
                    <a:pt x="17" y="389"/>
                  </a:cubicBezTo>
                  <a:cubicBezTo>
                    <a:pt x="17" y="390"/>
                    <a:pt x="17" y="390"/>
                    <a:pt x="17" y="390"/>
                  </a:cubicBezTo>
                  <a:cubicBezTo>
                    <a:pt x="15" y="388"/>
                    <a:pt x="38" y="410"/>
                    <a:pt x="28" y="401"/>
                  </a:cubicBezTo>
                  <a:cubicBezTo>
                    <a:pt x="31" y="401"/>
                    <a:pt x="31" y="401"/>
                    <a:pt x="31" y="401"/>
                  </a:cubicBezTo>
                  <a:cubicBezTo>
                    <a:pt x="36" y="400"/>
                    <a:pt x="36" y="400"/>
                    <a:pt x="36" y="400"/>
                  </a:cubicBezTo>
                  <a:cubicBezTo>
                    <a:pt x="46" y="400"/>
                    <a:pt x="46" y="400"/>
                    <a:pt x="46" y="400"/>
                  </a:cubicBezTo>
                  <a:cubicBezTo>
                    <a:pt x="74" y="400"/>
                    <a:pt x="103" y="399"/>
                    <a:pt x="133" y="399"/>
                  </a:cubicBezTo>
                  <a:cubicBezTo>
                    <a:pt x="194" y="398"/>
                    <a:pt x="258" y="396"/>
                    <a:pt x="323" y="395"/>
                  </a:cubicBezTo>
                  <a:cubicBezTo>
                    <a:pt x="347" y="395"/>
                    <a:pt x="347" y="395"/>
                    <a:pt x="347" y="395"/>
                  </a:cubicBezTo>
                  <a:cubicBezTo>
                    <a:pt x="360" y="394"/>
                    <a:pt x="360" y="394"/>
                    <a:pt x="360" y="394"/>
                  </a:cubicBezTo>
                  <a:cubicBezTo>
                    <a:pt x="363" y="394"/>
                    <a:pt x="363" y="394"/>
                    <a:pt x="363" y="394"/>
                  </a:cubicBezTo>
                  <a:cubicBezTo>
                    <a:pt x="363" y="394"/>
                    <a:pt x="363" y="394"/>
                    <a:pt x="363" y="394"/>
                  </a:cubicBezTo>
                  <a:cubicBezTo>
                    <a:pt x="364" y="394"/>
                    <a:pt x="364" y="394"/>
                    <a:pt x="364" y="394"/>
                  </a:cubicBezTo>
                  <a:cubicBezTo>
                    <a:pt x="369" y="389"/>
                    <a:pt x="352" y="407"/>
                    <a:pt x="376" y="382"/>
                  </a:cubicBezTo>
                  <a:cubicBezTo>
                    <a:pt x="376" y="380"/>
                    <a:pt x="376" y="380"/>
                    <a:pt x="376" y="380"/>
                  </a:cubicBezTo>
                  <a:cubicBezTo>
                    <a:pt x="376" y="374"/>
                    <a:pt x="376" y="374"/>
                    <a:pt x="376" y="374"/>
                  </a:cubicBezTo>
                  <a:cubicBezTo>
                    <a:pt x="377" y="325"/>
                    <a:pt x="377" y="325"/>
                    <a:pt x="377" y="325"/>
                  </a:cubicBezTo>
                  <a:cubicBezTo>
                    <a:pt x="377" y="293"/>
                    <a:pt x="377" y="261"/>
                    <a:pt x="377" y="230"/>
                  </a:cubicBezTo>
                  <a:cubicBezTo>
                    <a:pt x="377" y="199"/>
                    <a:pt x="377" y="169"/>
                    <a:pt x="377" y="139"/>
                  </a:cubicBezTo>
                  <a:cubicBezTo>
                    <a:pt x="377" y="129"/>
                    <a:pt x="377" y="129"/>
                    <a:pt x="377" y="129"/>
                  </a:cubicBezTo>
                  <a:cubicBezTo>
                    <a:pt x="377" y="123"/>
                    <a:pt x="377" y="123"/>
                    <a:pt x="377" y="123"/>
                  </a:cubicBezTo>
                  <a:cubicBezTo>
                    <a:pt x="377" y="121"/>
                    <a:pt x="377" y="121"/>
                    <a:pt x="377" y="121"/>
                  </a:cubicBezTo>
                  <a:cubicBezTo>
                    <a:pt x="377" y="120"/>
                    <a:pt x="377" y="120"/>
                    <a:pt x="377" y="120"/>
                  </a:cubicBezTo>
                  <a:cubicBezTo>
                    <a:pt x="371" y="114"/>
                    <a:pt x="390" y="133"/>
                    <a:pt x="364" y="106"/>
                  </a:cubicBezTo>
                  <a:close/>
                  <a:moveTo>
                    <a:pt x="260" y="53"/>
                  </a:moveTo>
                  <a:cubicBezTo>
                    <a:pt x="275" y="42"/>
                    <a:pt x="298" y="32"/>
                    <a:pt x="305" y="39"/>
                  </a:cubicBezTo>
                  <a:cubicBezTo>
                    <a:pt x="318" y="51"/>
                    <a:pt x="319" y="57"/>
                    <a:pt x="299" y="65"/>
                  </a:cubicBezTo>
                  <a:cubicBezTo>
                    <a:pt x="283" y="73"/>
                    <a:pt x="263" y="76"/>
                    <a:pt x="244" y="79"/>
                  </a:cubicBezTo>
                  <a:cubicBezTo>
                    <a:pt x="235" y="82"/>
                    <a:pt x="228" y="82"/>
                    <a:pt x="221" y="82"/>
                  </a:cubicBezTo>
                  <a:cubicBezTo>
                    <a:pt x="233" y="72"/>
                    <a:pt x="246" y="62"/>
                    <a:pt x="260" y="53"/>
                  </a:cubicBezTo>
                  <a:close/>
                  <a:moveTo>
                    <a:pt x="137" y="82"/>
                  </a:moveTo>
                  <a:cubicBezTo>
                    <a:pt x="122" y="79"/>
                    <a:pt x="83" y="69"/>
                    <a:pt x="83" y="53"/>
                  </a:cubicBezTo>
                  <a:cubicBezTo>
                    <a:pt x="84" y="25"/>
                    <a:pt x="129" y="47"/>
                    <a:pt x="155" y="70"/>
                  </a:cubicBezTo>
                  <a:cubicBezTo>
                    <a:pt x="162" y="76"/>
                    <a:pt x="169" y="83"/>
                    <a:pt x="175" y="90"/>
                  </a:cubicBezTo>
                  <a:cubicBezTo>
                    <a:pt x="177" y="93"/>
                    <a:pt x="177" y="93"/>
                    <a:pt x="177" y="93"/>
                  </a:cubicBezTo>
                  <a:cubicBezTo>
                    <a:pt x="175" y="92"/>
                    <a:pt x="173" y="91"/>
                    <a:pt x="170" y="90"/>
                  </a:cubicBezTo>
                  <a:cubicBezTo>
                    <a:pt x="168" y="89"/>
                    <a:pt x="156" y="87"/>
                    <a:pt x="137" y="82"/>
                  </a:cubicBezTo>
                  <a:close/>
                  <a:moveTo>
                    <a:pt x="196" y="164"/>
                  </a:moveTo>
                  <a:cubicBezTo>
                    <a:pt x="203" y="173"/>
                    <a:pt x="211" y="180"/>
                    <a:pt x="219" y="186"/>
                  </a:cubicBezTo>
                  <a:cubicBezTo>
                    <a:pt x="240" y="202"/>
                    <a:pt x="259" y="207"/>
                    <a:pt x="267" y="208"/>
                  </a:cubicBezTo>
                  <a:cubicBezTo>
                    <a:pt x="337" y="209"/>
                    <a:pt x="291" y="197"/>
                    <a:pt x="272" y="187"/>
                  </a:cubicBezTo>
                  <a:cubicBezTo>
                    <a:pt x="269" y="185"/>
                    <a:pt x="257" y="182"/>
                    <a:pt x="241" y="172"/>
                  </a:cubicBezTo>
                  <a:cubicBezTo>
                    <a:pt x="229" y="164"/>
                    <a:pt x="211" y="147"/>
                    <a:pt x="204" y="129"/>
                  </a:cubicBezTo>
                  <a:cubicBezTo>
                    <a:pt x="227" y="129"/>
                    <a:pt x="253" y="130"/>
                    <a:pt x="281" y="131"/>
                  </a:cubicBezTo>
                  <a:cubicBezTo>
                    <a:pt x="294" y="131"/>
                    <a:pt x="308" y="131"/>
                    <a:pt x="322" y="132"/>
                  </a:cubicBezTo>
                  <a:cubicBezTo>
                    <a:pt x="344" y="132"/>
                    <a:pt x="344" y="132"/>
                    <a:pt x="344" y="132"/>
                  </a:cubicBezTo>
                  <a:cubicBezTo>
                    <a:pt x="351" y="132"/>
                    <a:pt x="351" y="132"/>
                    <a:pt x="351" y="132"/>
                  </a:cubicBezTo>
                  <a:cubicBezTo>
                    <a:pt x="351" y="159"/>
                    <a:pt x="351" y="186"/>
                    <a:pt x="352" y="214"/>
                  </a:cubicBezTo>
                  <a:cubicBezTo>
                    <a:pt x="352" y="228"/>
                    <a:pt x="352" y="242"/>
                    <a:pt x="352" y="256"/>
                  </a:cubicBezTo>
                  <a:cubicBezTo>
                    <a:pt x="350" y="251"/>
                    <a:pt x="344" y="246"/>
                    <a:pt x="338" y="243"/>
                  </a:cubicBezTo>
                  <a:cubicBezTo>
                    <a:pt x="333" y="239"/>
                    <a:pt x="270" y="241"/>
                    <a:pt x="203" y="244"/>
                  </a:cubicBezTo>
                  <a:cubicBezTo>
                    <a:pt x="201" y="215"/>
                    <a:pt x="198" y="185"/>
                    <a:pt x="196" y="164"/>
                  </a:cubicBezTo>
                  <a:close/>
                  <a:moveTo>
                    <a:pt x="331" y="372"/>
                  </a:moveTo>
                  <a:cubicBezTo>
                    <a:pt x="287" y="373"/>
                    <a:pt x="244" y="375"/>
                    <a:pt x="201" y="376"/>
                  </a:cubicBezTo>
                  <a:cubicBezTo>
                    <a:pt x="204" y="374"/>
                    <a:pt x="206" y="371"/>
                    <a:pt x="208" y="369"/>
                  </a:cubicBezTo>
                  <a:cubicBezTo>
                    <a:pt x="211" y="365"/>
                    <a:pt x="209" y="319"/>
                    <a:pt x="205" y="268"/>
                  </a:cubicBezTo>
                  <a:cubicBezTo>
                    <a:pt x="268" y="268"/>
                    <a:pt x="327" y="267"/>
                    <a:pt x="339" y="266"/>
                  </a:cubicBezTo>
                  <a:cubicBezTo>
                    <a:pt x="347" y="265"/>
                    <a:pt x="351" y="263"/>
                    <a:pt x="352" y="261"/>
                  </a:cubicBezTo>
                  <a:cubicBezTo>
                    <a:pt x="352" y="278"/>
                    <a:pt x="352" y="295"/>
                    <a:pt x="352" y="313"/>
                  </a:cubicBezTo>
                  <a:cubicBezTo>
                    <a:pt x="353" y="363"/>
                    <a:pt x="353" y="363"/>
                    <a:pt x="353" y="363"/>
                  </a:cubicBezTo>
                  <a:cubicBezTo>
                    <a:pt x="353" y="371"/>
                    <a:pt x="353" y="371"/>
                    <a:pt x="353" y="371"/>
                  </a:cubicBezTo>
                  <a:lnTo>
                    <a:pt x="331" y="3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41" name="Grupa 70"/>
          <p:cNvGrpSpPr/>
          <p:nvPr/>
        </p:nvGrpSpPr>
        <p:grpSpPr>
          <a:xfrm>
            <a:off x="7739956" y="3501008"/>
            <a:ext cx="1872208" cy="2112714"/>
            <a:chOff x="1398974" y="2233905"/>
            <a:chExt cx="1215186" cy="1371290"/>
          </a:xfrm>
        </p:grpSpPr>
        <p:sp>
          <p:nvSpPr>
            <p:cNvPr id="42" name="Freeform 7"/>
            <p:cNvSpPr>
              <a:spLocks noEditPoints="1"/>
            </p:cNvSpPr>
            <p:nvPr/>
          </p:nvSpPr>
          <p:spPr bwMode="auto">
            <a:xfrm>
              <a:off x="1412061" y="2355423"/>
              <a:ext cx="1150688" cy="1249772"/>
            </a:xfrm>
            <a:custGeom>
              <a:avLst/>
              <a:gdLst/>
              <a:ahLst/>
              <a:cxnLst>
                <a:cxn ang="0">
                  <a:pos x="415" y="381"/>
                </a:cxn>
                <a:cxn ang="0">
                  <a:pos x="433" y="357"/>
                </a:cxn>
                <a:cxn ang="0">
                  <a:pos x="459" y="369"/>
                </a:cxn>
                <a:cxn ang="0">
                  <a:pos x="425" y="387"/>
                </a:cxn>
                <a:cxn ang="0">
                  <a:pos x="443" y="365"/>
                </a:cxn>
                <a:cxn ang="0">
                  <a:pos x="429" y="364"/>
                </a:cxn>
                <a:cxn ang="0">
                  <a:pos x="390" y="206"/>
                </a:cxn>
                <a:cxn ang="0">
                  <a:pos x="405" y="184"/>
                </a:cxn>
                <a:cxn ang="0">
                  <a:pos x="429" y="197"/>
                </a:cxn>
                <a:cxn ang="0">
                  <a:pos x="400" y="212"/>
                </a:cxn>
                <a:cxn ang="0">
                  <a:pos x="413" y="192"/>
                </a:cxn>
                <a:cxn ang="0">
                  <a:pos x="404" y="189"/>
                </a:cxn>
                <a:cxn ang="0">
                  <a:pos x="239" y="560"/>
                </a:cxn>
                <a:cxn ang="0">
                  <a:pos x="320" y="476"/>
                </a:cxn>
                <a:cxn ang="0">
                  <a:pos x="165" y="556"/>
                </a:cxn>
                <a:cxn ang="0">
                  <a:pos x="203" y="500"/>
                </a:cxn>
                <a:cxn ang="0">
                  <a:pos x="238" y="465"/>
                </a:cxn>
                <a:cxn ang="0">
                  <a:pos x="80" y="525"/>
                </a:cxn>
                <a:cxn ang="0">
                  <a:pos x="13" y="540"/>
                </a:cxn>
                <a:cxn ang="0">
                  <a:pos x="66" y="474"/>
                </a:cxn>
                <a:cxn ang="0">
                  <a:pos x="99" y="426"/>
                </a:cxn>
                <a:cxn ang="0">
                  <a:pos x="232" y="308"/>
                </a:cxn>
                <a:cxn ang="0">
                  <a:pos x="102" y="370"/>
                </a:cxn>
                <a:cxn ang="0">
                  <a:pos x="243" y="247"/>
                </a:cxn>
                <a:cxn ang="0">
                  <a:pos x="75" y="331"/>
                </a:cxn>
                <a:cxn ang="0">
                  <a:pos x="166" y="235"/>
                </a:cxn>
                <a:cxn ang="0">
                  <a:pos x="183" y="193"/>
                </a:cxn>
                <a:cxn ang="0">
                  <a:pos x="218" y="155"/>
                </a:cxn>
                <a:cxn ang="0">
                  <a:pos x="145" y="160"/>
                </a:cxn>
                <a:cxn ang="0">
                  <a:pos x="165" y="120"/>
                </a:cxn>
                <a:cxn ang="0">
                  <a:pos x="233" y="28"/>
                </a:cxn>
                <a:cxn ang="0">
                  <a:pos x="244" y="8"/>
                </a:cxn>
                <a:cxn ang="0">
                  <a:pos x="256" y="36"/>
                </a:cxn>
                <a:cxn ang="0">
                  <a:pos x="234" y="66"/>
                </a:cxn>
                <a:cxn ang="0">
                  <a:pos x="293" y="69"/>
                </a:cxn>
                <a:cxn ang="0">
                  <a:pos x="338" y="73"/>
                </a:cxn>
                <a:cxn ang="0">
                  <a:pos x="349" y="110"/>
                </a:cxn>
                <a:cxn ang="0">
                  <a:pos x="230" y="228"/>
                </a:cxn>
                <a:cxn ang="0">
                  <a:pos x="398" y="144"/>
                </a:cxn>
                <a:cxn ang="0">
                  <a:pos x="266" y="260"/>
                </a:cxn>
                <a:cxn ang="0">
                  <a:pos x="362" y="238"/>
                </a:cxn>
                <a:cxn ang="0">
                  <a:pos x="242" y="329"/>
                </a:cxn>
                <a:cxn ang="0">
                  <a:pos x="406" y="249"/>
                </a:cxn>
                <a:cxn ang="0">
                  <a:pos x="210" y="403"/>
                </a:cxn>
                <a:cxn ang="0">
                  <a:pos x="419" y="286"/>
                </a:cxn>
                <a:cxn ang="0">
                  <a:pos x="376" y="344"/>
                </a:cxn>
                <a:cxn ang="0">
                  <a:pos x="448" y="331"/>
                </a:cxn>
                <a:cxn ang="0">
                  <a:pos x="324" y="439"/>
                </a:cxn>
                <a:cxn ang="0">
                  <a:pos x="406" y="433"/>
                </a:cxn>
                <a:cxn ang="0">
                  <a:pos x="466" y="418"/>
                </a:cxn>
                <a:cxn ang="0">
                  <a:pos x="413" y="498"/>
                </a:cxn>
                <a:cxn ang="0">
                  <a:pos x="483" y="509"/>
                </a:cxn>
                <a:cxn ang="0">
                  <a:pos x="518" y="507"/>
                </a:cxn>
                <a:cxn ang="0">
                  <a:pos x="483" y="541"/>
                </a:cxn>
                <a:cxn ang="0">
                  <a:pos x="462" y="497"/>
                </a:cxn>
                <a:cxn ang="0">
                  <a:pos x="339" y="564"/>
                </a:cxn>
                <a:cxn ang="0">
                  <a:pos x="393" y="484"/>
                </a:cxn>
                <a:cxn ang="0">
                  <a:pos x="497" y="519"/>
                </a:cxn>
                <a:cxn ang="0">
                  <a:pos x="250" y="13"/>
                </a:cxn>
              </a:cxnLst>
              <a:rect l="0" t="0" r="r" b="b"/>
              <a:pathLst>
                <a:path w="521" h="566">
                  <a:moveTo>
                    <a:pt x="425" y="387"/>
                  </a:moveTo>
                  <a:cubicBezTo>
                    <a:pt x="424" y="387"/>
                    <a:pt x="423" y="387"/>
                    <a:pt x="422" y="387"/>
                  </a:cubicBezTo>
                  <a:cubicBezTo>
                    <a:pt x="419" y="386"/>
                    <a:pt x="417" y="384"/>
                    <a:pt x="415" y="381"/>
                  </a:cubicBezTo>
                  <a:cubicBezTo>
                    <a:pt x="412" y="375"/>
                    <a:pt x="414" y="368"/>
                    <a:pt x="419" y="365"/>
                  </a:cubicBezTo>
                  <a:cubicBezTo>
                    <a:pt x="420" y="365"/>
                    <a:pt x="421" y="364"/>
                    <a:pt x="422" y="364"/>
                  </a:cubicBezTo>
                  <a:cubicBezTo>
                    <a:pt x="424" y="363"/>
                    <a:pt x="429" y="359"/>
                    <a:pt x="433" y="357"/>
                  </a:cubicBezTo>
                  <a:cubicBezTo>
                    <a:pt x="448" y="347"/>
                    <a:pt x="451" y="346"/>
                    <a:pt x="456" y="347"/>
                  </a:cubicBezTo>
                  <a:cubicBezTo>
                    <a:pt x="459" y="348"/>
                    <a:pt x="462" y="350"/>
                    <a:pt x="464" y="353"/>
                  </a:cubicBezTo>
                  <a:cubicBezTo>
                    <a:pt x="467" y="359"/>
                    <a:pt x="465" y="366"/>
                    <a:pt x="459" y="369"/>
                  </a:cubicBezTo>
                  <a:cubicBezTo>
                    <a:pt x="458" y="369"/>
                    <a:pt x="458" y="370"/>
                    <a:pt x="457" y="370"/>
                  </a:cubicBezTo>
                  <a:cubicBezTo>
                    <a:pt x="454" y="371"/>
                    <a:pt x="449" y="375"/>
                    <a:pt x="445" y="377"/>
                  </a:cubicBezTo>
                  <a:cubicBezTo>
                    <a:pt x="433" y="385"/>
                    <a:pt x="429" y="387"/>
                    <a:pt x="425" y="387"/>
                  </a:cubicBezTo>
                  <a:close/>
                  <a:moveTo>
                    <a:pt x="443" y="365"/>
                  </a:moveTo>
                  <a:cubicBezTo>
                    <a:pt x="445" y="367"/>
                    <a:pt x="447" y="369"/>
                    <a:pt x="449" y="370"/>
                  </a:cubicBezTo>
                  <a:cubicBezTo>
                    <a:pt x="447" y="369"/>
                    <a:pt x="445" y="367"/>
                    <a:pt x="443" y="365"/>
                  </a:cubicBezTo>
                  <a:close/>
                  <a:moveTo>
                    <a:pt x="429" y="364"/>
                  </a:moveTo>
                  <a:cubicBezTo>
                    <a:pt x="432" y="365"/>
                    <a:pt x="434" y="367"/>
                    <a:pt x="435" y="369"/>
                  </a:cubicBezTo>
                  <a:cubicBezTo>
                    <a:pt x="434" y="367"/>
                    <a:pt x="432" y="365"/>
                    <a:pt x="429" y="364"/>
                  </a:cubicBezTo>
                  <a:close/>
                  <a:moveTo>
                    <a:pt x="400" y="212"/>
                  </a:moveTo>
                  <a:cubicBezTo>
                    <a:pt x="399" y="212"/>
                    <a:pt x="398" y="212"/>
                    <a:pt x="397" y="211"/>
                  </a:cubicBezTo>
                  <a:cubicBezTo>
                    <a:pt x="394" y="211"/>
                    <a:pt x="391" y="209"/>
                    <a:pt x="390" y="206"/>
                  </a:cubicBezTo>
                  <a:cubicBezTo>
                    <a:pt x="387" y="200"/>
                    <a:pt x="388" y="193"/>
                    <a:pt x="394" y="190"/>
                  </a:cubicBezTo>
                  <a:cubicBezTo>
                    <a:pt x="395" y="189"/>
                    <a:pt x="396" y="189"/>
                    <a:pt x="397" y="189"/>
                  </a:cubicBezTo>
                  <a:cubicBezTo>
                    <a:pt x="398" y="188"/>
                    <a:pt x="402" y="185"/>
                    <a:pt x="405" y="184"/>
                  </a:cubicBezTo>
                  <a:cubicBezTo>
                    <a:pt x="418" y="175"/>
                    <a:pt x="420" y="174"/>
                    <a:pt x="426" y="175"/>
                  </a:cubicBezTo>
                  <a:cubicBezTo>
                    <a:pt x="429" y="176"/>
                    <a:pt x="432" y="178"/>
                    <a:pt x="433" y="181"/>
                  </a:cubicBezTo>
                  <a:cubicBezTo>
                    <a:pt x="437" y="186"/>
                    <a:pt x="435" y="194"/>
                    <a:pt x="429" y="197"/>
                  </a:cubicBezTo>
                  <a:cubicBezTo>
                    <a:pt x="428" y="197"/>
                    <a:pt x="427" y="198"/>
                    <a:pt x="426" y="198"/>
                  </a:cubicBezTo>
                  <a:cubicBezTo>
                    <a:pt x="425" y="199"/>
                    <a:pt x="420" y="202"/>
                    <a:pt x="418" y="203"/>
                  </a:cubicBezTo>
                  <a:cubicBezTo>
                    <a:pt x="408" y="210"/>
                    <a:pt x="404" y="212"/>
                    <a:pt x="400" y="212"/>
                  </a:cubicBezTo>
                  <a:close/>
                  <a:moveTo>
                    <a:pt x="413" y="192"/>
                  </a:moveTo>
                  <a:cubicBezTo>
                    <a:pt x="415" y="195"/>
                    <a:pt x="417" y="197"/>
                    <a:pt x="419" y="198"/>
                  </a:cubicBezTo>
                  <a:cubicBezTo>
                    <a:pt x="417" y="197"/>
                    <a:pt x="415" y="195"/>
                    <a:pt x="413" y="192"/>
                  </a:cubicBezTo>
                  <a:close/>
                  <a:moveTo>
                    <a:pt x="404" y="189"/>
                  </a:moveTo>
                  <a:cubicBezTo>
                    <a:pt x="406" y="190"/>
                    <a:pt x="409" y="191"/>
                    <a:pt x="410" y="194"/>
                  </a:cubicBezTo>
                  <a:cubicBezTo>
                    <a:pt x="408" y="191"/>
                    <a:pt x="406" y="190"/>
                    <a:pt x="404" y="189"/>
                  </a:cubicBezTo>
                  <a:close/>
                  <a:moveTo>
                    <a:pt x="249" y="566"/>
                  </a:moveTo>
                  <a:cubicBezTo>
                    <a:pt x="248" y="566"/>
                    <a:pt x="247" y="566"/>
                    <a:pt x="246" y="565"/>
                  </a:cubicBezTo>
                  <a:cubicBezTo>
                    <a:pt x="243" y="565"/>
                    <a:pt x="240" y="562"/>
                    <a:pt x="239" y="560"/>
                  </a:cubicBezTo>
                  <a:cubicBezTo>
                    <a:pt x="234" y="551"/>
                    <a:pt x="241" y="544"/>
                    <a:pt x="247" y="539"/>
                  </a:cubicBezTo>
                  <a:cubicBezTo>
                    <a:pt x="251" y="535"/>
                    <a:pt x="257" y="530"/>
                    <a:pt x="264" y="523"/>
                  </a:cubicBezTo>
                  <a:cubicBezTo>
                    <a:pt x="279" y="510"/>
                    <a:pt x="299" y="493"/>
                    <a:pt x="320" y="476"/>
                  </a:cubicBezTo>
                  <a:cubicBezTo>
                    <a:pt x="328" y="469"/>
                    <a:pt x="337" y="461"/>
                    <a:pt x="346" y="454"/>
                  </a:cubicBezTo>
                  <a:cubicBezTo>
                    <a:pt x="331" y="463"/>
                    <a:pt x="316" y="472"/>
                    <a:pt x="302" y="481"/>
                  </a:cubicBezTo>
                  <a:cubicBezTo>
                    <a:pt x="175" y="559"/>
                    <a:pt x="173" y="558"/>
                    <a:pt x="165" y="556"/>
                  </a:cubicBezTo>
                  <a:cubicBezTo>
                    <a:pt x="162" y="555"/>
                    <a:pt x="159" y="553"/>
                    <a:pt x="158" y="551"/>
                  </a:cubicBezTo>
                  <a:cubicBezTo>
                    <a:pt x="152" y="541"/>
                    <a:pt x="160" y="534"/>
                    <a:pt x="171" y="525"/>
                  </a:cubicBezTo>
                  <a:cubicBezTo>
                    <a:pt x="179" y="519"/>
                    <a:pt x="189" y="511"/>
                    <a:pt x="203" y="500"/>
                  </a:cubicBezTo>
                  <a:cubicBezTo>
                    <a:pt x="230" y="480"/>
                    <a:pt x="265" y="454"/>
                    <a:pt x="300" y="428"/>
                  </a:cubicBezTo>
                  <a:cubicBezTo>
                    <a:pt x="302" y="426"/>
                    <a:pt x="305" y="425"/>
                    <a:pt x="307" y="423"/>
                  </a:cubicBezTo>
                  <a:cubicBezTo>
                    <a:pt x="284" y="437"/>
                    <a:pt x="260" y="452"/>
                    <a:pt x="238" y="465"/>
                  </a:cubicBezTo>
                  <a:cubicBezTo>
                    <a:pt x="84" y="560"/>
                    <a:pt x="78" y="562"/>
                    <a:pt x="69" y="560"/>
                  </a:cubicBezTo>
                  <a:cubicBezTo>
                    <a:pt x="66" y="559"/>
                    <a:pt x="63" y="557"/>
                    <a:pt x="62" y="554"/>
                  </a:cubicBezTo>
                  <a:cubicBezTo>
                    <a:pt x="56" y="544"/>
                    <a:pt x="66" y="536"/>
                    <a:pt x="80" y="525"/>
                  </a:cubicBezTo>
                  <a:cubicBezTo>
                    <a:pt x="89" y="517"/>
                    <a:pt x="103" y="507"/>
                    <a:pt x="123" y="493"/>
                  </a:cubicBezTo>
                  <a:cubicBezTo>
                    <a:pt x="150" y="473"/>
                    <a:pt x="184" y="450"/>
                    <a:pt x="219" y="425"/>
                  </a:cubicBezTo>
                  <a:cubicBezTo>
                    <a:pt x="42" y="533"/>
                    <a:pt x="23" y="543"/>
                    <a:pt x="13" y="540"/>
                  </a:cubicBezTo>
                  <a:cubicBezTo>
                    <a:pt x="10" y="539"/>
                    <a:pt x="7" y="537"/>
                    <a:pt x="6" y="534"/>
                  </a:cubicBezTo>
                  <a:cubicBezTo>
                    <a:pt x="0" y="524"/>
                    <a:pt x="10" y="516"/>
                    <a:pt x="23" y="505"/>
                  </a:cubicBezTo>
                  <a:cubicBezTo>
                    <a:pt x="33" y="498"/>
                    <a:pt x="47" y="488"/>
                    <a:pt x="66" y="474"/>
                  </a:cubicBezTo>
                  <a:cubicBezTo>
                    <a:pt x="98" y="451"/>
                    <a:pt x="140" y="422"/>
                    <a:pt x="183" y="393"/>
                  </a:cubicBezTo>
                  <a:cubicBezTo>
                    <a:pt x="118" y="432"/>
                    <a:pt x="113" y="433"/>
                    <a:pt x="106" y="432"/>
                  </a:cubicBezTo>
                  <a:cubicBezTo>
                    <a:pt x="103" y="431"/>
                    <a:pt x="100" y="429"/>
                    <a:pt x="99" y="426"/>
                  </a:cubicBezTo>
                  <a:cubicBezTo>
                    <a:pt x="92" y="415"/>
                    <a:pt x="99" y="408"/>
                    <a:pt x="141" y="376"/>
                  </a:cubicBezTo>
                  <a:cubicBezTo>
                    <a:pt x="165" y="357"/>
                    <a:pt x="199" y="333"/>
                    <a:pt x="231" y="309"/>
                  </a:cubicBezTo>
                  <a:cubicBezTo>
                    <a:pt x="231" y="308"/>
                    <a:pt x="232" y="308"/>
                    <a:pt x="232" y="308"/>
                  </a:cubicBezTo>
                  <a:cubicBezTo>
                    <a:pt x="231" y="309"/>
                    <a:pt x="230" y="309"/>
                    <a:pt x="228" y="310"/>
                  </a:cubicBezTo>
                  <a:cubicBezTo>
                    <a:pt x="118" y="378"/>
                    <a:pt x="117" y="377"/>
                    <a:pt x="110" y="376"/>
                  </a:cubicBezTo>
                  <a:cubicBezTo>
                    <a:pt x="106" y="375"/>
                    <a:pt x="104" y="373"/>
                    <a:pt x="102" y="370"/>
                  </a:cubicBezTo>
                  <a:cubicBezTo>
                    <a:pt x="96" y="360"/>
                    <a:pt x="105" y="353"/>
                    <a:pt x="116" y="344"/>
                  </a:cubicBezTo>
                  <a:cubicBezTo>
                    <a:pt x="123" y="337"/>
                    <a:pt x="134" y="329"/>
                    <a:pt x="149" y="318"/>
                  </a:cubicBezTo>
                  <a:cubicBezTo>
                    <a:pt x="175" y="298"/>
                    <a:pt x="209" y="272"/>
                    <a:pt x="243" y="247"/>
                  </a:cubicBezTo>
                  <a:cubicBezTo>
                    <a:pt x="243" y="247"/>
                    <a:pt x="243" y="247"/>
                    <a:pt x="242" y="248"/>
                  </a:cubicBezTo>
                  <a:cubicBezTo>
                    <a:pt x="99" y="336"/>
                    <a:pt x="91" y="339"/>
                    <a:pt x="83" y="336"/>
                  </a:cubicBezTo>
                  <a:cubicBezTo>
                    <a:pt x="79" y="336"/>
                    <a:pt x="77" y="334"/>
                    <a:pt x="75" y="331"/>
                  </a:cubicBezTo>
                  <a:cubicBezTo>
                    <a:pt x="69" y="320"/>
                    <a:pt x="76" y="314"/>
                    <a:pt x="116" y="283"/>
                  </a:cubicBezTo>
                  <a:cubicBezTo>
                    <a:pt x="138" y="266"/>
                    <a:pt x="167" y="245"/>
                    <a:pt x="198" y="222"/>
                  </a:cubicBezTo>
                  <a:cubicBezTo>
                    <a:pt x="173" y="237"/>
                    <a:pt x="171" y="236"/>
                    <a:pt x="166" y="235"/>
                  </a:cubicBezTo>
                  <a:cubicBezTo>
                    <a:pt x="163" y="235"/>
                    <a:pt x="160" y="232"/>
                    <a:pt x="159" y="230"/>
                  </a:cubicBezTo>
                  <a:cubicBezTo>
                    <a:pt x="154" y="221"/>
                    <a:pt x="160" y="215"/>
                    <a:pt x="166" y="209"/>
                  </a:cubicBezTo>
                  <a:cubicBezTo>
                    <a:pt x="170" y="205"/>
                    <a:pt x="176" y="200"/>
                    <a:pt x="183" y="193"/>
                  </a:cubicBezTo>
                  <a:cubicBezTo>
                    <a:pt x="197" y="180"/>
                    <a:pt x="216" y="164"/>
                    <a:pt x="236" y="147"/>
                  </a:cubicBezTo>
                  <a:cubicBezTo>
                    <a:pt x="239" y="144"/>
                    <a:pt x="243" y="141"/>
                    <a:pt x="247" y="137"/>
                  </a:cubicBezTo>
                  <a:cubicBezTo>
                    <a:pt x="237" y="143"/>
                    <a:pt x="227" y="150"/>
                    <a:pt x="218" y="155"/>
                  </a:cubicBezTo>
                  <a:cubicBezTo>
                    <a:pt x="128" y="210"/>
                    <a:pt x="127" y="210"/>
                    <a:pt x="120" y="208"/>
                  </a:cubicBezTo>
                  <a:cubicBezTo>
                    <a:pt x="117" y="207"/>
                    <a:pt x="115" y="205"/>
                    <a:pt x="113" y="203"/>
                  </a:cubicBezTo>
                  <a:cubicBezTo>
                    <a:pt x="107" y="192"/>
                    <a:pt x="114" y="186"/>
                    <a:pt x="145" y="160"/>
                  </a:cubicBezTo>
                  <a:cubicBezTo>
                    <a:pt x="161" y="146"/>
                    <a:pt x="182" y="129"/>
                    <a:pt x="203" y="112"/>
                  </a:cubicBezTo>
                  <a:cubicBezTo>
                    <a:pt x="179" y="127"/>
                    <a:pt x="177" y="126"/>
                    <a:pt x="173" y="125"/>
                  </a:cubicBezTo>
                  <a:cubicBezTo>
                    <a:pt x="169" y="124"/>
                    <a:pt x="167" y="122"/>
                    <a:pt x="165" y="120"/>
                  </a:cubicBezTo>
                  <a:cubicBezTo>
                    <a:pt x="160" y="111"/>
                    <a:pt x="165" y="106"/>
                    <a:pt x="179" y="89"/>
                  </a:cubicBezTo>
                  <a:cubicBezTo>
                    <a:pt x="188" y="79"/>
                    <a:pt x="199" y="66"/>
                    <a:pt x="210" y="54"/>
                  </a:cubicBezTo>
                  <a:cubicBezTo>
                    <a:pt x="217" y="46"/>
                    <a:pt x="225" y="36"/>
                    <a:pt x="233" y="28"/>
                  </a:cubicBezTo>
                  <a:cubicBezTo>
                    <a:pt x="230" y="22"/>
                    <a:pt x="231" y="15"/>
                    <a:pt x="237" y="12"/>
                  </a:cubicBezTo>
                  <a:cubicBezTo>
                    <a:pt x="238" y="11"/>
                    <a:pt x="238" y="11"/>
                    <a:pt x="239" y="11"/>
                  </a:cubicBezTo>
                  <a:cubicBezTo>
                    <a:pt x="240" y="10"/>
                    <a:pt x="243" y="9"/>
                    <a:pt x="244" y="8"/>
                  </a:cubicBezTo>
                  <a:cubicBezTo>
                    <a:pt x="253" y="2"/>
                    <a:pt x="256" y="0"/>
                    <a:pt x="262" y="1"/>
                  </a:cubicBezTo>
                  <a:cubicBezTo>
                    <a:pt x="265" y="2"/>
                    <a:pt x="268" y="4"/>
                    <a:pt x="269" y="7"/>
                  </a:cubicBezTo>
                  <a:cubicBezTo>
                    <a:pt x="274" y="15"/>
                    <a:pt x="270" y="20"/>
                    <a:pt x="256" y="36"/>
                  </a:cubicBezTo>
                  <a:cubicBezTo>
                    <a:pt x="248" y="45"/>
                    <a:pt x="238" y="58"/>
                    <a:pt x="227" y="69"/>
                  </a:cubicBezTo>
                  <a:cubicBezTo>
                    <a:pt x="227" y="70"/>
                    <a:pt x="226" y="71"/>
                    <a:pt x="226" y="71"/>
                  </a:cubicBezTo>
                  <a:cubicBezTo>
                    <a:pt x="229" y="69"/>
                    <a:pt x="232" y="68"/>
                    <a:pt x="234" y="66"/>
                  </a:cubicBezTo>
                  <a:cubicBezTo>
                    <a:pt x="309" y="20"/>
                    <a:pt x="310" y="21"/>
                    <a:pt x="316" y="22"/>
                  </a:cubicBezTo>
                  <a:cubicBezTo>
                    <a:pt x="319" y="23"/>
                    <a:pt x="322" y="25"/>
                    <a:pt x="324" y="28"/>
                  </a:cubicBezTo>
                  <a:cubicBezTo>
                    <a:pt x="330" y="39"/>
                    <a:pt x="322" y="45"/>
                    <a:pt x="293" y="69"/>
                  </a:cubicBezTo>
                  <a:cubicBezTo>
                    <a:pt x="277" y="83"/>
                    <a:pt x="255" y="101"/>
                    <a:pt x="233" y="118"/>
                  </a:cubicBezTo>
                  <a:cubicBezTo>
                    <a:pt x="318" y="67"/>
                    <a:pt x="323" y="65"/>
                    <a:pt x="331" y="67"/>
                  </a:cubicBezTo>
                  <a:cubicBezTo>
                    <a:pt x="334" y="68"/>
                    <a:pt x="337" y="70"/>
                    <a:pt x="338" y="73"/>
                  </a:cubicBezTo>
                  <a:cubicBezTo>
                    <a:pt x="344" y="83"/>
                    <a:pt x="337" y="88"/>
                    <a:pt x="310" y="113"/>
                  </a:cubicBezTo>
                  <a:cubicBezTo>
                    <a:pt x="296" y="126"/>
                    <a:pt x="278" y="141"/>
                    <a:pt x="260" y="157"/>
                  </a:cubicBezTo>
                  <a:cubicBezTo>
                    <a:pt x="341" y="108"/>
                    <a:pt x="342" y="108"/>
                    <a:pt x="349" y="110"/>
                  </a:cubicBezTo>
                  <a:cubicBezTo>
                    <a:pt x="352" y="111"/>
                    <a:pt x="355" y="113"/>
                    <a:pt x="357" y="115"/>
                  </a:cubicBezTo>
                  <a:cubicBezTo>
                    <a:pt x="363" y="126"/>
                    <a:pt x="356" y="133"/>
                    <a:pt x="312" y="166"/>
                  </a:cubicBezTo>
                  <a:cubicBezTo>
                    <a:pt x="290" y="184"/>
                    <a:pt x="260" y="206"/>
                    <a:pt x="230" y="228"/>
                  </a:cubicBezTo>
                  <a:cubicBezTo>
                    <a:pt x="230" y="228"/>
                    <a:pt x="230" y="228"/>
                    <a:pt x="230" y="228"/>
                  </a:cubicBezTo>
                  <a:cubicBezTo>
                    <a:pt x="374" y="139"/>
                    <a:pt x="381" y="136"/>
                    <a:pt x="390" y="139"/>
                  </a:cubicBezTo>
                  <a:cubicBezTo>
                    <a:pt x="393" y="139"/>
                    <a:pt x="396" y="142"/>
                    <a:pt x="398" y="144"/>
                  </a:cubicBezTo>
                  <a:cubicBezTo>
                    <a:pt x="403" y="154"/>
                    <a:pt x="395" y="161"/>
                    <a:pt x="385" y="170"/>
                  </a:cubicBezTo>
                  <a:cubicBezTo>
                    <a:pt x="378" y="175"/>
                    <a:pt x="368" y="183"/>
                    <a:pt x="355" y="193"/>
                  </a:cubicBezTo>
                  <a:cubicBezTo>
                    <a:pt x="331" y="212"/>
                    <a:pt x="299" y="235"/>
                    <a:pt x="266" y="260"/>
                  </a:cubicBezTo>
                  <a:cubicBezTo>
                    <a:pt x="352" y="207"/>
                    <a:pt x="359" y="205"/>
                    <a:pt x="366" y="207"/>
                  </a:cubicBezTo>
                  <a:cubicBezTo>
                    <a:pt x="370" y="208"/>
                    <a:pt x="372" y="210"/>
                    <a:pt x="374" y="213"/>
                  </a:cubicBezTo>
                  <a:cubicBezTo>
                    <a:pt x="380" y="223"/>
                    <a:pt x="371" y="231"/>
                    <a:pt x="362" y="238"/>
                  </a:cubicBezTo>
                  <a:cubicBezTo>
                    <a:pt x="355" y="244"/>
                    <a:pt x="346" y="251"/>
                    <a:pt x="333" y="261"/>
                  </a:cubicBezTo>
                  <a:cubicBezTo>
                    <a:pt x="309" y="280"/>
                    <a:pt x="277" y="304"/>
                    <a:pt x="245" y="327"/>
                  </a:cubicBezTo>
                  <a:cubicBezTo>
                    <a:pt x="244" y="328"/>
                    <a:pt x="243" y="329"/>
                    <a:pt x="242" y="329"/>
                  </a:cubicBezTo>
                  <a:cubicBezTo>
                    <a:pt x="243" y="329"/>
                    <a:pt x="244" y="328"/>
                    <a:pt x="245" y="328"/>
                  </a:cubicBezTo>
                  <a:cubicBezTo>
                    <a:pt x="383" y="243"/>
                    <a:pt x="389" y="241"/>
                    <a:pt x="398" y="243"/>
                  </a:cubicBezTo>
                  <a:cubicBezTo>
                    <a:pt x="401" y="244"/>
                    <a:pt x="404" y="246"/>
                    <a:pt x="406" y="249"/>
                  </a:cubicBezTo>
                  <a:cubicBezTo>
                    <a:pt x="412" y="259"/>
                    <a:pt x="401" y="267"/>
                    <a:pt x="387" y="278"/>
                  </a:cubicBezTo>
                  <a:cubicBezTo>
                    <a:pt x="378" y="286"/>
                    <a:pt x="363" y="296"/>
                    <a:pt x="344" y="310"/>
                  </a:cubicBezTo>
                  <a:cubicBezTo>
                    <a:pt x="307" y="336"/>
                    <a:pt x="258" y="370"/>
                    <a:pt x="210" y="403"/>
                  </a:cubicBezTo>
                  <a:cubicBezTo>
                    <a:pt x="210" y="403"/>
                    <a:pt x="209" y="403"/>
                    <a:pt x="209" y="404"/>
                  </a:cubicBezTo>
                  <a:cubicBezTo>
                    <a:pt x="210" y="403"/>
                    <a:pt x="210" y="403"/>
                    <a:pt x="211" y="402"/>
                  </a:cubicBezTo>
                  <a:cubicBezTo>
                    <a:pt x="390" y="293"/>
                    <a:pt x="409" y="283"/>
                    <a:pt x="419" y="286"/>
                  </a:cubicBezTo>
                  <a:cubicBezTo>
                    <a:pt x="422" y="286"/>
                    <a:pt x="425" y="288"/>
                    <a:pt x="427" y="291"/>
                  </a:cubicBezTo>
                  <a:cubicBezTo>
                    <a:pt x="433" y="302"/>
                    <a:pt x="423" y="309"/>
                    <a:pt x="412" y="318"/>
                  </a:cubicBezTo>
                  <a:cubicBezTo>
                    <a:pt x="404" y="324"/>
                    <a:pt x="392" y="333"/>
                    <a:pt x="376" y="344"/>
                  </a:cubicBezTo>
                  <a:cubicBezTo>
                    <a:pt x="348" y="364"/>
                    <a:pt x="312" y="389"/>
                    <a:pt x="273" y="416"/>
                  </a:cubicBezTo>
                  <a:cubicBezTo>
                    <a:pt x="411" y="332"/>
                    <a:pt x="431" y="323"/>
                    <a:pt x="440" y="325"/>
                  </a:cubicBezTo>
                  <a:cubicBezTo>
                    <a:pt x="444" y="326"/>
                    <a:pt x="447" y="328"/>
                    <a:pt x="448" y="331"/>
                  </a:cubicBezTo>
                  <a:cubicBezTo>
                    <a:pt x="454" y="341"/>
                    <a:pt x="446" y="347"/>
                    <a:pt x="435" y="356"/>
                  </a:cubicBezTo>
                  <a:cubicBezTo>
                    <a:pt x="429" y="362"/>
                    <a:pt x="419" y="369"/>
                    <a:pt x="405" y="379"/>
                  </a:cubicBezTo>
                  <a:cubicBezTo>
                    <a:pt x="383" y="396"/>
                    <a:pt x="354" y="418"/>
                    <a:pt x="324" y="439"/>
                  </a:cubicBezTo>
                  <a:cubicBezTo>
                    <a:pt x="419" y="381"/>
                    <a:pt x="425" y="380"/>
                    <a:pt x="433" y="382"/>
                  </a:cubicBezTo>
                  <a:cubicBezTo>
                    <a:pt x="436" y="382"/>
                    <a:pt x="439" y="385"/>
                    <a:pt x="440" y="387"/>
                  </a:cubicBezTo>
                  <a:cubicBezTo>
                    <a:pt x="446" y="397"/>
                    <a:pt x="440" y="403"/>
                    <a:pt x="406" y="433"/>
                  </a:cubicBezTo>
                  <a:cubicBezTo>
                    <a:pt x="389" y="448"/>
                    <a:pt x="366" y="467"/>
                    <a:pt x="344" y="486"/>
                  </a:cubicBezTo>
                  <a:cubicBezTo>
                    <a:pt x="349" y="483"/>
                    <a:pt x="355" y="480"/>
                    <a:pt x="360" y="476"/>
                  </a:cubicBezTo>
                  <a:cubicBezTo>
                    <a:pt x="458" y="416"/>
                    <a:pt x="459" y="417"/>
                    <a:pt x="466" y="418"/>
                  </a:cubicBezTo>
                  <a:cubicBezTo>
                    <a:pt x="469" y="419"/>
                    <a:pt x="472" y="421"/>
                    <a:pt x="474" y="424"/>
                  </a:cubicBezTo>
                  <a:cubicBezTo>
                    <a:pt x="479" y="433"/>
                    <a:pt x="473" y="439"/>
                    <a:pt x="454" y="458"/>
                  </a:cubicBezTo>
                  <a:cubicBezTo>
                    <a:pt x="442" y="469"/>
                    <a:pt x="427" y="484"/>
                    <a:pt x="413" y="498"/>
                  </a:cubicBezTo>
                  <a:cubicBezTo>
                    <a:pt x="490" y="451"/>
                    <a:pt x="490" y="451"/>
                    <a:pt x="497" y="453"/>
                  </a:cubicBezTo>
                  <a:cubicBezTo>
                    <a:pt x="500" y="454"/>
                    <a:pt x="502" y="456"/>
                    <a:pt x="504" y="459"/>
                  </a:cubicBezTo>
                  <a:cubicBezTo>
                    <a:pt x="508" y="465"/>
                    <a:pt x="508" y="465"/>
                    <a:pt x="483" y="509"/>
                  </a:cubicBezTo>
                  <a:cubicBezTo>
                    <a:pt x="481" y="511"/>
                    <a:pt x="480" y="514"/>
                    <a:pt x="478" y="516"/>
                  </a:cubicBezTo>
                  <a:cubicBezTo>
                    <a:pt x="502" y="502"/>
                    <a:pt x="505" y="500"/>
                    <a:pt x="510" y="502"/>
                  </a:cubicBezTo>
                  <a:cubicBezTo>
                    <a:pt x="513" y="503"/>
                    <a:pt x="516" y="505"/>
                    <a:pt x="518" y="507"/>
                  </a:cubicBezTo>
                  <a:cubicBezTo>
                    <a:pt x="521" y="513"/>
                    <a:pt x="519" y="520"/>
                    <a:pt x="513" y="523"/>
                  </a:cubicBezTo>
                  <a:cubicBezTo>
                    <a:pt x="512" y="524"/>
                    <a:pt x="511" y="525"/>
                    <a:pt x="510" y="525"/>
                  </a:cubicBezTo>
                  <a:cubicBezTo>
                    <a:pt x="505" y="527"/>
                    <a:pt x="492" y="535"/>
                    <a:pt x="483" y="541"/>
                  </a:cubicBezTo>
                  <a:cubicBezTo>
                    <a:pt x="453" y="560"/>
                    <a:pt x="451" y="561"/>
                    <a:pt x="445" y="559"/>
                  </a:cubicBezTo>
                  <a:cubicBezTo>
                    <a:pt x="442" y="558"/>
                    <a:pt x="439" y="556"/>
                    <a:pt x="438" y="554"/>
                  </a:cubicBezTo>
                  <a:cubicBezTo>
                    <a:pt x="433" y="547"/>
                    <a:pt x="433" y="547"/>
                    <a:pt x="462" y="497"/>
                  </a:cubicBezTo>
                  <a:cubicBezTo>
                    <a:pt x="463" y="496"/>
                    <a:pt x="463" y="495"/>
                    <a:pt x="464" y="494"/>
                  </a:cubicBezTo>
                  <a:cubicBezTo>
                    <a:pt x="450" y="502"/>
                    <a:pt x="435" y="512"/>
                    <a:pt x="422" y="520"/>
                  </a:cubicBezTo>
                  <a:cubicBezTo>
                    <a:pt x="345" y="566"/>
                    <a:pt x="345" y="566"/>
                    <a:pt x="339" y="564"/>
                  </a:cubicBezTo>
                  <a:cubicBezTo>
                    <a:pt x="335" y="563"/>
                    <a:pt x="333" y="561"/>
                    <a:pt x="331" y="558"/>
                  </a:cubicBezTo>
                  <a:cubicBezTo>
                    <a:pt x="326" y="549"/>
                    <a:pt x="332" y="543"/>
                    <a:pt x="352" y="524"/>
                  </a:cubicBezTo>
                  <a:cubicBezTo>
                    <a:pt x="363" y="512"/>
                    <a:pt x="378" y="498"/>
                    <a:pt x="393" y="484"/>
                  </a:cubicBezTo>
                  <a:cubicBezTo>
                    <a:pt x="386" y="488"/>
                    <a:pt x="379" y="492"/>
                    <a:pt x="372" y="497"/>
                  </a:cubicBezTo>
                  <a:cubicBezTo>
                    <a:pt x="272" y="557"/>
                    <a:pt x="256" y="566"/>
                    <a:pt x="249" y="566"/>
                  </a:cubicBezTo>
                  <a:close/>
                  <a:moveTo>
                    <a:pt x="497" y="519"/>
                  </a:moveTo>
                  <a:cubicBezTo>
                    <a:pt x="498" y="520"/>
                    <a:pt x="499" y="521"/>
                    <a:pt x="500" y="522"/>
                  </a:cubicBezTo>
                  <a:cubicBezTo>
                    <a:pt x="499" y="521"/>
                    <a:pt x="498" y="520"/>
                    <a:pt x="497" y="519"/>
                  </a:cubicBezTo>
                  <a:close/>
                  <a:moveTo>
                    <a:pt x="250" y="13"/>
                  </a:moveTo>
                  <a:cubicBezTo>
                    <a:pt x="251" y="13"/>
                    <a:pt x="252" y="15"/>
                    <a:pt x="253" y="16"/>
                  </a:cubicBezTo>
                  <a:cubicBezTo>
                    <a:pt x="252" y="15"/>
                    <a:pt x="251" y="13"/>
                    <a:pt x="250" y="13"/>
                  </a:cubicBezTo>
                  <a:close/>
                </a:path>
              </a:pathLst>
            </a:custGeom>
            <a:solidFill>
              <a:srgbClr val="92D050"/>
            </a:solidFill>
            <a:ln w="9525">
              <a:noFill/>
              <a:round/>
              <a:headEnd/>
              <a:tailEnd/>
            </a:ln>
          </p:spPr>
          <p:txBody>
            <a:bodyPr/>
            <a:lstStyle/>
            <a:p>
              <a:pPr>
                <a:defRPr/>
              </a:pPr>
              <a:endParaRPr lang="en-US" dirty="0"/>
            </a:p>
          </p:txBody>
        </p:sp>
        <p:sp>
          <p:nvSpPr>
            <p:cNvPr id="43" name="Freeform 8"/>
            <p:cNvSpPr>
              <a:spLocks/>
            </p:cNvSpPr>
            <p:nvPr/>
          </p:nvSpPr>
          <p:spPr bwMode="auto">
            <a:xfrm>
              <a:off x="1398974" y="2233905"/>
              <a:ext cx="1215186" cy="1364748"/>
            </a:xfrm>
            <a:custGeom>
              <a:avLst/>
              <a:gdLst/>
              <a:ahLst/>
              <a:cxnLst>
                <a:cxn ang="0">
                  <a:pos x="198" y="153"/>
                </a:cxn>
                <a:cxn ang="0">
                  <a:pos x="124" y="249"/>
                </a:cxn>
                <a:cxn ang="0">
                  <a:pos x="161" y="256"/>
                </a:cxn>
                <a:cxn ang="0">
                  <a:pos x="173" y="288"/>
                </a:cxn>
                <a:cxn ang="0">
                  <a:pos x="73" y="416"/>
                </a:cxn>
                <a:cxn ang="0">
                  <a:pos x="111" y="420"/>
                </a:cxn>
                <a:cxn ang="0">
                  <a:pos x="133" y="454"/>
                </a:cxn>
                <a:cxn ang="0">
                  <a:pos x="55" y="554"/>
                </a:cxn>
                <a:cxn ang="0">
                  <a:pos x="36" y="596"/>
                </a:cxn>
                <a:cxn ang="0">
                  <a:pos x="396" y="595"/>
                </a:cxn>
                <a:cxn ang="0">
                  <a:pos x="526" y="594"/>
                </a:cxn>
                <a:cxn ang="0">
                  <a:pos x="523" y="596"/>
                </a:cxn>
                <a:cxn ang="0">
                  <a:pos x="406" y="447"/>
                </a:cxn>
                <a:cxn ang="0">
                  <a:pos x="425" y="416"/>
                </a:cxn>
                <a:cxn ang="0">
                  <a:pos x="477" y="419"/>
                </a:cxn>
                <a:cxn ang="0">
                  <a:pos x="470" y="416"/>
                </a:cxn>
                <a:cxn ang="0">
                  <a:pos x="436" y="374"/>
                </a:cxn>
                <a:cxn ang="0">
                  <a:pos x="375" y="296"/>
                </a:cxn>
                <a:cxn ang="0">
                  <a:pos x="374" y="252"/>
                </a:cxn>
                <a:cxn ang="0">
                  <a:pos x="421" y="250"/>
                </a:cxn>
                <a:cxn ang="0">
                  <a:pos x="423" y="254"/>
                </a:cxn>
                <a:cxn ang="0">
                  <a:pos x="414" y="245"/>
                </a:cxn>
                <a:cxn ang="0">
                  <a:pos x="337" y="144"/>
                </a:cxn>
                <a:cxn ang="0">
                  <a:pos x="435" y="231"/>
                </a:cxn>
                <a:cxn ang="0">
                  <a:pos x="438" y="270"/>
                </a:cxn>
                <a:cxn ang="0">
                  <a:pos x="385" y="275"/>
                </a:cxn>
                <a:cxn ang="0">
                  <a:pos x="396" y="282"/>
                </a:cxn>
                <a:cxn ang="0">
                  <a:pos x="487" y="398"/>
                </a:cxn>
                <a:cxn ang="0">
                  <a:pos x="469" y="441"/>
                </a:cxn>
                <a:cxn ang="0">
                  <a:pos x="428" y="437"/>
                </a:cxn>
                <a:cxn ang="0">
                  <a:pos x="446" y="459"/>
                </a:cxn>
                <a:cxn ang="0">
                  <a:pos x="539" y="614"/>
                </a:cxn>
                <a:cxn ang="0">
                  <a:pos x="501" y="618"/>
                </a:cxn>
                <a:cxn ang="0">
                  <a:pos x="373" y="618"/>
                </a:cxn>
                <a:cxn ang="0">
                  <a:pos x="28" y="617"/>
                </a:cxn>
                <a:cxn ang="0">
                  <a:pos x="2" y="593"/>
                </a:cxn>
                <a:cxn ang="0">
                  <a:pos x="42" y="538"/>
                </a:cxn>
                <a:cxn ang="0">
                  <a:pos x="118" y="443"/>
                </a:cxn>
                <a:cxn ang="0">
                  <a:pos x="113" y="439"/>
                </a:cxn>
                <a:cxn ang="0">
                  <a:pos x="59" y="432"/>
                </a:cxn>
                <a:cxn ang="0">
                  <a:pos x="68" y="395"/>
                </a:cxn>
                <a:cxn ang="0">
                  <a:pos x="164" y="273"/>
                </a:cxn>
                <a:cxn ang="0">
                  <a:pos x="141" y="272"/>
                </a:cxn>
                <a:cxn ang="0">
                  <a:pos x="106" y="258"/>
                </a:cxn>
                <a:cxn ang="0">
                  <a:pos x="180" y="154"/>
                </a:cxn>
                <a:cxn ang="0">
                  <a:pos x="269" y="57"/>
                </a:cxn>
                <a:cxn ang="0">
                  <a:pos x="248" y="88"/>
                </a:cxn>
              </a:cxnLst>
              <a:rect l="0" t="0" r="r" b="b"/>
              <a:pathLst>
                <a:path w="550" h="618">
                  <a:moveTo>
                    <a:pt x="248" y="88"/>
                  </a:moveTo>
                  <a:cubicBezTo>
                    <a:pt x="248" y="88"/>
                    <a:pt x="230" y="112"/>
                    <a:pt x="198" y="153"/>
                  </a:cubicBezTo>
                  <a:cubicBezTo>
                    <a:pt x="182" y="173"/>
                    <a:pt x="163" y="198"/>
                    <a:pt x="141" y="227"/>
                  </a:cubicBezTo>
                  <a:cubicBezTo>
                    <a:pt x="135" y="234"/>
                    <a:pt x="130" y="241"/>
                    <a:pt x="124" y="249"/>
                  </a:cubicBezTo>
                  <a:cubicBezTo>
                    <a:pt x="119" y="256"/>
                    <a:pt x="119" y="256"/>
                    <a:pt x="130" y="256"/>
                  </a:cubicBezTo>
                  <a:cubicBezTo>
                    <a:pt x="140" y="256"/>
                    <a:pt x="151" y="256"/>
                    <a:pt x="161" y="256"/>
                  </a:cubicBezTo>
                  <a:cubicBezTo>
                    <a:pt x="166" y="256"/>
                    <a:pt x="177" y="256"/>
                    <a:pt x="181" y="268"/>
                  </a:cubicBezTo>
                  <a:cubicBezTo>
                    <a:pt x="183" y="278"/>
                    <a:pt x="176" y="284"/>
                    <a:pt x="173" y="288"/>
                  </a:cubicBezTo>
                  <a:cubicBezTo>
                    <a:pt x="146" y="323"/>
                    <a:pt x="116" y="361"/>
                    <a:pt x="85" y="402"/>
                  </a:cubicBezTo>
                  <a:cubicBezTo>
                    <a:pt x="81" y="406"/>
                    <a:pt x="76" y="412"/>
                    <a:pt x="73" y="416"/>
                  </a:cubicBezTo>
                  <a:cubicBezTo>
                    <a:pt x="71" y="422"/>
                    <a:pt x="71" y="419"/>
                    <a:pt x="73" y="420"/>
                  </a:cubicBezTo>
                  <a:cubicBezTo>
                    <a:pt x="82" y="421"/>
                    <a:pt x="99" y="420"/>
                    <a:pt x="111" y="420"/>
                  </a:cubicBezTo>
                  <a:cubicBezTo>
                    <a:pt x="117" y="421"/>
                    <a:pt x="124" y="418"/>
                    <a:pt x="136" y="425"/>
                  </a:cubicBezTo>
                  <a:cubicBezTo>
                    <a:pt x="148" y="438"/>
                    <a:pt x="136" y="451"/>
                    <a:pt x="133" y="454"/>
                  </a:cubicBezTo>
                  <a:cubicBezTo>
                    <a:pt x="108" y="487"/>
                    <a:pt x="108" y="487"/>
                    <a:pt x="108" y="487"/>
                  </a:cubicBezTo>
                  <a:cubicBezTo>
                    <a:pt x="90" y="509"/>
                    <a:pt x="73" y="531"/>
                    <a:pt x="55" y="554"/>
                  </a:cubicBezTo>
                  <a:cubicBezTo>
                    <a:pt x="28" y="589"/>
                    <a:pt x="28" y="589"/>
                    <a:pt x="28" y="589"/>
                  </a:cubicBezTo>
                  <a:cubicBezTo>
                    <a:pt x="19" y="604"/>
                    <a:pt x="16" y="594"/>
                    <a:pt x="36" y="596"/>
                  </a:cubicBezTo>
                  <a:cubicBezTo>
                    <a:pt x="95" y="596"/>
                    <a:pt x="155" y="596"/>
                    <a:pt x="216" y="595"/>
                  </a:cubicBezTo>
                  <a:cubicBezTo>
                    <a:pt x="276" y="595"/>
                    <a:pt x="336" y="595"/>
                    <a:pt x="396" y="595"/>
                  </a:cubicBezTo>
                  <a:cubicBezTo>
                    <a:pt x="425" y="594"/>
                    <a:pt x="455" y="594"/>
                    <a:pt x="484" y="594"/>
                  </a:cubicBezTo>
                  <a:cubicBezTo>
                    <a:pt x="498" y="594"/>
                    <a:pt x="516" y="594"/>
                    <a:pt x="526" y="594"/>
                  </a:cubicBezTo>
                  <a:cubicBezTo>
                    <a:pt x="525" y="592"/>
                    <a:pt x="531" y="600"/>
                    <a:pt x="528" y="597"/>
                  </a:cubicBezTo>
                  <a:cubicBezTo>
                    <a:pt x="523" y="598"/>
                    <a:pt x="524" y="598"/>
                    <a:pt x="523" y="596"/>
                  </a:cubicBezTo>
                  <a:cubicBezTo>
                    <a:pt x="519" y="590"/>
                    <a:pt x="514" y="585"/>
                    <a:pt x="510" y="579"/>
                  </a:cubicBezTo>
                  <a:cubicBezTo>
                    <a:pt x="474" y="533"/>
                    <a:pt x="441" y="494"/>
                    <a:pt x="406" y="447"/>
                  </a:cubicBezTo>
                  <a:cubicBezTo>
                    <a:pt x="404" y="442"/>
                    <a:pt x="402" y="432"/>
                    <a:pt x="408" y="425"/>
                  </a:cubicBezTo>
                  <a:cubicBezTo>
                    <a:pt x="413" y="418"/>
                    <a:pt x="420" y="416"/>
                    <a:pt x="425" y="416"/>
                  </a:cubicBezTo>
                  <a:cubicBezTo>
                    <a:pt x="434" y="416"/>
                    <a:pt x="439" y="416"/>
                    <a:pt x="445" y="416"/>
                  </a:cubicBezTo>
                  <a:cubicBezTo>
                    <a:pt x="457" y="418"/>
                    <a:pt x="475" y="412"/>
                    <a:pt x="477" y="419"/>
                  </a:cubicBezTo>
                  <a:cubicBezTo>
                    <a:pt x="480" y="421"/>
                    <a:pt x="475" y="419"/>
                    <a:pt x="472" y="420"/>
                  </a:cubicBezTo>
                  <a:cubicBezTo>
                    <a:pt x="472" y="420"/>
                    <a:pt x="472" y="419"/>
                    <a:pt x="470" y="416"/>
                  </a:cubicBezTo>
                  <a:cubicBezTo>
                    <a:pt x="458" y="402"/>
                    <a:pt x="458" y="402"/>
                    <a:pt x="458" y="402"/>
                  </a:cubicBezTo>
                  <a:cubicBezTo>
                    <a:pt x="451" y="392"/>
                    <a:pt x="443" y="383"/>
                    <a:pt x="436" y="374"/>
                  </a:cubicBezTo>
                  <a:cubicBezTo>
                    <a:pt x="422" y="356"/>
                    <a:pt x="408" y="338"/>
                    <a:pt x="394" y="321"/>
                  </a:cubicBezTo>
                  <a:cubicBezTo>
                    <a:pt x="388" y="313"/>
                    <a:pt x="381" y="304"/>
                    <a:pt x="375" y="296"/>
                  </a:cubicBezTo>
                  <a:cubicBezTo>
                    <a:pt x="371" y="292"/>
                    <a:pt x="369" y="290"/>
                    <a:pt x="364" y="282"/>
                  </a:cubicBezTo>
                  <a:cubicBezTo>
                    <a:pt x="359" y="276"/>
                    <a:pt x="363" y="255"/>
                    <a:pt x="374" y="252"/>
                  </a:cubicBezTo>
                  <a:cubicBezTo>
                    <a:pt x="393" y="248"/>
                    <a:pt x="396" y="251"/>
                    <a:pt x="408" y="250"/>
                  </a:cubicBezTo>
                  <a:cubicBezTo>
                    <a:pt x="421" y="250"/>
                    <a:pt x="421" y="250"/>
                    <a:pt x="421" y="250"/>
                  </a:cubicBezTo>
                  <a:cubicBezTo>
                    <a:pt x="424" y="249"/>
                    <a:pt x="424" y="250"/>
                    <a:pt x="427" y="254"/>
                  </a:cubicBezTo>
                  <a:cubicBezTo>
                    <a:pt x="428" y="255"/>
                    <a:pt x="426" y="254"/>
                    <a:pt x="423" y="254"/>
                  </a:cubicBezTo>
                  <a:cubicBezTo>
                    <a:pt x="420" y="255"/>
                    <a:pt x="422" y="254"/>
                    <a:pt x="421" y="254"/>
                  </a:cubicBezTo>
                  <a:cubicBezTo>
                    <a:pt x="420" y="252"/>
                    <a:pt x="416" y="247"/>
                    <a:pt x="414" y="245"/>
                  </a:cubicBezTo>
                  <a:cubicBezTo>
                    <a:pt x="409" y="238"/>
                    <a:pt x="405" y="232"/>
                    <a:pt x="400" y="227"/>
                  </a:cubicBezTo>
                  <a:cubicBezTo>
                    <a:pt x="364" y="181"/>
                    <a:pt x="342" y="151"/>
                    <a:pt x="337" y="144"/>
                  </a:cubicBezTo>
                  <a:cubicBezTo>
                    <a:pt x="299" y="85"/>
                    <a:pt x="250" y="0"/>
                    <a:pt x="355" y="130"/>
                  </a:cubicBezTo>
                  <a:cubicBezTo>
                    <a:pt x="368" y="146"/>
                    <a:pt x="396" y="182"/>
                    <a:pt x="435" y="231"/>
                  </a:cubicBezTo>
                  <a:cubicBezTo>
                    <a:pt x="438" y="235"/>
                    <a:pt x="440" y="237"/>
                    <a:pt x="444" y="244"/>
                  </a:cubicBezTo>
                  <a:cubicBezTo>
                    <a:pt x="448" y="248"/>
                    <a:pt x="448" y="264"/>
                    <a:pt x="438" y="270"/>
                  </a:cubicBezTo>
                  <a:cubicBezTo>
                    <a:pt x="420" y="279"/>
                    <a:pt x="415" y="273"/>
                    <a:pt x="405" y="275"/>
                  </a:cubicBezTo>
                  <a:cubicBezTo>
                    <a:pt x="398" y="275"/>
                    <a:pt x="382" y="275"/>
                    <a:pt x="385" y="275"/>
                  </a:cubicBezTo>
                  <a:cubicBezTo>
                    <a:pt x="388" y="273"/>
                    <a:pt x="386" y="268"/>
                    <a:pt x="387" y="271"/>
                  </a:cubicBezTo>
                  <a:cubicBezTo>
                    <a:pt x="388" y="273"/>
                    <a:pt x="393" y="278"/>
                    <a:pt x="396" y="282"/>
                  </a:cubicBezTo>
                  <a:cubicBezTo>
                    <a:pt x="420" y="313"/>
                    <a:pt x="448" y="348"/>
                    <a:pt x="477" y="384"/>
                  </a:cubicBezTo>
                  <a:cubicBezTo>
                    <a:pt x="487" y="398"/>
                    <a:pt x="487" y="398"/>
                    <a:pt x="487" y="398"/>
                  </a:cubicBezTo>
                  <a:cubicBezTo>
                    <a:pt x="489" y="403"/>
                    <a:pt x="500" y="408"/>
                    <a:pt x="497" y="425"/>
                  </a:cubicBezTo>
                  <a:cubicBezTo>
                    <a:pt x="490" y="444"/>
                    <a:pt x="473" y="440"/>
                    <a:pt x="469" y="441"/>
                  </a:cubicBezTo>
                  <a:cubicBezTo>
                    <a:pt x="451" y="441"/>
                    <a:pt x="451" y="441"/>
                    <a:pt x="451" y="441"/>
                  </a:cubicBezTo>
                  <a:cubicBezTo>
                    <a:pt x="440" y="439"/>
                    <a:pt x="418" y="445"/>
                    <a:pt x="428" y="437"/>
                  </a:cubicBezTo>
                  <a:cubicBezTo>
                    <a:pt x="428" y="433"/>
                    <a:pt x="430" y="439"/>
                    <a:pt x="434" y="444"/>
                  </a:cubicBezTo>
                  <a:cubicBezTo>
                    <a:pt x="446" y="459"/>
                    <a:pt x="446" y="459"/>
                    <a:pt x="446" y="459"/>
                  </a:cubicBezTo>
                  <a:cubicBezTo>
                    <a:pt x="479" y="502"/>
                    <a:pt x="511" y="538"/>
                    <a:pt x="547" y="591"/>
                  </a:cubicBezTo>
                  <a:cubicBezTo>
                    <a:pt x="550" y="597"/>
                    <a:pt x="547" y="610"/>
                    <a:pt x="539" y="614"/>
                  </a:cubicBezTo>
                  <a:cubicBezTo>
                    <a:pt x="532" y="618"/>
                    <a:pt x="526" y="618"/>
                    <a:pt x="522" y="618"/>
                  </a:cubicBezTo>
                  <a:cubicBezTo>
                    <a:pt x="501" y="618"/>
                    <a:pt x="501" y="618"/>
                    <a:pt x="501" y="618"/>
                  </a:cubicBezTo>
                  <a:cubicBezTo>
                    <a:pt x="459" y="618"/>
                    <a:pt x="459" y="618"/>
                    <a:pt x="459" y="618"/>
                  </a:cubicBezTo>
                  <a:cubicBezTo>
                    <a:pt x="431" y="618"/>
                    <a:pt x="402" y="618"/>
                    <a:pt x="373" y="618"/>
                  </a:cubicBezTo>
                  <a:cubicBezTo>
                    <a:pt x="316" y="618"/>
                    <a:pt x="258" y="618"/>
                    <a:pt x="200" y="618"/>
                  </a:cubicBezTo>
                  <a:cubicBezTo>
                    <a:pt x="142" y="617"/>
                    <a:pt x="85" y="617"/>
                    <a:pt x="28" y="617"/>
                  </a:cubicBezTo>
                  <a:cubicBezTo>
                    <a:pt x="25" y="617"/>
                    <a:pt x="18" y="617"/>
                    <a:pt x="12" y="614"/>
                  </a:cubicBezTo>
                  <a:cubicBezTo>
                    <a:pt x="5" y="612"/>
                    <a:pt x="0" y="599"/>
                    <a:pt x="2" y="593"/>
                  </a:cubicBezTo>
                  <a:cubicBezTo>
                    <a:pt x="7" y="579"/>
                    <a:pt x="12" y="577"/>
                    <a:pt x="16" y="571"/>
                  </a:cubicBezTo>
                  <a:cubicBezTo>
                    <a:pt x="42" y="538"/>
                    <a:pt x="42" y="538"/>
                    <a:pt x="42" y="538"/>
                  </a:cubicBezTo>
                  <a:cubicBezTo>
                    <a:pt x="59" y="516"/>
                    <a:pt x="76" y="495"/>
                    <a:pt x="93" y="474"/>
                  </a:cubicBezTo>
                  <a:cubicBezTo>
                    <a:pt x="118" y="443"/>
                    <a:pt x="118" y="443"/>
                    <a:pt x="118" y="443"/>
                  </a:cubicBezTo>
                  <a:cubicBezTo>
                    <a:pt x="124" y="437"/>
                    <a:pt x="121" y="434"/>
                    <a:pt x="123" y="439"/>
                  </a:cubicBezTo>
                  <a:cubicBezTo>
                    <a:pt x="126" y="440"/>
                    <a:pt x="120" y="438"/>
                    <a:pt x="113" y="439"/>
                  </a:cubicBezTo>
                  <a:cubicBezTo>
                    <a:pt x="100" y="439"/>
                    <a:pt x="88" y="439"/>
                    <a:pt x="74" y="439"/>
                  </a:cubicBezTo>
                  <a:cubicBezTo>
                    <a:pt x="70" y="438"/>
                    <a:pt x="64" y="437"/>
                    <a:pt x="59" y="432"/>
                  </a:cubicBezTo>
                  <a:cubicBezTo>
                    <a:pt x="53" y="426"/>
                    <a:pt x="53" y="417"/>
                    <a:pt x="55" y="412"/>
                  </a:cubicBezTo>
                  <a:cubicBezTo>
                    <a:pt x="60" y="402"/>
                    <a:pt x="64" y="400"/>
                    <a:pt x="68" y="395"/>
                  </a:cubicBezTo>
                  <a:cubicBezTo>
                    <a:pt x="98" y="356"/>
                    <a:pt x="127" y="319"/>
                    <a:pt x="154" y="285"/>
                  </a:cubicBezTo>
                  <a:cubicBezTo>
                    <a:pt x="158" y="281"/>
                    <a:pt x="162" y="277"/>
                    <a:pt x="164" y="273"/>
                  </a:cubicBezTo>
                  <a:cubicBezTo>
                    <a:pt x="166" y="270"/>
                    <a:pt x="165" y="271"/>
                    <a:pt x="166" y="273"/>
                  </a:cubicBezTo>
                  <a:cubicBezTo>
                    <a:pt x="166" y="272"/>
                    <a:pt x="150" y="272"/>
                    <a:pt x="141" y="272"/>
                  </a:cubicBezTo>
                  <a:cubicBezTo>
                    <a:pt x="136" y="272"/>
                    <a:pt x="132" y="272"/>
                    <a:pt x="127" y="272"/>
                  </a:cubicBezTo>
                  <a:cubicBezTo>
                    <a:pt x="121" y="272"/>
                    <a:pt x="110" y="270"/>
                    <a:pt x="106" y="258"/>
                  </a:cubicBezTo>
                  <a:cubicBezTo>
                    <a:pt x="107" y="236"/>
                    <a:pt x="118" y="236"/>
                    <a:pt x="122" y="227"/>
                  </a:cubicBezTo>
                  <a:cubicBezTo>
                    <a:pt x="144" y="199"/>
                    <a:pt x="164" y="175"/>
                    <a:pt x="180" y="154"/>
                  </a:cubicBezTo>
                  <a:cubicBezTo>
                    <a:pt x="214" y="112"/>
                    <a:pt x="235" y="87"/>
                    <a:pt x="240" y="82"/>
                  </a:cubicBezTo>
                  <a:cubicBezTo>
                    <a:pt x="250" y="73"/>
                    <a:pt x="257" y="61"/>
                    <a:pt x="269" y="57"/>
                  </a:cubicBezTo>
                  <a:cubicBezTo>
                    <a:pt x="281" y="55"/>
                    <a:pt x="286" y="63"/>
                    <a:pt x="286" y="65"/>
                  </a:cubicBezTo>
                  <a:cubicBezTo>
                    <a:pt x="289" y="75"/>
                    <a:pt x="277" y="40"/>
                    <a:pt x="248" y="88"/>
                  </a:cubicBezTo>
                  <a:close/>
                </a:path>
              </a:pathLst>
            </a:custGeom>
            <a:solidFill>
              <a:schemeClr val="bg1"/>
            </a:solidFill>
            <a:ln w="9525">
              <a:noFill/>
              <a:round/>
              <a:headEnd/>
              <a:tailEnd/>
            </a:ln>
          </p:spPr>
          <p:txBody>
            <a:bodyPr/>
            <a:lstStyle/>
            <a:p>
              <a:endParaRPr lang="en-US" dirty="0"/>
            </a:p>
          </p:txBody>
        </p:sp>
      </p:grpSp>
      <p:sp>
        <p:nvSpPr>
          <p:cNvPr id="61" name="Freeform 32"/>
          <p:cNvSpPr>
            <a:spLocks noEditPoints="1"/>
          </p:cNvSpPr>
          <p:nvPr/>
        </p:nvSpPr>
        <p:spPr bwMode="auto">
          <a:xfrm>
            <a:off x="4835384" y="982663"/>
            <a:ext cx="4628505" cy="1264595"/>
          </a:xfrm>
          <a:custGeom>
            <a:avLst/>
            <a:gdLst>
              <a:gd name="T0" fmla="*/ 184 w 2035"/>
              <a:gd name="T1" fmla="*/ 45 h 556"/>
              <a:gd name="T2" fmla="*/ 369 w 2035"/>
              <a:gd name="T3" fmla="*/ 18 h 556"/>
              <a:gd name="T4" fmla="*/ 234 w 2035"/>
              <a:gd name="T5" fmla="*/ 262 h 556"/>
              <a:gd name="T6" fmla="*/ 221 w 2035"/>
              <a:gd name="T7" fmla="*/ 270 h 556"/>
              <a:gd name="T8" fmla="*/ 145 w 2035"/>
              <a:gd name="T9" fmla="*/ 234 h 556"/>
              <a:gd name="T10" fmla="*/ 141 w 2035"/>
              <a:gd name="T11" fmla="*/ 170 h 556"/>
              <a:gd name="T12" fmla="*/ 180 w 2035"/>
              <a:gd name="T13" fmla="*/ 68 h 556"/>
              <a:gd name="T14" fmla="*/ 402 w 2035"/>
              <a:gd name="T15" fmla="*/ 139 h 556"/>
              <a:gd name="T16" fmla="*/ 357 w 2035"/>
              <a:gd name="T17" fmla="*/ 260 h 556"/>
              <a:gd name="T18" fmla="*/ 341 w 2035"/>
              <a:gd name="T19" fmla="*/ 254 h 556"/>
              <a:gd name="T20" fmla="*/ 299 w 2035"/>
              <a:gd name="T21" fmla="*/ 235 h 556"/>
              <a:gd name="T22" fmla="*/ 299 w 2035"/>
              <a:gd name="T23" fmla="*/ 235 h 556"/>
              <a:gd name="T24" fmla="*/ 842 w 2035"/>
              <a:gd name="T25" fmla="*/ 254 h 556"/>
              <a:gd name="T26" fmla="*/ 175 w 2035"/>
              <a:gd name="T27" fmla="*/ 556 h 556"/>
              <a:gd name="T28" fmla="*/ 424 w 2035"/>
              <a:gd name="T29" fmla="*/ 189 h 556"/>
              <a:gd name="T30" fmla="*/ 481 w 2035"/>
              <a:gd name="T31" fmla="*/ 127 h 556"/>
              <a:gd name="T32" fmla="*/ 551 w 2035"/>
              <a:gd name="T33" fmla="*/ 179 h 556"/>
              <a:gd name="T34" fmla="*/ 601 w 2035"/>
              <a:gd name="T35" fmla="*/ 145 h 556"/>
              <a:gd name="T36" fmla="*/ 701 w 2035"/>
              <a:gd name="T37" fmla="*/ 161 h 556"/>
              <a:gd name="T38" fmla="*/ 682 w 2035"/>
              <a:gd name="T39" fmla="*/ 225 h 556"/>
              <a:gd name="T40" fmla="*/ 778 w 2035"/>
              <a:gd name="T41" fmla="*/ 184 h 556"/>
              <a:gd name="T42" fmla="*/ 540 w 2035"/>
              <a:gd name="T43" fmla="*/ 326 h 556"/>
              <a:gd name="T44" fmla="*/ 283 w 2035"/>
              <a:gd name="T45" fmla="*/ 401 h 556"/>
              <a:gd name="T46" fmla="*/ 158 w 2035"/>
              <a:gd name="T47" fmla="*/ 367 h 556"/>
              <a:gd name="T48" fmla="*/ 404 w 2035"/>
              <a:gd name="T49" fmla="*/ 413 h 556"/>
              <a:gd name="T50" fmla="*/ 421 w 2035"/>
              <a:gd name="T51" fmla="*/ 249 h 556"/>
              <a:gd name="T52" fmla="*/ 393 w 2035"/>
              <a:gd name="T53" fmla="*/ 275 h 556"/>
              <a:gd name="T54" fmla="*/ 407 w 2035"/>
              <a:gd name="T55" fmla="*/ 287 h 556"/>
              <a:gd name="T56" fmla="*/ 560 w 2035"/>
              <a:gd name="T57" fmla="*/ 251 h 556"/>
              <a:gd name="T58" fmla="*/ 584 w 2035"/>
              <a:gd name="T59" fmla="*/ 174 h 556"/>
              <a:gd name="T60" fmla="*/ 667 w 2035"/>
              <a:gd name="T61" fmla="*/ 247 h 556"/>
              <a:gd name="T62" fmla="*/ 1144 w 2035"/>
              <a:gd name="T63" fmla="*/ 142 h 556"/>
              <a:gd name="T64" fmla="*/ 1056 w 2035"/>
              <a:gd name="T65" fmla="*/ 79 h 556"/>
              <a:gd name="T66" fmla="*/ 901 w 2035"/>
              <a:gd name="T67" fmla="*/ 171 h 556"/>
              <a:gd name="T68" fmla="*/ 1047 w 2035"/>
              <a:gd name="T69" fmla="*/ 58 h 556"/>
              <a:gd name="T70" fmla="*/ 1133 w 2035"/>
              <a:gd name="T71" fmla="*/ 86 h 556"/>
              <a:gd name="T72" fmla="*/ 1092 w 2035"/>
              <a:gd name="T73" fmla="*/ 385 h 556"/>
              <a:gd name="T74" fmla="*/ 1039 w 2035"/>
              <a:gd name="T75" fmla="*/ 396 h 556"/>
              <a:gd name="T76" fmla="*/ 1313 w 2035"/>
              <a:gd name="T77" fmla="*/ 243 h 556"/>
              <a:gd name="T78" fmla="*/ 1262 w 2035"/>
              <a:gd name="T79" fmla="*/ 185 h 556"/>
              <a:gd name="T80" fmla="*/ 1219 w 2035"/>
              <a:gd name="T81" fmla="*/ 247 h 556"/>
              <a:gd name="T82" fmla="*/ 1261 w 2035"/>
              <a:gd name="T83" fmla="*/ 174 h 556"/>
              <a:gd name="T84" fmla="*/ 1260 w 2035"/>
              <a:gd name="T85" fmla="*/ 238 h 556"/>
              <a:gd name="T86" fmla="*/ 1349 w 2035"/>
              <a:gd name="T87" fmla="*/ 145 h 556"/>
              <a:gd name="T88" fmla="*/ 1344 w 2035"/>
              <a:gd name="T89" fmla="*/ 244 h 556"/>
              <a:gd name="T90" fmla="*/ 1186 w 2035"/>
              <a:gd name="T91" fmla="*/ 175 h 556"/>
              <a:gd name="T92" fmla="*/ 1760 w 2035"/>
              <a:gd name="T93" fmla="*/ 49 h 556"/>
              <a:gd name="T94" fmla="*/ 1559 w 2035"/>
              <a:gd name="T95" fmla="*/ 19 h 556"/>
              <a:gd name="T96" fmla="*/ 1629 w 2035"/>
              <a:gd name="T97" fmla="*/ 226 h 556"/>
              <a:gd name="T98" fmla="*/ 1502 w 2035"/>
              <a:gd name="T99" fmla="*/ 298 h 556"/>
              <a:gd name="T100" fmla="*/ 1992 w 2035"/>
              <a:gd name="T101" fmla="*/ 256 h 556"/>
              <a:gd name="T102" fmla="*/ 1854 w 2035"/>
              <a:gd name="T103" fmla="*/ 218 h 556"/>
              <a:gd name="T104" fmla="*/ 1722 w 2035"/>
              <a:gd name="T105" fmla="*/ 254 h 556"/>
              <a:gd name="T106" fmla="*/ 1694 w 2035"/>
              <a:gd name="T107" fmla="*/ 235 h 556"/>
              <a:gd name="T108" fmla="*/ 1894 w 2035"/>
              <a:gd name="T109" fmla="*/ 139 h 556"/>
              <a:gd name="T110" fmla="*/ 1930 w 2035"/>
              <a:gd name="T111" fmla="*/ 145 h 556"/>
              <a:gd name="T112" fmla="*/ 1988 w 2035"/>
              <a:gd name="T113" fmla="*/ 252 h 556"/>
              <a:gd name="T114" fmla="*/ 1812 w 2035"/>
              <a:gd name="T115" fmla="*/ 225 h 556"/>
              <a:gd name="T116" fmla="*/ 1739 w 2035"/>
              <a:gd name="T117" fmla="*/ 175 h 556"/>
              <a:gd name="T118" fmla="*/ 1979 w 2035"/>
              <a:gd name="T119" fmla="*/ 156 h 556"/>
              <a:gd name="T120" fmla="*/ 1903 w 2035"/>
              <a:gd name="T121" fmla="*/ 255 h 556"/>
              <a:gd name="T122" fmla="*/ 2035 w 2035"/>
              <a:gd name="T123" fmla="*/ 154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5" h="556">
                <a:moveTo>
                  <a:pt x="16" y="163"/>
                </a:moveTo>
                <a:cubicBezTo>
                  <a:pt x="19" y="175"/>
                  <a:pt x="28" y="182"/>
                  <a:pt x="43" y="186"/>
                </a:cubicBezTo>
                <a:cubicBezTo>
                  <a:pt x="50" y="187"/>
                  <a:pt x="53" y="190"/>
                  <a:pt x="53" y="193"/>
                </a:cubicBezTo>
                <a:cubicBezTo>
                  <a:pt x="53" y="194"/>
                  <a:pt x="52" y="198"/>
                  <a:pt x="45" y="198"/>
                </a:cubicBezTo>
                <a:cubicBezTo>
                  <a:pt x="44" y="198"/>
                  <a:pt x="43" y="198"/>
                  <a:pt x="42" y="198"/>
                </a:cubicBezTo>
                <a:cubicBezTo>
                  <a:pt x="21" y="194"/>
                  <a:pt x="8" y="182"/>
                  <a:pt x="5" y="163"/>
                </a:cubicBezTo>
                <a:cubicBezTo>
                  <a:pt x="0" y="129"/>
                  <a:pt x="30" y="75"/>
                  <a:pt x="87" y="46"/>
                </a:cubicBezTo>
                <a:cubicBezTo>
                  <a:pt x="110" y="35"/>
                  <a:pt x="130" y="29"/>
                  <a:pt x="147" y="29"/>
                </a:cubicBezTo>
                <a:cubicBezTo>
                  <a:pt x="164" y="29"/>
                  <a:pt x="176" y="34"/>
                  <a:pt x="184" y="45"/>
                </a:cubicBezTo>
                <a:cubicBezTo>
                  <a:pt x="195" y="59"/>
                  <a:pt x="196" y="81"/>
                  <a:pt x="188" y="110"/>
                </a:cubicBezTo>
                <a:cubicBezTo>
                  <a:pt x="186" y="115"/>
                  <a:pt x="178" y="140"/>
                  <a:pt x="174" y="149"/>
                </a:cubicBezTo>
                <a:cubicBezTo>
                  <a:pt x="205" y="150"/>
                  <a:pt x="237" y="153"/>
                  <a:pt x="246" y="154"/>
                </a:cubicBezTo>
                <a:cubicBezTo>
                  <a:pt x="263" y="112"/>
                  <a:pt x="318" y="0"/>
                  <a:pt x="359" y="0"/>
                </a:cubicBezTo>
                <a:cubicBezTo>
                  <a:pt x="360" y="0"/>
                  <a:pt x="362" y="0"/>
                  <a:pt x="363" y="1"/>
                </a:cubicBezTo>
                <a:cubicBezTo>
                  <a:pt x="369" y="2"/>
                  <a:pt x="373" y="4"/>
                  <a:pt x="376" y="10"/>
                </a:cubicBezTo>
                <a:cubicBezTo>
                  <a:pt x="378" y="15"/>
                  <a:pt x="378" y="18"/>
                  <a:pt x="377" y="20"/>
                </a:cubicBezTo>
                <a:cubicBezTo>
                  <a:pt x="376" y="21"/>
                  <a:pt x="375" y="22"/>
                  <a:pt x="374" y="22"/>
                </a:cubicBezTo>
                <a:cubicBezTo>
                  <a:pt x="372" y="22"/>
                  <a:pt x="370" y="20"/>
                  <a:pt x="369" y="18"/>
                </a:cubicBezTo>
                <a:cubicBezTo>
                  <a:pt x="366" y="13"/>
                  <a:pt x="363" y="11"/>
                  <a:pt x="359" y="11"/>
                </a:cubicBezTo>
                <a:cubicBezTo>
                  <a:pt x="333" y="11"/>
                  <a:pt x="279" y="102"/>
                  <a:pt x="261" y="155"/>
                </a:cubicBezTo>
                <a:cubicBezTo>
                  <a:pt x="263" y="156"/>
                  <a:pt x="266" y="156"/>
                  <a:pt x="271" y="157"/>
                </a:cubicBezTo>
                <a:cubicBezTo>
                  <a:pt x="274" y="157"/>
                  <a:pt x="277" y="159"/>
                  <a:pt x="277" y="162"/>
                </a:cubicBezTo>
                <a:cubicBezTo>
                  <a:pt x="277" y="163"/>
                  <a:pt x="276" y="167"/>
                  <a:pt x="267" y="167"/>
                </a:cubicBezTo>
                <a:cubicBezTo>
                  <a:pt x="264" y="167"/>
                  <a:pt x="263" y="167"/>
                  <a:pt x="258" y="168"/>
                </a:cubicBezTo>
                <a:cubicBezTo>
                  <a:pt x="257" y="168"/>
                  <a:pt x="257" y="168"/>
                  <a:pt x="257" y="168"/>
                </a:cubicBezTo>
                <a:cubicBezTo>
                  <a:pt x="257" y="168"/>
                  <a:pt x="257" y="168"/>
                  <a:pt x="256" y="170"/>
                </a:cubicBezTo>
                <a:cubicBezTo>
                  <a:pt x="246" y="199"/>
                  <a:pt x="234" y="247"/>
                  <a:pt x="234" y="262"/>
                </a:cubicBezTo>
                <a:cubicBezTo>
                  <a:pt x="234" y="264"/>
                  <a:pt x="235" y="265"/>
                  <a:pt x="235" y="265"/>
                </a:cubicBezTo>
                <a:cubicBezTo>
                  <a:pt x="235" y="265"/>
                  <a:pt x="236" y="265"/>
                  <a:pt x="238" y="263"/>
                </a:cubicBezTo>
                <a:cubicBezTo>
                  <a:pt x="247" y="258"/>
                  <a:pt x="253" y="248"/>
                  <a:pt x="258" y="237"/>
                </a:cubicBezTo>
                <a:cubicBezTo>
                  <a:pt x="260" y="234"/>
                  <a:pt x="262" y="232"/>
                  <a:pt x="264" y="232"/>
                </a:cubicBezTo>
                <a:cubicBezTo>
                  <a:pt x="265" y="232"/>
                  <a:pt x="266" y="232"/>
                  <a:pt x="267" y="233"/>
                </a:cubicBezTo>
                <a:cubicBezTo>
                  <a:pt x="268" y="235"/>
                  <a:pt x="268" y="237"/>
                  <a:pt x="267" y="240"/>
                </a:cubicBezTo>
                <a:cubicBezTo>
                  <a:pt x="261" y="262"/>
                  <a:pt x="247" y="274"/>
                  <a:pt x="237" y="278"/>
                </a:cubicBezTo>
                <a:cubicBezTo>
                  <a:pt x="236" y="279"/>
                  <a:pt x="234" y="279"/>
                  <a:pt x="232" y="279"/>
                </a:cubicBezTo>
                <a:cubicBezTo>
                  <a:pt x="227" y="279"/>
                  <a:pt x="223" y="276"/>
                  <a:pt x="221" y="270"/>
                </a:cubicBezTo>
                <a:cubicBezTo>
                  <a:pt x="214" y="250"/>
                  <a:pt x="227" y="209"/>
                  <a:pt x="236" y="181"/>
                </a:cubicBezTo>
                <a:cubicBezTo>
                  <a:pt x="238" y="176"/>
                  <a:pt x="240" y="171"/>
                  <a:pt x="241" y="168"/>
                </a:cubicBezTo>
                <a:cubicBezTo>
                  <a:pt x="241" y="168"/>
                  <a:pt x="241" y="168"/>
                  <a:pt x="241" y="167"/>
                </a:cubicBezTo>
                <a:cubicBezTo>
                  <a:pt x="240" y="167"/>
                  <a:pt x="240" y="167"/>
                  <a:pt x="239" y="167"/>
                </a:cubicBezTo>
                <a:cubicBezTo>
                  <a:pt x="225" y="166"/>
                  <a:pt x="210" y="165"/>
                  <a:pt x="195" y="165"/>
                </a:cubicBezTo>
                <a:cubicBezTo>
                  <a:pt x="185" y="165"/>
                  <a:pt x="177" y="165"/>
                  <a:pt x="171" y="165"/>
                </a:cubicBezTo>
                <a:cubicBezTo>
                  <a:pt x="167" y="165"/>
                  <a:pt x="166" y="167"/>
                  <a:pt x="165" y="169"/>
                </a:cubicBezTo>
                <a:cubicBezTo>
                  <a:pt x="159" y="185"/>
                  <a:pt x="145" y="221"/>
                  <a:pt x="140" y="237"/>
                </a:cubicBezTo>
                <a:cubicBezTo>
                  <a:pt x="141" y="236"/>
                  <a:pt x="143" y="235"/>
                  <a:pt x="145" y="234"/>
                </a:cubicBezTo>
                <a:cubicBezTo>
                  <a:pt x="147" y="233"/>
                  <a:pt x="149" y="233"/>
                  <a:pt x="150" y="233"/>
                </a:cubicBezTo>
                <a:cubicBezTo>
                  <a:pt x="153" y="233"/>
                  <a:pt x="154" y="234"/>
                  <a:pt x="154" y="236"/>
                </a:cubicBezTo>
                <a:cubicBezTo>
                  <a:pt x="155" y="240"/>
                  <a:pt x="151" y="242"/>
                  <a:pt x="149" y="243"/>
                </a:cubicBezTo>
                <a:cubicBezTo>
                  <a:pt x="143" y="247"/>
                  <a:pt x="138" y="251"/>
                  <a:pt x="136" y="254"/>
                </a:cubicBezTo>
                <a:cubicBezTo>
                  <a:pt x="134" y="260"/>
                  <a:pt x="131" y="261"/>
                  <a:pt x="129" y="261"/>
                </a:cubicBezTo>
                <a:cubicBezTo>
                  <a:pt x="125" y="261"/>
                  <a:pt x="123" y="257"/>
                  <a:pt x="122" y="256"/>
                </a:cubicBezTo>
                <a:cubicBezTo>
                  <a:pt x="118" y="248"/>
                  <a:pt x="127" y="224"/>
                  <a:pt x="142" y="189"/>
                </a:cubicBezTo>
                <a:cubicBezTo>
                  <a:pt x="145" y="181"/>
                  <a:pt x="148" y="173"/>
                  <a:pt x="150" y="167"/>
                </a:cubicBezTo>
                <a:cubicBezTo>
                  <a:pt x="149" y="167"/>
                  <a:pt x="147" y="168"/>
                  <a:pt x="141" y="170"/>
                </a:cubicBezTo>
                <a:cubicBezTo>
                  <a:pt x="139" y="171"/>
                  <a:pt x="137" y="171"/>
                  <a:pt x="135" y="171"/>
                </a:cubicBezTo>
                <a:cubicBezTo>
                  <a:pt x="131" y="171"/>
                  <a:pt x="130" y="169"/>
                  <a:pt x="129" y="168"/>
                </a:cubicBezTo>
                <a:cubicBezTo>
                  <a:pt x="128" y="164"/>
                  <a:pt x="131" y="158"/>
                  <a:pt x="133" y="157"/>
                </a:cubicBezTo>
                <a:cubicBezTo>
                  <a:pt x="138" y="151"/>
                  <a:pt x="147" y="151"/>
                  <a:pt x="152" y="151"/>
                </a:cubicBezTo>
                <a:cubicBezTo>
                  <a:pt x="154" y="151"/>
                  <a:pt x="155" y="151"/>
                  <a:pt x="156" y="151"/>
                </a:cubicBezTo>
                <a:cubicBezTo>
                  <a:pt x="157" y="150"/>
                  <a:pt x="157" y="150"/>
                  <a:pt x="157" y="150"/>
                </a:cubicBezTo>
                <a:cubicBezTo>
                  <a:pt x="157" y="150"/>
                  <a:pt x="158" y="148"/>
                  <a:pt x="158" y="147"/>
                </a:cubicBezTo>
                <a:cubicBezTo>
                  <a:pt x="161" y="141"/>
                  <a:pt x="161" y="141"/>
                  <a:pt x="161" y="141"/>
                </a:cubicBezTo>
                <a:cubicBezTo>
                  <a:pt x="170" y="115"/>
                  <a:pt x="180" y="89"/>
                  <a:pt x="180" y="68"/>
                </a:cubicBezTo>
                <a:cubicBezTo>
                  <a:pt x="179" y="47"/>
                  <a:pt x="163" y="43"/>
                  <a:pt x="150" y="43"/>
                </a:cubicBezTo>
                <a:cubicBezTo>
                  <a:pt x="128" y="43"/>
                  <a:pt x="97" y="55"/>
                  <a:pt x="72" y="73"/>
                </a:cubicBezTo>
                <a:cubicBezTo>
                  <a:pt x="36" y="98"/>
                  <a:pt x="11" y="138"/>
                  <a:pt x="16" y="163"/>
                </a:cubicBezTo>
                <a:close/>
                <a:moveTo>
                  <a:pt x="375" y="139"/>
                </a:moveTo>
                <a:cubicBezTo>
                  <a:pt x="381" y="139"/>
                  <a:pt x="386" y="140"/>
                  <a:pt x="391" y="141"/>
                </a:cubicBezTo>
                <a:cubicBezTo>
                  <a:pt x="393" y="142"/>
                  <a:pt x="393" y="142"/>
                  <a:pt x="393" y="142"/>
                </a:cubicBezTo>
                <a:cubicBezTo>
                  <a:pt x="394" y="142"/>
                  <a:pt x="395" y="142"/>
                  <a:pt x="395" y="142"/>
                </a:cubicBezTo>
                <a:cubicBezTo>
                  <a:pt x="396" y="142"/>
                  <a:pt x="396" y="142"/>
                  <a:pt x="396" y="142"/>
                </a:cubicBezTo>
                <a:cubicBezTo>
                  <a:pt x="399" y="141"/>
                  <a:pt x="401" y="140"/>
                  <a:pt x="402" y="139"/>
                </a:cubicBezTo>
                <a:cubicBezTo>
                  <a:pt x="404" y="137"/>
                  <a:pt x="405" y="137"/>
                  <a:pt x="407" y="137"/>
                </a:cubicBezTo>
                <a:cubicBezTo>
                  <a:pt x="408" y="137"/>
                  <a:pt x="410" y="138"/>
                  <a:pt x="411" y="140"/>
                </a:cubicBezTo>
                <a:cubicBezTo>
                  <a:pt x="412" y="140"/>
                  <a:pt x="413" y="143"/>
                  <a:pt x="412" y="145"/>
                </a:cubicBezTo>
                <a:cubicBezTo>
                  <a:pt x="412" y="145"/>
                  <a:pt x="412" y="145"/>
                  <a:pt x="412" y="145"/>
                </a:cubicBezTo>
                <a:cubicBezTo>
                  <a:pt x="407" y="153"/>
                  <a:pt x="401" y="161"/>
                  <a:pt x="396" y="169"/>
                </a:cubicBezTo>
                <a:cubicBezTo>
                  <a:pt x="388" y="179"/>
                  <a:pt x="380" y="190"/>
                  <a:pt x="374" y="201"/>
                </a:cubicBezTo>
                <a:cubicBezTo>
                  <a:pt x="362" y="223"/>
                  <a:pt x="356" y="233"/>
                  <a:pt x="354" y="247"/>
                </a:cubicBezTo>
                <a:cubicBezTo>
                  <a:pt x="352" y="255"/>
                  <a:pt x="354" y="258"/>
                  <a:pt x="354" y="259"/>
                </a:cubicBezTo>
                <a:cubicBezTo>
                  <a:pt x="355" y="259"/>
                  <a:pt x="355" y="260"/>
                  <a:pt x="357" y="260"/>
                </a:cubicBezTo>
                <a:cubicBezTo>
                  <a:pt x="357" y="260"/>
                  <a:pt x="357" y="260"/>
                  <a:pt x="357" y="260"/>
                </a:cubicBezTo>
                <a:cubicBezTo>
                  <a:pt x="357" y="260"/>
                  <a:pt x="358" y="260"/>
                  <a:pt x="359" y="259"/>
                </a:cubicBezTo>
                <a:cubicBezTo>
                  <a:pt x="362" y="259"/>
                  <a:pt x="369" y="256"/>
                  <a:pt x="372" y="253"/>
                </a:cubicBezTo>
                <a:cubicBezTo>
                  <a:pt x="376" y="251"/>
                  <a:pt x="380" y="251"/>
                  <a:pt x="381" y="254"/>
                </a:cubicBezTo>
                <a:cubicBezTo>
                  <a:pt x="382" y="257"/>
                  <a:pt x="381" y="261"/>
                  <a:pt x="378" y="263"/>
                </a:cubicBezTo>
                <a:cubicBezTo>
                  <a:pt x="373" y="268"/>
                  <a:pt x="363" y="274"/>
                  <a:pt x="357" y="274"/>
                </a:cubicBezTo>
                <a:cubicBezTo>
                  <a:pt x="357" y="274"/>
                  <a:pt x="357" y="274"/>
                  <a:pt x="357" y="274"/>
                </a:cubicBezTo>
                <a:cubicBezTo>
                  <a:pt x="357" y="274"/>
                  <a:pt x="356" y="274"/>
                  <a:pt x="356" y="274"/>
                </a:cubicBezTo>
                <a:cubicBezTo>
                  <a:pt x="346" y="272"/>
                  <a:pt x="340" y="264"/>
                  <a:pt x="341" y="254"/>
                </a:cubicBezTo>
                <a:cubicBezTo>
                  <a:pt x="341" y="237"/>
                  <a:pt x="354" y="210"/>
                  <a:pt x="366" y="190"/>
                </a:cubicBezTo>
                <a:cubicBezTo>
                  <a:pt x="358" y="199"/>
                  <a:pt x="348" y="208"/>
                  <a:pt x="335" y="218"/>
                </a:cubicBezTo>
                <a:cubicBezTo>
                  <a:pt x="317" y="234"/>
                  <a:pt x="301" y="246"/>
                  <a:pt x="287" y="253"/>
                </a:cubicBezTo>
                <a:cubicBezTo>
                  <a:pt x="285" y="255"/>
                  <a:pt x="282" y="256"/>
                  <a:pt x="279" y="256"/>
                </a:cubicBezTo>
                <a:cubicBezTo>
                  <a:pt x="274" y="256"/>
                  <a:pt x="268" y="254"/>
                  <a:pt x="268" y="242"/>
                </a:cubicBezTo>
                <a:cubicBezTo>
                  <a:pt x="268" y="227"/>
                  <a:pt x="280" y="207"/>
                  <a:pt x="304" y="183"/>
                </a:cubicBezTo>
                <a:cubicBezTo>
                  <a:pt x="325" y="162"/>
                  <a:pt x="345" y="148"/>
                  <a:pt x="361" y="141"/>
                </a:cubicBezTo>
                <a:cubicBezTo>
                  <a:pt x="366" y="139"/>
                  <a:pt x="371" y="139"/>
                  <a:pt x="375" y="139"/>
                </a:cubicBezTo>
                <a:close/>
                <a:moveTo>
                  <a:pt x="299" y="235"/>
                </a:moveTo>
                <a:cubicBezTo>
                  <a:pt x="321" y="220"/>
                  <a:pt x="347" y="196"/>
                  <a:pt x="377" y="160"/>
                </a:cubicBezTo>
                <a:cubicBezTo>
                  <a:pt x="377" y="160"/>
                  <a:pt x="377" y="160"/>
                  <a:pt x="377" y="160"/>
                </a:cubicBezTo>
                <a:cubicBezTo>
                  <a:pt x="377" y="157"/>
                  <a:pt x="373" y="153"/>
                  <a:pt x="366" y="153"/>
                </a:cubicBezTo>
                <a:cubicBezTo>
                  <a:pt x="363" y="153"/>
                  <a:pt x="361" y="154"/>
                  <a:pt x="359" y="154"/>
                </a:cubicBezTo>
                <a:cubicBezTo>
                  <a:pt x="350" y="157"/>
                  <a:pt x="338" y="166"/>
                  <a:pt x="323" y="182"/>
                </a:cubicBezTo>
                <a:cubicBezTo>
                  <a:pt x="310" y="197"/>
                  <a:pt x="300" y="211"/>
                  <a:pt x="294" y="225"/>
                </a:cubicBezTo>
                <a:cubicBezTo>
                  <a:pt x="293" y="227"/>
                  <a:pt x="293" y="229"/>
                  <a:pt x="293" y="231"/>
                </a:cubicBezTo>
                <a:cubicBezTo>
                  <a:pt x="293" y="236"/>
                  <a:pt x="294" y="236"/>
                  <a:pt x="295" y="236"/>
                </a:cubicBezTo>
                <a:cubicBezTo>
                  <a:pt x="296" y="236"/>
                  <a:pt x="297" y="236"/>
                  <a:pt x="299" y="235"/>
                </a:cubicBezTo>
                <a:close/>
                <a:moveTo>
                  <a:pt x="890" y="270"/>
                </a:moveTo>
                <a:cubicBezTo>
                  <a:pt x="890" y="273"/>
                  <a:pt x="889" y="276"/>
                  <a:pt x="887" y="278"/>
                </a:cubicBezTo>
                <a:cubicBezTo>
                  <a:pt x="885" y="284"/>
                  <a:pt x="878" y="291"/>
                  <a:pt x="866" y="300"/>
                </a:cubicBezTo>
                <a:cubicBezTo>
                  <a:pt x="864" y="302"/>
                  <a:pt x="862" y="303"/>
                  <a:pt x="860" y="303"/>
                </a:cubicBezTo>
                <a:cubicBezTo>
                  <a:pt x="857" y="303"/>
                  <a:pt x="856" y="301"/>
                  <a:pt x="856" y="300"/>
                </a:cubicBezTo>
                <a:cubicBezTo>
                  <a:pt x="856" y="298"/>
                  <a:pt x="858" y="295"/>
                  <a:pt x="861" y="293"/>
                </a:cubicBezTo>
                <a:cubicBezTo>
                  <a:pt x="872" y="282"/>
                  <a:pt x="878" y="273"/>
                  <a:pt x="878" y="264"/>
                </a:cubicBezTo>
                <a:cubicBezTo>
                  <a:pt x="878" y="262"/>
                  <a:pt x="878" y="256"/>
                  <a:pt x="865" y="255"/>
                </a:cubicBezTo>
                <a:cubicBezTo>
                  <a:pt x="860" y="255"/>
                  <a:pt x="852" y="254"/>
                  <a:pt x="842" y="254"/>
                </a:cubicBezTo>
                <a:cubicBezTo>
                  <a:pt x="806" y="254"/>
                  <a:pt x="775" y="257"/>
                  <a:pt x="751" y="261"/>
                </a:cubicBezTo>
                <a:cubicBezTo>
                  <a:pt x="689" y="437"/>
                  <a:pt x="613" y="530"/>
                  <a:pt x="524" y="535"/>
                </a:cubicBezTo>
                <a:cubicBezTo>
                  <a:pt x="521" y="535"/>
                  <a:pt x="519" y="536"/>
                  <a:pt x="516" y="536"/>
                </a:cubicBezTo>
                <a:cubicBezTo>
                  <a:pt x="488" y="536"/>
                  <a:pt x="462" y="526"/>
                  <a:pt x="439" y="507"/>
                </a:cubicBezTo>
                <a:cubicBezTo>
                  <a:pt x="427" y="498"/>
                  <a:pt x="418" y="488"/>
                  <a:pt x="411" y="478"/>
                </a:cubicBezTo>
                <a:cubicBezTo>
                  <a:pt x="393" y="491"/>
                  <a:pt x="375" y="496"/>
                  <a:pt x="355" y="496"/>
                </a:cubicBezTo>
                <a:cubicBezTo>
                  <a:pt x="329" y="496"/>
                  <a:pt x="309" y="486"/>
                  <a:pt x="296" y="471"/>
                </a:cubicBezTo>
                <a:cubicBezTo>
                  <a:pt x="271" y="506"/>
                  <a:pt x="245" y="530"/>
                  <a:pt x="220" y="544"/>
                </a:cubicBezTo>
                <a:cubicBezTo>
                  <a:pt x="205" y="552"/>
                  <a:pt x="190" y="556"/>
                  <a:pt x="175" y="556"/>
                </a:cubicBezTo>
                <a:cubicBezTo>
                  <a:pt x="151" y="556"/>
                  <a:pt x="131" y="547"/>
                  <a:pt x="116" y="528"/>
                </a:cubicBezTo>
                <a:cubicBezTo>
                  <a:pt x="99" y="509"/>
                  <a:pt x="92" y="487"/>
                  <a:pt x="92" y="460"/>
                </a:cubicBezTo>
                <a:cubicBezTo>
                  <a:pt x="92" y="421"/>
                  <a:pt x="109" y="387"/>
                  <a:pt x="143" y="358"/>
                </a:cubicBezTo>
                <a:cubicBezTo>
                  <a:pt x="178" y="328"/>
                  <a:pt x="221" y="305"/>
                  <a:pt x="272" y="291"/>
                </a:cubicBezTo>
                <a:cubicBezTo>
                  <a:pt x="311" y="281"/>
                  <a:pt x="346" y="276"/>
                  <a:pt x="379" y="275"/>
                </a:cubicBezTo>
                <a:cubicBezTo>
                  <a:pt x="381" y="270"/>
                  <a:pt x="383" y="266"/>
                  <a:pt x="385" y="262"/>
                </a:cubicBezTo>
                <a:cubicBezTo>
                  <a:pt x="389" y="255"/>
                  <a:pt x="392" y="247"/>
                  <a:pt x="399" y="236"/>
                </a:cubicBezTo>
                <a:cubicBezTo>
                  <a:pt x="404" y="228"/>
                  <a:pt x="409" y="219"/>
                  <a:pt x="413" y="210"/>
                </a:cubicBezTo>
                <a:cubicBezTo>
                  <a:pt x="417" y="203"/>
                  <a:pt x="421" y="196"/>
                  <a:pt x="424" y="189"/>
                </a:cubicBezTo>
                <a:cubicBezTo>
                  <a:pt x="421" y="186"/>
                  <a:pt x="419" y="183"/>
                  <a:pt x="420" y="179"/>
                </a:cubicBezTo>
                <a:cubicBezTo>
                  <a:pt x="421" y="174"/>
                  <a:pt x="427" y="170"/>
                  <a:pt x="437" y="166"/>
                </a:cubicBezTo>
                <a:cubicBezTo>
                  <a:pt x="440" y="161"/>
                  <a:pt x="442" y="158"/>
                  <a:pt x="443" y="156"/>
                </a:cubicBezTo>
                <a:cubicBezTo>
                  <a:pt x="447" y="151"/>
                  <a:pt x="449" y="147"/>
                  <a:pt x="464" y="125"/>
                </a:cubicBezTo>
                <a:cubicBezTo>
                  <a:pt x="466" y="122"/>
                  <a:pt x="469" y="120"/>
                  <a:pt x="477" y="117"/>
                </a:cubicBezTo>
                <a:cubicBezTo>
                  <a:pt x="478" y="117"/>
                  <a:pt x="479" y="117"/>
                  <a:pt x="480" y="117"/>
                </a:cubicBezTo>
                <a:cubicBezTo>
                  <a:pt x="483" y="117"/>
                  <a:pt x="485" y="118"/>
                  <a:pt x="485" y="121"/>
                </a:cubicBezTo>
                <a:cubicBezTo>
                  <a:pt x="485" y="123"/>
                  <a:pt x="484" y="124"/>
                  <a:pt x="483" y="125"/>
                </a:cubicBezTo>
                <a:cubicBezTo>
                  <a:pt x="482" y="125"/>
                  <a:pt x="482" y="126"/>
                  <a:pt x="481" y="127"/>
                </a:cubicBezTo>
                <a:cubicBezTo>
                  <a:pt x="473" y="139"/>
                  <a:pt x="472" y="139"/>
                  <a:pt x="470" y="145"/>
                </a:cubicBezTo>
                <a:cubicBezTo>
                  <a:pt x="468" y="147"/>
                  <a:pt x="466" y="151"/>
                  <a:pt x="463" y="157"/>
                </a:cubicBezTo>
                <a:cubicBezTo>
                  <a:pt x="476" y="152"/>
                  <a:pt x="488" y="150"/>
                  <a:pt x="497" y="150"/>
                </a:cubicBezTo>
                <a:cubicBezTo>
                  <a:pt x="519" y="150"/>
                  <a:pt x="523" y="163"/>
                  <a:pt x="523" y="174"/>
                </a:cubicBezTo>
                <a:cubicBezTo>
                  <a:pt x="523" y="183"/>
                  <a:pt x="519" y="194"/>
                  <a:pt x="512" y="205"/>
                </a:cubicBezTo>
                <a:cubicBezTo>
                  <a:pt x="534" y="200"/>
                  <a:pt x="545" y="197"/>
                  <a:pt x="549" y="197"/>
                </a:cubicBezTo>
                <a:cubicBezTo>
                  <a:pt x="550" y="197"/>
                  <a:pt x="551" y="197"/>
                  <a:pt x="552" y="197"/>
                </a:cubicBezTo>
                <a:cubicBezTo>
                  <a:pt x="553" y="194"/>
                  <a:pt x="555" y="192"/>
                  <a:pt x="556" y="189"/>
                </a:cubicBezTo>
                <a:cubicBezTo>
                  <a:pt x="553" y="186"/>
                  <a:pt x="550" y="183"/>
                  <a:pt x="551" y="179"/>
                </a:cubicBezTo>
                <a:cubicBezTo>
                  <a:pt x="553" y="174"/>
                  <a:pt x="559" y="170"/>
                  <a:pt x="569" y="166"/>
                </a:cubicBezTo>
                <a:cubicBezTo>
                  <a:pt x="572" y="161"/>
                  <a:pt x="574" y="158"/>
                  <a:pt x="575" y="156"/>
                </a:cubicBezTo>
                <a:cubicBezTo>
                  <a:pt x="578" y="151"/>
                  <a:pt x="581" y="147"/>
                  <a:pt x="596" y="125"/>
                </a:cubicBezTo>
                <a:cubicBezTo>
                  <a:pt x="597" y="122"/>
                  <a:pt x="601" y="120"/>
                  <a:pt x="608" y="117"/>
                </a:cubicBezTo>
                <a:cubicBezTo>
                  <a:pt x="610" y="117"/>
                  <a:pt x="611" y="117"/>
                  <a:pt x="612" y="117"/>
                </a:cubicBezTo>
                <a:cubicBezTo>
                  <a:pt x="615" y="117"/>
                  <a:pt x="617" y="118"/>
                  <a:pt x="617" y="121"/>
                </a:cubicBezTo>
                <a:cubicBezTo>
                  <a:pt x="617" y="123"/>
                  <a:pt x="615" y="124"/>
                  <a:pt x="615" y="125"/>
                </a:cubicBezTo>
                <a:cubicBezTo>
                  <a:pt x="614" y="125"/>
                  <a:pt x="613" y="126"/>
                  <a:pt x="612" y="127"/>
                </a:cubicBezTo>
                <a:cubicBezTo>
                  <a:pt x="605" y="139"/>
                  <a:pt x="604" y="139"/>
                  <a:pt x="601" y="145"/>
                </a:cubicBezTo>
                <a:cubicBezTo>
                  <a:pt x="600" y="147"/>
                  <a:pt x="598" y="151"/>
                  <a:pt x="595" y="157"/>
                </a:cubicBezTo>
                <a:cubicBezTo>
                  <a:pt x="608" y="152"/>
                  <a:pt x="619" y="150"/>
                  <a:pt x="629" y="150"/>
                </a:cubicBezTo>
                <a:cubicBezTo>
                  <a:pt x="650" y="150"/>
                  <a:pt x="655" y="163"/>
                  <a:pt x="655" y="174"/>
                </a:cubicBezTo>
                <a:cubicBezTo>
                  <a:pt x="655" y="183"/>
                  <a:pt x="651" y="194"/>
                  <a:pt x="644" y="205"/>
                </a:cubicBezTo>
                <a:cubicBezTo>
                  <a:pt x="661" y="201"/>
                  <a:pt x="672" y="198"/>
                  <a:pt x="678" y="197"/>
                </a:cubicBezTo>
                <a:cubicBezTo>
                  <a:pt x="680" y="193"/>
                  <a:pt x="683" y="187"/>
                  <a:pt x="687" y="181"/>
                </a:cubicBezTo>
                <a:cubicBezTo>
                  <a:pt x="687" y="181"/>
                  <a:pt x="687" y="179"/>
                  <a:pt x="686" y="178"/>
                </a:cubicBezTo>
                <a:cubicBezTo>
                  <a:pt x="686" y="175"/>
                  <a:pt x="686" y="172"/>
                  <a:pt x="687" y="170"/>
                </a:cubicBezTo>
                <a:cubicBezTo>
                  <a:pt x="688" y="168"/>
                  <a:pt x="691" y="166"/>
                  <a:pt x="701" y="161"/>
                </a:cubicBezTo>
                <a:cubicBezTo>
                  <a:pt x="709" y="158"/>
                  <a:pt x="713" y="156"/>
                  <a:pt x="715" y="156"/>
                </a:cubicBezTo>
                <a:cubicBezTo>
                  <a:pt x="716" y="156"/>
                  <a:pt x="716" y="156"/>
                  <a:pt x="716" y="156"/>
                </a:cubicBezTo>
                <a:cubicBezTo>
                  <a:pt x="721" y="156"/>
                  <a:pt x="723" y="159"/>
                  <a:pt x="724" y="164"/>
                </a:cubicBezTo>
                <a:cubicBezTo>
                  <a:pt x="724" y="166"/>
                  <a:pt x="724" y="166"/>
                  <a:pt x="724" y="166"/>
                </a:cubicBezTo>
                <a:cubicBezTo>
                  <a:pt x="722" y="167"/>
                  <a:pt x="722" y="167"/>
                  <a:pt x="722" y="167"/>
                </a:cubicBezTo>
                <a:cubicBezTo>
                  <a:pt x="720" y="168"/>
                  <a:pt x="714" y="172"/>
                  <a:pt x="701" y="190"/>
                </a:cubicBezTo>
                <a:cubicBezTo>
                  <a:pt x="693" y="202"/>
                  <a:pt x="686" y="213"/>
                  <a:pt x="682" y="221"/>
                </a:cubicBezTo>
                <a:cubicBezTo>
                  <a:pt x="682" y="222"/>
                  <a:pt x="682" y="223"/>
                  <a:pt x="682" y="223"/>
                </a:cubicBezTo>
                <a:cubicBezTo>
                  <a:pt x="682" y="224"/>
                  <a:pt x="682" y="225"/>
                  <a:pt x="682" y="225"/>
                </a:cubicBezTo>
                <a:cubicBezTo>
                  <a:pt x="683" y="225"/>
                  <a:pt x="685" y="225"/>
                  <a:pt x="686" y="225"/>
                </a:cubicBezTo>
                <a:cubicBezTo>
                  <a:pt x="696" y="221"/>
                  <a:pt x="710" y="213"/>
                  <a:pt x="726" y="201"/>
                </a:cubicBezTo>
                <a:cubicBezTo>
                  <a:pt x="741" y="191"/>
                  <a:pt x="750" y="184"/>
                  <a:pt x="755" y="179"/>
                </a:cubicBezTo>
                <a:cubicBezTo>
                  <a:pt x="757" y="176"/>
                  <a:pt x="761" y="171"/>
                  <a:pt x="765" y="171"/>
                </a:cubicBezTo>
                <a:cubicBezTo>
                  <a:pt x="766" y="171"/>
                  <a:pt x="766" y="171"/>
                  <a:pt x="766" y="171"/>
                </a:cubicBezTo>
                <a:cubicBezTo>
                  <a:pt x="770" y="171"/>
                  <a:pt x="774" y="173"/>
                  <a:pt x="777" y="176"/>
                </a:cubicBezTo>
                <a:cubicBezTo>
                  <a:pt x="778" y="178"/>
                  <a:pt x="779" y="181"/>
                  <a:pt x="778" y="183"/>
                </a:cubicBezTo>
                <a:cubicBezTo>
                  <a:pt x="778" y="184"/>
                  <a:pt x="778" y="184"/>
                  <a:pt x="778" y="184"/>
                </a:cubicBezTo>
                <a:cubicBezTo>
                  <a:pt x="778" y="184"/>
                  <a:pt x="778" y="184"/>
                  <a:pt x="778" y="184"/>
                </a:cubicBezTo>
                <a:cubicBezTo>
                  <a:pt x="777" y="186"/>
                  <a:pt x="775" y="188"/>
                  <a:pt x="773" y="191"/>
                </a:cubicBezTo>
                <a:cubicBezTo>
                  <a:pt x="769" y="206"/>
                  <a:pt x="763" y="225"/>
                  <a:pt x="755" y="250"/>
                </a:cubicBezTo>
                <a:cubicBezTo>
                  <a:pt x="785" y="245"/>
                  <a:pt x="815" y="242"/>
                  <a:pt x="842" y="242"/>
                </a:cubicBezTo>
                <a:cubicBezTo>
                  <a:pt x="851" y="242"/>
                  <a:pt x="859" y="243"/>
                  <a:pt x="867" y="244"/>
                </a:cubicBezTo>
                <a:cubicBezTo>
                  <a:pt x="878" y="246"/>
                  <a:pt x="890" y="258"/>
                  <a:pt x="890" y="270"/>
                </a:cubicBezTo>
                <a:close/>
                <a:moveTo>
                  <a:pt x="523" y="524"/>
                </a:moveTo>
                <a:cubicBezTo>
                  <a:pt x="573" y="522"/>
                  <a:pt x="621" y="484"/>
                  <a:pt x="666" y="411"/>
                </a:cubicBezTo>
                <a:cubicBezTo>
                  <a:pt x="693" y="367"/>
                  <a:pt x="716" y="318"/>
                  <a:pt x="734" y="264"/>
                </a:cubicBezTo>
                <a:cubicBezTo>
                  <a:pt x="661" y="280"/>
                  <a:pt x="595" y="300"/>
                  <a:pt x="540" y="326"/>
                </a:cubicBezTo>
                <a:cubicBezTo>
                  <a:pt x="523" y="334"/>
                  <a:pt x="508" y="341"/>
                  <a:pt x="494" y="349"/>
                </a:cubicBezTo>
                <a:cubicBezTo>
                  <a:pt x="467" y="412"/>
                  <a:pt x="443" y="449"/>
                  <a:pt x="420" y="470"/>
                </a:cubicBezTo>
                <a:cubicBezTo>
                  <a:pt x="426" y="480"/>
                  <a:pt x="434" y="490"/>
                  <a:pt x="446" y="499"/>
                </a:cubicBezTo>
                <a:cubicBezTo>
                  <a:pt x="469" y="517"/>
                  <a:pt x="495" y="525"/>
                  <a:pt x="523" y="524"/>
                </a:cubicBezTo>
                <a:close/>
                <a:moveTo>
                  <a:pt x="214" y="534"/>
                </a:moveTo>
                <a:cubicBezTo>
                  <a:pt x="237" y="522"/>
                  <a:pt x="261" y="497"/>
                  <a:pt x="285" y="462"/>
                </a:cubicBezTo>
                <a:cubicBezTo>
                  <a:pt x="286" y="461"/>
                  <a:pt x="286" y="460"/>
                  <a:pt x="287" y="459"/>
                </a:cubicBezTo>
                <a:cubicBezTo>
                  <a:pt x="280" y="447"/>
                  <a:pt x="276" y="433"/>
                  <a:pt x="276" y="419"/>
                </a:cubicBezTo>
                <a:cubicBezTo>
                  <a:pt x="276" y="410"/>
                  <a:pt x="277" y="401"/>
                  <a:pt x="283" y="401"/>
                </a:cubicBezTo>
                <a:cubicBezTo>
                  <a:pt x="286" y="401"/>
                  <a:pt x="288" y="404"/>
                  <a:pt x="289" y="409"/>
                </a:cubicBezTo>
                <a:cubicBezTo>
                  <a:pt x="289" y="422"/>
                  <a:pt x="292" y="434"/>
                  <a:pt x="297" y="445"/>
                </a:cubicBezTo>
                <a:cubicBezTo>
                  <a:pt x="312" y="420"/>
                  <a:pt x="326" y="394"/>
                  <a:pt x="338" y="367"/>
                </a:cubicBezTo>
                <a:cubicBezTo>
                  <a:pt x="346" y="352"/>
                  <a:pt x="353" y="335"/>
                  <a:pt x="360" y="319"/>
                </a:cubicBezTo>
                <a:cubicBezTo>
                  <a:pt x="366" y="305"/>
                  <a:pt x="366" y="305"/>
                  <a:pt x="366" y="305"/>
                </a:cubicBezTo>
                <a:cubicBezTo>
                  <a:pt x="368" y="302"/>
                  <a:pt x="369" y="298"/>
                  <a:pt x="371" y="294"/>
                </a:cubicBezTo>
                <a:cubicBezTo>
                  <a:pt x="372" y="291"/>
                  <a:pt x="373" y="289"/>
                  <a:pt x="374" y="286"/>
                </a:cubicBezTo>
                <a:cubicBezTo>
                  <a:pt x="345" y="287"/>
                  <a:pt x="315" y="292"/>
                  <a:pt x="282" y="302"/>
                </a:cubicBezTo>
                <a:cubicBezTo>
                  <a:pt x="233" y="316"/>
                  <a:pt x="192" y="338"/>
                  <a:pt x="158" y="367"/>
                </a:cubicBezTo>
                <a:cubicBezTo>
                  <a:pt x="120" y="400"/>
                  <a:pt x="101" y="433"/>
                  <a:pt x="101" y="467"/>
                </a:cubicBezTo>
                <a:cubicBezTo>
                  <a:pt x="101" y="488"/>
                  <a:pt x="109" y="506"/>
                  <a:pt x="125" y="522"/>
                </a:cubicBezTo>
                <a:cubicBezTo>
                  <a:pt x="139" y="536"/>
                  <a:pt x="157" y="543"/>
                  <a:pt x="177" y="543"/>
                </a:cubicBezTo>
                <a:cubicBezTo>
                  <a:pt x="190" y="543"/>
                  <a:pt x="203" y="540"/>
                  <a:pt x="214" y="534"/>
                </a:cubicBezTo>
                <a:close/>
                <a:moveTo>
                  <a:pt x="355" y="484"/>
                </a:moveTo>
                <a:cubicBezTo>
                  <a:pt x="355" y="484"/>
                  <a:pt x="356" y="484"/>
                  <a:pt x="357" y="484"/>
                </a:cubicBezTo>
                <a:cubicBezTo>
                  <a:pt x="371" y="484"/>
                  <a:pt x="387" y="480"/>
                  <a:pt x="405" y="465"/>
                </a:cubicBezTo>
                <a:cubicBezTo>
                  <a:pt x="401" y="456"/>
                  <a:pt x="399" y="447"/>
                  <a:pt x="399" y="438"/>
                </a:cubicBezTo>
                <a:cubicBezTo>
                  <a:pt x="399" y="429"/>
                  <a:pt x="401" y="421"/>
                  <a:pt x="404" y="413"/>
                </a:cubicBezTo>
                <a:cubicBezTo>
                  <a:pt x="416" y="387"/>
                  <a:pt x="442" y="363"/>
                  <a:pt x="484" y="339"/>
                </a:cubicBezTo>
                <a:cubicBezTo>
                  <a:pt x="488" y="329"/>
                  <a:pt x="493" y="318"/>
                  <a:pt x="498" y="306"/>
                </a:cubicBezTo>
                <a:cubicBezTo>
                  <a:pt x="505" y="286"/>
                  <a:pt x="516" y="261"/>
                  <a:pt x="530" y="236"/>
                </a:cubicBezTo>
                <a:cubicBezTo>
                  <a:pt x="535" y="228"/>
                  <a:pt x="540" y="219"/>
                  <a:pt x="545" y="210"/>
                </a:cubicBezTo>
                <a:cubicBezTo>
                  <a:pt x="546" y="208"/>
                  <a:pt x="546" y="207"/>
                  <a:pt x="547" y="206"/>
                </a:cubicBezTo>
                <a:cubicBezTo>
                  <a:pt x="532" y="210"/>
                  <a:pt x="515" y="215"/>
                  <a:pt x="497" y="222"/>
                </a:cubicBezTo>
                <a:cubicBezTo>
                  <a:pt x="479" y="239"/>
                  <a:pt x="456" y="249"/>
                  <a:pt x="429" y="251"/>
                </a:cubicBezTo>
                <a:cubicBezTo>
                  <a:pt x="428" y="251"/>
                  <a:pt x="427" y="251"/>
                  <a:pt x="427" y="251"/>
                </a:cubicBezTo>
                <a:cubicBezTo>
                  <a:pt x="424" y="251"/>
                  <a:pt x="422" y="250"/>
                  <a:pt x="421" y="249"/>
                </a:cubicBezTo>
                <a:cubicBezTo>
                  <a:pt x="419" y="247"/>
                  <a:pt x="419" y="245"/>
                  <a:pt x="419" y="242"/>
                </a:cubicBezTo>
                <a:cubicBezTo>
                  <a:pt x="419" y="240"/>
                  <a:pt x="419" y="239"/>
                  <a:pt x="421" y="237"/>
                </a:cubicBezTo>
                <a:cubicBezTo>
                  <a:pt x="421" y="237"/>
                  <a:pt x="421" y="237"/>
                  <a:pt x="421" y="237"/>
                </a:cubicBezTo>
                <a:cubicBezTo>
                  <a:pt x="427" y="233"/>
                  <a:pt x="446" y="226"/>
                  <a:pt x="490" y="212"/>
                </a:cubicBezTo>
                <a:cubicBezTo>
                  <a:pt x="499" y="200"/>
                  <a:pt x="504" y="188"/>
                  <a:pt x="504" y="176"/>
                </a:cubicBezTo>
                <a:cubicBezTo>
                  <a:pt x="504" y="167"/>
                  <a:pt x="500" y="162"/>
                  <a:pt x="489" y="162"/>
                </a:cubicBezTo>
                <a:cubicBezTo>
                  <a:pt x="480" y="162"/>
                  <a:pt x="469" y="166"/>
                  <a:pt x="453" y="174"/>
                </a:cubicBezTo>
                <a:cubicBezTo>
                  <a:pt x="448" y="182"/>
                  <a:pt x="443" y="190"/>
                  <a:pt x="438" y="198"/>
                </a:cubicBezTo>
                <a:cubicBezTo>
                  <a:pt x="425" y="217"/>
                  <a:pt x="411" y="237"/>
                  <a:pt x="393" y="275"/>
                </a:cubicBezTo>
                <a:cubicBezTo>
                  <a:pt x="398" y="275"/>
                  <a:pt x="403" y="276"/>
                  <a:pt x="407" y="276"/>
                </a:cubicBezTo>
                <a:cubicBezTo>
                  <a:pt x="420" y="278"/>
                  <a:pt x="430" y="290"/>
                  <a:pt x="430" y="303"/>
                </a:cubicBezTo>
                <a:cubicBezTo>
                  <a:pt x="430" y="305"/>
                  <a:pt x="430" y="308"/>
                  <a:pt x="428" y="311"/>
                </a:cubicBezTo>
                <a:cubicBezTo>
                  <a:pt x="425" y="317"/>
                  <a:pt x="419" y="324"/>
                  <a:pt x="407" y="333"/>
                </a:cubicBezTo>
                <a:cubicBezTo>
                  <a:pt x="405" y="335"/>
                  <a:pt x="403" y="336"/>
                  <a:pt x="401" y="336"/>
                </a:cubicBezTo>
                <a:cubicBezTo>
                  <a:pt x="398" y="336"/>
                  <a:pt x="397" y="334"/>
                  <a:pt x="397" y="332"/>
                </a:cubicBezTo>
                <a:cubicBezTo>
                  <a:pt x="397" y="329"/>
                  <a:pt x="399" y="327"/>
                  <a:pt x="401" y="326"/>
                </a:cubicBezTo>
                <a:cubicBezTo>
                  <a:pt x="413" y="315"/>
                  <a:pt x="419" y="306"/>
                  <a:pt x="419" y="297"/>
                </a:cubicBezTo>
                <a:cubicBezTo>
                  <a:pt x="419" y="292"/>
                  <a:pt x="417" y="288"/>
                  <a:pt x="407" y="287"/>
                </a:cubicBezTo>
                <a:cubicBezTo>
                  <a:pt x="399" y="286"/>
                  <a:pt x="396" y="286"/>
                  <a:pt x="392" y="286"/>
                </a:cubicBezTo>
                <a:cubicBezTo>
                  <a:pt x="391" y="286"/>
                  <a:pt x="390" y="286"/>
                  <a:pt x="389" y="286"/>
                </a:cubicBezTo>
                <a:cubicBezTo>
                  <a:pt x="387" y="290"/>
                  <a:pt x="385" y="295"/>
                  <a:pt x="383" y="300"/>
                </a:cubicBezTo>
                <a:cubicBezTo>
                  <a:pt x="382" y="303"/>
                  <a:pt x="381" y="306"/>
                  <a:pt x="379" y="309"/>
                </a:cubicBezTo>
                <a:cubicBezTo>
                  <a:pt x="355" y="370"/>
                  <a:pt x="330" y="419"/>
                  <a:pt x="304" y="458"/>
                </a:cubicBezTo>
                <a:cubicBezTo>
                  <a:pt x="315" y="473"/>
                  <a:pt x="332" y="483"/>
                  <a:pt x="355" y="484"/>
                </a:cubicBezTo>
                <a:close/>
                <a:moveTo>
                  <a:pt x="672" y="208"/>
                </a:moveTo>
                <a:cubicBezTo>
                  <a:pt x="659" y="212"/>
                  <a:pt x="644" y="216"/>
                  <a:pt x="629" y="222"/>
                </a:cubicBezTo>
                <a:cubicBezTo>
                  <a:pt x="610" y="239"/>
                  <a:pt x="587" y="249"/>
                  <a:pt x="560" y="251"/>
                </a:cubicBezTo>
                <a:cubicBezTo>
                  <a:pt x="560" y="251"/>
                  <a:pt x="559" y="251"/>
                  <a:pt x="559" y="251"/>
                </a:cubicBezTo>
                <a:cubicBezTo>
                  <a:pt x="555" y="251"/>
                  <a:pt x="553" y="250"/>
                  <a:pt x="552" y="249"/>
                </a:cubicBezTo>
                <a:cubicBezTo>
                  <a:pt x="551" y="247"/>
                  <a:pt x="550" y="245"/>
                  <a:pt x="550" y="242"/>
                </a:cubicBezTo>
                <a:cubicBezTo>
                  <a:pt x="550" y="240"/>
                  <a:pt x="551" y="239"/>
                  <a:pt x="553" y="237"/>
                </a:cubicBezTo>
                <a:cubicBezTo>
                  <a:pt x="553" y="237"/>
                  <a:pt x="553" y="237"/>
                  <a:pt x="553" y="237"/>
                </a:cubicBezTo>
                <a:cubicBezTo>
                  <a:pt x="558" y="233"/>
                  <a:pt x="578" y="226"/>
                  <a:pt x="621" y="212"/>
                </a:cubicBezTo>
                <a:cubicBezTo>
                  <a:pt x="631" y="200"/>
                  <a:pt x="636" y="188"/>
                  <a:pt x="636" y="176"/>
                </a:cubicBezTo>
                <a:cubicBezTo>
                  <a:pt x="636" y="167"/>
                  <a:pt x="631" y="162"/>
                  <a:pt x="620" y="162"/>
                </a:cubicBezTo>
                <a:cubicBezTo>
                  <a:pt x="612" y="162"/>
                  <a:pt x="600" y="166"/>
                  <a:pt x="584" y="174"/>
                </a:cubicBezTo>
                <a:cubicBezTo>
                  <a:pt x="573" y="191"/>
                  <a:pt x="535" y="249"/>
                  <a:pt x="511" y="309"/>
                </a:cubicBezTo>
                <a:cubicBezTo>
                  <a:pt x="508" y="316"/>
                  <a:pt x="506" y="323"/>
                  <a:pt x="503" y="329"/>
                </a:cubicBezTo>
                <a:cubicBezTo>
                  <a:pt x="519" y="321"/>
                  <a:pt x="537" y="313"/>
                  <a:pt x="557" y="305"/>
                </a:cubicBezTo>
                <a:cubicBezTo>
                  <a:pt x="615" y="282"/>
                  <a:pt x="676" y="264"/>
                  <a:pt x="737" y="252"/>
                </a:cubicBezTo>
                <a:cubicBezTo>
                  <a:pt x="740" y="243"/>
                  <a:pt x="743" y="232"/>
                  <a:pt x="747" y="216"/>
                </a:cubicBezTo>
                <a:cubicBezTo>
                  <a:pt x="749" y="206"/>
                  <a:pt x="751" y="199"/>
                  <a:pt x="752" y="194"/>
                </a:cubicBezTo>
                <a:cubicBezTo>
                  <a:pt x="743" y="202"/>
                  <a:pt x="732" y="210"/>
                  <a:pt x="719" y="218"/>
                </a:cubicBezTo>
                <a:cubicBezTo>
                  <a:pt x="699" y="232"/>
                  <a:pt x="683" y="241"/>
                  <a:pt x="670" y="246"/>
                </a:cubicBezTo>
                <a:cubicBezTo>
                  <a:pt x="669" y="247"/>
                  <a:pt x="668" y="247"/>
                  <a:pt x="667" y="247"/>
                </a:cubicBezTo>
                <a:cubicBezTo>
                  <a:pt x="664" y="247"/>
                  <a:pt x="661" y="245"/>
                  <a:pt x="659" y="243"/>
                </a:cubicBezTo>
                <a:cubicBezTo>
                  <a:pt x="657" y="241"/>
                  <a:pt x="657" y="238"/>
                  <a:pt x="658" y="236"/>
                </a:cubicBezTo>
                <a:cubicBezTo>
                  <a:pt x="658" y="234"/>
                  <a:pt x="661" y="229"/>
                  <a:pt x="672" y="208"/>
                </a:cubicBezTo>
                <a:close/>
                <a:moveTo>
                  <a:pt x="415" y="455"/>
                </a:moveTo>
                <a:cubicBezTo>
                  <a:pt x="432" y="437"/>
                  <a:pt x="451" y="409"/>
                  <a:pt x="473" y="363"/>
                </a:cubicBezTo>
                <a:cubicBezTo>
                  <a:pt x="445" y="383"/>
                  <a:pt x="426" y="403"/>
                  <a:pt x="418" y="424"/>
                </a:cubicBezTo>
                <a:cubicBezTo>
                  <a:pt x="415" y="431"/>
                  <a:pt x="414" y="437"/>
                  <a:pt x="414" y="443"/>
                </a:cubicBezTo>
                <a:cubicBezTo>
                  <a:pt x="414" y="447"/>
                  <a:pt x="414" y="451"/>
                  <a:pt x="415" y="455"/>
                </a:cubicBezTo>
                <a:close/>
                <a:moveTo>
                  <a:pt x="1144" y="142"/>
                </a:moveTo>
                <a:cubicBezTo>
                  <a:pt x="1150" y="131"/>
                  <a:pt x="1156" y="120"/>
                  <a:pt x="1163" y="108"/>
                </a:cubicBezTo>
                <a:cubicBezTo>
                  <a:pt x="1164" y="106"/>
                  <a:pt x="1164" y="101"/>
                  <a:pt x="1164" y="100"/>
                </a:cubicBezTo>
                <a:cubicBezTo>
                  <a:pt x="1164" y="99"/>
                  <a:pt x="1164" y="99"/>
                  <a:pt x="1164" y="99"/>
                </a:cubicBezTo>
                <a:cubicBezTo>
                  <a:pt x="1164" y="94"/>
                  <a:pt x="1164" y="87"/>
                  <a:pt x="1158" y="80"/>
                </a:cubicBezTo>
                <a:cubicBezTo>
                  <a:pt x="1154" y="76"/>
                  <a:pt x="1150" y="71"/>
                  <a:pt x="1143" y="71"/>
                </a:cubicBezTo>
                <a:cubicBezTo>
                  <a:pt x="1142" y="71"/>
                  <a:pt x="1141" y="71"/>
                  <a:pt x="1141" y="71"/>
                </a:cubicBezTo>
                <a:cubicBezTo>
                  <a:pt x="1121" y="75"/>
                  <a:pt x="1094" y="93"/>
                  <a:pt x="1060" y="127"/>
                </a:cubicBezTo>
                <a:cubicBezTo>
                  <a:pt x="1037" y="149"/>
                  <a:pt x="1019" y="169"/>
                  <a:pt x="1004" y="187"/>
                </a:cubicBezTo>
                <a:cubicBezTo>
                  <a:pt x="1033" y="138"/>
                  <a:pt x="1051" y="101"/>
                  <a:pt x="1056" y="79"/>
                </a:cubicBezTo>
                <a:cubicBezTo>
                  <a:pt x="1058" y="74"/>
                  <a:pt x="1058" y="69"/>
                  <a:pt x="1058" y="64"/>
                </a:cubicBezTo>
                <a:cubicBezTo>
                  <a:pt x="1058" y="53"/>
                  <a:pt x="1055" y="43"/>
                  <a:pt x="1050" y="35"/>
                </a:cubicBezTo>
                <a:cubicBezTo>
                  <a:pt x="1044" y="26"/>
                  <a:pt x="1036" y="21"/>
                  <a:pt x="1026" y="21"/>
                </a:cubicBezTo>
                <a:cubicBezTo>
                  <a:pt x="1007" y="20"/>
                  <a:pt x="984" y="28"/>
                  <a:pt x="956" y="44"/>
                </a:cubicBezTo>
                <a:cubicBezTo>
                  <a:pt x="931" y="59"/>
                  <a:pt x="909" y="76"/>
                  <a:pt x="889" y="98"/>
                </a:cubicBezTo>
                <a:cubicBezTo>
                  <a:pt x="869" y="119"/>
                  <a:pt x="858" y="137"/>
                  <a:pt x="858" y="151"/>
                </a:cubicBezTo>
                <a:cubicBezTo>
                  <a:pt x="857" y="171"/>
                  <a:pt x="866" y="176"/>
                  <a:pt x="874" y="178"/>
                </a:cubicBezTo>
                <a:cubicBezTo>
                  <a:pt x="880" y="179"/>
                  <a:pt x="887" y="178"/>
                  <a:pt x="895" y="176"/>
                </a:cubicBezTo>
                <a:cubicBezTo>
                  <a:pt x="896" y="175"/>
                  <a:pt x="901" y="174"/>
                  <a:pt x="901" y="171"/>
                </a:cubicBezTo>
                <a:cubicBezTo>
                  <a:pt x="901" y="169"/>
                  <a:pt x="899" y="166"/>
                  <a:pt x="895" y="166"/>
                </a:cubicBezTo>
                <a:cubicBezTo>
                  <a:pt x="895" y="166"/>
                  <a:pt x="894" y="166"/>
                  <a:pt x="893" y="166"/>
                </a:cubicBezTo>
                <a:cubicBezTo>
                  <a:pt x="888" y="167"/>
                  <a:pt x="882" y="167"/>
                  <a:pt x="875" y="166"/>
                </a:cubicBezTo>
                <a:cubicBezTo>
                  <a:pt x="872" y="165"/>
                  <a:pt x="870" y="163"/>
                  <a:pt x="870" y="159"/>
                </a:cubicBezTo>
                <a:cubicBezTo>
                  <a:pt x="870" y="144"/>
                  <a:pt x="880" y="126"/>
                  <a:pt x="900" y="105"/>
                </a:cubicBezTo>
                <a:cubicBezTo>
                  <a:pt x="919" y="85"/>
                  <a:pt x="941" y="68"/>
                  <a:pt x="967" y="53"/>
                </a:cubicBezTo>
                <a:cubicBezTo>
                  <a:pt x="990" y="40"/>
                  <a:pt x="1010" y="33"/>
                  <a:pt x="1024" y="33"/>
                </a:cubicBezTo>
                <a:cubicBezTo>
                  <a:pt x="1025" y="33"/>
                  <a:pt x="1026" y="33"/>
                  <a:pt x="1027" y="33"/>
                </a:cubicBezTo>
                <a:cubicBezTo>
                  <a:pt x="1041" y="34"/>
                  <a:pt x="1047" y="42"/>
                  <a:pt x="1047" y="58"/>
                </a:cubicBezTo>
                <a:cubicBezTo>
                  <a:pt x="1047" y="63"/>
                  <a:pt x="1046" y="69"/>
                  <a:pt x="1044" y="76"/>
                </a:cubicBezTo>
                <a:cubicBezTo>
                  <a:pt x="1035" y="104"/>
                  <a:pt x="1005" y="161"/>
                  <a:pt x="954" y="244"/>
                </a:cubicBezTo>
                <a:cubicBezTo>
                  <a:pt x="954" y="245"/>
                  <a:pt x="954" y="245"/>
                  <a:pt x="954" y="245"/>
                </a:cubicBezTo>
                <a:cubicBezTo>
                  <a:pt x="953" y="247"/>
                  <a:pt x="952" y="249"/>
                  <a:pt x="952" y="251"/>
                </a:cubicBezTo>
                <a:cubicBezTo>
                  <a:pt x="952" y="254"/>
                  <a:pt x="955" y="257"/>
                  <a:pt x="959" y="257"/>
                </a:cubicBezTo>
                <a:cubicBezTo>
                  <a:pt x="964" y="257"/>
                  <a:pt x="967" y="255"/>
                  <a:pt x="970" y="251"/>
                </a:cubicBezTo>
                <a:cubicBezTo>
                  <a:pt x="976" y="240"/>
                  <a:pt x="988" y="225"/>
                  <a:pt x="1004" y="203"/>
                </a:cubicBezTo>
                <a:cubicBezTo>
                  <a:pt x="1026" y="176"/>
                  <a:pt x="1046" y="154"/>
                  <a:pt x="1067" y="135"/>
                </a:cubicBezTo>
                <a:cubicBezTo>
                  <a:pt x="1092" y="111"/>
                  <a:pt x="1114" y="95"/>
                  <a:pt x="1133" y="86"/>
                </a:cubicBezTo>
                <a:cubicBezTo>
                  <a:pt x="1137" y="85"/>
                  <a:pt x="1141" y="84"/>
                  <a:pt x="1144" y="84"/>
                </a:cubicBezTo>
                <a:cubicBezTo>
                  <a:pt x="1147" y="84"/>
                  <a:pt x="1148" y="85"/>
                  <a:pt x="1148" y="87"/>
                </a:cubicBezTo>
                <a:cubicBezTo>
                  <a:pt x="1148" y="91"/>
                  <a:pt x="1147" y="94"/>
                  <a:pt x="1145" y="98"/>
                </a:cubicBezTo>
                <a:cubicBezTo>
                  <a:pt x="1099" y="191"/>
                  <a:pt x="1099" y="191"/>
                  <a:pt x="1099" y="191"/>
                </a:cubicBezTo>
                <a:cubicBezTo>
                  <a:pt x="1079" y="230"/>
                  <a:pt x="1028" y="375"/>
                  <a:pt x="1027" y="396"/>
                </a:cubicBezTo>
                <a:cubicBezTo>
                  <a:pt x="1026" y="404"/>
                  <a:pt x="1029" y="412"/>
                  <a:pt x="1034" y="417"/>
                </a:cubicBezTo>
                <a:cubicBezTo>
                  <a:pt x="1037" y="420"/>
                  <a:pt x="1040" y="421"/>
                  <a:pt x="1044" y="421"/>
                </a:cubicBezTo>
                <a:cubicBezTo>
                  <a:pt x="1050" y="421"/>
                  <a:pt x="1059" y="417"/>
                  <a:pt x="1071" y="407"/>
                </a:cubicBezTo>
                <a:cubicBezTo>
                  <a:pt x="1082" y="398"/>
                  <a:pt x="1089" y="391"/>
                  <a:pt x="1092" y="385"/>
                </a:cubicBezTo>
                <a:cubicBezTo>
                  <a:pt x="1095" y="382"/>
                  <a:pt x="1096" y="380"/>
                  <a:pt x="1096" y="378"/>
                </a:cubicBezTo>
                <a:cubicBezTo>
                  <a:pt x="1096" y="376"/>
                  <a:pt x="1095" y="375"/>
                  <a:pt x="1094" y="375"/>
                </a:cubicBezTo>
                <a:cubicBezTo>
                  <a:pt x="1093" y="374"/>
                  <a:pt x="1093" y="374"/>
                  <a:pt x="1093" y="374"/>
                </a:cubicBezTo>
                <a:cubicBezTo>
                  <a:pt x="1092" y="374"/>
                  <a:pt x="1092" y="374"/>
                  <a:pt x="1092" y="374"/>
                </a:cubicBezTo>
                <a:cubicBezTo>
                  <a:pt x="1090" y="374"/>
                  <a:pt x="1088" y="376"/>
                  <a:pt x="1085" y="379"/>
                </a:cubicBezTo>
                <a:cubicBezTo>
                  <a:pt x="1064" y="400"/>
                  <a:pt x="1049" y="410"/>
                  <a:pt x="1041" y="410"/>
                </a:cubicBezTo>
                <a:cubicBezTo>
                  <a:pt x="1039" y="410"/>
                  <a:pt x="1039" y="405"/>
                  <a:pt x="1039" y="404"/>
                </a:cubicBezTo>
                <a:cubicBezTo>
                  <a:pt x="1039" y="403"/>
                  <a:pt x="1039" y="403"/>
                  <a:pt x="1040" y="402"/>
                </a:cubicBezTo>
                <a:cubicBezTo>
                  <a:pt x="1040" y="400"/>
                  <a:pt x="1041" y="398"/>
                  <a:pt x="1039" y="396"/>
                </a:cubicBezTo>
                <a:cubicBezTo>
                  <a:pt x="1031" y="379"/>
                  <a:pt x="1091" y="240"/>
                  <a:pt x="1118" y="191"/>
                </a:cubicBezTo>
                <a:cubicBezTo>
                  <a:pt x="1126" y="175"/>
                  <a:pt x="1135" y="158"/>
                  <a:pt x="1144" y="142"/>
                </a:cubicBezTo>
                <a:close/>
                <a:moveTo>
                  <a:pt x="1424" y="174"/>
                </a:moveTo>
                <a:cubicBezTo>
                  <a:pt x="1424" y="176"/>
                  <a:pt x="1422" y="178"/>
                  <a:pt x="1420" y="179"/>
                </a:cubicBezTo>
                <a:cubicBezTo>
                  <a:pt x="1417" y="180"/>
                  <a:pt x="1414" y="180"/>
                  <a:pt x="1411" y="181"/>
                </a:cubicBezTo>
                <a:cubicBezTo>
                  <a:pt x="1407" y="199"/>
                  <a:pt x="1397" y="216"/>
                  <a:pt x="1382" y="232"/>
                </a:cubicBezTo>
                <a:cubicBezTo>
                  <a:pt x="1366" y="248"/>
                  <a:pt x="1349" y="257"/>
                  <a:pt x="1330" y="258"/>
                </a:cubicBezTo>
                <a:cubicBezTo>
                  <a:pt x="1330" y="258"/>
                  <a:pt x="1330" y="258"/>
                  <a:pt x="1330" y="258"/>
                </a:cubicBezTo>
                <a:cubicBezTo>
                  <a:pt x="1324" y="258"/>
                  <a:pt x="1316" y="252"/>
                  <a:pt x="1313" y="243"/>
                </a:cubicBezTo>
                <a:cubicBezTo>
                  <a:pt x="1312" y="241"/>
                  <a:pt x="1312" y="239"/>
                  <a:pt x="1312" y="236"/>
                </a:cubicBezTo>
                <a:cubicBezTo>
                  <a:pt x="1312" y="221"/>
                  <a:pt x="1314" y="206"/>
                  <a:pt x="1318" y="192"/>
                </a:cubicBezTo>
                <a:cubicBezTo>
                  <a:pt x="1299" y="218"/>
                  <a:pt x="1283" y="237"/>
                  <a:pt x="1270" y="247"/>
                </a:cubicBezTo>
                <a:cubicBezTo>
                  <a:pt x="1262" y="253"/>
                  <a:pt x="1256" y="256"/>
                  <a:pt x="1250" y="256"/>
                </a:cubicBezTo>
                <a:cubicBezTo>
                  <a:pt x="1247" y="256"/>
                  <a:pt x="1243" y="252"/>
                  <a:pt x="1243" y="251"/>
                </a:cubicBezTo>
                <a:cubicBezTo>
                  <a:pt x="1240" y="248"/>
                  <a:pt x="1239" y="246"/>
                  <a:pt x="1240" y="244"/>
                </a:cubicBezTo>
                <a:cubicBezTo>
                  <a:pt x="1241" y="234"/>
                  <a:pt x="1249" y="219"/>
                  <a:pt x="1265" y="195"/>
                </a:cubicBezTo>
                <a:cubicBezTo>
                  <a:pt x="1269" y="190"/>
                  <a:pt x="1272" y="185"/>
                  <a:pt x="1275" y="181"/>
                </a:cubicBezTo>
                <a:cubicBezTo>
                  <a:pt x="1271" y="183"/>
                  <a:pt x="1266" y="184"/>
                  <a:pt x="1262" y="185"/>
                </a:cubicBezTo>
                <a:cubicBezTo>
                  <a:pt x="1248" y="187"/>
                  <a:pt x="1202" y="187"/>
                  <a:pt x="1177" y="187"/>
                </a:cubicBezTo>
                <a:cubicBezTo>
                  <a:pt x="1167" y="200"/>
                  <a:pt x="1156" y="218"/>
                  <a:pt x="1154" y="236"/>
                </a:cubicBezTo>
                <a:cubicBezTo>
                  <a:pt x="1154" y="242"/>
                  <a:pt x="1155" y="247"/>
                  <a:pt x="1158" y="250"/>
                </a:cubicBezTo>
                <a:cubicBezTo>
                  <a:pt x="1162" y="254"/>
                  <a:pt x="1166" y="254"/>
                  <a:pt x="1169" y="254"/>
                </a:cubicBezTo>
                <a:cubicBezTo>
                  <a:pt x="1170" y="254"/>
                  <a:pt x="1171" y="254"/>
                  <a:pt x="1172" y="254"/>
                </a:cubicBezTo>
                <a:cubicBezTo>
                  <a:pt x="1186" y="253"/>
                  <a:pt x="1203" y="246"/>
                  <a:pt x="1214" y="239"/>
                </a:cubicBezTo>
                <a:cubicBezTo>
                  <a:pt x="1215" y="239"/>
                  <a:pt x="1217" y="238"/>
                  <a:pt x="1218" y="238"/>
                </a:cubicBezTo>
                <a:cubicBezTo>
                  <a:pt x="1220" y="238"/>
                  <a:pt x="1222" y="240"/>
                  <a:pt x="1222" y="241"/>
                </a:cubicBezTo>
                <a:cubicBezTo>
                  <a:pt x="1223" y="242"/>
                  <a:pt x="1223" y="244"/>
                  <a:pt x="1219" y="247"/>
                </a:cubicBezTo>
                <a:cubicBezTo>
                  <a:pt x="1209" y="254"/>
                  <a:pt x="1191" y="264"/>
                  <a:pt x="1176" y="267"/>
                </a:cubicBezTo>
                <a:cubicBezTo>
                  <a:pt x="1175" y="267"/>
                  <a:pt x="1174" y="267"/>
                  <a:pt x="1173" y="267"/>
                </a:cubicBezTo>
                <a:cubicBezTo>
                  <a:pt x="1165" y="267"/>
                  <a:pt x="1156" y="263"/>
                  <a:pt x="1150" y="256"/>
                </a:cubicBezTo>
                <a:cubicBezTo>
                  <a:pt x="1144" y="250"/>
                  <a:pt x="1141" y="243"/>
                  <a:pt x="1141" y="235"/>
                </a:cubicBezTo>
                <a:cubicBezTo>
                  <a:pt x="1143" y="189"/>
                  <a:pt x="1193" y="136"/>
                  <a:pt x="1224" y="125"/>
                </a:cubicBezTo>
                <a:cubicBezTo>
                  <a:pt x="1233" y="121"/>
                  <a:pt x="1241" y="125"/>
                  <a:pt x="1246" y="133"/>
                </a:cubicBezTo>
                <a:cubicBezTo>
                  <a:pt x="1250" y="141"/>
                  <a:pt x="1251" y="150"/>
                  <a:pt x="1247" y="157"/>
                </a:cubicBezTo>
                <a:cubicBezTo>
                  <a:pt x="1243" y="165"/>
                  <a:pt x="1234" y="171"/>
                  <a:pt x="1223" y="176"/>
                </a:cubicBezTo>
                <a:cubicBezTo>
                  <a:pt x="1238" y="176"/>
                  <a:pt x="1252" y="175"/>
                  <a:pt x="1261" y="174"/>
                </a:cubicBezTo>
                <a:cubicBezTo>
                  <a:pt x="1269" y="173"/>
                  <a:pt x="1278" y="168"/>
                  <a:pt x="1283" y="164"/>
                </a:cubicBezTo>
                <a:cubicBezTo>
                  <a:pt x="1284" y="163"/>
                  <a:pt x="1285" y="162"/>
                  <a:pt x="1286" y="162"/>
                </a:cubicBezTo>
                <a:cubicBezTo>
                  <a:pt x="1287" y="160"/>
                  <a:pt x="1288" y="159"/>
                  <a:pt x="1288" y="158"/>
                </a:cubicBezTo>
                <a:cubicBezTo>
                  <a:pt x="1288" y="156"/>
                  <a:pt x="1290" y="153"/>
                  <a:pt x="1295" y="153"/>
                </a:cubicBezTo>
                <a:cubicBezTo>
                  <a:pt x="1302" y="153"/>
                  <a:pt x="1303" y="159"/>
                  <a:pt x="1303" y="160"/>
                </a:cubicBezTo>
                <a:cubicBezTo>
                  <a:pt x="1303" y="162"/>
                  <a:pt x="1302" y="163"/>
                  <a:pt x="1301" y="165"/>
                </a:cubicBezTo>
                <a:cubicBezTo>
                  <a:pt x="1301" y="166"/>
                  <a:pt x="1298" y="172"/>
                  <a:pt x="1279" y="200"/>
                </a:cubicBezTo>
                <a:cubicBezTo>
                  <a:pt x="1270" y="216"/>
                  <a:pt x="1263" y="228"/>
                  <a:pt x="1261" y="236"/>
                </a:cubicBezTo>
                <a:cubicBezTo>
                  <a:pt x="1260" y="237"/>
                  <a:pt x="1260" y="238"/>
                  <a:pt x="1260" y="238"/>
                </a:cubicBezTo>
                <a:cubicBezTo>
                  <a:pt x="1260" y="239"/>
                  <a:pt x="1260" y="239"/>
                  <a:pt x="1260" y="239"/>
                </a:cubicBezTo>
                <a:cubicBezTo>
                  <a:pt x="1260" y="239"/>
                  <a:pt x="1260" y="239"/>
                  <a:pt x="1261" y="239"/>
                </a:cubicBezTo>
                <a:cubicBezTo>
                  <a:pt x="1261" y="239"/>
                  <a:pt x="1262" y="239"/>
                  <a:pt x="1262" y="239"/>
                </a:cubicBezTo>
                <a:cubicBezTo>
                  <a:pt x="1262" y="239"/>
                  <a:pt x="1262" y="239"/>
                  <a:pt x="1262" y="239"/>
                </a:cubicBezTo>
                <a:cubicBezTo>
                  <a:pt x="1271" y="233"/>
                  <a:pt x="1282" y="221"/>
                  <a:pt x="1299" y="201"/>
                </a:cubicBezTo>
                <a:cubicBezTo>
                  <a:pt x="1313" y="185"/>
                  <a:pt x="1322" y="173"/>
                  <a:pt x="1327" y="164"/>
                </a:cubicBezTo>
                <a:cubicBezTo>
                  <a:pt x="1329" y="160"/>
                  <a:pt x="1332" y="155"/>
                  <a:pt x="1336" y="149"/>
                </a:cubicBezTo>
                <a:cubicBezTo>
                  <a:pt x="1337" y="148"/>
                  <a:pt x="1337" y="148"/>
                  <a:pt x="1337" y="148"/>
                </a:cubicBezTo>
                <a:cubicBezTo>
                  <a:pt x="1340" y="145"/>
                  <a:pt x="1348" y="145"/>
                  <a:pt x="1349" y="145"/>
                </a:cubicBezTo>
                <a:cubicBezTo>
                  <a:pt x="1349" y="145"/>
                  <a:pt x="1349" y="145"/>
                  <a:pt x="1349" y="145"/>
                </a:cubicBezTo>
                <a:cubicBezTo>
                  <a:pt x="1350" y="145"/>
                  <a:pt x="1352" y="145"/>
                  <a:pt x="1353" y="147"/>
                </a:cubicBezTo>
                <a:cubicBezTo>
                  <a:pt x="1354" y="148"/>
                  <a:pt x="1354" y="149"/>
                  <a:pt x="1354" y="150"/>
                </a:cubicBezTo>
                <a:cubicBezTo>
                  <a:pt x="1353" y="151"/>
                  <a:pt x="1353" y="151"/>
                  <a:pt x="1353" y="151"/>
                </a:cubicBezTo>
                <a:cubicBezTo>
                  <a:pt x="1349" y="157"/>
                  <a:pt x="1345" y="167"/>
                  <a:pt x="1341" y="183"/>
                </a:cubicBezTo>
                <a:cubicBezTo>
                  <a:pt x="1336" y="200"/>
                  <a:pt x="1333" y="214"/>
                  <a:pt x="1333" y="226"/>
                </a:cubicBezTo>
                <a:cubicBezTo>
                  <a:pt x="1333" y="229"/>
                  <a:pt x="1333" y="232"/>
                  <a:pt x="1334" y="234"/>
                </a:cubicBezTo>
                <a:cubicBezTo>
                  <a:pt x="1335" y="245"/>
                  <a:pt x="1339" y="245"/>
                  <a:pt x="1341" y="245"/>
                </a:cubicBezTo>
                <a:cubicBezTo>
                  <a:pt x="1342" y="245"/>
                  <a:pt x="1343" y="245"/>
                  <a:pt x="1344" y="244"/>
                </a:cubicBezTo>
                <a:cubicBezTo>
                  <a:pt x="1354" y="242"/>
                  <a:pt x="1365" y="234"/>
                  <a:pt x="1376" y="220"/>
                </a:cubicBezTo>
                <a:cubicBezTo>
                  <a:pt x="1386" y="206"/>
                  <a:pt x="1392" y="193"/>
                  <a:pt x="1393" y="178"/>
                </a:cubicBezTo>
                <a:cubicBezTo>
                  <a:pt x="1390" y="176"/>
                  <a:pt x="1387" y="174"/>
                  <a:pt x="1386" y="171"/>
                </a:cubicBezTo>
                <a:cubicBezTo>
                  <a:pt x="1385" y="169"/>
                  <a:pt x="1384" y="168"/>
                  <a:pt x="1385" y="166"/>
                </a:cubicBezTo>
                <a:cubicBezTo>
                  <a:pt x="1385" y="162"/>
                  <a:pt x="1391" y="157"/>
                  <a:pt x="1396" y="157"/>
                </a:cubicBezTo>
                <a:cubicBezTo>
                  <a:pt x="1401" y="157"/>
                  <a:pt x="1405" y="161"/>
                  <a:pt x="1409" y="169"/>
                </a:cubicBezTo>
                <a:cubicBezTo>
                  <a:pt x="1412" y="170"/>
                  <a:pt x="1416" y="170"/>
                  <a:pt x="1419" y="170"/>
                </a:cubicBezTo>
                <a:cubicBezTo>
                  <a:pt x="1422" y="170"/>
                  <a:pt x="1424" y="172"/>
                  <a:pt x="1424" y="174"/>
                </a:cubicBezTo>
                <a:close/>
                <a:moveTo>
                  <a:pt x="1186" y="175"/>
                </a:moveTo>
                <a:cubicBezTo>
                  <a:pt x="1206" y="173"/>
                  <a:pt x="1226" y="163"/>
                  <a:pt x="1234" y="151"/>
                </a:cubicBezTo>
                <a:cubicBezTo>
                  <a:pt x="1238" y="146"/>
                  <a:pt x="1238" y="142"/>
                  <a:pt x="1237" y="141"/>
                </a:cubicBezTo>
                <a:cubicBezTo>
                  <a:pt x="1236" y="139"/>
                  <a:pt x="1235" y="139"/>
                  <a:pt x="1234" y="139"/>
                </a:cubicBezTo>
                <a:cubicBezTo>
                  <a:pt x="1232" y="139"/>
                  <a:pt x="1230" y="139"/>
                  <a:pt x="1226" y="141"/>
                </a:cubicBezTo>
                <a:cubicBezTo>
                  <a:pt x="1215" y="148"/>
                  <a:pt x="1201" y="160"/>
                  <a:pt x="1186" y="175"/>
                </a:cubicBezTo>
                <a:close/>
                <a:moveTo>
                  <a:pt x="1330" y="255"/>
                </a:moveTo>
                <a:cubicBezTo>
                  <a:pt x="1330" y="255"/>
                  <a:pt x="1330" y="255"/>
                  <a:pt x="1330" y="255"/>
                </a:cubicBezTo>
                <a:cubicBezTo>
                  <a:pt x="1330" y="255"/>
                  <a:pt x="1330" y="255"/>
                  <a:pt x="1330" y="255"/>
                </a:cubicBezTo>
                <a:close/>
                <a:moveTo>
                  <a:pt x="1760" y="49"/>
                </a:moveTo>
                <a:cubicBezTo>
                  <a:pt x="1758" y="46"/>
                  <a:pt x="1756" y="44"/>
                  <a:pt x="1753" y="44"/>
                </a:cubicBezTo>
                <a:cubicBezTo>
                  <a:pt x="1751" y="44"/>
                  <a:pt x="1749" y="45"/>
                  <a:pt x="1747" y="48"/>
                </a:cubicBezTo>
                <a:cubicBezTo>
                  <a:pt x="1744" y="54"/>
                  <a:pt x="1737" y="62"/>
                  <a:pt x="1731" y="70"/>
                </a:cubicBezTo>
                <a:cubicBezTo>
                  <a:pt x="1726" y="77"/>
                  <a:pt x="1721" y="83"/>
                  <a:pt x="1718" y="88"/>
                </a:cubicBezTo>
                <a:cubicBezTo>
                  <a:pt x="1715" y="93"/>
                  <a:pt x="1715" y="97"/>
                  <a:pt x="1715" y="101"/>
                </a:cubicBezTo>
                <a:cubicBezTo>
                  <a:pt x="1715" y="102"/>
                  <a:pt x="1715" y="103"/>
                  <a:pt x="1715" y="103"/>
                </a:cubicBezTo>
                <a:cubicBezTo>
                  <a:pt x="1704" y="125"/>
                  <a:pt x="1670" y="176"/>
                  <a:pt x="1648" y="203"/>
                </a:cubicBezTo>
                <a:cubicBezTo>
                  <a:pt x="1641" y="168"/>
                  <a:pt x="1619" y="56"/>
                  <a:pt x="1577" y="25"/>
                </a:cubicBezTo>
                <a:cubicBezTo>
                  <a:pt x="1572" y="21"/>
                  <a:pt x="1566" y="19"/>
                  <a:pt x="1559" y="19"/>
                </a:cubicBezTo>
                <a:cubicBezTo>
                  <a:pt x="1540" y="19"/>
                  <a:pt x="1520" y="35"/>
                  <a:pt x="1513" y="50"/>
                </a:cubicBezTo>
                <a:cubicBezTo>
                  <a:pt x="1507" y="63"/>
                  <a:pt x="1511" y="81"/>
                  <a:pt x="1513" y="86"/>
                </a:cubicBezTo>
                <a:cubicBezTo>
                  <a:pt x="1514" y="90"/>
                  <a:pt x="1516" y="93"/>
                  <a:pt x="1519" y="93"/>
                </a:cubicBezTo>
                <a:cubicBezTo>
                  <a:pt x="1520" y="93"/>
                  <a:pt x="1521" y="92"/>
                  <a:pt x="1522" y="91"/>
                </a:cubicBezTo>
                <a:cubicBezTo>
                  <a:pt x="1524" y="90"/>
                  <a:pt x="1524" y="87"/>
                  <a:pt x="1524" y="84"/>
                </a:cubicBezTo>
                <a:cubicBezTo>
                  <a:pt x="1524" y="71"/>
                  <a:pt x="1526" y="60"/>
                  <a:pt x="1530" y="51"/>
                </a:cubicBezTo>
                <a:cubicBezTo>
                  <a:pt x="1535" y="40"/>
                  <a:pt x="1542" y="33"/>
                  <a:pt x="1551" y="33"/>
                </a:cubicBezTo>
                <a:cubicBezTo>
                  <a:pt x="1556" y="33"/>
                  <a:pt x="1562" y="36"/>
                  <a:pt x="1567" y="40"/>
                </a:cubicBezTo>
                <a:cubicBezTo>
                  <a:pt x="1600" y="70"/>
                  <a:pt x="1629" y="185"/>
                  <a:pt x="1629" y="226"/>
                </a:cubicBezTo>
                <a:cubicBezTo>
                  <a:pt x="1602" y="260"/>
                  <a:pt x="1544" y="326"/>
                  <a:pt x="1511" y="339"/>
                </a:cubicBezTo>
                <a:cubicBezTo>
                  <a:pt x="1506" y="341"/>
                  <a:pt x="1502" y="341"/>
                  <a:pt x="1501" y="340"/>
                </a:cubicBezTo>
                <a:cubicBezTo>
                  <a:pt x="1500" y="339"/>
                  <a:pt x="1500" y="337"/>
                  <a:pt x="1501" y="335"/>
                </a:cubicBezTo>
                <a:cubicBezTo>
                  <a:pt x="1503" y="323"/>
                  <a:pt x="1509" y="308"/>
                  <a:pt x="1512" y="300"/>
                </a:cubicBezTo>
                <a:cubicBezTo>
                  <a:pt x="1512" y="299"/>
                  <a:pt x="1512" y="299"/>
                  <a:pt x="1512" y="299"/>
                </a:cubicBezTo>
                <a:cubicBezTo>
                  <a:pt x="1513" y="296"/>
                  <a:pt x="1513" y="294"/>
                  <a:pt x="1512" y="292"/>
                </a:cubicBezTo>
                <a:cubicBezTo>
                  <a:pt x="1512" y="291"/>
                  <a:pt x="1511" y="291"/>
                  <a:pt x="1509" y="291"/>
                </a:cubicBezTo>
                <a:cubicBezTo>
                  <a:pt x="1508" y="291"/>
                  <a:pt x="1506" y="292"/>
                  <a:pt x="1504" y="294"/>
                </a:cubicBezTo>
                <a:cubicBezTo>
                  <a:pt x="1503" y="295"/>
                  <a:pt x="1502" y="296"/>
                  <a:pt x="1502" y="298"/>
                </a:cubicBezTo>
                <a:cubicBezTo>
                  <a:pt x="1495" y="307"/>
                  <a:pt x="1487" y="319"/>
                  <a:pt x="1485" y="331"/>
                </a:cubicBezTo>
                <a:cubicBezTo>
                  <a:pt x="1485" y="336"/>
                  <a:pt x="1487" y="341"/>
                  <a:pt x="1491" y="346"/>
                </a:cubicBezTo>
                <a:cubicBezTo>
                  <a:pt x="1495" y="351"/>
                  <a:pt x="1501" y="354"/>
                  <a:pt x="1506" y="354"/>
                </a:cubicBezTo>
                <a:cubicBezTo>
                  <a:pt x="1506" y="354"/>
                  <a:pt x="1507" y="354"/>
                  <a:pt x="1508" y="354"/>
                </a:cubicBezTo>
                <a:cubicBezTo>
                  <a:pt x="1543" y="347"/>
                  <a:pt x="1610" y="272"/>
                  <a:pt x="1647" y="228"/>
                </a:cubicBezTo>
                <a:cubicBezTo>
                  <a:pt x="1686" y="181"/>
                  <a:pt x="1747" y="95"/>
                  <a:pt x="1762" y="62"/>
                </a:cubicBezTo>
                <a:cubicBezTo>
                  <a:pt x="1764" y="58"/>
                  <a:pt x="1763" y="52"/>
                  <a:pt x="1760" y="49"/>
                </a:cubicBezTo>
                <a:close/>
                <a:moveTo>
                  <a:pt x="1991" y="253"/>
                </a:moveTo>
                <a:cubicBezTo>
                  <a:pt x="1992" y="254"/>
                  <a:pt x="1992" y="255"/>
                  <a:pt x="1992" y="256"/>
                </a:cubicBezTo>
                <a:cubicBezTo>
                  <a:pt x="1992" y="257"/>
                  <a:pt x="1991" y="259"/>
                  <a:pt x="1990" y="261"/>
                </a:cubicBezTo>
                <a:cubicBezTo>
                  <a:pt x="1982" y="273"/>
                  <a:pt x="1968" y="291"/>
                  <a:pt x="1948" y="308"/>
                </a:cubicBezTo>
                <a:cubicBezTo>
                  <a:pt x="1929" y="324"/>
                  <a:pt x="1915" y="333"/>
                  <a:pt x="1903" y="337"/>
                </a:cubicBezTo>
                <a:cubicBezTo>
                  <a:pt x="1897" y="339"/>
                  <a:pt x="1890" y="340"/>
                  <a:pt x="1884" y="340"/>
                </a:cubicBezTo>
                <a:cubicBezTo>
                  <a:pt x="1873" y="340"/>
                  <a:pt x="1863" y="335"/>
                  <a:pt x="1857" y="331"/>
                </a:cubicBezTo>
                <a:cubicBezTo>
                  <a:pt x="1849" y="326"/>
                  <a:pt x="1845" y="317"/>
                  <a:pt x="1846" y="304"/>
                </a:cubicBezTo>
                <a:cubicBezTo>
                  <a:pt x="1846" y="286"/>
                  <a:pt x="1860" y="240"/>
                  <a:pt x="1872" y="215"/>
                </a:cubicBezTo>
                <a:cubicBezTo>
                  <a:pt x="1876" y="206"/>
                  <a:pt x="1880" y="197"/>
                  <a:pt x="1884" y="190"/>
                </a:cubicBezTo>
                <a:cubicBezTo>
                  <a:pt x="1876" y="198"/>
                  <a:pt x="1866" y="207"/>
                  <a:pt x="1854" y="218"/>
                </a:cubicBezTo>
                <a:cubicBezTo>
                  <a:pt x="1835" y="234"/>
                  <a:pt x="1819" y="246"/>
                  <a:pt x="1806" y="253"/>
                </a:cubicBezTo>
                <a:cubicBezTo>
                  <a:pt x="1803" y="255"/>
                  <a:pt x="1800" y="256"/>
                  <a:pt x="1797" y="256"/>
                </a:cubicBezTo>
                <a:cubicBezTo>
                  <a:pt x="1792" y="256"/>
                  <a:pt x="1786" y="254"/>
                  <a:pt x="1786" y="242"/>
                </a:cubicBezTo>
                <a:cubicBezTo>
                  <a:pt x="1786" y="227"/>
                  <a:pt x="1798" y="207"/>
                  <a:pt x="1822" y="183"/>
                </a:cubicBezTo>
                <a:cubicBezTo>
                  <a:pt x="1819" y="184"/>
                  <a:pt x="1817" y="185"/>
                  <a:pt x="1815" y="185"/>
                </a:cubicBezTo>
                <a:cubicBezTo>
                  <a:pt x="1801" y="187"/>
                  <a:pt x="1755" y="187"/>
                  <a:pt x="1730" y="187"/>
                </a:cubicBezTo>
                <a:cubicBezTo>
                  <a:pt x="1720" y="200"/>
                  <a:pt x="1709" y="218"/>
                  <a:pt x="1707" y="236"/>
                </a:cubicBezTo>
                <a:cubicBezTo>
                  <a:pt x="1707" y="242"/>
                  <a:pt x="1708" y="247"/>
                  <a:pt x="1711" y="250"/>
                </a:cubicBezTo>
                <a:cubicBezTo>
                  <a:pt x="1715" y="254"/>
                  <a:pt x="1719" y="254"/>
                  <a:pt x="1722" y="254"/>
                </a:cubicBezTo>
                <a:cubicBezTo>
                  <a:pt x="1723" y="254"/>
                  <a:pt x="1724" y="254"/>
                  <a:pt x="1725" y="254"/>
                </a:cubicBezTo>
                <a:cubicBezTo>
                  <a:pt x="1739" y="253"/>
                  <a:pt x="1756" y="246"/>
                  <a:pt x="1767" y="239"/>
                </a:cubicBezTo>
                <a:cubicBezTo>
                  <a:pt x="1768" y="239"/>
                  <a:pt x="1770" y="238"/>
                  <a:pt x="1771" y="238"/>
                </a:cubicBezTo>
                <a:cubicBezTo>
                  <a:pt x="1773" y="238"/>
                  <a:pt x="1775" y="240"/>
                  <a:pt x="1775" y="241"/>
                </a:cubicBezTo>
                <a:cubicBezTo>
                  <a:pt x="1776" y="242"/>
                  <a:pt x="1776" y="244"/>
                  <a:pt x="1772" y="247"/>
                </a:cubicBezTo>
                <a:cubicBezTo>
                  <a:pt x="1762" y="254"/>
                  <a:pt x="1744" y="264"/>
                  <a:pt x="1729" y="267"/>
                </a:cubicBezTo>
                <a:cubicBezTo>
                  <a:pt x="1728" y="267"/>
                  <a:pt x="1727" y="267"/>
                  <a:pt x="1726" y="267"/>
                </a:cubicBezTo>
                <a:cubicBezTo>
                  <a:pt x="1718" y="267"/>
                  <a:pt x="1709" y="263"/>
                  <a:pt x="1703" y="256"/>
                </a:cubicBezTo>
                <a:cubicBezTo>
                  <a:pt x="1697" y="250"/>
                  <a:pt x="1694" y="243"/>
                  <a:pt x="1694" y="235"/>
                </a:cubicBezTo>
                <a:cubicBezTo>
                  <a:pt x="1696" y="189"/>
                  <a:pt x="1746" y="136"/>
                  <a:pt x="1778" y="125"/>
                </a:cubicBezTo>
                <a:cubicBezTo>
                  <a:pt x="1786" y="121"/>
                  <a:pt x="1794" y="125"/>
                  <a:pt x="1799" y="133"/>
                </a:cubicBezTo>
                <a:cubicBezTo>
                  <a:pt x="1803" y="141"/>
                  <a:pt x="1804" y="150"/>
                  <a:pt x="1800" y="157"/>
                </a:cubicBezTo>
                <a:cubicBezTo>
                  <a:pt x="1796" y="165"/>
                  <a:pt x="1787" y="171"/>
                  <a:pt x="1776" y="176"/>
                </a:cubicBezTo>
                <a:cubicBezTo>
                  <a:pt x="1791" y="176"/>
                  <a:pt x="1805" y="175"/>
                  <a:pt x="1814" y="174"/>
                </a:cubicBezTo>
                <a:cubicBezTo>
                  <a:pt x="1822" y="173"/>
                  <a:pt x="1831" y="168"/>
                  <a:pt x="1836" y="164"/>
                </a:cubicBezTo>
                <a:cubicBezTo>
                  <a:pt x="1838" y="161"/>
                  <a:pt x="1842" y="161"/>
                  <a:pt x="1844" y="163"/>
                </a:cubicBezTo>
                <a:cubicBezTo>
                  <a:pt x="1857" y="153"/>
                  <a:pt x="1869" y="145"/>
                  <a:pt x="1880" y="141"/>
                </a:cubicBezTo>
                <a:cubicBezTo>
                  <a:pt x="1884" y="139"/>
                  <a:pt x="1889" y="139"/>
                  <a:pt x="1894" y="139"/>
                </a:cubicBezTo>
                <a:cubicBezTo>
                  <a:pt x="1899" y="139"/>
                  <a:pt x="1905" y="140"/>
                  <a:pt x="1909" y="141"/>
                </a:cubicBezTo>
                <a:cubicBezTo>
                  <a:pt x="1911" y="142"/>
                  <a:pt x="1911" y="142"/>
                  <a:pt x="1911" y="142"/>
                </a:cubicBezTo>
                <a:cubicBezTo>
                  <a:pt x="1912" y="142"/>
                  <a:pt x="1913" y="142"/>
                  <a:pt x="1914" y="142"/>
                </a:cubicBezTo>
                <a:cubicBezTo>
                  <a:pt x="1914" y="142"/>
                  <a:pt x="1914" y="142"/>
                  <a:pt x="1914" y="142"/>
                </a:cubicBezTo>
                <a:cubicBezTo>
                  <a:pt x="1917" y="141"/>
                  <a:pt x="1919" y="140"/>
                  <a:pt x="1921" y="139"/>
                </a:cubicBezTo>
                <a:cubicBezTo>
                  <a:pt x="1922" y="137"/>
                  <a:pt x="1924" y="137"/>
                  <a:pt x="1925" y="137"/>
                </a:cubicBezTo>
                <a:cubicBezTo>
                  <a:pt x="1926" y="137"/>
                  <a:pt x="1928" y="138"/>
                  <a:pt x="1929" y="140"/>
                </a:cubicBezTo>
                <a:cubicBezTo>
                  <a:pt x="1930" y="140"/>
                  <a:pt x="1931" y="143"/>
                  <a:pt x="1930" y="145"/>
                </a:cubicBezTo>
                <a:cubicBezTo>
                  <a:pt x="1930" y="145"/>
                  <a:pt x="1930" y="145"/>
                  <a:pt x="1930" y="145"/>
                </a:cubicBezTo>
                <a:cubicBezTo>
                  <a:pt x="1927" y="150"/>
                  <a:pt x="1924" y="155"/>
                  <a:pt x="1921" y="159"/>
                </a:cubicBezTo>
                <a:cubicBezTo>
                  <a:pt x="1912" y="173"/>
                  <a:pt x="1903" y="187"/>
                  <a:pt x="1895" y="201"/>
                </a:cubicBezTo>
                <a:cubicBezTo>
                  <a:pt x="1878" y="229"/>
                  <a:pt x="1860" y="280"/>
                  <a:pt x="1857" y="305"/>
                </a:cubicBezTo>
                <a:cubicBezTo>
                  <a:pt x="1856" y="307"/>
                  <a:pt x="1856" y="308"/>
                  <a:pt x="1856" y="310"/>
                </a:cubicBezTo>
                <a:cubicBezTo>
                  <a:pt x="1856" y="325"/>
                  <a:pt x="1868" y="328"/>
                  <a:pt x="1878" y="328"/>
                </a:cubicBezTo>
                <a:cubicBezTo>
                  <a:pt x="1885" y="328"/>
                  <a:pt x="1893" y="327"/>
                  <a:pt x="1899" y="325"/>
                </a:cubicBezTo>
                <a:cubicBezTo>
                  <a:pt x="1910" y="321"/>
                  <a:pt x="1924" y="312"/>
                  <a:pt x="1942" y="298"/>
                </a:cubicBezTo>
                <a:cubicBezTo>
                  <a:pt x="1960" y="283"/>
                  <a:pt x="1974" y="267"/>
                  <a:pt x="1982" y="256"/>
                </a:cubicBezTo>
                <a:cubicBezTo>
                  <a:pt x="1984" y="254"/>
                  <a:pt x="1986" y="252"/>
                  <a:pt x="1988" y="252"/>
                </a:cubicBezTo>
                <a:cubicBezTo>
                  <a:pt x="1990" y="252"/>
                  <a:pt x="1990" y="252"/>
                  <a:pt x="1990" y="252"/>
                </a:cubicBezTo>
                <a:lnTo>
                  <a:pt x="1991" y="253"/>
                </a:lnTo>
                <a:close/>
                <a:moveTo>
                  <a:pt x="1817" y="235"/>
                </a:moveTo>
                <a:cubicBezTo>
                  <a:pt x="1839" y="220"/>
                  <a:pt x="1865" y="196"/>
                  <a:pt x="1895" y="160"/>
                </a:cubicBezTo>
                <a:cubicBezTo>
                  <a:pt x="1895" y="160"/>
                  <a:pt x="1895" y="160"/>
                  <a:pt x="1895" y="160"/>
                </a:cubicBezTo>
                <a:cubicBezTo>
                  <a:pt x="1895" y="157"/>
                  <a:pt x="1891" y="153"/>
                  <a:pt x="1884" y="153"/>
                </a:cubicBezTo>
                <a:cubicBezTo>
                  <a:pt x="1882" y="153"/>
                  <a:pt x="1880" y="154"/>
                  <a:pt x="1877" y="154"/>
                </a:cubicBezTo>
                <a:cubicBezTo>
                  <a:pt x="1868" y="157"/>
                  <a:pt x="1856" y="166"/>
                  <a:pt x="1841" y="182"/>
                </a:cubicBezTo>
                <a:cubicBezTo>
                  <a:pt x="1828" y="197"/>
                  <a:pt x="1818" y="211"/>
                  <a:pt x="1812" y="225"/>
                </a:cubicBezTo>
                <a:cubicBezTo>
                  <a:pt x="1811" y="227"/>
                  <a:pt x="1811" y="229"/>
                  <a:pt x="1811" y="231"/>
                </a:cubicBezTo>
                <a:cubicBezTo>
                  <a:pt x="1811" y="236"/>
                  <a:pt x="1812" y="236"/>
                  <a:pt x="1814" y="236"/>
                </a:cubicBezTo>
                <a:cubicBezTo>
                  <a:pt x="1814" y="236"/>
                  <a:pt x="1815" y="236"/>
                  <a:pt x="1817" y="235"/>
                </a:cubicBezTo>
                <a:close/>
                <a:moveTo>
                  <a:pt x="1739" y="175"/>
                </a:moveTo>
                <a:cubicBezTo>
                  <a:pt x="1759" y="173"/>
                  <a:pt x="1779" y="163"/>
                  <a:pt x="1787" y="151"/>
                </a:cubicBezTo>
                <a:cubicBezTo>
                  <a:pt x="1791" y="146"/>
                  <a:pt x="1791" y="142"/>
                  <a:pt x="1790" y="141"/>
                </a:cubicBezTo>
                <a:cubicBezTo>
                  <a:pt x="1789" y="139"/>
                  <a:pt x="1788" y="139"/>
                  <a:pt x="1787" y="139"/>
                </a:cubicBezTo>
                <a:cubicBezTo>
                  <a:pt x="1785" y="139"/>
                  <a:pt x="1783" y="139"/>
                  <a:pt x="1779" y="141"/>
                </a:cubicBezTo>
                <a:cubicBezTo>
                  <a:pt x="1768" y="148"/>
                  <a:pt x="1754" y="160"/>
                  <a:pt x="1739" y="175"/>
                </a:cubicBezTo>
                <a:close/>
                <a:moveTo>
                  <a:pt x="2034" y="151"/>
                </a:moveTo>
                <a:cubicBezTo>
                  <a:pt x="2033" y="151"/>
                  <a:pt x="2033" y="151"/>
                  <a:pt x="2033" y="151"/>
                </a:cubicBezTo>
                <a:cubicBezTo>
                  <a:pt x="2030" y="149"/>
                  <a:pt x="2024" y="148"/>
                  <a:pt x="2017" y="148"/>
                </a:cubicBezTo>
                <a:cubicBezTo>
                  <a:pt x="2016" y="149"/>
                  <a:pt x="2016" y="149"/>
                  <a:pt x="2016" y="149"/>
                </a:cubicBezTo>
                <a:cubicBezTo>
                  <a:pt x="2008" y="152"/>
                  <a:pt x="1998" y="159"/>
                  <a:pt x="1984" y="170"/>
                </a:cubicBezTo>
                <a:cubicBezTo>
                  <a:pt x="1971" y="181"/>
                  <a:pt x="1960" y="191"/>
                  <a:pt x="1952" y="201"/>
                </a:cubicBezTo>
                <a:cubicBezTo>
                  <a:pt x="1952" y="201"/>
                  <a:pt x="1952" y="201"/>
                  <a:pt x="1952" y="201"/>
                </a:cubicBezTo>
                <a:cubicBezTo>
                  <a:pt x="1956" y="193"/>
                  <a:pt x="1965" y="180"/>
                  <a:pt x="1978" y="163"/>
                </a:cubicBezTo>
                <a:cubicBezTo>
                  <a:pt x="1979" y="161"/>
                  <a:pt x="1980" y="158"/>
                  <a:pt x="1979" y="156"/>
                </a:cubicBezTo>
                <a:cubicBezTo>
                  <a:pt x="1978" y="154"/>
                  <a:pt x="1976" y="153"/>
                  <a:pt x="1973" y="153"/>
                </a:cubicBezTo>
                <a:cubicBezTo>
                  <a:pt x="1972" y="153"/>
                  <a:pt x="1971" y="153"/>
                  <a:pt x="1970" y="154"/>
                </a:cubicBezTo>
                <a:cubicBezTo>
                  <a:pt x="1954" y="163"/>
                  <a:pt x="1949" y="166"/>
                  <a:pt x="1947" y="167"/>
                </a:cubicBezTo>
                <a:cubicBezTo>
                  <a:pt x="1946" y="167"/>
                  <a:pt x="1946" y="167"/>
                  <a:pt x="1946" y="167"/>
                </a:cubicBezTo>
                <a:cubicBezTo>
                  <a:pt x="1946" y="168"/>
                  <a:pt x="1946" y="168"/>
                  <a:pt x="1946" y="168"/>
                </a:cubicBezTo>
                <a:cubicBezTo>
                  <a:pt x="1945" y="170"/>
                  <a:pt x="1945" y="172"/>
                  <a:pt x="1946" y="173"/>
                </a:cubicBezTo>
                <a:cubicBezTo>
                  <a:pt x="1946" y="174"/>
                  <a:pt x="1946" y="175"/>
                  <a:pt x="1946" y="175"/>
                </a:cubicBezTo>
                <a:cubicBezTo>
                  <a:pt x="1946" y="177"/>
                  <a:pt x="1946" y="179"/>
                  <a:pt x="1945" y="182"/>
                </a:cubicBezTo>
                <a:cubicBezTo>
                  <a:pt x="1938" y="199"/>
                  <a:pt x="1924" y="223"/>
                  <a:pt x="1903" y="255"/>
                </a:cubicBezTo>
                <a:cubicBezTo>
                  <a:pt x="1902" y="256"/>
                  <a:pt x="1902" y="258"/>
                  <a:pt x="1903" y="260"/>
                </a:cubicBezTo>
                <a:cubicBezTo>
                  <a:pt x="1903" y="263"/>
                  <a:pt x="1906" y="263"/>
                  <a:pt x="1906" y="263"/>
                </a:cubicBezTo>
                <a:cubicBezTo>
                  <a:pt x="1908" y="263"/>
                  <a:pt x="1909" y="262"/>
                  <a:pt x="1909" y="261"/>
                </a:cubicBezTo>
                <a:cubicBezTo>
                  <a:pt x="1914" y="259"/>
                  <a:pt x="1918" y="257"/>
                  <a:pt x="1922" y="255"/>
                </a:cubicBezTo>
                <a:cubicBezTo>
                  <a:pt x="1924" y="254"/>
                  <a:pt x="1925" y="253"/>
                  <a:pt x="1926" y="252"/>
                </a:cubicBezTo>
                <a:cubicBezTo>
                  <a:pt x="1950" y="213"/>
                  <a:pt x="1977" y="184"/>
                  <a:pt x="2007" y="168"/>
                </a:cubicBezTo>
                <a:cubicBezTo>
                  <a:pt x="2014" y="164"/>
                  <a:pt x="2018" y="163"/>
                  <a:pt x="2022" y="165"/>
                </a:cubicBezTo>
                <a:cubicBezTo>
                  <a:pt x="2022" y="165"/>
                  <a:pt x="2023" y="165"/>
                  <a:pt x="2024" y="165"/>
                </a:cubicBezTo>
                <a:cubicBezTo>
                  <a:pt x="2029" y="165"/>
                  <a:pt x="2035" y="158"/>
                  <a:pt x="2035" y="154"/>
                </a:cubicBezTo>
                <a:cubicBezTo>
                  <a:pt x="2035" y="153"/>
                  <a:pt x="2035" y="152"/>
                  <a:pt x="2034" y="15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55148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pl-PL" sz="3200" dirty="0" err="1">
                <a:solidFill>
                  <a:schemeClr val="accent5"/>
                </a:solidFill>
              </a:rPr>
              <a:t>See</a:t>
            </a:r>
            <a:r>
              <a:rPr lang="pl-PL" sz="3200" dirty="0">
                <a:solidFill>
                  <a:schemeClr val="accent5"/>
                </a:solidFill>
              </a:rPr>
              <a:t> &amp; </a:t>
            </a:r>
            <a:r>
              <a:rPr lang="pl-PL" sz="3200" dirty="0" err="1">
                <a:solidFill>
                  <a:schemeClr val="accent5"/>
                </a:solidFill>
              </a:rPr>
              <a:t>get</a:t>
            </a:r>
            <a:r>
              <a:rPr lang="pl-PL" sz="3200" dirty="0">
                <a:solidFill>
                  <a:schemeClr val="accent5"/>
                </a:solidFill>
              </a:rPr>
              <a:t> </a:t>
            </a:r>
            <a:r>
              <a:rPr lang="pl-PL" sz="3200" dirty="0" err="1">
                <a:solidFill>
                  <a:schemeClr val="accent5"/>
                </a:solidFill>
              </a:rPr>
              <a:t>more</a:t>
            </a:r>
            <a:r>
              <a:rPr lang="pl-PL" sz="3200" dirty="0">
                <a:solidFill>
                  <a:schemeClr val="accent5"/>
                </a:solidFill>
              </a:rPr>
              <a:t> PPT </a:t>
            </a:r>
            <a:r>
              <a:rPr lang="pl-PL" sz="3200" dirty="0" err="1">
                <a:solidFill>
                  <a:schemeClr val="accent5"/>
                </a:solidFill>
              </a:rPr>
              <a:t>graphics</a:t>
            </a:r>
            <a:endParaRPr lang="pl-PL" sz="3200" dirty="0">
              <a:solidFill>
                <a:schemeClr val="accent5"/>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7575" y="381995"/>
            <a:ext cx="2077580" cy="633663"/>
          </a:xfrm>
          <a:prstGeom prst="rect">
            <a:avLst/>
          </a:prstGeom>
        </p:spPr>
      </p:pic>
      <p:sp>
        <p:nvSpPr>
          <p:cNvPr id="8" name="Prostokąt 6">
            <a:extLst>
              <a:ext uri="{FF2B5EF4-FFF2-40B4-BE49-F238E27FC236}">
                <a16:creationId xmlns:a16="http://schemas.microsoft.com/office/drawing/2014/main" id="{C9C001FF-F4C4-4EBB-A70F-9DE3C59940F5}"/>
              </a:ext>
            </a:extLst>
          </p:cNvPr>
          <p:cNvSpPr/>
          <p:nvPr/>
        </p:nvSpPr>
        <p:spPr>
          <a:xfrm>
            <a:off x="4277586" y="5914348"/>
            <a:ext cx="3636829" cy="400110"/>
          </a:xfrm>
          <a:prstGeom prst="rect">
            <a:avLst/>
          </a:prstGeom>
        </p:spPr>
        <p:txBody>
          <a:bodyPr wrap="none">
            <a:spAutoFit/>
          </a:bodyPr>
          <a:lstStyle/>
          <a:p>
            <a:pPr algn="ctr">
              <a:spcAft>
                <a:spcPts val="1200"/>
              </a:spcAft>
              <a:defRPr/>
            </a:pPr>
            <a:r>
              <a:rPr lang="pl-PL" sz="2000" dirty="0" err="1">
                <a:solidFill>
                  <a:schemeClr val="bg1"/>
                </a:solidFill>
                <a:latin typeface="Calibri Light" panose="020F0302020204030204" pitchFamily="34" charset="0"/>
                <a:ea typeface="+mj-ea"/>
                <a:cs typeface="Calibri Light" panose="020F0302020204030204" pitchFamily="34" charset="0"/>
              </a:rPr>
              <a:t>Browse</a:t>
            </a:r>
            <a:r>
              <a:rPr lang="pl-PL" sz="2000" dirty="0">
                <a:solidFill>
                  <a:schemeClr val="bg1"/>
                </a:solidFill>
                <a:latin typeface="Calibri Light" panose="020F0302020204030204" pitchFamily="34" charset="0"/>
                <a:ea typeface="+mj-ea"/>
                <a:cs typeface="Calibri Light" panose="020F0302020204030204" pitchFamily="34" charset="0"/>
              </a:rPr>
              <a:t>:  </a:t>
            </a:r>
            <a:r>
              <a:rPr lang="pl-PL" sz="2000" dirty="0">
                <a:solidFill>
                  <a:schemeClr val="bg1">
                    <a:lumMod val="85000"/>
                  </a:schemeClr>
                </a:solidFill>
                <a:latin typeface="Calibri Light" panose="020F0302020204030204" pitchFamily="34" charset="0"/>
                <a:ea typeface="+mj-ea"/>
                <a:cs typeface="Calibri Light" panose="020F0302020204030204" pitchFamily="34" charset="0"/>
                <a:hlinkClick r:id="rId4"/>
              </a:rPr>
              <a:t>www.infoDiagram.com</a:t>
            </a:r>
            <a:r>
              <a:rPr lang="pl-PL" sz="2000" dirty="0">
                <a:solidFill>
                  <a:schemeClr val="bg1">
                    <a:lumMod val="85000"/>
                  </a:schemeClr>
                </a:solidFill>
                <a:latin typeface="Calibri Light" panose="020F0302020204030204" pitchFamily="34" charset="0"/>
                <a:ea typeface="+mj-ea"/>
                <a:cs typeface="Calibri Light" panose="020F0302020204030204" pitchFamily="34" charset="0"/>
              </a:rPr>
              <a:t>  </a:t>
            </a:r>
            <a:r>
              <a:rPr lang="pl-PL" sz="2000" dirty="0">
                <a:solidFill>
                  <a:schemeClr val="bg1"/>
                </a:solidFill>
                <a:latin typeface="Calibri Light" panose="020F0302020204030204" pitchFamily="34" charset="0"/>
                <a:ea typeface="+mj-ea"/>
                <a:cs typeface="Calibri Light" panose="020F0302020204030204" pitchFamily="34" charset="0"/>
              </a:rPr>
              <a:t> </a:t>
            </a:r>
          </a:p>
        </p:txBody>
      </p:sp>
      <p:grpSp>
        <p:nvGrpSpPr>
          <p:cNvPr id="3" name="Group 2">
            <a:extLst>
              <a:ext uri="{FF2B5EF4-FFF2-40B4-BE49-F238E27FC236}">
                <a16:creationId xmlns:a16="http://schemas.microsoft.com/office/drawing/2014/main" id="{D5524132-8125-42A2-8C35-80413BB47F8E}"/>
              </a:ext>
            </a:extLst>
          </p:cNvPr>
          <p:cNvGrpSpPr/>
          <p:nvPr/>
        </p:nvGrpSpPr>
        <p:grpSpPr>
          <a:xfrm>
            <a:off x="2356640" y="1424147"/>
            <a:ext cx="7478720" cy="4293361"/>
            <a:chOff x="1510601" y="3499936"/>
            <a:chExt cx="5221181" cy="2997360"/>
          </a:xfrm>
        </p:grpSpPr>
        <p:pic>
          <p:nvPicPr>
            <p:cNvPr id="15" name="Picture 14" descr="Diagram&#10;&#10;Description automatically generated">
              <a:hlinkClick r:id="rId5"/>
              <a:extLst>
                <a:ext uri="{FF2B5EF4-FFF2-40B4-BE49-F238E27FC236}">
                  <a16:creationId xmlns:a16="http://schemas.microsoft.com/office/drawing/2014/main" id="{D3BD453C-C688-4E7A-8102-7A57A09828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0601" y="5049533"/>
              <a:ext cx="2573801" cy="1447763"/>
            </a:xfrm>
            <a:prstGeom prst="rect">
              <a:avLst/>
            </a:prstGeom>
            <a:effectLst>
              <a:outerShdw blurRad="63500" sx="102000" sy="102000" algn="ctr" rotWithShape="0">
                <a:prstClr val="black">
                  <a:alpha val="40000"/>
                </a:prstClr>
              </a:outerShdw>
            </a:effectLst>
          </p:spPr>
        </p:pic>
        <p:pic>
          <p:nvPicPr>
            <p:cNvPr id="19" name="Picture 18" descr="Diagram&#10;&#10;Description automatically generated">
              <a:hlinkClick r:id="rId7"/>
              <a:extLst>
                <a:ext uri="{FF2B5EF4-FFF2-40B4-BE49-F238E27FC236}">
                  <a16:creationId xmlns:a16="http://schemas.microsoft.com/office/drawing/2014/main" id="{43DB29ED-FF58-4A29-B9E0-5ED442976A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57981" y="5047792"/>
              <a:ext cx="2573801" cy="1447763"/>
            </a:xfrm>
            <a:prstGeom prst="rect">
              <a:avLst/>
            </a:prstGeom>
            <a:effectLst>
              <a:outerShdw blurRad="63500" sx="102000" sy="102000" algn="ctr" rotWithShape="0">
                <a:prstClr val="black">
                  <a:alpha val="40000"/>
                </a:prstClr>
              </a:outerShdw>
            </a:effectLst>
          </p:spPr>
        </p:pic>
        <p:pic>
          <p:nvPicPr>
            <p:cNvPr id="21" name="Picture 20" descr="A screenshot of a computer&#10;&#10;Description automatically generated with medium confidence">
              <a:hlinkClick r:id="rId9"/>
              <a:extLst>
                <a:ext uri="{FF2B5EF4-FFF2-40B4-BE49-F238E27FC236}">
                  <a16:creationId xmlns:a16="http://schemas.microsoft.com/office/drawing/2014/main" id="{33835EB3-4E58-45C0-ADD0-7AD3DC805ED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54885" y="3499936"/>
              <a:ext cx="2573801" cy="1447763"/>
            </a:xfrm>
            <a:prstGeom prst="rect">
              <a:avLst/>
            </a:prstGeom>
            <a:effectLst>
              <a:outerShdw blurRad="63500" sx="102000" sy="102000" algn="ctr" rotWithShape="0">
                <a:prstClr val="black">
                  <a:alpha val="40000"/>
                </a:prstClr>
              </a:outerShdw>
            </a:effectLst>
          </p:spPr>
        </p:pic>
        <p:pic>
          <p:nvPicPr>
            <p:cNvPr id="22" name="Picture 21" descr="Graphical user interface, application&#10;&#10;Description automatically generated with medium confidence">
              <a:hlinkClick r:id="rId11"/>
              <a:extLst>
                <a:ext uri="{FF2B5EF4-FFF2-40B4-BE49-F238E27FC236}">
                  <a16:creationId xmlns:a16="http://schemas.microsoft.com/office/drawing/2014/main" id="{4F94ED3C-75C1-44BE-9069-D7460D19DDC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513697" y="3501677"/>
              <a:ext cx="2567610" cy="1444281"/>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408976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5EDBD8A-8CDA-97C8-D351-8D64CC00B4D1}"/>
              </a:ext>
            </a:extLst>
          </p:cNvPr>
          <p:cNvGrpSpPr/>
          <p:nvPr/>
        </p:nvGrpSpPr>
        <p:grpSpPr>
          <a:xfrm>
            <a:off x="617218" y="1309208"/>
            <a:ext cx="4645898" cy="1423360"/>
            <a:chOff x="-5847703" y="4100421"/>
            <a:chExt cx="6021849" cy="2028570"/>
          </a:xfrm>
        </p:grpSpPr>
        <p:sp>
          <p:nvSpPr>
            <p:cNvPr id="21" name="Freeform 7">
              <a:extLst>
                <a:ext uri="{FF2B5EF4-FFF2-40B4-BE49-F238E27FC236}">
                  <a16:creationId xmlns:a16="http://schemas.microsoft.com/office/drawing/2014/main" id="{5C53B781-2F0B-A5F2-D542-2BBC4B6C8597}"/>
                </a:ext>
              </a:extLst>
            </p:cNvPr>
            <p:cNvSpPr>
              <a:spLocks/>
            </p:cNvSpPr>
            <p:nvPr/>
          </p:nvSpPr>
          <p:spPr bwMode="auto">
            <a:xfrm rot="16200000">
              <a:off x="-5749060" y="4017108"/>
              <a:ext cx="2013240" cy="2210525"/>
            </a:xfrm>
            <a:custGeom>
              <a:avLst/>
              <a:gdLst>
                <a:gd name="T0" fmla="*/ 489 w 500"/>
                <a:gd name="T1" fmla="*/ 167 h 422"/>
                <a:gd name="T2" fmla="*/ 457 w 500"/>
                <a:gd name="T3" fmla="*/ 157 h 422"/>
                <a:gd name="T4" fmla="*/ 428 w 500"/>
                <a:gd name="T5" fmla="*/ 172 h 422"/>
                <a:gd name="T6" fmla="*/ 407 w 500"/>
                <a:gd name="T7" fmla="*/ 135 h 422"/>
                <a:gd name="T8" fmla="*/ 433 w 500"/>
                <a:gd name="T9" fmla="*/ 27 h 422"/>
                <a:gd name="T10" fmla="*/ 433 w 500"/>
                <a:gd name="T11" fmla="*/ 27 h 422"/>
                <a:gd name="T12" fmla="*/ 419 w 500"/>
                <a:gd name="T13" fmla="*/ 21 h 422"/>
                <a:gd name="T14" fmla="*/ 325 w 500"/>
                <a:gd name="T15" fmla="*/ 4 h 422"/>
                <a:gd name="T16" fmla="*/ 288 w 500"/>
                <a:gd name="T17" fmla="*/ 25 h 422"/>
                <a:gd name="T18" fmla="*/ 303 w 500"/>
                <a:gd name="T19" fmla="*/ 55 h 422"/>
                <a:gd name="T20" fmla="*/ 293 w 500"/>
                <a:gd name="T21" fmla="*/ 86 h 422"/>
                <a:gd name="T22" fmla="*/ 250 w 500"/>
                <a:gd name="T23" fmla="*/ 96 h 422"/>
                <a:gd name="T24" fmla="*/ 198 w 500"/>
                <a:gd name="T25" fmla="*/ 76 h 422"/>
                <a:gd name="T26" fmla="*/ 205 w 500"/>
                <a:gd name="T27" fmla="*/ 46 h 422"/>
                <a:gd name="T28" fmla="*/ 213 w 500"/>
                <a:gd name="T29" fmla="*/ 28 h 422"/>
                <a:gd name="T30" fmla="*/ 198 w 500"/>
                <a:gd name="T31" fmla="*/ 8 h 422"/>
                <a:gd name="T32" fmla="*/ 114 w 500"/>
                <a:gd name="T33" fmla="*/ 15 h 422"/>
                <a:gd name="T34" fmla="*/ 70 w 500"/>
                <a:gd name="T35" fmla="*/ 29 h 422"/>
                <a:gd name="T36" fmla="*/ 67 w 500"/>
                <a:gd name="T37" fmla="*/ 30 h 422"/>
                <a:gd name="T38" fmla="*/ 67 w 500"/>
                <a:gd name="T39" fmla="*/ 31 h 422"/>
                <a:gd name="T40" fmla="*/ 67 w 500"/>
                <a:gd name="T41" fmla="*/ 31 h 422"/>
                <a:gd name="T42" fmla="*/ 93 w 500"/>
                <a:gd name="T43" fmla="*/ 140 h 422"/>
                <a:gd name="T44" fmla="*/ 72 w 500"/>
                <a:gd name="T45" fmla="*/ 177 h 422"/>
                <a:gd name="T46" fmla="*/ 42 w 500"/>
                <a:gd name="T47" fmla="*/ 162 h 422"/>
                <a:gd name="T48" fmla="*/ 11 w 500"/>
                <a:gd name="T49" fmla="*/ 172 h 422"/>
                <a:gd name="T50" fmla="*/ 1 w 500"/>
                <a:gd name="T51" fmla="*/ 215 h 422"/>
                <a:gd name="T52" fmla="*/ 21 w 500"/>
                <a:gd name="T53" fmla="*/ 266 h 422"/>
                <a:gd name="T54" fmla="*/ 51 w 500"/>
                <a:gd name="T55" fmla="*/ 260 h 422"/>
                <a:gd name="T56" fmla="*/ 69 w 500"/>
                <a:gd name="T57" fmla="*/ 252 h 422"/>
                <a:gd name="T58" fmla="*/ 89 w 500"/>
                <a:gd name="T59" fmla="*/ 266 h 422"/>
                <a:gd name="T60" fmla="*/ 68 w 500"/>
                <a:gd name="T61" fmla="*/ 394 h 422"/>
                <a:gd name="T62" fmla="*/ 66 w 500"/>
                <a:gd name="T63" fmla="*/ 397 h 422"/>
                <a:gd name="T64" fmla="*/ 67 w 500"/>
                <a:gd name="T65" fmla="*/ 397 h 422"/>
                <a:gd name="T66" fmla="*/ 67 w 500"/>
                <a:gd name="T67" fmla="*/ 398 h 422"/>
                <a:gd name="T68" fmla="*/ 72 w 500"/>
                <a:gd name="T69" fmla="*/ 399 h 422"/>
                <a:gd name="T70" fmla="*/ 175 w 500"/>
                <a:gd name="T71" fmla="*/ 419 h 422"/>
                <a:gd name="T72" fmla="*/ 212 w 500"/>
                <a:gd name="T73" fmla="*/ 398 h 422"/>
                <a:gd name="T74" fmla="*/ 197 w 500"/>
                <a:gd name="T75" fmla="*/ 368 h 422"/>
                <a:gd name="T76" fmla="*/ 207 w 500"/>
                <a:gd name="T77" fmla="*/ 337 h 422"/>
                <a:gd name="T78" fmla="*/ 250 w 500"/>
                <a:gd name="T79" fmla="*/ 327 h 422"/>
                <a:gd name="T80" fmla="*/ 302 w 500"/>
                <a:gd name="T81" fmla="*/ 347 h 422"/>
                <a:gd name="T82" fmla="*/ 295 w 500"/>
                <a:gd name="T83" fmla="*/ 377 h 422"/>
                <a:gd name="T84" fmla="*/ 287 w 500"/>
                <a:gd name="T85" fmla="*/ 395 h 422"/>
                <a:gd name="T86" fmla="*/ 302 w 500"/>
                <a:gd name="T87" fmla="*/ 415 h 422"/>
                <a:gd name="T88" fmla="*/ 372 w 500"/>
                <a:gd name="T89" fmla="*/ 412 h 422"/>
                <a:gd name="T90" fmla="*/ 433 w 500"/>
                <a:gd name="T91" fmla="*/ 393 h 422"/>
                <a:gd name="T92" fmla="*/ 433 w 500"/>
                <a:gd name="T93" fmla="*/ 393 h 422"/>
                <a:gd name="T94" fmla="*/ 433 w 500"/>
                <a:gd name="T95" fmla="*/ 393 h 422"/>
                <a:gd name="T96" fmla="*/ 433 w 500"/>
                <a:gd name="T97" fmla="*/ 393 h 422"/>
                <a:gd name="T98" fmla="*/ 411 w 500"/>
                <a:gd name="T99" fmla="*/ 261 h 422"/>
                <a:gd name="T100" fmla="*/ 431 w 500"/>
                <a:gd name="T101" fmla="*/ 247 h 422"/>
                <a:gd name="T102" fmla="*/ 448 w 500"/>
                <a:gd name="T103" fmla="*/ 255 h 422"/>
                <a:gd name="T104" fmla="*/ 478 w 500"/>
                <a:gd name="T105" fmla="*/ 261 h 422"/>
                <a:gd name="T106" fmla="*/ 499 w 500"/>
                <a:gd name="T107" fmla="*/ 210 h 422"/>
                <a:gd name="T108" fmla="*/ 489 w 500"/>
                <a:gd name="T109" fmla="*/ 167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0" h="422">
                  <a:moveTo>
                    <a:pt x="489" y="167"/>
                  </a:moveTo>
                  <a:cubicBezTo>
                    <a:pt x="485" y="161"/>
                    <a:pt x="471" y="148"/>
                    <a:pt x="457" y="157"/>
                  </a:cubicBezTo>
                  <a:cubicBezTo>
                    <a:pt x="444" y="165"/>
                    <a:pt x="437" y="172"/>
                    <a:pt x="428" y="172"/>
                  </a:cubicBezTo>
                  <a:cubicBezTo>
                    <a:pt x="419" y="171"/>
                    <a:pt x="405" y="168"/>
                    <a:pt x="407" y="135"/>
                  </a:cubicBezTo>
                  <a:cubicBezTo>
                    <a:pt x="409" y="90"/>
                    <a:pt x="425" y="44"/>
                    <a:pt x="433" y="27"/>
                  </a:cubicBezTo>
                  <a:cubicBezTo>
                    <a:pt x="433" y="27"/>
                    <a:pt x="433" y="27"/>
                    <a:pt x="433" y="27"/>
                  </a:cubicBezTo>
                  <a:cubicBezTo>
                    <a:pt x="419" y="21"/>
                    <a:pt x="419" y="21"/>
                    <a:pt x="419" y="21"/>
                  </a:cubicBezTo>
                  <a:cubicBezTo>
                    <a:pt x="396" y="14"/>
                    <a:pt x="360" y="6"/>
                    <a:pt x="325" y="4"/>
                  </a:cubicBezTo>
                  <a:cubicBezTo>
                    <a:pt x="292" y="2"/>
                    <a:pt x="288" y="17"/>
                    <a:pt x="288" y="25"/>
                  </a:cubicBezTo>
                  <a:cubicBezTo>
                    <a:pt x="288" y="34"/>
                    <a:pt x="295" y="42"/>
                    <a:pt x="303" y="55"/>
                  </a:cubicBezTo>
                  <a:cubicBezTo>
                    <a:pt x="312" y="68"/>
                    <a:pt x="299" y="83"/>
                    <a:pt x="293" y="86"/>
                  </a:cubicBezTo>
                  <a:cubicBezTo>
                    <a:pt x="288" y="89"/>
                    <a:pt x="276" y="97"/>
                    <a:pt x="250" y="96"/>
                  </a:cubicBezTo>
                  <a:cubicBezTo>
                    <a:pt x="222" y="97"/>
                    <a:pt x="202" y="87"/>
                    <a:pt x="198" y="76"/>
                  </a:cubicBezTo>
                  <a:cubicBezTo>
                    <a:pt x="196" y="67"/>
                    <a:pt x="196" y="56"/>
                    <a:pt x="205" y="46"/>
                  </a:cubicBezTo>
                  <a:cubicBezTo>
                    <a:pt x="214" y="35"/>
                    <a:pt x="212" y="36"/>
                    <a:pt x="213" y="28"/>
                  </a:cubicBezTo>
                  <a:cubicBezTo>
                    <a:pt x="214" y="18"/>
                    <a:pt x="207" y="10"/>
                    <a:pt x="198" y="8"/>
                  </a:cubicBezTo>
                  <a:cubicBezTo>
                    <a:pt x="190" y="7"/>
                    <a:pt x="167" y="0"/>
                    <a:pt x="114" y="15"/>
                  </a:cubicBezTo>
                  <a:cubicBezTo>
                    <a:pt x="99" y="18"/>
                    <a:pt x="83" y="22"/>
                    <a:pt x="70" y="29"/>
                  </a:cubicBezTo>
                  <a:cubicBezTo>
                    <a:pt x="69" y="30"/>
                    <a:pt x="68" y="30"/>
                    <a:pt x="67" y="30"/>
                  </a:cubicBezTo>
                  <a:cubicBezTo>
                    <a:pt x="67" y="30"/>
                    <a:pt x="67" y="31"/>
                    <a:pt x="67" y="31"/>
                  </a:cubicBezTo>
                  <a:cubicBezTo>
                    <a:pt x="67" y="31"/>
                    <a:pt x="67" y="31"/>
                    <a:pt x="67" y="31"/>
                  </a:cubicBezTo>
                  <a:cubicBezTo>
                    <a:pt x="75" y="48"/>
                    <a:pt x="90" y="95"/>
                    <a:pt x="93" y="140"/>
                  </a:cubicBezTo>
                  <a:cubicBezTo>
                    <a:pt x="95" y="173"/>
                    <a:pt x="80" y="176"/>
                    <a:pt x="72" y="177"/>
                  </a:cubicBezTo>
                  <a:cubicBezTo>
                    <a:pt x="63" y="177"/>
                    <a:pt x="55" y="170"/>
                    <a:pt x="42" y="162"/>
                  </a:cubicBezTo>
                  <a:cubicBezTo>
                    <a:pt x="29" y="153"/>
                    <a:pt x="14" y="166"/>
                    <a:pt x="11" y="172"/>
                  </a:cubicBezTo>
                  <a:cubicBezTo>
                    <a:pt x="8" y="177"/>
                    <a:pt x="0" y="188"/>
                    <a:pt x="1" y="215"/>
                  </a:cubicBezTo>
                  <a:cubicBezTo>
                    <a:pt x="0" y="243"/>
                    <a:pt x="10" y="263"/>
                    <a:pt x="21" y="266"/>
                  </a:cubicBezTo>
                  <a:cubicBezTo>
                    <a:pt x="30" y="269"/>
                    <a:pt x="41" y="269"/>
                    <a:pt x="51" y="260"/>
                  </a:cubicBezTo>
                  <a:cubicBezTo>
                    <a:pt x="62" y="251"/>
                    <a:pt x="61" y="253"/>
                    <a:pt x="69" y="252"/>
                  </a:cubicBezTo>
                  <a:cubicBezTo>
                    <a:pt x="79" y="251"/>
                    <a:pt x="87" y="258"/>
                    <a:pt x="89" y="266"/>
                  </a:cubicBezTo>
                  <a:cubicBezTo>
                    <a:pt x="90" y="277"/>
                    <a:pt x="100" y="309"/>
                    <a:pt x="68" y="394"/>
                  </a:cubicBezTo>
                  <a:cubicBezTo>
                    <a:pt x="67" y="396"/>
                    <a:pt x="66" y="397"/>
                    <a:pt x="66" y="397"/>
                  </a:cubicBezTo>
                  <a:cubicBezTo>
                    <a:pt x="66" y="397"/>
                    <a:pt x="67" y="397"/>
                    <a:pt x="67" y="397"/>
                  </a:cubicBezTo>
                  <a:cubicBezTo>
                    <a:pt x="67" y="397"/>
                    <a:pt x="67" y="397"/>
                    <a:pt x="67" y="398"/>
                  </a:cubicBezTo>
                  <a:cubicBezTo>
                    <a:pt x="67" y="398"/>
                    <a:pt x="69" y="398"/>
                    <a:pt x="72" y="399"/>
                  </a:cubicBezTo>
                  <a:cubicBezTo>
                    <a:pt x="92" y="407"/>
                    <a:pt x="135" y="416"/>
                    <a:pt x="175" y="419"/>
                  </a:cubicBezTo>
                  <a:cubicBezTo>
                    <a:pt x="208" y="421"/>
                    <a:pt x="212" y="406"/>
                    <a:pt x="212" y="398"/>
                  </a:cubicBezTo>
                  <a:cubicBezTo>
                    <a:pt x="212" y="389"/>
                    <a:pt x="205" y="381"/>
                    <a:pt x="197" y="368"/>
                  </a:cubicBezTo>
                  <a:cubicBezTo>
                    <a:pt x="188" y="355"/>
                    <a:pt x="201" y="340"/>
                    <a:pt x="207" y="337"/>
                  </a:cubicBezTo>
                  <a:cubicBezTo>
                    <a:pt x="212" y="334"/>
                    <a:pt x="223" y="326"/>
                    <a:pt x="250" y="327"/>
                  </a:cubicBezTo>
                  <a:cubicBezTo>
                    <a:pt x="278" y="326"/>
                    <a:pt x="298" y="336"/>
                    <a:pt x="302" y="347"/>
                  </a:cubicBezTo>
                  <a:cubicBezTo>
                    <a:pt x="304" y="356"/>
                    <a:pt x="304" y="367"/>
                    <a:pt x="295" y="377"/>
                  </a:cubicBezTo>
                  <a:cubicBezTo>
                    <a:pt x="286" y="388"/>
                    <a:pt x="288" y="387"/>
                    <a:pt x="287" y="395"/>
                  </a:cubicBezTo>
                  <a:cubicBezTo>
                    <a:pt x="286" y="405"/>
                    <a:pt x="293" y="413"/>
                    <a:pt x="302" y="415"/>
                  </a:cubicBezTo>
                  <a:cubicBezTo>
                    <a:pt x="309" y="416"/>
                    <a:pt x="329" y="422"/>
                    <a:pt x="372" y="412"/>
                  </a:cubicBezTo>
                  <a:cubicBezTo>
                    <a:pt x="403" y="405"/>
                    <a:pt x="429" y="394"/>
                    <a:pt x="433" y="393"/>
                  </a:cubicBezTo>
                  <a:cubicBezTo>
                    <a:pt x="433" y="393"/>
                    <a:pt x="433" y="393"/>
                    <a:pt x="433" y="393"/>
                  </a:cubicBezTo>
                  <a:cubicBezTo>
                    <a:pt x="433" y="393"/>
                    <a:pt x="433" y="393"/>
                    <a:pt x="433" y="393"/>
                  </a:cubicBezTo>
                  <a:cubicBezTo>
                    <a:pt x="433" y="393"/>
                    <a:pt x="433" y="393"/>
                    <a:pt x="433" y="393"/>
                  </a:cubicBezTo>
                  <a:cubicBezTo>
                    <a:pt x="399" y="305"/>
                    <a:pt x="409" y="272"/>
                    <a:pt x="411" y="261"/>
                  </a:cubicBezTo>
                  <a:cubicBezTo>
                    <a:pt x="412" y="253"/>
                    <a:pt x="421" y="246"/>
                    <a:pt x="431" y="247"/>
                  </a:cubicBezTo>
                  <a:cubicBezTo>
                    <a:pt x="438" y="248"/>
                    <a:pt x="438" y="246"/>
                    <a:pt x="448" y="255"/>
                  </a:cubicBezTo>
                  <a:cubicBezTo>
                    <a:pt x="459" y="264"/>
                    <a:pt x="469" y="264"/>
                    <a:pt x="478" y="261"/>
                  </a:cubicBezTo>
                  <a:cubicBezTo>
                    <a:pt x="490" y="258"/>
                    <a:pt x="499" y="238"/>
                    <a:pt x="499" y="210"/>
                  </a:cubicBezTo>
                  <a:cubicBezTo>
                    <a:pt x="500" y="183"/>
                    <a:pt x="492" y="172"/>
                    <a:pt x="489" y="167"/>
                  </a:cubicBezTo>
                  <a:close/>
                </a:path>
              </a:pathLst>
            </a:custGeom>
            <a:solidFill>
              <a:schemeClr val="accent2"/>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050" dirty="0"/>
            </a:p>
          </p:txBody>
        </p:sp>
        <p:sp>
          <p:nvSpPr>
            <p:cNvPr id="22" name="Freeform 8">
              <a:extLst>
                <a:ext uri="{FF2B5EF4-FFF2-40B4-BE49-F238E27FC236}">
                  <a16:creationId xmlns:a16="http://schemas.microsoft.com/office/drawing/2014/main" id="{026DC8CE-D5A5-4ACE-4D7B-BAD33F577402}"/>
                </a:ext>
              </a:extLst>
            </p:cNvPr>
            <p:cNvSpPr>
              <a:spLocks/>
            </p:cNvSpPr>
            <p:nvPr/>
          </p:nvSpPr>
          <p:spPr bwMode="auto">
            <a:xfrm rot="16200000">
              <a:off x="-3683631" y="3808788"/>
              <a:ext cx="1698139" cy="2611833"/>
            </a:xfrm>
            <a:custGeom>
              <a:avLst/>
              <a:gdLst>
                <a:gd name="T0" fmla="*/ 167 w 422"/>
                <a:gd name="T1" fmla="*/ 11 h 499"/>
                <a:gd name="T2" fmla="*/ 157 w 422"/>
                <a:gd name="T3" fmla="*/ 42 h 499"/>
                <a:gd name="T4" fmla="*/ 172 w 422"/>
                <a:gd name="T5" fmla="*/ 71 h 499"/>
                <a:gd name="T6" fmla="*/ 135 w 422"/>
                <a:gd name="T7" fmla="*/ 92 h 499"/>
                <a:gd name="T8" fmla="*/ 27 w 422"/>
                <a:gd name="T9" fmla="*/ 67 h 499"/>
                <a:gd name="T10" fmla="*/ 27 w 422"/>
                <a:gd name="T11" fmla="*/ 66 h 499"/>
                <a:gd name="T12" fmla="*/ 21 w 422"/>
                <a:gd name="T13" fmla="*/ 81 h 499"/>
                <a:gd name="T14" fmla="*/ 4 w 422"/>
                <a:gd name="T15" fmla="*/ 175 h 499"/>
                <a:gd name="T16" fmla="*/ 25 w 422"/>
                <a:gd name="T17" fmla="*/ 211 h 499"/>
                <a:gd name="T18" fmla="*/ 55 w 422"/>
                <a:gd name="T19" fmla="*/ 196 h 499"/>
                <a:gd name="T20" fmla="*/ 86 w 422"/>
                <a:gd name="T21" fmla="*/ 206 h 499"/>
                <a:gd name="T22" fmla="*/ 96 w 422"/>
                <a:gd name="T23" fmla="*/ 250 h 499"/>
                <a:gd name="T24" fmla="*/ 76 w 422"/>
                <a:gd name="T25" fmla="*/ 301 h 499"/>
                <a:gd name="T26" fmla="*/ 46 w 422"/>
                <a:gd name="T27" fmla="*/ 294 h 499"/>
                <a:gd name="T28" fmla="*/ 28 w 422"/>
                <a:gd name="T29" fmla="*/ 287 h 499"/>
                <a:gd name="T30" fmla="*/ 8 w 422"/>
                <a:gd name="T31" fmla="*/ 301 h 499"/>
                <a:gd name="T32" fmla="*/ 15 w 422"/>
                <a:gd name="T33" fmla="*/ 385 h 499"/>
                <a:gd name="T34" fmla="*/ 29 w 422"/>
                <a:gd name="T35" fmla="*/ 429 h 499"/>
                <a:gd name="T36" fmla="*/ 30 w 422"/>
                <a:gd name="T37" fmla="*/ 432 h 499"/>
                <a:gd name="T38" fmla="*/ 31 w 422"/>
                <a:gd name="T39" fmla="*/ 432 h 499"/>
                <a:gd name="T40" fmla="*/ 31 w 422"/>
                <a:gd name="T41" fmla="*/ 433 h 499"/>
                <a:gd name="T42" fmla="*/ 140 w 422"/>
                <a:gd name="T43" fmla="*/ 407 h 499"/>
                <a:gd name="T44" fmla="*/ 177 w 422"/>
                <a:gd name="T45" fmla="*/ 428 h 499"/>
                <a:gd name="T46" fmla="*/ 162 w 422"/>
                <a:gd name="T47" fmla="*/ 457 h 499"/>
                <a:gd name="T48" fmla="*/ 172 w 422"/>
                <a:gd name="T49" fmla="*/ 488 h 499"/>
                <a:gd name="T50" fmla="*/ 215 w 422"/>
                <a:gd name="T51" fmla="*/ 498 h 499"/>
                <a:gd name="T52" fmla="*/ 266 w 422"/>
                <a:gd name="T53" fmla="*/ 478 h 499"/>
                <a:gd name="T54" fmla="*/ 260 w 422"/>
                <a:gd name="T55" fmla="*/ 448 h 499"/>
                <a:gd name="T56" fmla="*/ 252 w 422"/>
                <a:gd name="T57" fmla="*/ 431 h 499"/>
                <a:gd name="T58" fmla="*/ 266 w 422"/>
                <a:gd name="T59" fmla="*/ 411 h 499"/>
                <a:gd name="T60" fmla="*/ 394 w 422"/>
                <a:gd name="T61" fmla="*/ 431 h 499"/>
                <a:gd name="T62" fmla="*/ 397 w 422"/>
                <a:gd name="T63" fmla="*/ 433 h 499"/>
                <a:gd name="T64" fmla="*/ 397 w 422"/>
                <a:gd name="T65" fmla="*/ 432 h 499"/>
                <a:gd name="T66" fmla="*/ 398 w 422"/>
                <a:gd name="T67" fmla="*/ 433 h 499"/>
                <a:gd name="T68" fmla="*/ 399 w 422"/>
                <a:gd name="T69" fmla="*/ 427 h 499"/>
                <a:gd name="T70" fmla="*/ 419 w 422"/>
                <a:gd name="T71" fmla="*/ 324 h 499"/>
                <a:gd name="T72" fmla="*/ 398 w 422"/>
                <a:gd name="T73" fmla="*/ 288 h 499"/>
                <a:gd name="T74" fmla="*/ 368 w 422"/>
                <a:gd name="T75" fmla="*/ 303 h 499"/>
                <a:gd name="T76" fmla="*/ 337 w 422"/>
                <a:gd name="T77" fmla="*/ 293 h 499"/>
                <a:gd name="T78" fmla="*/ 327 w 422"/>
                <a:gd name="T79" fmla="*/ 249 h 499"/>
                <a:gd name="T80" fmla="*/ 347 w 422"/>
                <a:gd name="T81" fmla="*/ 198 h 499"/>
                <a:gd name="T82" fmla="*/ 377 w 422"/>
                <a:gd name="T83" fmla="*/ 204 h 499"/>
                <a:gd name="T84" fmla="*/ 395 w 422"/>
                <a:gd name="T85" fmla="*/ 212 h 499"/>
                <a:gd name="T86" fmla="*/ 415 w 422"/>
                <a:gd name="T87" fmla="*/ 198 h 499"/>
                <a:gd name="T88" fmla="*/ 412 w 422"/>
                <a:gd name="T89" fmla="*/ 127 h 499"/>
                <a:gd name="T90" fmla="*/ 393 w 422"/>
                <a:gd name="T91" fmla="*/ 67 h 499"/>
                <a:gd name="T92" fmla="*/ 393 w 422"/>
                <a:gd name="T93" fmla="*/ 66 h 499"/>
                <a:gd name="T94" fmla="*/ 393 w 422"/>
                <a:gd name="T95" fmla="*/ 67 h 499"/>
                <a:gd name="T96" fmla="*/ 393 w 422"/>
                <a:gd name="T97" fmla="*/ 66 h 499"/>
                <a:gd name="T98" fmla="*/ 261 w 422"/>
                <a:gd name="T99" fmla="*/ 88 h 499"/>
                <a:gd name="T100" fmla="*/ 247 w 422"/>
                <a:gd name="T101" fmla="*/ 68 h 499"/>
                <a:gd name="T102" fmla="*/ 255 w 422"/>
                <a:gd name="T103" fmla="*/ 51 h 499"/>
                <a:gd name="T104" fmla="*/ 261 w 422"/>
                <a:gd name="T105" fmla="*/ 21 h 499"/>
                <a:gd name="T106" fmla="*/ 210 w 422"/>
                <a:gd name="T107" fmla="*/ 0 h 499"/>
                <a:gd name="T108" fmla="*/ 167 w 422"/>
                <a:gd name="T109" fmla="*/ 1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2" h="499">
                  <a:moveTo>
                    <a:pt x="167" y="11"/>
                  </a:moveTo>
                  <a:cubicBezTo>
                    <a:pt x="161" y="14"/>
                    <a:pt x="148" y="28"/>
                    <a:pt x="157" y="42"/>
                  </a:cubicBezTo>
                  <a:cubicBezTo>
                    <a:pt x="165" y="55"/>
                    <a:pt x="172" y="63"/>
                    <a:pt x="172" y="71"/>
                  </a:cubicBezTo>
                  <a:cubicBezTo>
                    <a:pt x="171" y="80"/>
                    <a:pt x="168" y="94"/>
                    <a:pt x="135" y="92"/>
                  </a:cubicBezTo>
                  <a:cubicBezTo>
                    <a:pt x="90" y="90"/>
                    <a:pt x="44" y="75"/>
                    <a:pt x="27" y="67"/>
                  </a:cubicBezTo>
                  <a:cubicBezTo>
                    <a:pt x="27" y="66"/>
                    <a:pt x="27" y="66"/>
                    <a:pt x="27" y="66"/>
                  </a:cubicBezTo>
                  <a:cubicBezTo>
                    <a:pt x="21" y="81"/>
                    <a:pt x="21" y="81"/>
                    <a:pt x="21" y="81"/>
                  </a:cubicBezTo>
                  <a:cubicBezTo>
                    <a:pt x="14" y="103"/>
                    <a:pt x="6" y="139"/>
                    <a:pt x="4" y="175"/>
                  </a:cubicBezTo>
                  <a:cubicBezTo>
                    <a:pt x="2" y="208"/>
                    <a:pt x="17" y="211"/>
                    <a:pt x="25" y="211"/>
                  </a:cubicBezTo>
                  <a:cubicBezTo>
                    <a:pt x="34" y="211"/>
                    <a:pt x="42" y="204"/>
                    <a:pt x="55" y="196"/>
                  </a:cubicBezTo>
                  <a:cubicBezTo>
                    <a:pt x="68" y="187"/>
                    <a:pt x="83" y="201"/>
                    <a:pt x="86" y="206"/>
                  </a:cubicBezTo>
                  <a:cubicBezTo>
                    <a:pt x="89" y="211"/>
                    <a:pt x="97" y="223"/>
                    <a:pt x="96" y="250"/>
                  </a:cubicBezTo>
                  <a:cubicBezTo>
                    <a:pt x="97" y="277"/>
                    <a:pt x="87" y="297"/>
                    <a:pt x="76" y="301"/>
                  </a:cubicBezTo>
                  <a:cubicBezTo>
                    <a:pt x="67" y="304"/>
                    <a:pt x="56" y="304"/>
                    <a:pt x="46" y="294"/>
                  </a:cubicBezTo>
                  <a:cubicBezTo>
                    <a:pt x="35" y="285"/>
                    <a:pt x="35" y="287"/>
                    <a:pt x="28" y="287"/>
                  </a:cubicBezTo>
                  <a:cubicBezTo>
                    <a:pt x="18" y="286"/>
                    <a:pt x="10" y="292"/>
                    <a:pt x="8" y="301"/>
                  </a:cubicBezTo>
                  <a:cubicBezTo>
                    <a:pt x="7" y="310"/>
                    <a:pt x="0" y="332"/>
                    <a:pt x="15" y="385"/>
                  </a:cubicBezTo>
                  <a:cubicBezTo>
                    <a:pt x="18" y="400"/>
                    <a:pt x="22" y="416"/>
                    <a:pt x="29" y="429"/>
                  </a:cubicBezTo>
                  <a:cubicBezTo>
                    <a:pt x="30" y="430"/>
                    <a:pt x="30" y="431"/>
                    <a:pt x="30" y="432"/>
                  </a:cubicBezTo>
                  <a:cubicBezTo>
                    <a:pt x="30" y="432"/>
                    <a:pt x="31" y="432"/>
                    <a:pt x="31" y="432"/>
                  </a:cubicBezTo>
                  <a:cubicBezTo>
                    <a:pt x="31" y="432"/>
                    <a:pt x="31" y="432"/>
                    <a:pt x="31" y="433"/>
                  </a:cubicBezTo>
                  <a:cubicBezTo>
                    <a:pt x="48" y="425"/>
                    <a:pt x="95" y="409"/>
                    <a:pt x="140" y="407"/>
                  </a:cubicBezTo>
                  <a:cubicBezTo>
                    <a:pt x="173" y="405"/>
                    <a:pt x="176" y="419"/>
                    <a:pt x="177" y="428"/>
                  </a:cubicBezTo>
                  <a:cubicBezTo>
                    <a:pt x="177" y="436"/>
                    <a:pt x="170" y="444"/>
                    <a:pt x="162" y="457"/>
                  </a:cubicBezTo>
                  <a:cubicBezTo>
                    <a:pt x="153" y="471"/>
                    <a:pt x="166" y="485"/>
                    <a:pt x="172" y="488"/>
                  </a:cubicBezTo>
                  <a:cubicBezTo>
                    <a:pt x="177" y="492"/>
                    <a:pt x="188" y="499"/>
                    <a:pt x="215" y="498"/>
                  </a:cubicBezTo>
                  <a:cubicBezTo>
                    <a:pt x="243" y="499"/>
                    <a:pt x="263" y="489"/>
                    <a:pt x="266" y="478"/>
                  </a:cubicBezTo>
                  <a:cubicBezTo>
                    <a:pt x="269" y="469"/>
                    <a:pt x="269" y="459"/>
                    <a:pt x="260" y="448"/>
                  </a:cubicBezTo>
                  <a:cubicBezTo>
                    <a:pt x="251" y="438"/>
                    <a:pt x="253" y="438"/>
                    <a:pt x="252" y="431"/>
                  </a:cubicBezTo>
                  <a:cubicBezTo>
                    <a:pt x="251" y="421"/>
                    <a:pt x="258" y="412"/>
                    <a:pt x="266" y="411"/>
                  </a:cubicBezTo>
                  <a:cubicBezTo>
                    <a:pt x="277" y="409"/>
                    <a:pt x="309" y="399"/>
                    <a:pt x="394" y="431"/>
                  </a:cubicBezTo>
                  <a:cubicBezTo>
                    <a:pt x="396" y="432"/>
                    <a:pt x="397" y="433"/>
                    <a:pt x="397" y="433"/>
                  </a:cubicBezTo>
                  <a:cubicBezTo>
                    <a:pt x="397" y="433"/>
                    <a:pt x="397" y="433"/>
                    <a:pt x="397" y="432"/>
                  </a:cubicBezTo>
                  <a:cubicBezTo>
                    <a:pt x="397" y="433"/>
                    <a:pt x="397" y="433"/>
                    <a:pt x="398" y="433"/>
                  </a:cubicBezTo>
                  <a:cubicBezTo>
                    <a:pt x="398" y="433"/>
                    <a:pt x="398" y="431"/>
                    <a:pt x="399" y="427"/>
                  </a:cubicBezTo>
                  <a:cubicBezTo>
                    <a:pt x="407" y="407"/>
                    <a:pt x="416" y="365"/>
                    <a:pt x="419" y="324"/>
                  </a:cubicBezTo>
                  <a:cubicBezTo>
                    <a:pt x="421" y="291"/>
                    <a:pt x="406" y="288"/>
                    <a:pt x="398" y="288"/>
                  </a:cubicBezTo>
                  <a:cubicBezTo>
                    <a:pt x="389" y="287"/>
                    <a:pt x="381" y="295"/>
                    <a:pt x="368" y="303"/>
                  </a:cubicBezTo>
                  <a:cubicBezTo>
                    <a:pt x="354" y="311"/>
                    <a:pt x="340" y="298"/>
                    <a:pt x="337" y="293"/>
                  </a:cubicBezTo>
                  <a:cubicBezTo>
                    <a:pt x="334" y="287"/>
                    <a:pt x="326" y="276"/>
                    <a:pt x="327" y="249"/>
                  </a:cubicBezTo>
                  <a:cubicBezTo>
                    <a:pt x="326" y="221"/>
                    <a:pt x="336" y="201"/>
                    <a:pt x="347" y="198"/>
                  </a:cubicBezTo>
                  <a:cubicBezTo>
                    <a:pt x="356" y="195"/>
                    <a:pt x="367" y="195"/>
                    <a:pt x="377" y="204"/>
                  </a:cubicBezTo>
                  <a:cubicBezTo>
                    <a:pt x="388" y="213"/>
                    <a:pt x="387" y="211"/>
                    <a:pt x="395" y="212"/>
                  </a:cubicBezTo>
                  <a:cubicBezTo>
                    <a:pt x="405" y="213"/>
                    <a:pt x="413" y="206"/>
                    <a:pt x="415" y="198"/>
                  </a:cubicBezTo>
                  <a:cubicBezTo>
                    <a:pt x="416" y="190"/>
                    <a:pt x="422" y="171"/>
                    <a:pt x="412" y="127"/>
                  </a:cubicBezTo>
                  <a:cubicBezTo>
                    <a:pt x="405" y="96"/>
                    <a:pt x="394" y="70"/>
                    <a:pt x="393" y="67"/>
                  </a:cubicBezTo>
                  <a:cubicBezTo>
                    <a:pt x="393" y="66"/>
                    <a:pt x="393" y="66"/>
                    <a:pt x="393" y="66"/>
                  </a:cubicBezTo>
                  <a:cubicBezTo>
                    <a:pt x="393" y="66"/>
                    <a:pt x="393" y="66"/>
                    <a:pt x="393" y="67"/>
                  </a:cubicBezTo>
                  <a:cubicBezTo>
                    <a:pt x="393" y="66"/>
                    <a:pt x="393" y="66"/>
                    <a:pt x="393" y="66"/>
                  </a:cubicBezTo>
                  <a:cubicBezTo>
                    <a:pt x="305" y="101"/>
                    <a:pt x="272" y="90"/>
                    <a:pt x="261" y="88"/>
                  </a:cubicBezTo>
                  <a:cubicBezTo>
                    <a:pt x="253" y="87"/>
                    <a:pt x="246" y="78"/>
                    <a:pt x="247" y="68"/>
                  </a:cubicBezTo>
                  <a:cubicBezTo>
                    <a:pt x="248" y="61"/>
                    <a:pt x="246" y="61"/>
                    <a:pt x="255" y="51"/>
                  </a:cubicBezTo>
                  <a:cubicBezTo>
                    <a:pt x="264" y="40"/>
                    <a:pt x="264" y="30"/>
                    <a:pt x="261" y="21"/>
                  </a:cubicBezTo>
                  <a:cubicBezTo>
                    <a:pt x="258" y="10"/>
                    <a:pt x="238" y="0"/>
                    <a:pt x="210" y="0"/>
                  </a:cubicBezTo>
                  <a:cubicBezTo>
                    <a:pt x="183" y="0"/>
                    <a:pt x="172" y="7"/>
                    <a:pt x="167" y="11"/>
                  </a:cubicBezTo>
                  <a:close/>
                </a:path>
              </a:pathLst>
            </a:custGeom>
            <a:solidFill>
              <a:schemeClr val="bg2">
                <a:lumMod val="50000"/>
              </a:scheme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1050" dirty="0"/>
            </a:p>
          </p:txBody>
        </p:sp>
        <p:sp>
          <p:nvSpPr>
            <p:cNvPr id="23" name="Freeform 6">
              <a:extLst>
                <a:ext uri="{FF2B5EF4-FFF2-40B4-BE49-F238E27FC236}">
                  <a16:creationId xmlns:a16="http://schemas.microsoft.com/office/drawing/2014/main" id="{F9F7EDA2-1C6B-60E8-90C3-B3F757AB5198}"/>
                </a:ext>
              </a:extLst>
            </p:cNvPr>
            <p:cNvSpPr>
              <a:spLocks/>
            </p:cNvSpPr>
            <p:nvPr/>
          </p:nvSpPr>
          <p:spPr bwMode="auto">
            <a:xfrm rot="16200000">
              <a:off x="-1937736" y="4001778"/>
              <a:ext cx="2013240" cy="2210525"/>
            </a:xfrm>
            <a:custGeom>
              <a:avLst/>
              <a:gdLst>
                <a:gd name="T0" fmla="*/ 489 w 500"/>
                <a:gd name="T1" fmla="*/ 167 h 422"/>
                <a:gd name="T2" fmla="*/ 457 w 500"/>
                <a:gd name="T3" fmla="*/ 157 h 422"/>
                <a:gd name="T4" fmla="*/ 428 w 500"/>
                <a:gd name="T5" fmla="*/ 172 h 422"/>
                <a:gd name="T6" fmla="*/ 407 w 500"/>
                <a:gd name="T7" fmla="*/ 135 h 422"/>
                <a:gd name="T8" fmla="*/ 433 w 500"/>
                <a:gd name="T9" fmla="*/ 27 h 422"/>
                <a:gd name="T10" fmla="*/ 433 w 500"/>
                <a:gd name="T11" fmla="*/ 27 h 422"/>
                <a:gd name="T12" fmla="*/ 419 w 500"/>
                <a:gd name="T13" fmla="*/ 21 h 422"/>
                <a:gd name="T14" fmla="*/ 325 w 500"/>
                <a:gd name="T15" fmla="*/ 4 h 422"/>
                <a:gd name="T16" fmla="*/ 288 w 500"/>
                <a:gd name="T17" fmla="*/ 25 h 422"/>
                <a:gd name="T18" fmla="*/ 303 w 500"/>
                <a:gd name="T19" fmla="*/ 55 h 422"/>
                <a:gd name="T20" fmla="*/ 293 w 500"/>
                <a:gd name="T21" fmla="*/ 86 h 422"/>
                <a:gd name="T22" fmla="*/ 250 w 500"/>
                <a:gd name="T23" fmla="*/ 96 h 422"/>
                <a:gd name="T24" fmla="*/ 198 w 500"/>
                <a:gd name="T25" fmla="*/ 76 h 422"/>
                <a:gd name="T26" fmla="*/ 205 w 500"/>
                <a:gd name="T27" fmla="*/ 46 h 422"/>
                <a:gd name="T28" fmla="*/ 213 w 500"/>
                <a:gd name="T29" fmla="*/ 28 h 422"/>
                <a:gd name="T30" fmla="*/ 198 w 500"/>
                <a:gd name="T31" fmla="*/ 8 h 422"/>
                <a:gd name="T32" fmla="*/ 114 w 500"/>
                <a:gd name="T33" fmla="*/ 15 h 422"/>
                <a:gd name="T34" fmla="*/ 70 w 500"/>
                <a:gd name="T35" fmla="*/ 29 h 422"/>
                <a:gd name="T36" fmla="*/ 67 w 500"/>
                <a:gd name="T37" fmla="*/ 30 h 422"/>
                <a:gd name="T38" fmla="*/ 67 w 500"/>
                <a:gd name="T39" fmla="*/ 31 h 422"/>
                <a:gd name="T40" fmla="*/ 67 w 500"/>
                <a:gd name="T41" fmla="*/ 31 h 422"/>
                <a:gd name="T42" fmla="*/ 93 w 500"/>
                <a:gd name="T43" fmla="*/ 140 h 422"/>
                <a:gd name="T44" fmla="*/ 72 w 500"/>
                <a:gd name="T45" fmla="*/ 177 h 422"/>
                <a:gd name="T46" fmla="*/ 42 w 500"/>
                <a:gd name="T47" fmla="*/ 162 h 422"/>
                <a:gd name="T48" fmla="*/ 11 w 500"/>
                <a:gd name="T49" fmla="*/ 172 h 422"/>
                <a:gd name="T50" fmla="*/ 1 w 500"/>
                <a:gd name="T51" fmla="*/ 215 h 422"/>
                <a:gd name="T52" fmla="*/ 21 w 500"/>
                <a:gd name="T53" fmla="*/ 266 h 422"/>
                <a:gd name="T54" fmla="*/ 51 w 500"/>
                <a:gd name="T55" fmla="*/ 260 h 422"/>
                <a:gd name="T56" fmla="*/ 69 w 500"/>
                <a:gd name="T57" fmla="*/ 252 h 422"/>
                <a:gd name="T58" fmla="*/ 89 w 500"/>
                <a:gd name="T59" fmla="*/ 266 h 422"/>
                <a:gd name="T60" fmla="*/ 68 w 500"/>
                <a:gd name="T61" fmla="*/ 394 h 422"/>
                <a:gd name="T62" fmla="*/ 66 w 500"/>
                <a:gd name="T63" fmla="*/ 397 h 422"/>
                <a:gd name="T64" fmla="*/ 67 w 500"/>
                <a:gd name="T65" fmla="*/ 397 h 422"/>
                <a:gd name="T66" fmla="*/ 67 w 500"/>
                <a:gd name="T67" fmla="*/ 398 h 422"/>
                <a:gd name="T68" fmla="*/ 72 w 500"/>
                <a:gd name="T69" fmla="*/ 399 h 422"/>
                <a:gd name="T70" fmla="*/ 175 w 500"/>
                <a:gd name="T71" fmla="*/ 419 h 422"/>
                <a:gd name="T72" fmla="*/ 212 w 500"/>
                <a:gd name="T73" fmla="*/ 398 h 422"/>
                <a:gd name="T74" fmla="*/ 197 w 500"/>
                <a:gd name="T75" fmla="*/ 368 h 422"/>
                <a:gd name="T76" fmla="*/ 207 w 500"/>
                <a:gd name="T77" fmla="*/ 337 h 422"/>
                <a:gd name="T78" fmla="*/ 250 w 500"/>
                <a:gd name="T79" fmla="*/ 327 h 422"/>
                <a:gd name="T80" fmla="*/ 302 w 500"/>
                <a:gd name="T81" fmla="*/ 347 h 422"/>
                <a:gd name="T82" fmla="*/ 295 w 500"/>
                <a:gd name="T83" fmla="*/ 377 h 422"/>
                <a:gd name="T84" fmla="*/ 287 w 500"/>
                <a:gd name="T85" fmla="*/ 395 h 422"/>
                <a:gd name="T86" fmla="*/ 302 w 500"/>
                <a:gd name="T87" fmla="*/ 415 h 422"/>
                <a:gd name="T88" fmla="*/ 372 w 500"/>
                <a:gd name="T89" fmla="*/ 412 h 422"/>
                <a:gd name="T90" fmla="*/ 433 w 500"/>
                <a:gd name="T91" fmla="*/ 393 h 422"/>
                <a:gd name="T92" fmla="*/ 433 w 500"/>
                <a:gd name="T93" fmla="*/ 393 h 422"/>
                <a:gd name="T94" fmla="*/ 433 w 500"/>
                <a:gd name="T95" fmla="*/ 393 h 422"/>
                <a:gd name="T96" fmla="*/ 433 w 500"/>
                <a:gd name="T97" fmla="*/ 393 h 422"/>
                <a:gd name="T98" fmla="*/ 411 w 500"/>
                <a:gd name="T99" fmla="*/ 261 h 422"/>
                <a:gd name="T100" fmla="*/ 431 w 500"/>
                <a:gd name="T101" fmla="*/ 247 h 422"/>
                <a:gd name="T102" fmla="*/ 448 w 500"/>
                <a:gd name="T103" fmla="*/ 255 h 422"/>
                <a:gd name="T104" fmla="*/ 478 w 500"/>
                <a:gd name="T105" fmla="*/ 261 h 422"/>
                <a:gd name="T106" fmla="*/ 499 w 500"/>
                <a:gd name="T107" fmla="*/ 210 h 422"/>
                <a:gd name="T108" fmla="*/ 489 w 500"/>
                <a:gd name="T109" fmla="*/ 167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0" h="422">
                  <a:moveTo>
                    <a:pt x="489" y="167"/>
                  </a:moveTo>
                  <a:cubicBezTo>
                    <a:pt x="485" y="161"/>
                    <a:pt x="471" y="148"/>
                    <a:pt x="457" y="157"/>
                  </a:cubicBezTo>
                  <a:cubicBezTo>
                    <a:pt x="444" y="165"/>
                    <a:pt x="437" y="172"/>
                    <a:pt x="428" y="172"/>
                  </a:cubicBezTo>
                  <a:cubicBezTo>
                    <a:pt x="419" y="171"/>
                    <a:pt x="405" y="168"/>
                    <a:pt x="407" y="135"/>
                  </a:cubicBezTo>
                  <a:cubicBezTo>
                    <a:pt x="409" y="90"/>
                    <a:pt x="425" y="44"/>
                    <a:pt x="433" y="27"/>
                  </a:cubicBezTo>
                  <a:cubicBezTo>
                    <a:pt x="433" y="27"/>
                    <a:pt x="433" y="27"/>
                    <a:pt x="433" y="27"/>
                  </a:cubicBezTo>
                  <a:cubicBezTo>
                    <a:pt x="419" y="21"/>
                    <a:pt x="419" y="21"/>
                    <a:pt x="419" y="21"/>
                  </a:cubicBezTo>
                  <a:cubicBezTo>
                    <a:pt x="396" y="14"/>
                    <a:pt x="360" y="6"/>
                    <a:pt x="325" y="4"/>
                  </a:cubicBezTo>
                  <a:cubicBezTo>
                    <a:pt x="292" y="2"/>
                    <a:pt x="288" y="17"/>
                    <a:pt x="288" y="25"/>
                  </a:cubicBezTo>
                  <a:cubicBezTo>
                    <a:pt x="288" y="34"/>
                    <a:pt x="295" y="42"/>
                    <a:pt x="303" y="55"/>
                  </a:cubicBezTo>
                  <a:cubicBezTo>
                    <a:pt x="312" y="68"/>
                    <a:pt x="299" y="83"/>
                    <a:pt x="293" y="86"/>
                  </a:cubicBezTo>
                  <a:cubicBezTo>
                    <a:pt x="288" y="89"/>
                    <a:pt x="276" y="97"/>
                    <a:pt x="250" y="96"/>
                  </a:cubicBezTo>
                  <a:cubicBezTo>
                    <a:pt x="222" y="97"/>
                    <a:pt x="202" y="87"/>
                    <a:pt x="198" y="76"/>
                  </a:cubicBezTo>
                  <a:cubicBezTo>
                    <a:pt x="196" y="67"/>
                    <a:pt x="196" y="56"/>
                    <a:pt x="205" y="46"/>
                  </a:cubicBezTo>
                  <a:cubicBezTo>
                    <a:pt x="214" y="35"/>
                    <a:pt x="212" y="36"/>
                    <a:pt x="213" y="28"/>
                  </a:cubicBezTo>
                  <a:cubicBezTo>
                    <a:pt x="214" y="18"/>
                    <a:pt x="207" y="10"/>
                    <a:pt x="198" y="8"/>
                  </a:cubicBezTo>
                  <a:cubicBezTo>
                    <a:pt x="190" y="7"/>
                    <a:pt x="167" y="0"/>
                    <a:pt x="114" y="15"/>
                  </a:cubicBezTo>
                  <a:cubicBezTo>
                    <a:pt x="99" y="18"/>
                    <a:pt x="83" y="22"/>
                    <a:pt x="70" y="29"/>
                  </a:cubicBezTo>
                  <a:cubicBezTo>
                    <a:pt x="69" y="30"/>
                    <a:pt x="68" y="30"/>
                    <a:pt x="67" y="30"/>
                  </a:cubicBezTo>
                  <a:cubicBezTo>
                    <a:pt x="67" y="30"/>
                    <a:pt x="67" y="31"/>
                    <a:pt x="67" y="31"/>
                  </a:cubicBezTo>
                  <a:cubicBezTo>
                    <a:pt x="67" y="31"/>
                    <a:pt x="67" y="31"/>
                    <a:pt x="67" y="31"/>
                  </a:cubicBezTo>
                  <a:cubicBezTo>
                    <a:pt x="75" y="48"/>
                    <a:pt x="90" y="95"/>
                    <a:pt x="93" y="140"/>
                  </a:cubicBezTo>
                  <a:cubicBezTo>
                    <a:pt x="95" y="173"/>
                    <a:pt x="80" y="176"/>
                    <a:pt x="72" y="177"/>
                  </a:cubicBezTo>
                  <a:cubicBezTo>
                    <a:pt x="63" y="177"/>
                    <a:pt x="55" y="170"/>
                    <a:pt x="42" y="162"/>
                  </a:cubicBezTo>
                  <a:cubicBezTo>
                    <a:pt x="29" y="153"/>
                    <a:pt x="14" y="166"/>
                    <a:pt x="11" y="172"/>
                  </a:cubicBezTo>
                  <a:cubicBezTo>
                    <a:pt x="8" y="177"/>
                    <a:pt x="0" y="188"/>
                    <a:pt x="1" y="215"/>
                  </a:cubicBezTo>
                  <a:cubicBezTo>
                    <a:pt x="0" y="243"/>
                    <a:pt x="10" y="263"/>
                    <a:pt x="21" y="266"/>
                  </a:cubicBezTo>
                  <a:cubicBezTo>
                    <a:pt x="30" y="269"/>
                    <a:pt x="41" y="269"/>
                    <a:pt x="51" y="260"/>
                  </a:cubicBezTo>
                  <a:cubicBezTo>
                    <a:pt x="62" y="251"/>
                    <a:pt x="61" y="253"/>
                    <a:pt x="69" y="252"/>
                  </a:cubicBezTo>
                  <a:cubicBezTo>
                    <a:pt x="79" y="251"/>
                    <a:pt x="87" y="258"/>
                    <a:pt x="89" y="266"/>
                  </a:cubicBezTo>
                  <a:cubicBezTo>
                    <a:pt x="90" y="277"/>
                    <a:pt x="100" y="309"/>
                    <a:pt x="68" y="394"/>
                  </a:cubicBezTo>
                  <a:cubicBezTo>
                    <a:pt x="67" y="396"/>
                    <a:pt x="66" y="397"/>
                    <a:pt x="66" y="397"/>
                  </a:cubicBezTo>
                  <a:cubicBezTo>
                    <a:pt x="66" y="397"/>
                    <a:pt x="67" y="397"/>
                    <a:pt x="67" y="397"/>
                  </a:cubicBezTo>
                  <a:cubicBezTo>
                    <a:pt x="67" y="397"/>
                    <a:pt x="67" y="397"/>
                    <a:pt x="67" y="398"/>
                  </a:cubicBezTo>
                  <a:cubicBezTo>
                    <a:pt x="67" y="398"/>
                    <a:pt x="69" y="398"/>
                    <a:pt x="72" y="399"/>
                  </a:cubicBezTo>
                  <a:cubicBezTo>
                    <a:pt x="92" y="407"/>
                    <a:pt x="135" y="416"/>
                    <a:pt x="175" y="419"/>
                  </a:cubicBezTo>
                  <a:cubicBezTo>
                    <a:pt x="208" y="421"/>
                    <a:pt x="212" y="406"/>
                    <a:pt x="212" y="398"/>
                  </a:cubicBezTo>
                  <a:cubicBezTo>
                    <a:pt x="212" y="389"/>
                    <a:pt x="205" y="381"/>
                    <a:pt x="197" y="368"/>
                  </a:cubicBezTo>
                  <a:cubicBezTo>
                    <a:pt x="188" y="355"/>
                    <a:pt x="201" y="340"/>
                    <a:pt x="207" y="337"/>
                  </a:cubicBezTo>
                  <a:cubicBezTo>
                    <a:pt x="212" y="334"/>
                    <a:pt x="223" y="326"/>
                    <a:pt x="250" y="327"/>
                  </a:cubicBezTo>
                  <a:cubicBezTo>
                    <a:pt x="278" y="326"/>
                    <a:pt x="298" y="336"/>
                    <a:pt x="302" y="347"/>
                  </a:cubicBezTo>
                  <a:cubicBezTo>
                    <a:pt x="304" y="356"/>
                    <a:pt x="304" y="367"/>
                    <a:pt x="295" y="377"/>
                  </a:cubicBezTo>
                  <a:cubicBezTo>
                    <a:pt x="286" y="388"/>
                    <a:pt x="288" y="387"/>
                    <a:pt x="287" y="395"/>
                  </a:cubicBezTo>
                  <a:cubicBezTo>
                    <a:pt x="286" y="405"/>
                    <a:pt x="293" y="413"/>
                    <a:pt x="302" y="415"/>
                  </a:cubicBezTo>
                  <a:cubicBezTo>
                    <a:pt x="309" y="416"/>
                    <a:pt x="329" y="422"/>
                    <a:pt x="372" y="412"/>
                  </a:cubicBezTo>
                  <a:cubicBezTo>
                    <a:pt x="403" y="405"/>
                    <a:pt x="429" y="394"/>
                    <a:pt x="433" y="393"/>
                  </a:cubicBezTo>
                  <a:cubicBezTo>
                    <a:pt x="433" y="393"/>
                    <a:pt x="433" y="393"/>
                    <a:pt x="433" y="393"/>
                  </a:cubicBezTo>
                  <a:cubicBezTo>
                    <a:pt x="433" y="393"/>
                    <a:pt x="433" y="393"/>
                    <a:pt x="433" y="393"/>
                  </a:cubicBezTo>
                  <a:cubicBezTo>
                    <a:pt x="433" y="393"/>
                    <a:pt x="433" y="393"/>
                    <a:pt x="433" y="393"/>
                  </a:cubicBezTo>
                  <a:cubicBezTo>
                    <a:pt x="399" y="305"/>
                    <a:pt x="409" y="272"/>
                    <a:pt x="411" y="261"/>
                  </a:cubicBezTo>
                  <a:cubicBezTo>
                    <a:pt x="412" y="253"/>
                    <a:pt x="421" y="246"/>
                    <a:pt x="431" y="247"/>
                  </a:cubicBezTo>
                  <a:cubicBezTo>
                    <a:pt x="438" y="248"/>
                    <a:pt x="438" y="246"/>
                    <a:pt x="448" y="255"/>
                  </a:cubicBezTo>
                  <a:cubicBezTo>
                    <a:pt x="459" y="264"/>
                    <a:pt x="469" y="264"/>
                    <a:pt x="478" y="261"/>
                  </a:cubicBezTo>
                  <a:cubicBezTo>
                    <a:pt x="490" y="258"/>
                    <a:pt x="499" y="238"/>
                    <a:pt x="499" y="210"/>
                  </a:cubicBezTo>
                  <a:cubicBezTo>
                    <a:pt x="500" y="183"/>
                    <a:pt x="492" y="172"/>
                    <a:pt x="489" y="167"/>
                  </a:cubicBezTo>
                  <a:close/>
                </a:path>
              </a:pathLst>
            </a:cu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050" dirty="0"/>
            </a:p>
          </p:txBody>
        </p:sp>
        <p:sp>
          <p:nvSpPr>
            <p:cNvPr id="24" name="pole tekstowe 18">
              <a:extLst>
                <a:ext uri="{FF2B5EF4-FFF2-40B4-BE49-F238E27FC236}">
                  <a16:creationId xmlns:a16="http://schemas.microsoft.com/office/drawing/2014/main" id="{26F4102B-F836-37B1-4CB7-6A54B7E1710D}"/>
                </a:ext>
              </a:extLst>
            </p:cNvPr>
            <p:cNvSpPr txBox="1"/>
            <p:nvPr/>
          </p:nvSpPr>
          <p:spPr>
            <a:xfrm>
              <a:off x="-5789535" y="4488489"/>
              <a:ext cx="2046241" cy="1183379"/>
            </a:xfrm>
            <a:prstGeom prst="rect">
              <a:avLst/>
            </a:prstGeom>
            <a:noFill/>
          </p:spPr>
          <p:txBody>
            <a:bodyPr wrap="none" lIns="72000" tIns="72000" rIns="72000" rtlCol="0" anchor="ctr">
              <a:noAutofit/>
            </a:bodyPr>
            <a:lstStyle/>
            <a:p>
              <a:pPr algn="ctr">
                <a:lnSpc>
                  <a:spcPct val="120000"/>
                </a:lnSpc>
              </a:pPr>
              <a:r>
                <a:rPr lang="pl-PL" sz="1400" b="1" dirty="0">
                  <a:solidFill>
                    <a:schemeClr val="bg1"/>
                  </a:solidFill>
                </a:rPr>
                <a:t>Data </a:t>
              </a:r>
              <a:r>
                <a:rPr lang="pl-PL" sz="1400" b="1" dirty="0" err="1">
                  <a:solidFill>
                    <a:schemeClr val="bg1"/>
                  </a:solidFill>
                </a:rPr>
                <a:t>Visualization</a:t>
              </a:r>
              <a:br>
                <a:rPr lang="en-US" sz="1400" dirty="0">
                  <a:solidFill>
                    <a:schemeClr val="bg1"/>
                  </a:solidFill>
                </a:rPr>
              </a:br>
              <a:r>
                <a:rPr lang="pl-PL" sz="1400" dirty="0">
                  <a:solidFill>
                    <a:schemeClr val="bg1"/>
                  </a:solidFill>
                </a:rPr>
                <a:t>in </a:t>
              </a:r>
              <a:br>
                <a:rPr lang="pl-PL" sz="1400" dirty="0">
                  <a:solidFill>
                    <a:schemeClr val="bg1"/>
                  </a:solidFill>
                </a:rPr>
              </a:br>
              <a:r>
                <a:rPr lang="pl-PL" sz="1400" dirty="0">
                  <a:solidFill>
                    <a:schemeClr val="bg1"/>
                  </a:solidFill>
                </a:rPr>
                <a:t>PowerPoint</a:t>
              </a:r>
              <a:endParaRPr lang="en-US" sz="1400" dirty="0">
                <a:solidFill>
                  <a:schemeClr val="bg1"/>
                </a:solidFill>
              </a:endParaRPr>
            </a:p>
          </p:txBody>
        </p:sp>
        <p:sp>
          <p:nvSpPr>
            <p:cNvPr id="25" name="pole tekstowe 22">
              <a:extLst>
                <a:ext uri="{FF2B5EF4-FFF2-40B4-BE49-F238E27FC236}">
                  <a16:creationId xmlns:a16="http://schemas.microsoft.com/office/drawing/2014/main" id="{DF8AC11E-9A56-50B7-6890-8817EE6CCF93}"/>
                </a:ext>
              </a:extLst>
            </p:cNvPr>
            <p:cNvSpPr txBox="1"/>
            <p:nvPr/>
          </p:nvSpPr>
          <p:spPr>
            <a:xfrm>
              <a:off x="-1674615" y="4512030"/>
              <a:ext cx="1428818" cy="1183379"/>
            </a:xfrm>
            <a:prstGeom prst="rect">
              <a:avLst/>
            </a:prstGeom>
            <a:noFill/>
          </p:spPr>
          <p:txBody>
            <a:bodyPr wrap="square" lIns="72000" rIns="72000" rtlCol="0" anchor="ctr">
              <a:noAutofit/>
            </a:bodyPr>
            <a:lstStyle/>
            <a:p>
              <a:pPr algn="ctr"/>
              <a:r>
                <a:rPr lang="pl-PL" sz="1400" b="1" dirty="0" err="1"/>
                <a:t>Monthly</a:t>
              </a:r>
              <a:r>
                <a:rPr lang="pl-PL" sz="1400" b="1" dirty="0"/>
                <a:t> online </a:t>
              </a:r>
              <a:r>
                <a:rPr lang="pl-PL" sz="1400" b="1" dirty="0" err="1"/>
                <a:t>practise</a:t>
              </a:r>
              <a:endParaRPr lang="en-US" sz="1400" dirty="0"/>
            </a:p>
          </p:txBody>
        </p:sp>
        <p:sp>
          <p:nvSpPr>
            <p:cNvPr id="26" name="pole tekstowe 21">
              <a:extLst>
                <a:ext uri="{FF2B5EF4-FFF2-40B4-BE49-F238E27FC236}">
                  <a16:creationId xmlns:a16="http://schemas.microsoft.com/office/drawing/2014/main" id="{28D015D7-5185-BDC3-B311-0AA6FD085BC6}"/>
                </a:ext>
              </a:extLst>
            </p:cNvPr>
            <p:cNvSpPr txBox="1"/>
            <p:nvPr/>
          </p:nvSpPr>
          <p:spPr>
            <a:xfrm>
              <a:off x="-3901923" y="4394477"/>
              <a:ext cx="2062326" cy="1183379"/>
            </a:xfrm>
            <a:prstGeom prst="rect">
              <a:avLst/>
            </a:prstGeom>
            <a:noFill/>
          </p:spPr>
          <p:txBody>
            <a:bodyPr wrap="square" lIns="72000" rIns="72000" rtlCol="0" anchor="ctr">
              <a:noAutofit/>
            </a:bodyPr>
            <a:lstStyle/>
            <a:p>
              <a:pPr algn="ctr"/>
              <a:r>
                <a:rPr lang="pl-PL" sz="1400" b="1" dirty="0">
                  <a:solidFill>
                    <a:schemeClr val="bg1"/>
                  </a:solidFill>
                </a:rPr>
                <a:t>AI </a:t>
              </a:r>
              <a:r>
                <a:rPr lang="pl-PL" sz="1400" b="1" dirty="0" err="1">
                  <a:solidFill>
                    <a:schemeClr val="bg1"/>
                  </a:solidFill>
                </a:rPr>
                <a:t>ChatGPT</a:t>
              </a:r>
              <a:r>
                <a:rPr lang="pl-PL" sz="1400" b="1" dirty="0">
                  <a:solidFill>
                    <a:schemeClr val="bg1"/>
                  </a:solidFill>
                </a:rPr>
                <a:t> </a:t>
              </a:r>
              <a:br>
                <a:rPr lang="pl-PL" sz="1400" dirty="0">
                  <a:solidFill>
                    <a:schemeClr val="bg1"/>
                  </a:solidFill>
                </a:rPr>
              </a:br>
              <a:r>
                <a:rPr lang="pl-PL" sz="1400" dirty="0">
                  <a:solidFill>
                    <a:schemeClr val="bg1"/>
                  </a:solidFill>
                </a:rPr>
                <a:t>for </a:t>
              </a:r>
              <a:r>
                <a:rPr lang="pl-PL" sz="1400" dirty="0" err="1">
                  <a:solidFill>
                    <a:schemeClr val="bg1"/>
                  </a:solidFill>
                </a:rPr>
                <a:t>presentations</a:t>
              </a:r>
              <a:endParaRPr lang="en-US" sz="1400" dirty="0">
                <a:solidFill>
                  <a:schemeClr val="bg1"/>
                </a:solidFill>
              </a:endParaRPr>
            </a:p>
          </p:txBody>
        </p:sp>
      </p:grpSp>
      <p:grpSp>
        <p:nvGrpSpPr>
          <p:cNvPr id="27" name="Grupa 39">
            <a:extLst>
              <a:ext uri="{FF2B5EF4-FFF2-40B4-BE49-F238E27FC236}">
                <a16:creationId xmlns:a16="http://schemas.microsoft.com/office/drawing/2014/main" id="{770CA0A1-6669-4265-1A44-F0AD54E3D4A9}"/>
              </a:ext>
            </a:extLst>
          </p:cNvPr>
          <p:cNvGrpSpPr/>
          <p:nvPr/>
        </p:nvGrpSpPr>
        <p:grpSpPr>
          <a:xfrm>
            <a:off x="7746897" y="3767930"/>
            <a:ext cx="3850720" cy="1837150"/>
            <a:chOff x="647697" y="1795519"/>
            <a:chExt cx="3050029" cy="1772600"/>
          </a:xfrm>
        </p:grpSpPr>
        <p:sp>
          <p:nvSpPr>
            <p:cNvPr id="28" name="Freeform 11">
              <a:extLst>
                <a:ext uri="{FF2B5EF4-FFF2-40B4-BE49-F238E27FC236}">
                  <a16:creationId xmlns:a16="http://schemas.microsoft.com/office/drawing/2014/main" id="{DE1A10A0-8A79-1480-5C31-72221315348E}"/>
                </a:ext>
              </a:extLst>
            </p:cNvPr>
            <p:cNvSpPr>
              <a:spLocks noEditPoints="1"/>
            </p:cNvSpPr>
            <p:nvPr/>
          </p:nvSpPr>
          <p:spPr bwMode="auto">
            <a:xfrm flipH="1">
              <a:off x="647697" y="1795519"/>
              <a:ext cx="3050029" cy="1047254"/>
            </a:xfrm>
            <a:custGeom>
              <a:avLst/>
              <a:gdLst>
                <a:gd name="T0" fmla="*/ 981 w 1179"/>
                <a:gd name="T1" fmla="*/ 14 h 230"/>
                <a:gd name="T2" fmla="*/ 985 w 1179"/>
                <a:gd name="T3" fmla="*/ 14 h 230"/>
                <a:gd name="T4" fmla="*/ 992 w 1179"/>
                <a:gd name="T5" fmla="*/ 27 h 230"/>
                <a:gd name="T6" fmla="*/ 988 w 1179"/>
                <a:gd name="T7" fmla="*/ 24 h 230"/>
                <a:gd name="T8" fmla="*/ 982 w 1179"/>
                <a:gd name="T9" fmla="*/ 31 h 230"/>
                <a:gd name="T10" fmla="*/ 991 w 1179"/>
                <a:gd name="T11" fmla="*/ 40 h 230"/>
                <a:gd name="T12" fmla="*/ 1000 w 1179"/>
                <a:gd name="T13" fmla="*/ 39 h 230"/>
                <a:gd name="T14" fmla="*/ 999 w 1179"/>
                <a:gd name="T15" fmla="*/ 49 h 230"/>
                <a:gd name="T16" fmla="*/ 1017 w 1179"/>
                <a:gd name="T17" fmla="*/ 53 h 230"/>
                <a:gd name="T18" fmla="*/ 1022 w 1179"/>
                <a:gd name="T19" fmla="*/ 41 h 230"/>
                <a:gd name="T20" fmla="*/ 1024 w 1179"/>
                <a:gd name="T21" fmla="*/ 51 h 230"/>
                <a:gd name="T22" fmla="*/ 1040 w 1179"/>
                <a:gd name="T23" fmla="*/ 44 h 230"/>
                <a:gd name="T24" fmla="*/ 1040 w 1179"/>
                <a:gd name="T25" fmla="*/ 47 h 230"/>
                <a:gd name="T26" fmla="*/ 1045 w 1179"/>
                <a:gd name="T27" fmla="*/ 42 h 230"/>
                <a:gd name="T28" fmla="*/ 1052 w 1179"/>
                <a:gd name="T29" fmla="*/ 37 h 230"/>
                <a:gd name="T30" fmla="*/ 1061 w 1179"/>
                <a:gd name="T31" fmla="*/ 39 h 230"/>
                <a:gd name="T32" fmla="*/ 1066 w 1179"/>
                <a:gd name="T33" fmla="*/ 30 h 230"/>
                <a:gd name="T34" fmla="*/ 1087 w 1179"/>
                <a:gd name="T35" fmla="*/ 42 h 230"/>
                <a:gd name="T36" fmla="*/ 1116 w 1179"/>
                <a:gd name="T37" fmla="*/ 49 h 230"/>
                <a:gd name="T38" fmla="*/ 1134 w 1179"/>
                <a:gd name="T39" fmla="*/ 50 h 230"/>
                <a:gd name="T40" fmla="*/ 1175 w 1179"/>
                <a:gd name="T41" fmla="*/ 76 h 230"/>
                <a:gd name="T42" fmla="*/ 1163 w 1179"/>
                <a:gd name="T43" fmla="*/ 136 h 230"/>
                <a:gd name="T44" fmla="*/ 1149 w 1179"/>
                <a:gd name="T45" fmla="*/ 178 h 230"/>
                <a:gd name="T46" fmla="*/ 1103 w 1179"/>
                <a:gd name="T47" fmla="*/ 200 h 230"/>
                <a:gd name="T48" fmla="*/ 1083 w 1179"/>
                <a:gd name="T49" fmla="*/ 205 h 230"/>
                <a:gd name="T50" fmla="*/ 915 w 1179"/>
                <a:gd name="T51" fmla="*/ 225 h 230"/>
                <a:gd name="T52" fmla="*/ 885 w 1179"/>
                <a:gd name="T53" fmla="*/ 225 h 230"/>
                <a:gd name="T54" fmla="*/ 718 w 1179"/>
                <a:gd name="T55" fmla="*/ 227 h 230"/>
                <a:gd name="T56" fmla="*/ 652 w 1179"/>
                <a:gd name="T57" fmla="*/ 226 h 230"/>
                <a:gd name="T58" fmla="*/ 616 w 1179"/>
                <a:gd name="T59" fmla="*/ 225 h 230"/>
                <a:gd name="T60" fmla="*/ 561 w 1179"/>
                <a:gd name="T61" fmla="*/ 225 h 230"/>
                <a:gd name="T62" fmla="*/ 500 w 1179"/>
                <a:gd name="T63" fmla="*/ 226 h 230"/>
                <a:gd name="T64" fmla="*/ 241 w 1179"/>
                <a:gd name="T65" fmla="*/ 228 h 230"/>
                <a:gd name="T66" fmla="*/ 219 w 1179"/>
                <a:gd name="T67" fmla="*/ 229 h 230"/>
                <a:gd name="T68" fmla="*/ 160 w 1179"/>
                <a:gd name="T69" fmla="*/ 225 h 230"/>
                <a:gd name="T70" fmla="*/ 53 w 1179"/>
                <a:gd name="T71" fmla="*/ 165 h 230"/>
                <a:gd name="T72" fmla="*/ 3 w 1179"/>
                <a:gd name="T73" fmla="*/ 114 h 230"/>
                <a:gd name="T74" fmla="*/ 6 w 1179"/>
                <a:gd name="T75" fmla="*/ 66 h 230"/>
                <a:gd name="T76" fmla="*/ 18 w 1179"/>
                <a:gd name="T77" fmla="*/ 31 h 230"/>
                <a:gd name="T78" fmla="*/ 75 w 1179"/>
                <a:gd name="T79" fmla="*/ 14 h 230"/>
                <a:gd name="T80" fmla="*/ 189 w 1179"/>
                <a:gd name="T81" fmla="*/ 13 h 230"/>
                <a:gd name="T82" fmla="*/ 215 w 1179"/>
                <a:gd name="T83" fmla="*/ 13 h 230"/>
                <a:gd name="T84" fmla="*/ 249 w 1179"/>
                <a:gd name="T85" fmla="*/ 12 h 230"/>
                <a:gd name="T86" fmla="*/ 605 w 1179"/>
                <a:gd name="T87" fmla="*/ 2 h 230"/>
                <a:gd name="T88" fmla="*/ 620 w 1179"/>
                <a:gd name="T89" fmla="*/ 3 h 230"/>
                <a:gd name="T90" fmla="*/ 658 w 1179"/>
                <a:gd name="T91" fmla="*/ 4 h 230"/>
                <a:gd name="T92" fmla="*/ 802 w 1179"/>
                <a:gd name="T93" fmla="*/ 8 h 230"/>
                <a:gd name="T94" fmla="*/ 823 w 1179"/>
                <a:gd name="T95" fmla="*/ 8 h 230"/>
                <a:gd name="T96" fmla="*/ 942 w 1179"/>
                <a:gd name="T97" fmla="*/ 29 h 230"/>
                <a:gd name="T98" fmla="*/ 947 w 1179"/>
                <a:gd name="T99" fmla="*/ 33 h 230"/>
                <a:gd name="T100" fmla="*/ 943 w 1179"/>
                <a:gd name="T101" fmla="*/ 23 h 230"/>
                <a:gd name="T102" fmla="*/ 963 w 1179"/>
                <a:gd name="T103" fmla="*/ 24 h 230"/>
                <a:gd name="T104" fmla="*/ 961 w 1179"/>
                <a:gd name="T105" fmla="*/ 34 h 230"/>
                <a:gd name="T106" fmla="*/ 955 w 1179"/>
                <a:gd name="T107" fmla="*/ 27 h 230"/>
                <a:gd name="T108" fmla="*/ 956 w 1179"/>
                <a:gd name="T109" fmla="*/ 24 h 230"/>
                <a:gd name="T110" fmla="*/ 971 w 1179"/>
                <a:gd name="T111" fmla="*/ 29 h 230"/>
                <a:gd name="T112" fmla="*/ 975 w 1179"/>
                <a:gd name="T113" fmla="*/ 32 h 230"/>
                <a:gd name="T114" fmla="*/ 1037 w 1179"/>
                <a:gd name="T115" fmla="*/ 52 h 230"/>
                <a:gd name="T116" fmla="*/ 1034 w 1179"/>
                <a:gd name="T117" fmla="*/ 48 h 230"/>
                <a:gd name="T118" fmla="*/ 966 w 1179"/>
                <a:gd name="T119" fmla="*/ 8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79" h="230">
                  <a:moveTo>
                    <a:pt x="834" y="8"/>
                  </a:moveTo>
                  <a:cubicBezTo>
                    <a:pt x="848" y="10"/>
                    <a:pt x="866" y="9"/>
                    <a:pt x="880" y="9"/>
                  </a:cubicBezTo>
                  <a:cubicBezTo>
                    <a:pt x="917" y="9"/>
                    <a:pt x="948" y="9"/>
                    <a:pt x="980" y="12"/>
                  </a:cubicBezTo>
                  <a:cubicBezTo>
                    <a:pt x="980" y="13"/>
                    <a:pt x="980" y="14"/>
                    <a:pt x="981" y="14"/>
                  </a:cubicBezTo>
                  <a:cubicBezTo>
                    <a:pt x="983" y="10"/>
                    <a:pt x="989" y="12"/>
                    <a:pt x="991" y="14"/>
                  </a:cubicBezTo>
                  <a:cubicBezTo>
                    <a:pt x="989" y="13"/>
                    <a:pt x="988" y="19"/>
                    <a:pt x="986" y="15"/>
                  </a:cubicBezTo>
                  <a:cubicBezTo>
                    <a:pt x="987" y="16"/>
                    <a:pt x="988" y="14"/>
                    <a:pt x="987" y="14"/>
                  </a:cubicBezTo>
                  <a:cubicBezTo>
                    <a:pt x="986" y="15"/>
                    <a:pt x="986" y="14"/>
                    <a:pt x="985" y="14"/>
                  </a:cubicBezTo>
                  <a:cubicBezTo>
                    <a:pt x="984" y="19"/>
                    <a:pt x="988" y="19"/>
                    <a:pt x="990" y="20"/>
                  </a:cubicBezTo>
                  <a:cubicBezTo>
                    <a:pt x="990" y="17"/>
                    <a:pt x="994" y="13"/>
                    <a:pt x="996" y="15"/>
                  </a:cubicBezTo>
                  <a:cubicBezTo>
                    <a:pt x="995" y="20"/>
                    <a:pt x="993" y="20"/>
                    <a:pt x="994" y="25"/>
                  </a:cubicBezTo>
                  <a:cubicBezTo>
                    <a:pt x="991" y="25"/>
                    <a:pt x="991" y="25"/>
                    <a:pt x="992" y="27"/>
                  </a:cubicBezTo>
                  <a:cubicBezTo>
                    <a:pt x="989" y="26"/>
                    <a:pt x="989" y="29"/>
                    <a:pt x="988" y="27"/>
                  </a:cubicBezTo>
                  <a:cubicBezTo>
                    <a:pt x="987" y="29"/>
                    <a:pt x="989" y="29"/>
                    <a:pt x="989" y="30"/>
                  </a:cubicBezTo>
                  <a:cubicBezTo>
                    <a:pt x="988" y="30"/>
                    <a:pt x="987" y="30"/>
                    <a:pt x="987" y="31"/>
                  </a:cubicBezTo>
                  <a:cubicBezTo>
                    <a:pt x="988" y="29"/>
                    <a:pt x="986" y="27"/>
                    <a:pt x="988" y="24"/>
                  </a:cubicBezTo>
                  <a:cubicBezTo>
                    <a:pt x="986" y="22"/>
                    <a:pt x="985" y="26"/>
                    <a:pt x="984" y="23"/>
                  </a:cubicBezTo>
                  <a:cubicBezTo>
                    <a:pt x="984" y="23"/>
                    <a:pt x="985" y="22"/>
                    <a:pt x="984" y="22"/>
                  </a:cubicBezTo>
                  <a:cubicBezTo>
                    <a:pt x="984" y="25"/>
                    <a:pt x="982" y="25"/>
                    <a:pt x="980" y="27"/>
                  </a:cubicBezTo>
                  <a:cubicBezTo>
                    <a:pt x="983" y="27"/>
                    <a:pt x="985" y="29"/>
                    <a:pt x="982" y="31"/>
                  </a:cubicBezTo>
                  <a:cubicBezTo>
                    <a:pt x="983" y="31"/>
                    <a:pt x="983" y="32"/>
                    <a:pt x="983" y="34"/>
                  </a:cubicBezTo>
                  <a:cubicBezTo>
                    <a:pt x="988" y="35"/>
                    <a:pt x="988" y="35"/>
                    <a:pt x="989" y="32"/>
                  </a:cubicBezTo>
                  <a:cubicBezTo>
                    <a:pt x="989" y="34"/>
                    <a:pt x="994" y="32"/>
                    <a:pt x="993" y="35"/>
                  </a:cubicBezTo>
                  <a:cubicBezTo>
                    <a:pt x="991" y="37"/>
                    <a:pt x="993" y="37"/>
                    <a:pt x="991" y="40"/>
                  </a:cubicBezTo>
                  <a:cubicBezTo>
                    <a:pt x="994" y="41"/>
                    <a:pt x="993" y="37"/>
                    <a:pt x="995" y="39"/>
                  </a:cubicBezTo>
                  <a:cubicBezTo>
                    <a:pt x="995" y="36"/>
                    <a:pt x="997" y="34"/>
                    <a:pt x="998" y="33"/>
                  </a:cubicBezTo>
                  <a:cubicBezTo>
                    <a:pt x="999" y="36"/>
                    <a:pt x="995" y="39"/>
                    <a:pt x="999" y="40"/>
                  </a:cubicBezTo>
                  <a:cubicBezTo>
                    <a:pt x="999" y="39"/>
                    <a:pt x="1000" y="38"/>
                    <a:pt x="1000" y="39"/>
                  </a:cubicBezTo>
                  <a:cubicBezTo>
                    <a:pt x="999" y="42"/>
                    <a:pt x="996" y="43"/>
                    <a:pt x="994" y="41"/>
                  </a:cubicBezTo>
                  <a:cubicBezTo>
                    <a:pt x="994" y="42"/>
                    <a:pt x="994" y="43"/>
                    <a:pt x="994" y="44"/>
                  </a:cubicBezTo>
                  <a:cubicBezTo>
                    <a:pt x="994" y="45"/>
                    <a:pt x="994" y="45"/>
                    <a:pt x="995" y="45"/>
                  </a:cubicBezTo>
                  <a:cubicBezTo>
                    <a:pt x="997" y="42"/>
                    <a:pt x="996" y="50"/>
                    <a:pt x="999" y="49"/>
                  </a:cubicBezTo>
                  <a:cubicBezTo>
                    <a:pt x="998" y="46"/>
                    <a:pt x="998" y="46"/>
                    <a:pt x="1001" y="47"/>
                  </a:cubicBezTo>
                  <a:cubicBezTo>
                    <a:pt x="1001" y="44"/>
                    <a:pt x="999" y="43"/>
                    <a:pt x="1002" y="42"/>
                  </a:cubicBezTo>
                  <a:cubicBezTo>
                    <a:pt x="1003" y="47"/>
                    <a:pt x="1008" y="45"/>
                    <a:pt x="1012" y="45"/>
                  </a:cubicBezTo>
                  <a:cubicBezTo>
                    <a:pt x="1014" y="49"/>
                    <a:pt x="1013" y="50"/>
                    <a:pt x="1017" y="53"/>
                  </a:cubicBezTo>
                  <a:cubicBezTo>
                    <a:pt x="1017" y="49"/>
                    <a:pt x="1014" y="50"/>
                    <a:pt x="1013" y="44"/>
                  </a:cubicBezTo>
                  <a:cubicBezTo>
                    <a:pt x="1015" y="44"/>
                    <a:pt x="1016" y="43"/>
                    <a:pt x="1017" y="43"/>
                  </a:cubicBezTo>
                  <a:cubicBezTo>
                    <a:pt x="1017" y="47"/>
                    <a:pt x="1019" y="43"/>
                    <a:pt x="1020" y="45"/>
                  </a:cubicBezTo>
                  <a:cubicBezTo>
                    <a:pt x="1018" y="43"/>
                    <a:pt x="1021" y="40"/>
                    <a:pt x="1022" y="41"/>
                  </a:cubicBezTo>
                  <a:cubicBezTo>
                    <a:pt x="1022" y="43"/>
                    <a:pt x="1020" y="42"/>
                    <a:pt x="1020" y="43"/>
                  </a:cubicBezTo>
                  <a:cubicBezTo>
                    <a:pt x="1022" y="46"/>
                    <a:pt x="1022" y="48"/>
                    <a:pt x="1025" y="48"/>
                  </a:cubicBezTo>
                  <a:cubicBezTo>
                    <a:pt x="1023" y="49"/>
                    <a:pt x="1021" y="51"/>
                    <a:pt x="1020" y="53"/>
                  </a:cubicBezTo>
                  <a:cubicBezTo>
                    <a:pt x="1023" y="54"/>
                    <a:pt x="1021" y="50"/>
                    <a:pt x="1024" y="51"/>
                  </a:cubicBezTo>
                  <a:cubicBezTo>
                    <a:pt x="1024" y="53"/>
                    <a:pt x="1025" y="55"/>
                    <a:pt x="1027" y="57"/>
                  </a:cubicBezTo>
                  <a:cubicBezTo>
                    <a:pt x="1028" y="50"/>
                    <a:pt x="1035" y="48"/>
                    <a:pt x="1037" y="42"/>
                  </a:cubicBezTo>
                  <a:cubicBezTo>
                    <a:pt x="1036" y="45"/>
                    <a:pt x="1036" y="47"/>
                    <a:pt x="1038" y="47"/>
                  </a:cubicBezTo>
                  <a:cubicBezTo>
                    <a:pt x="1038" y="45"/>
                    <a:pt x="1039" y="45"/>
                    <a:pt x="1040" y="44"/>
                  </a:cubicBezTo>
                  <a:cubicBezTo>
                    <a:pt x="1039" y="45"/>
                    <a:pt x="1040" y="51"/>
                    <a:pt x="1037" y="48"/>
                  </a:cubicBezTo>
                  <a:cubicBezTo>
                    <a:pt x="1038" y="51"/>
                    <a:pt x="1041" y="52"/>
                    <a:pt x="1041" y="56"/>
                  </a:cubicBezTo>
                  <a:cubicBezTo>
                    <a:pt x="1043" y="56"/>
                    <a:pt x="1047" y="52"/>
                    <a:pt x="1044" y="51"/>
                  </a:cubicBezTo>
                  <a:cubicBezTo>
                    <a:pt x="1042" y="54"/>
                    <a:pt x="1043" y="47"/>
                    <a:pt x="1040" y="47"/>
                  </a:cubicBezTo>
                  <a:cubicBezTo>
                    <a:pt x="1044" y="45"/>
                    <a:pt x="1040" y="43"/>
                    <a:pt x="1039" y="39"/>
                  </a:cubicBezTo>
                  <a:cubicBezTo>
                    <a:pt x="1041" y="39"/>
                    <a:pt x="1040" y="37"/>
                    <a:pt x="1042" y="38"/>
                  </a:cubicBezTo>
                  <a:cubicBezTo>
                    <a:pt x="1043" y="39"/>
                    <a:pt x="1039" y="42"/>
                    <a:pt x="1042" y="42"/>
                  </a:cubicBezTo>
                  <a:cubicBezTo>
                    <a:pt x="1043" y="41"/>
                    <a:pt x="1044" y="43"/>
                    <a:pt x="1045" y="42"/>
                  </a:cubicBezTo>
                  <a:cubicBezTo>
                    <a:pt x="1044" y="40"/>
                    <a:pt x="1047" y="40"/>
                    <a:pt x="1048" y="39"/>
                  </a:cubicBezTo>
                  <a:cubicBezTo>
                    <a:pt x="1049" y="41"/>
                    <a:pt x="1049" y="42"/>
                    <a:pt x="1050" y="43"/>
                  </a:cubicBezTo>
                  <a:cubicBezTo>
                    <a:pt x="1053" y="43"/>
                    <a:pt x="1054" y="41"/>
                    <a:pt x="1054" y="38"/>
                  </a:cubicBezTo>
                  <a:cubicBezTo>
                    <a:pt x="1053" y="37"/>
                    <a:pt x="1052" y="37"/>
                    <a:pt x="1052" y="37"/>
                  </a:cubicBezTo>
                  <a:cubicBezTo>
                    <a:pt x="1054" y="35"/>
                    <a:pt x="1051" y="34"/>
                    <a:pt x="1053" y="34"/>
                  </a:cubicBezTo>
                  <a:cubicBezTo>
                    <a:pt x="1055" y="35"/>
                    <a:pt x="1053" y="38"/>
                    <a:pt x="1057" y="38"/>
                  </a:cubicBezTo>
                  <a:cubicBezTo>
                    <a:pt x="1055" y="40"/>
                    <a:pt x="1055" y="43"/>
                    <a:pt x="1054" y="45"/>
                  </a:cubicBezTo>
                  <a:cubicBezTo>
                    <a:pt x="1058" y="43"/>
                    <a:pt x="1056" y="42"/>
                    <a:pt x="1061" y="39"/>
                  </a:cubicBezTo>
                  <a:cubicBezTo>
                    <a:pt x="1059" y="40"/>
                    <a:pt x="1058" y="39"/>
                    <a:pt x="1059" y="37"/>
                  </a:cubicBezTo>
                  <a:cubicBezTo>
                    <a:pt x="1062" y="37"/>
                    <a:pt x="1061" y="34"/>
                    <a:pt x="1063" y="33"/>
                  </a:cubicBezTo>
                  <a:cubicBezTo>
                    <a:pt x="1063" y="34"/>
                    <a:pt x="1064" y="35"/>
                    <a:pt x="1065" y="35"/>
                  </a:cubicBezTo>
                  <a:cubicBezTo>
                    <a:pt x="1066" y="33"/>
                    <a:pt x="1064" y="30"/>
                    <a:pt x="1066" y="30"/>
                  </a:cubicBezTo>
                  <a:cubicBezTo>
                    <a:pt x="1083" y="28"/>
                    <a:pt x="1090" y="35"/>
                    <a:pt x="1104" y="33"/>
                  </a:cubicBezTo>
                  <a:cubicBezTo>
                    <a:pt x="1102" y="37"/>
                    <a:pt x="1109" y="33"/>
                    <a:pt x="1108" y="37"/>
                  </a:cubicBezTo>
                  <a:cubicBezTo>
                    <a:pt x="1101" y="33"/>
                    <a:pt x="1093" y="39"/>
                    <a:pt x="1087" y="38"/>
                  </a:cubicBezTo>
                  <a:cubicBezTo>
                    <a:pt x="1087" y="40"/>
                    <a:pt x="1087" y="41"/>
                    <a:pt x="1087" y="42"/>
                  </a:cubicBezTo>
                  <a:cubicBezTo>
                    <a:pt x="1092" y="45"/>
                    <a:pt x="1097" y="45"/>
                    <a:pt x="1097" y="49"/>
                  </a:cubicBezTo>
                  <a:cubicBezTo>
                    <a:pt x="1101" y="45"/>
                    <a:pt x="1110" y="50"/>
                    <a:pt x="1115" y="50"/>
                  </a:cubicBezTo>
                  <a:cubicBezTo>
                    <a:pt x="1115" y="50"/>
                    <a:pt x="1115" y="49"/>
                    <a:pt x="1115" y="49"/>
                  </a:cubicBezTo>
                  <a:cubicBezTo>
                    <a:pt x="1116" y="49"/>
                    <a:pt x="1116" y="49"/>
                    <a:pt x="1116" y="49"/>
                  </a:cubicBezTo>
                  <a:cubicBezTo>
                    <a:pt x="1118" y="49"/>
                    <a:pt x="1121" y="49"/>
                    <a:pt x="1123" y="49"/>
                  </a:cubicBezTo>
                  <a:cubicBezTo>
                    <a:pt x="1123" y="49"/>
                    <a:pt x="1124" y="49"/>
                    <a:pt x="1124" y="49"/>
                  </a:cubicBezTo>
                  <a:cubicBezTo>
                    <a:pt x="1125" y="51"/>
                    <a:pt x="1129" y="50"/>
                    <a:pt x="1132" y="50"/>
                  </a:cubicBezTo>
                  <a:cubicBezTo>
                    <a:pt x="1133" y="50"/>
                    <a:pt x="1133" y="50"/>
                    <a:pt x="1134" y="50"/>
                  </a:cubicBezTo>
                  <a:cubicBezTo>
                    <a:pt x="1149" y="49"/>
                    <a:pt x="1158" y="55"/>
                    <a:pt x="1168" y="59"/>
                  </a:cubicBezTo>
                  <a:cubicBezTo>
                    <a:pt x="1167" y="62"/>
                    <a:pt x="1169" y="62"/>
                    <a:pt x="1169" y="64"/>
                  </a:cubicBezTo>
                  <a:cubicBezTo>
                    <a:pt x="1167" y="65"/>
                    <a:pt x="1165" y="65"/>
                    <a:pt x="1164" y="67"/>
                  </a:cubicBezTo>
                  <a:cubicBezTo>
                    <a:pt x="1162" y="76"/>
                    <a:pt x="1172" y="73"/>
                    <a:pt x="1175" y="76"/>
                  </a:cubicBezTo>
                  <a:cubicBezTo>
                    <a:pt x="1173" y="77"/>
                    <a:pt x="1166" y="78"/>
                    <a:pt x="1165" y="83"/>
                  </a:cubicBezTo>
                  <a:cubicBezTo>
                    <a:pt x="1167" y="91"/>
                    <a:pt x="1173" y="89"/>
                    <a:pt x="1179" y="94"/>
                  </a:cubicBezTo>
                  <a:cubicBezTo>
                    <a:pt x="1178" y="100"/>
                    <a:pt x="1173" y="101"/>
                    <a:pt x="1174" y="109"/>
                  </a:cubicBezTo>
                  <a:cubicBezTo>
                    <a:pt x="1161" y="110"/>
                    <a:pt x="1155" y="130"/>
                    <a:pt x="1163" y="136"/>
                  </a:cubicBezTo>
                  <a:cubicBezTo>
                    <a:pt x="1156" y="140"/>
                    <a:pt x="1138" y="137"/>
                    <a:pt x="1144" y="150"/>
                  </a:cubicBezTo>
                  <a:cubicBezTo>
                    <a:pt x="1149" y="153"/>
                    <a:pt x="1155" y="156"/>
                    <a:pt x="1164" y="156"/>
                  </a:cubicBezTo>
                  <a:cubicBezTo>
                    <a:pt x="1163" y="162"/>
                    <a:pt x="1157" y="163"/>
                    <a:pt x="1158" y="172"/>
                  </a:cubicBezTo>
                  <a:cubicBezTo>
                    <a:pt x="1156" y="174"/>
                    <a:pt x="1152" y="176"/>
                    <a:pt x="1149" y="178"/>
                  </a:cubicBezTo>
                  <a:cubicBezTo>
                    <a:pt x="1149" y="184"/>
                    <a:pt x="1147" y="187"/>
                    <a:pt x="1146" y="192"/>
                  </a:cubicBezTo>
                  <a:cubicBezTo>
                    <a:pt x="1138" y="196"/>
                    <a:pt x="1127" y="197"/>
                    <a:pt x="1116" y="198"/>
                  </a:cubicBezTo>
                  <a:cubicBezTo>
                    <a:pt x="1116" y="198"/>
                    <a:pt x="1116" y="198"/>
                    <a:pt x="1115" y="198"/>
                  </a:cubicBezTo>
                  <a:cubicBezTo>
                    <a:pt x="1110" y="197"/>
                    <a:pt x="1104" y="199"/>
                    <a:pt x="1103" y="200"/>
                  </a:cubicBezTo>
                  <a:cubicBezTo>
                    <a:pt x="1101" y="200"/>
                    <a:pt x="1100" y="198"/>
                    <a:pt x="1100" y="200"/>
                  </a:cubicBezTo>
                  <a:cubicBezTo>
                    <a:pt x="1099" y="200"/>
                    <a:pt x="1099" y="200"/>
                    <a:pt x="1098" y="200"/>
                  </a:cubicBezTo>
                  <a:cubicBezTo>
                    <a:pt x="1092" y="200"/>
                    <a:pt x="1086" y="200"/>
                    <a:pt x="1083" y="204"/>
                  </a:cubicBezTo>
                  <a:cubicBezTo>
                    <a:pt x="1083" y="204"/>
                    <a:pt x="1083" y="204"/>
                    <a:pt x="1083" y="205"/>
                  </a:cubicBezTo>
                  <a:cubicBezTo>
                    <a:pt x="1067" y="207"/>
                    <a:pt x="1055" y="210"/>
                    <a:pt x="1035" y="213"/>
                  </a:cubicBezTo>
                  <a:cubicBezTo>
                    <a:pt x="1035" y="215"/>
                    <a:pt x="1034" y="217"/>
                    <a:pt x="1033" y="217"/>
                  </a:cubicBezTo>
                  <a:cubicBezTo>
                    <a:pt x="999" y="219"/>
                    <a:pt x="962" y="224"/>
                    <a:pt x="915" y="224"/>
                  </a:cubicBezTo>
                  <a:cubicBezTo>
                    <a:pt x="915" y="224"/>
                    <a:pt x="915" y="224"/>
                    <a:pt x="915" y="225"/>
                  </a:cubicBezTo>
                  <a:cubicBezTo>
                    <a:pt x="913" y="225"/>
                    <a:pt x="912" y="225"/>
                    <a:pt x="911" y="225"/>
                  </a:cubicBezTo>
                  <a:cubicBezTo>
                    <a:pt x="904" y="222"/>
                    <a:pt x="898" y="226"/>
                    <a:pt x="891" y="225"/>
                  </a:cubicBezTo>
                  <a:cubicBezTo>
                    <a:pt x="890" y="225"/>
                    <a:pt x="890" y="225"/>
                    <a:pt x="890" y="225"/>
                  </a:cubicBezTo>
                  <a:cubicBezTo>
                    <a:pt x="888" y="225"/>
                    <a:pt x="886" y="225"/>
                    <a:pt x="885" y="225"/>
                  </a:cubicBezTo>
                  <a:cubicBezTo>
                    <a:pt x="885" y="225"/>
                    <a:pt x="884" y="225"/>
                    <a:pt x="884" y="225"/>
                  </a:cubicBezTo>
                  <a:cubicBezTo>
                    <a:pt x="864" y="225"/>
                    <a:pt x="839" y="225"/>
                    <a:pt x="821" y="225"/>
                  </a:cubicBezTo>
                  <a:cubicBezTo>
                    <a:pt x="817" y="226"/>
                    <a:pt x="816" y="224"/>
                    <a:pt x="811" y="225"/>
                  </a:cubicBezTo>
                  <a:cubicBezTo>
                    <a:pt x="780" y="227"/>
                    <a:pt x="742" y="224"/>
                    <a:pt x="718" y="227"/>
                  </a:cubicBezTo>
                  <a:cubicBezTo>
                    <a:pt x="708" y="222"/>
                    <a:pt x="690" y="226"/>
                    <a:pt x="677" y="226"/>
                  </a:cubicBezTo>
                  <a:cubicBezTo>
                    <a:pt x="677" y="225"/>
                    <a:pt x="677" y="224"/>
                    <a:pt x="677" y="223"/>
                  </a:cubicBezTo>
                  <a:cubicBezTo>
                    <a:pt x="670" y="224"/>
                    <a:pt x="668" y="225"/>
                    <a:pt x="660" y="226"/>
                  </a:cubicBezTo>
                  <a:cubicBezTo>
                    <a:pt x="662" y="221"/>
                    <a:pt x="654" y="226"/>
                    <a:pt x="652" y="226"/>
                  </a:cubicBezTo>
                  <a:cubicBezTo>
                    <a:pt x="647" y="226"/>
                    <a:pt x="646" y="225"/>
                    <a:pt x="643" y="226"/>
                  </a:cubicBezTo>
                  <a:cubicBezTo>
                    <a:pt x="642" y="226"/>
                    <a:pt x="639" y="223"/>
                    <a:pt x="638" y="223"/>
                  </a:cubicBezTo>
                  <a:cubicBezTo>
                    <a:pt x="630" y="223"/>
                    <a:pt x="624" y="226"/>
                    <a:pt x="617" y="226"/>
                  </a:cubicBezTo>
                  <a:cubicBezTo>
                    <a:pt x="616" y="226"/>
                    <a:pt x="616" y="225"/>
                    <a:pt x="616" y="225"/>
                  </a:cubicBezTo>
                  <a:cubicBezTo>
                    <a:pt x="605" y="224"/>
                    <a:pt x="596" y="224"/>
                    <a:pt x="584" y="226"/>
                  </a:cubicBezTo>
                  <a:cubicBezTo>
                    <a:pt x="580" y="223"/>
                    <a:pt x="580" y="226"/>
                    <a:pt x="575" y="225"/>
                  </a:cubicBezTo>
                  <a:cubicBezTo>
                    <a:pt x="574" y="226"/>
                    <a:pt x="572" y="226"/>
                    <a:pt x="570" y="226"/>
                  </a:cubicBezTo>
                  <a:cubicBezTo>
                    <a:pt x="568" y="227"/>
                    <a:pt x="563" y="223"/>
                    <a:pt x="561" y="225"/>
                  </a:cubicBezTo>
                  <a:cubicBezTo>
                    <a:pt x="561" y="225"/>
                    <a:pt x="561" y="225"/>
                    <a:pt x="560" y="225"/>
                  </a:cubicBezTo>
                  <a:cubicBezTo>
                    <a:pt x="551" y="227"/>
                    <a:pt x="544" y="222"/>
                    <a:pt x="535" y="226"/>
                  </a:cubicBezTo>
                  <a:cubicBezTo>
                    <a:pt x="527" y="220"/>
                    <a:pt x="511" y="230"/>
                    <a:pt x="503" y="223"/>
                  </a:cubicBezTo>
                  <a:cubicBezTo>
                    <a:pt x="501" y="222"/>
                    <a:pt x="502" y="226"/>
                    <a:pt x="500" y="226"/>
                  </a:cubicBezTo>
                  <a:cubicBezTo>
                    <a:pt x="443" y="222"/>
                    <a:pt x="369" y="219"/>
                    <a:pt x="300" y="227"/>
                  </a:cubicBezTo>
                  <a:cubicBezTo>
                    <a:pt x="300" y="227"/>
                    <a:pt x="299" y="227"/>
                    <a:pt x="298" y="227"/>
                  </a:cubicBezTo>
                  <a:cubicBezTo>
                    <a:pt x="270" y="226"/>
                    <a:pt x="265" y="227"/>
                    <a:pt x="242" y="228"/>
                  </a:cubicBezTo>
                  <a:cubicBezTo>
                    <a:pt x="241" y="228"/>
                    <a:pt x="241" y="228"/>
                    <a:pt x="241" y="228"/>
                  </a:cubicBezTo>
                  <a:cubicBezTo>
                    <a:pt x="235" y="228"/>
                    <a:pt x="230" y="228"/>
                    <a:pt x="224" y="228"/>
                  </a:cubicBezTo>
                  <a:cubicBezTo>
                    <a:pt x="223" y="228"/>
                    <a:pt x="222" y="227"/>
                    <a:pt x="221" y="229"/>
                  </a:cubicBezTo>
                  <a:cubicBezTo>
                    <a:pt x="221" y="229"/>
                    <a:pt x="221" y="229"/>
                    <a:pt x="221" y="229"/>
                  </a:cubicBezTo>
                  <a:cubicBezTo>
                    <a:pt x="220" y="227"/>
                    <a:pt x="219" y="228"/>
                    <a:pt x="219" y="229"/>
                  </a:cubicBezTo>
                  <a:cubicBezTo>
                    <a:pt x="218" y="229"/>
                    <a:pt x="217" y="229"/>
                    <a:pt x="217" y="229"/>
                  </a:cubicBezTo>
                  <a:cubicBezTo>
                    <a:pt x="215" y="228"/>
                    <a:pt x="210" y="229"/>
                    <a:pt x="206" y="228"/>
                  </a:cubicBezTo>
                  <a:cubicBezTo>
                    <a:pt x="206" y="228"/>
                    <a:pt x="205" y="228"/>
                    <a:pt x="205" y="228"/>
                  </a:cubicBezTo>
                  <a:cubicBezTo>
                    <a:pt x="189" y="229"/>
                    <a:pt x="175" y="226"/>
                    <a:pt x="160" y="225"/>
                  </a:cubicBezTo>
                  <a:cubicBezTo>
                    <a:pt x="129" y="222"/>
                    <a:pt x="92" y="226"/>
                    <a:pt x="58" y="221"/>
                  </a:cubicBezTo>
                  <a:cubicBezTo>
                    <a:pt x="57" y="218"/>
                    <a:pt x="57" y="214"/>
                    <a:pt x="53" y="214"/>
                  </a:cubicBezTo>
                  <a:cubicBezTo>
                    <a:pt x="53" y="208"/>
                    <a:pt x="56" y="194"/>
                    <a:pt x="51" y="187"/>
                  </a:cubicBezTo>
                  <a:cubicBezTo>
                    <a:pt x="53" y="182"/>
                    <a:pt x="61" y="169"/>
                    <a:pt x="53" y="165"/>
                  </a:cubicBezTo>
                  <a:cubicBezTo>
                    <a:pt x="59" y="155"/>
                    <a:pt x="47" y="151"/>
                    <a:pt x="40" y="149"/>
                  </a:cubicBezTo>
                  <a:cubicBezTo>
                    <a:pt x="39" y="149"/>
                    <a:pt x="39" y="149"/>
                    <a:pt x="38" y="149"/>
                  </a:cubicBezTo>
                  <a:cubicBezTo>
                    <a:pt x="20" y="142"/>
                    <a:pt x="6" y="136"/>
                    <a:pt x="3" y="115"/>
                  </a:cubicBezTo>
                  <a:cubicBezTo>
                    <a:pt x="3" y="115"/>
                    <a:pt x="3" y="115"/>
                    <a:pt x="3" y="114"/>
                  </a:cubicBezTo>
                  <a:cubicBezTo>
                    <a:pt x="4" y="110"/>
                    <a:pt x="0" y="101"/>
                    <a:pt x="4" y="97"/>
                  </a:cubicBezTo>
                  <a:cubicBezTo>
                    <a:pt x="4" y="97"/>
                    <a:pt x="4" y="96"/>
                    <a:pt x="4" y="96"/>
                  </a:cubicBezTo>
                  <a:cubicBezTo>
                    <a:pt x="8" y="89"/>
                    <a:pt x="7" y="76"/>
                    <a:pt x="6" y="67"/>
                  </a:cubicBezTo>
                  <a:cubicBezTo>
                    <a:pt x="6" y="67"/>
                    <a:pt x="6" y="67"/>
                    <a:pt x="6" y="66"/>
                  </a:cubicBezTo>
                  <a:cubicBezTo>
                    <a:pt x="7" y="61"/>
                    <a:pt x="8" y="53"/>
                    <a:pt x="6" y="46"/>
                  </a:cubicBezTo>
                  <a:cubicBezTo>
                    <a:pt x="9" y="46"/>
                    <a:pt x="11" y="46"/>
                    <a:pt x="10" y="43"/>
                  </a:cubicBezTo>
                  <a:cubicBezTo>
                    <a:pt x="10" y="43"/>
                    <a:pt x="10" y="43"/>
                    <a:pt x="10" y="42"/>
                  </a:cubicBezTo>
                  <a:cubicBezTo>
                    <a:pt x="16" y="42"/>
                    <a:pt x="15" y="34"/>
                    <a:pt x="18" y="31"/>
                  </a:cubicBezTo>
                  <a:cubicBezTo>
                    <a:pt x="17" y="31"/>
                    <a:pt x="17" y="28"/>
                    <a:pt x="17" y="27"/>
                  </a:cubicBezTo>
                  <a:cubicBezTo>
                    <a:pt x="30" y="19"/>
                    <a:pt x="52" y="25"/>
                    <a:pt x="67" y="24"/>
                  </a:cubicBezTo>
                  <a:cubicBezTo>
                    <a:pt x="71" y="24"/>
                    <a:pt x="78" y="24"/>
                    <a:pt x="79" y="19"/>
                  </a:cubicBezTo>
                  <a:cubicBezTo>
                    <a:pt x="76" y="20"/>
                    <a:pt x="76" y="17"/>
                    <a:pt x="75" y="14"/>
                  </a:cubicBezTo>
                  <a:cubicBezTo>
                    <a:pt x="86" y="16"/>
                    <a:pt x="90" y="13"/>
                    <a:pt x="97" y="14"/>
                  </a:cubicBezTo>
                  <a:cubicBezTo>
                    <a:pt x="123" y="14"/>
                    <a:pt x="159" y="13"/>
                    <a:pt x="188" y="14"/>
                  </a:cubicBezTo>
                  <a:cubicBezTo>
                    <a:pt x="188" y="13"/>
                    <a:pt x="188" y="13"/>
                    <a:pt x="188" y="13"/>
                  </a:cubicBezTo>
                  <a:cubicBezTo>
                    <a:pt x="188" y="13"/>
                    <a:pt x="189" y="13"/>
                    <a:pt x="189" y="13"/>
                  </a:cubicBezTo>
                  <a:cubicBezTo>
                    <a:pt x="191" y="11"/>
                    <a:pt x="194" y="14"/>
                    <a:pt x="195" y="13"/>
                  </a:cubicBezTo>
                  <a:cubicBezTo>
                    <a:pt x="195" y="13"/>
                    <a:pt x="195" y="13"/>
                    <a:pt x="196" y="13"/>
                  </a:cubicBezTo>
                  <a:cubicBezTo>
                    <a:pt x="199" y="13"/>
                    <a:pt x="203" y="13"/>
                    <a:pt x="207" y="13"/>
                  </a:cubicBezTo>
                  <a:cubicBezTo>
                    <a:pt x="210" y="13"/>
                    <a:pt x="212" y="13"/>
                    <a:pt x="215" y="13"/>
                  </a:cubicBezTo>
                  <a:cubicBezTo>
                    <a:pt x="218" y="13"/>
                    <a:pt x="221" y="11"/>
                    <a:pt x="222" y="13"/>
                  </a:cubicBezTo>
                  <a:cubicBezTo>
                    <a:pt x="229" y="12"/>
                    <a:pt x="238" y="12"/>
                    <a:pt x="242" y="12"/>
                  </a:cubicBezTo>
                  <a:cubicBezTo>
                    <a:pt x="244" y="12"/>
                    <a:pt x="245" y="12"/>
                    <a:pt x="247" y="12"/>
                  </a:cubicBezTo>
                  <a:cubicBezTo>
                    <a:pt x="248" y="12"/>
                    <a:pt x="249" y="12"/>
                    <a:pt x="249" y="12"/>
                  </a:cubicBezTo>
                  <a:cubicBezTo>
                    <a:pt x="365" y="6"/>
                    <a:pt x="484" y="0"/>
                    <a:pt x="595" y="2"/>
                  </a:cubicBezTo>
                  <a:cubicBezTo>
                    <a:pt x="595" y="2"/>
                    <a:pt x="596" y="2"/>
                    <a:pt x="596" y="2"/>
                  </a:cubicBezTo>
                  <a:cubicBezTo>
                    <a:pt x="599" y="2"/>
                    <a:pt x="603" y="1"/>
                    <a:pt x="605" y="3"/>
                  </a:cubicBezTo>
                  <a:cubicBezTo>
                    <a:pt x="605" y="2"/>
                    <a:pt x="605" y="2"/>
                    <a:pt x="605" y="2"/>
                  </a:cubicBezTo>
                  <a:cubicBezTo>
                    <a:pt x="606" y="2"/>
                    <a:pt x="606" y="2"/>
                    <a:pt x="606" y="2"/>
                  </a:cubicBezTo>
                  <a:cubicBezTo>
                    <a:pt x="607" y="3"/>
                    <a:pt x="609" y="3"/>
                    <a:pt x="610" y="3"/>
                  </a:cubicBezTo>
                  <a:cubicBezTo>
                    <a:pt x="611" y="3"/>
                    <a:pt x="611" y="3"/>
                    <a:pt x="611" y="3"/>
                  </a:cubicBezTo>
                  <a:cubicBezTo>
                    <a:pt x="614" y="3"/>
                    <a:pt x="617" y="3"/>
                    <a:pt x="620" y="3"/>
                  </a:cubicBezTo>
                  <a:cubicBezTo>
                    <a:pt x="621" y="3"/>
                    <a:pt x="621" y="3"/>
                    <a:pt x="622" y="3"/>
                  </a:cubicBezTo>
                  <a:cubicBezTo>
                    <a:pt x="630" y="3"/>
                    <a:pt x="635" y="5"/>
                    <a:pt x="644" y="4"/>
                  </a:cubicBezTo>
                  <a:cubicBezTo>
                    <a:pt x="645" y="4"/>
                    <a:pt x="645" y="4"/>
                    <a:pt x="646" y="4"/>
                  </a:cubicBezTo>
                  <a:cubicBezTo>
                    <a:pt x="650" y="4"/>
                    <a:pt x="654" y="4"/>
                    <a:pt x="658" y="4"/>
                  </a:cubicBezTo>
                  <a:cubicBezTo>
                    <a:pt x="659" y="4"/>
                    <a:pt x="659" y="4"/>
                    <a:pt x="659" y="4"/>
                  </a:cubicBezTo>
                  <a:cubicBezTo>
                    <a:pt x="700" y="6"/>
                    <a:pt x="744" y="8"/>
                    <a:pt x="790" y="8"/>
                  </a:cubicBezTo>
                  <a:cubicBezTo>
                    <a:pt x="791" y="8"/>
                    <a:pt x="792" y="8"/>
                    <a:pt x="794" y="8"/>
                  </a:cubicBezTo>
                  <a:cubicBezTo>
                    <a:pt x="796" y="9"/>
                    <a:pt x="800" y="8"/>
                    <a:pt x="802" y="8"/>
                  </a:cubicBezTo>
                  <a:cubicBezTo>
                    <a:pt x="802" y="9"/>
                    <a:pt x="808" y="9"/>
                    <a:pt x="808" y="8"/>
                  </a:cubicBezTo>
                  <a:cubicBezTo>
                    <a:pt x="810" y="8"/>
                    <a:pt x="811" y="8"/>
                    <a:pt x="813" y="8"/>
                  </a:cubicBezTo>
                  <a:cubicBezTo>
                    <a:pt x="816" y="8"/>
                    <a:pt x="819" y="8"/>
                    <a:pt x="822" y="8"/>
                  </a:cubicBezTo>
                  <a:cubicBezTo>
                    <a:pt x="823" y="8"/>
                    <a:pt x="823" y="8"/>
                    <a:pt x="823" y="8"/>
                  </a:cubicBezTo>
                  <a:cubicBezTo>
                    <a:pt x="825" y="8"/>
                    <a:pt x="826" y="8"/>
                    <a:pt x="827" y="8"/>
                  </a:cubicBezTo>
                  <a:cubicBezTo>
                    <a:pt x="828" y="8"/>
                    <a:pt x="831" y="9"/>
                    <a:pt x="833" y="8"/>
                  </a:cubicBezTo>
                  <a:cubicBezTo>
                    <a:pt x="833" y="8"/>
                    <a:pt x="834" y="8"/>
                    <a:pt x="834" y="8"/>
                  </a:cubicBezTo>
                  <a:close/>
                  <a:moveTo>
                    <a:pt x="942" y="29"/>
                  </a:moveTo>
                  <a:cubicBezTo>
                    <a:pt x="946" y="24"/>
                    <a:pt x="934" y="32"/>
                    <a:pt x="938" y="30"/>
                  </a:cubicBezTo>
                  <a:cubicBezTo>
                    <a:pt x="940" y="26"/>
                    <a:pt x="942" y="35"/>
                    <a:pt x="944" y="32"/>
                  </a:cubicBezTo>
                  <a:cubicBezTo>
                    <a:pt x="943" y="32"/>
                    <a:pt x="942" y="30"/>
                    <a:pt x="943" y="30"/>
                  </a:cubicBezTo>
                  <a:cubicBezTo>
                    <a:pt x="944" y="32"/>
                    <a:pt x="946" y="32"/>
                    <a:pt x="947" y="33"/>
                  </a:cubicBezTo>
                  <a:cubicBezTo>
                    <a:pt x="947" y="31"/>
                    <a:pt x="947" y="29"/>
                    <a:pt x="949" y="29"/>
                  </a:cubicBezTo>
                  <a:cubicBezTo>
                    <a:pt x="949" y="30"/>
                    <a:pt x="947" y="31"/>
                    <a:pt x="949" y="32"/>
                  </a:cubicBezTo>
                  <a:cubicBezTo>
                    <a:pt x="949" y="30"/>
                    <a:pt x="950" y="30"/>
                    <a:pt x="950" y="28"/>
                  </a:cubicBezTo>
                  <a:cubicBezTo>
                    <a:pt x="946" y="29"/>
                    <a:pt x="946" y="24"/>
                    <a:pt x="943" y="23"/>
                  </a:cubicBezTo>
                  <a:cubicBezTo>
                    <a:pt x="944" y="25"/>
                    <a:pt x="946" y="28"/>
                    <a:pt x="942" y="29"/>
                  </a:cubicBezTo>
                  <a:close/>
                  <a:moveTo>
                    <a:pt x="969" y="32"/>
                  </a:moveTo>
                  <a:cubicBezTo>
                    <a:pt x="966" y="29"/>
                    <a:pt x="971" y="28"/>
                    <a:pt x="968" y="25"/>
                  </a:cubicBezTo>
                  <a:cubicBezTo>
                    <a:pt x="966" y="26"/>
                    <a:pt x="965" y="24"/>
                    <a:pt x="963" y="24"/>
                  </a:cubicBezTo>
                  <a:cubicBezTo>
                    <a:pt x="964" y="25"/>
                    <a:pt x="962" y="25"/>
                    <a:pt x="962" y="26"/>
                  </a:cubicBezTo>
                  <a:cubicBezTo>
                    <a:pt x="963" y="27"/>
                    <a:pt x="963" y="28"/>
                    <a:pt x="964" y="30"/>
                  </a:cubicBezTo>
                  <a:cubicBezTo>
                    <a:pt x="962" y="30"/>
                    <a:pt x="961" y="30"/>
                    <a:pt x="961" y="31"/>
                  </a:cubicBezTo>
                  <a:cubicBezTo>
                    <a:pt x="962" y="31"/>
                    <a:pt x="960" y="32"/>
                    <a:pt x="961" y="34"/>
                  </a:cubicBezTo>
                  <a:cubicBezTo>
                    <a:pt x="964" y="31"/>
                    <a:pt x="963" y="32"/>
                    <a:pt x="966" y="32"/>
                  </a:cubicBezTo>
                  <a:cubicBezTo>
                    <a:pt x="967" y="30"/>
                    <a:pt x="965" y="30"/>
                    <a:pt x="965" y="29"/>
                  </a:cubicBezTo>
                  <a:cubicBezTo>
                    <a:pt x="968" y="28"/>
                    <a:pt x="967" y="31"/>
                    <a:pt x="969" y="32"/>
                  </a:cubicBezTo>
                  <a:close/>
                  <a:moveTo>
                    <a:pt x="955" y="27"/>
                  </a:moveTo>
                  <a:cubicBezTo>
                    <a:pt x="958" y="28"/>
                    <a:pt x="957" y="28"/>
                    <a:pt x="960" y="27"/>
                  </a:cubicBezTo>
                  <a:cubicBezTo>
                    <a:pt x="960" y="26"/>
                    <a:pt x="960" y="24"/>
                    <a:pt x="959" y="24"/>
                  </a:cubicBezTo>
                  <a:cubicBezTo>
                    <a:pt x="959" y="25"/>
                    <a:pt x="958" y="26"/>
                    <a:pt x="957" y="26"/>
                  </a:cubicBezTo>
                  <a:cubicBezTo>
                    <a:pt x="957" y="25"/>
                    <a:pt x="958" y="24"/>
                    <a:pt x="956" y="24"/>
                  </a:cubicBezTo>
                  <a:cubicBezTo>
                    <a:pt x="956" y="25"/>
                    <a:pt x="955" y="26"/>
                    <a:pt x="955" y="27"/>
                  </a:cubicBezTo>
                  <a:close/>
                  <a:moveTo>
                    <a:pt x="974" y="27"/>
                  </a:moveTo>
                  <a:cubicBezTo>
                    <a:pt x="973" y="27"/>
                    <a:pt x="972" y="22"/>
                    <a:pt x="970" y="25"/>
                  </a:cubicBezTo>
                  <a:cubicBezTo>
                    <a:pt x="972" y="26"/>
                    <a:pt x="969" y="28"/>
                    <a:pt x="971" y="29"/>
                  </a:cubicBezTo>
                  <a:cubicBezTo>
                    <a:pt x="971" y="28"/>
                    <a:pt x="972" y="27"/>
                    <a:pt x="973" y="27"/>
                  </a:cubicBezTo>
                  <a:cubicBezTo>
                    <a:pt x="973" y="27"/>
                    <a:pt x="974" y="28"/>
                    <a:pt x="974" y="27"/>
                  </a:cubicBezTo>
                  <a:close/>
                  <a:moveTo>
                    <a:pt x="977" y="34"/>
                  </a:moveTo>
                  <a:cubicBezTo>
                    <a:pt x="977" y="33"/>
                    <a:pt x="977" y="31"/>
                    <a:pt x="975" y="32"/>
                  </a:cubicBezTo>
                  <a:cubicBezTo>
                    <a:pt x="975" y="33"/>
                    <a:pt x="975" y="34"/>
                    <a:pt x="975" y="35"/>
                  </a:cubicBezTo>
                  <a:cubicBezTo>
                    <a:pt x="979" y="36"/>
                    <a:pt x="981" y="30"/>
                    <a:pt x="977" y="30"/>
                  </a:cubicBezTo>
                  <a:cubicBezTo>
                    <a:pt x="976" y="32"/>
                    <a:pt x="980" y="33"/>
                    <a:pt x="977" y="34"/>
                  </a:cubicBezTo>
                  <a:close/>
                  <a:moveTo>
                    <a:pt x="1037" y="52"/>
                  </a:moveTo>
                  <a:cubicBezTo>
                    <a:pt x="1035" y="52"/>
                    <a:pt x="1034" y="59"/>
                    <a:pt x="1037" y="56"/>
                  </a:cubicBezTo>
                  <a:cubicBezTo>
                    <a:pt x="1035" y="56"/>
                    <a:pt x="1037" y="53"/>
                    <a:pt x="1037" y="53"/>
                  </a:cubicBezTo>
                  <a:cubicBezTo>
                    <a:pt x="1038" y="50"/>
                    <a:pt x="1034" y="50"/>
                    <a:pt x="1037" y="48"/>
                  </a:cubicBezTo>
                  <a:cubicBezTo>
                    <a:pt x="1036" y="48"/>
                    <a:pt x="1035" y="48"/>
                    <a:pt x="1034" y="48"/>
                  </a:cubicBezTo>
                  <a:cubicBezTo>
                    <a:pt x="1034" y="49"/>
                    <a:pt x="1033" y="49"/>
                    <a:pt x="1033" y="50"/>
                  </a:cubicBezTo>
                  <a:cubicBezTo>
                    <a:pt x="1033" y="51"/>
                    <a:pt x="1036" y="50"/>
                    <a:pt x="1037" y="52"/>
                  </a:cubicBezTo>
                  <a:close/>
                  <a:moveTo>
                    <a:pt x="962" y="86"/>
                  </a:moveTo>
                  <a:cubicBezTo>
                    <a:pt x="964" y="86"/>
                    <a:pt x="966" y="85"/>
                    <a:pt x="966" y="84"/>
                  </a:cubicBezTo>
                  <a:cubicBezTo>
                    <a:pt x="965" y="84"/>
                    <a:pt x="966" y="81"/>
                    <a:pt x="965" y="81"/>
                  </a:cubicBezTo>
                  <a:cubicBezTo>
                    <a:pt x="965" y="84"/>
                    <a:pt x="963" y="84"/>
                    <a:pt x="962" y="8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l-PL" sz="2400" dirty="0"/>
            </a:p>
          </p:txBody>
        </p:sp>
        <p:sp>
          <p:nvSpPr>
            <p:cNvPr id="29" name="pole tekstowe 41">
              <a:extLst>
                <a:ext uri="{FF2B5EF4-FFF2-40B4-BE49-F238E27FC236}">
                  <a16:creationId xmlns:a16="http://schemas.microsoft.com/office/drawing/2014/main" id="{AC9DB029-9B3B-73E4-1E91-2138831B8BEC}"/>
                </a:ext>
              </a:extLst>
            </p:cNvPr>
            <p:cNvSpPr txBox="1"/>
            <p:nvPr/>
          </p:nvSpPr>
          <p:spPr>
            <a:xfrm>
              <a:off x="756959" y="2023914"/>
              <a:ext cx="2837208" cy="1544205"/>
            </a:xfrm>
            <a:prstGeom prst="rect">
              <a:avLst/>
            </a:prstGeom>
            <a:noFill/>
          </p:spPr>
          <p:txBody>
            <a:bodyPr wrap="square" rtlCol="0">
              <a:spAutoFit/>
            </a:bodyPr>
            <a:lstStyle/>
            <a:p>
              <a:pPr algn="ctr"/>
              <a:r>
                <a:rPr lang="pl-PL" sz="1400" dirty="0" err="1"/>
                <a:t>Stay</a:t>
              </a:r>
              <a:r>
                <a:rPr lang="pl-PL" sz="1400" dirty="0"/>
                <a:t> </a:t>
              </a:r>
              <a:r>
                <a:rPr lang="pl-PL" sz="1400" dirty="0" err="1"/>
                <a:t>informed</a:t>
              </a:r>
              <a:r>
                <a:rPr lang="pl-PL" sz="1400" dirty="0"/>
                <a:t> + </a:t>
              </a:r>
              <a:r>
                <a:rPr lang="pl-PL" sz="1400" dirty="0" err="1"/>
                <a:t>get</a:t>
              </a:r>
              <a:r>
                <a:rPr lang="pl-PL" sz="1400" dirty="0"/>
                <a:t> bonus PPT</a:t>
              </a:r>
              <a:br>
                <a:rPr lang="pl-PL" sz="1400" dirty="0"/>
              </a:br>
              <a:r>
                <a:rPr lang="pl-PL" sz="1400" dirty="0" err="1"/>
                <a:t>Join</a:t>
              </a:r>
              <a:r>
                <a:rPr lang="pl-PL" sz="1400" dirty="0"/>
                <a:t> </a:t>
              </a:r>
              <a:r>
                <a:rPr lang="pl-PL" sz="1400" dirty="0" err="1"/>
                <a:t>our</a:t>
              </a:r>
              <a:r>
                <a:rPr lang="pl-PL" sz="1400" dirty="0"/>
                <a:t> newsletter (</a:t>
              </a:r>
              <a:r>
                <a:rPr lang="pl-PL" sz="1400" dirty="0" err="1"/>
                <a:t>leave</a:t>
              </a:r>
              <a:r>
                <a:rPr lang="pl-PL" sz="1400" dirty="0"/>
                <a:t> </a:t>
              </a:r>
              <a:r>
                <a:rPr lang="pl-PL" sz="1400" dirty="0" err="1"/>
                <a:t>anytime</a:t>
              </a:r>
              <a:r>
                <a:rPr lang="pl-PL" sz="1400" dirty="0"/>
                <a:t>)</a:t>
              </a:r>
            </a:p>
            <a:p>
              <a:pPr algn="ctr"/>
              <a:r>
                <a:rPr lang="en-US" sz="1400" dirty="0">
                  <a:solidFill>
                    <a:schemeClr val="accent1">
                      <a:lumMod val="75000"/>
                    </a:schemeClr>
                  </a:solidFill>
                  <a:hlinkClick r:id="rId2"/>
                </a:rPr>
                <a:t>https://prezentio.com/newsletter-ppt-tips/</a:t>
              </a:r>
              <a:r>
                <a:rPr lang="pl-PL" sz="1400" dirty="0">
                  <a:solidFill>
                    <a:schemeClr val="accent1">
                      <a:lumMod val="75000"/>
                    </a:schemeClr>
                  </a:solidFill>
                </a:rPr>
                <a:t> </a:t>
              </a:r>
            </a:p>
            <a:p>
              <a:pPr algn="ctr"/>
              <a:endParaRPr lang="pl-PL" sz="1400" dirty="0">
                <a:solidFill>
                  <a:schemeClr val="bg1"/>
                </a:solidFill>
              </a:endParaRPr>
            </a:p>
            <a:p>
              <a:pPr algn="ctr"/>
              <a:r>
                <a:rPr lang="pl-PL" sz="1400" dirty="0" err="1"/>
                <a:t>or</a:t>
              </a:r>
              <a:r>
                <a:rPr lang="pl-PL" sz="1400" dirty="0"/>
                <a:t> </a:t>
              </a:r>
              <a:r>
                <a:rPr lang="pl-PL" sz="1400" dirty="0" err="1"/>
                <a:t>follow</a:t>
              </a:r>
              <a:r>
                <a:rPr lang="pl-PL" sz="1400" dirty="0"/>
                <a:t> </a:t>
              </a:r>
              <a:r>
                <a:rPr lang="pl-PL" sz="1400" dirty="0" err="1"/>
                <a:t>us</a:t>
              </a:r>
              <a:r>
                <a:rPr lang="pl-PL" sz="1400" dirty="0"/>
                <a:t> on LinkedIn</a:t>
              </a:r>
            </a:p>
            <a:p>
              <a:pPr algn="ctr"/>
              <a:r>
                <a:rPr lang="pl-PL" sz="1400" dirty="0">
                  <a:hlinkClick r:id="rId3"/>
                </a:rPr>
                <a:t>https://www.linkedin.com/in/peterzvirinsky/</a:t>
              </a:r>
              <a:r>
                <a:rPr lang="pl-PL" sz="1400" dirty="0"/>
                <a:t> </a:t>
              </a:r>
              <a:br>
                <a:rPr lang="pl-PL" sz="1400" dirty="0"/>
              </a:br>
              <a:endParaRPr lang="pl-PL" sz="1400" dirty="0"/>
            </a:p>
          </p:txBody>
        </p:sp>
      </p:grpSp>
      <p:sp>
        <p:nvSpPr>
          <p:cNvPr id="34" name="pole tekstowe 13">
            <a:extLst>
              <a:ext uri="{FF2B5EF4-FFF2-40B4-BE49-F238E27FC236}">
                <a16:creationId xmlns:a16="http://schemas.microsoft.com/office/drawing/2014/main" id="{07982322-0D90-B971-B7D2-8F4F24010C01}"/>
              </a:ext>
            </a:extLst>
          </p:cNvPr>
          <p:cNvSpPr txBox="1"/>
          <p:nvPr/>
        </p:nvSpPr>
        <p:spPr>
          <a:xfrm>
            <a:off x="594383" y="689113"/>
            <a:ext cx="3430211" cy="400110"/>
          </a:xfrm>
          <a:prstGeom prst="rect">
            <a:avLst/>
          </a:prstGeom>
          <a:noFill/>
        </p:spPr>
        <p:txBody>
          <a:bodyPr wrap="square" rtlCol="0" anchor="ctr">
            <a:spAutoFit/>
          </a:bodyPr>
          <a:lstStyle/>
          <a:p>
            <a:r>
              <a:rPr lang="pl-PL" sz="2000" b="1" dirty="0"/>
              <a:t>Training</a:t>
            </a:r>
          </a:p>
        </p:txBody>
      </p:sp>
      <p:sp>
        <p:nvSpPr>
          <p:cNvPr id="37" name="pole tekstowe 13">
            <a:extLst>
              <a:ext uri="{FF2B5EF4-FFF2-40B4-BE49-F238E27FC236}">
                <a16:creationId xmlns:a16="http://schemas.microsoft.com/office/drawing/2014/main" id="{EEAC0A02-C2E9-E80E-E190-F33F2D8BDE32}"/>
              </a:ext>
            </a:extLst>
          </p:cNvPr>
          <p:cNvSpPr txBox="1"/>
          <p:nvPr/>
        </p:nvSpPr>
        <p:spPr>
          <a:xfrm>
            <a:off x="594383" y="3677608"/>
            <a:ext cx="3404518" cy="400110"/>
          </a:xfrm>
          <a:prstGeom prst="rect">
            <a:avLst/>
          </a:prstGeom>
          <a:noFill/>
        </p:spPr>
        <p:txBody>
          <a:bodyPr wrap="square" rtlCol="0" anchor="ctr">
            <a:spAutoFit/>
          </a:bodyPr>
          <a:lstStyle/>
          <a:p>
            <a:r>
              <a:rPr lang="pl-PL" sz="2000" b="1" dirty="0"/>
              <a:t>Design Services</a:t>
            </a:r>
          </a:p>
        </p:txBody>
      </p:sp>
      <p:grpSp>
        <p:nvGrpSpPr>
          <p:cNvPr id="53" name="Group 52">
            <a:extLst>
              <a:ext uri="{FF2B5EF4-FFF2-40B4-BE49-F238E27FC236}">
                <a16:creationId xmlns:a16="http://schemas.microsoft.com/office/drawing/2014/main" id="{91EBB0FA-DE5D-32AB-15B4-288AE9E3F611}"/>
              </a:ext>
            </a:extLst>
          </p:cNvPr>
          <p:cNvGrpSpPr/>
          <p:nvPr/>
        </p:nvGrpSpPr>
        <p:grpSpPr>
          <a:xfrm flipH="1">
            <a:off x="6269546" y="245058"/>
            <a:ext cx="5917870" cy="1223733"/>
            <a:chOff x="16455" y="347077"/>
            <a:chExt cx="10684463" cy="2209397"/>
          </a:xfrm>
        </p:grpSpPr>
        <p:grpSp>
          <p:nvGrpSpPr>
            <p:cNvPr id="47" name="Grupa 54">
              <a:extLst>
                <a:ext uri="{FF2B5EF4-FFF2-40B4-BE49-F238E27FC236}">
                  <a16:creationId xmlns:a16="http://schemas.microsoft.com/office/drawing/2014/main" id="{BDB6A997-58D0-DF1C-1F7C-AE24C65BF0E0}"/>
                </a:ext>
              </a:extLst>
            </p:cNvPr>
            <p:cNvGrpSpPr/>
            <p:nvPr/>
          </p:nvGrpSpPr>
          <p:grpSpPr>
            <a:xfrm>
              <a:off x="16455" y="347077"/>
              <a:ext cx="10684463" cy="2209397"/>
              <a:chOff x="214094" y="911225"/>
              <a:chExt cx="4019495" cy="834648"/>
            </a:xfrm>
          </p:grpSpPr>
          <p:sp>
            <p:nvSpPr>
              <p:cNvPr id="49" name="Rectangle 6">
                <a:extLst>
                  <a:ext uri="{FF2B5EF4-FFF2-40B4-BE49-F238E27FC236}">
                    <a16:creationId xmlns:a16="http://schemas.microsoft.com/office/drawing/2014/main" id="{382F3554-2FD3-134C-05A4-218A371BF012}"/>
                  </a:ext>
                </a:extLst>
              </p:cNvPr>
              <p:cNvSpPr>
                <a:spLocks noChangeArrowheads="1"/>
              </p:cNvSpPr>
              <p:nvPr/>
            </p:nvSpPr>
            <p:spPr bwMode="auto">
              <a:xfrm>
                <a:off x="214094" y="1193423"/>
                <a:ext cx="452656" cy="552450"/>
              </a:xfrm>
              <a:prstGeom prst="rect">
                <a:avLst/>
              </a:prstGeom>
              <a:solidFill>
                <a:srgbClr val="159794">
                  <a:lumMod val="75000"/>
                </a:srgbClr>
              </a:solidFill>
              <a:ln>
                <a:noFill/>
              </a:ln>
            </p:spPr>
            <p:txBody>
              <a:bodyPr vert="horz" wrap="square" lIns="91440" tIns="45720" rIns="91440" bIns="45720" numCol="1" anchor="t" anchorCtr="0" compatLnSpc="1">
                <a:prstTxWarp prst="textNoShape">
                  <a:avLst/>
                </a:prstTxWarp>
              </a:bodyPr>
              <a:lstStyle/>
              <a:p>
                <a:endParaRPr lang="en-US" sz="1400" kern="0" dirty="0">
                  <a:solidFill>
                    <a:prstClr val="black"/>
                  </a:solidFill>
                </a:endParaRPr>
              </a:p>
            </p:txBody>
          </p:sp>
          <p:sp>
            <p:nvSpPr>
              <p:cNvPr id="50" name="Freeform 7">
                <a:extLst>
                  <a:ext uri="{FF2B5EF4-FFF2-40B4-BE49-F238E27FC236}">
                    <a16:creationId xmlns:a16="http://schemas.microsoft.com/office/drawing/2014/main" id="{D30CF5CF-3005-6003-3A18-CC8FBE55262A}"/>
                  </a:ext>
                </a:extLst>
              </p:cNvPr>
              <p:cNvSpPr>
                <a:spLocks/>
              </p:cNvSpPr>
              <p:nvPr/>
            </p:nvSpPr>
            <p:spPr bwMode="auto">
              <a:xfrm>
                <a:off x="388938" y="911225"/>
                <a:ext cx="3844651" cy="552450"/>
              </a:xfrm>
              <a:custGeom>
                <a:avLst/>
                <a:gdLst>
                  <a:gd name="T0" fmla="*/ 2034 w 2183"/>
                  <a:gd name="T1" fmla="*/ 174 h 348"/>
                  <a:gd name="T2" fmla="*/ 2183 w 2183"/>
                  <a:gd name="T3" fmla="*/ 348 h 348"/>
                  <a:gd name="T4" fmla="*/ 0 w 2183"/>
                  <a:gd name="T5" fmla="*/ 348 h 348"/>
                  <a:gd name="T6" fmla="*/ 0 w 2183"/>
                  <a:gd name="T7" fmla="*/ 0 h 348"/>
                  <a:gd name="T8" fmla="*/ 2183 w 2183"/>
                  <a:gd name="T9" fmla="*/ 0 h 348"/>
                  <a:gd name="T10" fmla="*/ 2034 w 2183"/>
                  <a:gd name="T11" fmla="*/ 174 h 348"/>
                </a:gdLst>
                <a:ahLst/>
                <a:cxnLst>
                  <a:cxn ang="0">
                    <a:pos x="T0" y="T1"/>
                  </a:cxn>
                  <a:cxn ang="0">
                    <a:pos x="T2" y="T3"/>
                  </a:cxn>
                  <a:cxn ang="0">
                    <a:pos x="T4" y="T5"/>
                  </a:cxn>
                  <a:cxn ang="0">
                    <a:pos x="T6" y="T7"/>
                  </a:cxn>
                  <a:cxn ang="0">
                    <a:pos x="T8" y="T9"/>
                  </a:cxn>
                  <a:cxn ang="0">
                    <a:pos x="T10" y="T11"/>
                  </a:cxn>
                </a:cxnLst>
                <a:rect l="0" t="0" r="r" b="b"/>
                <a:pathLst>
                  <a:path w="2183" h="348">
                    <a:moveTo>
                      <a:pt x="2034" y="174"/>
                    </a:moveTo>
                    <a:lnTo>
                      <a:pt x="2183" y="348"/>
                    </a:lnTo>
                    <a:lnTo>
                      <a:pt x="0" y="348"/>
                    </a:lnTo>
                    <a:lnTo>
                      <a:pt x="0" y="0"/>
                    </a:lnTo>
                    <a:lnTo>
                      <a:pt x="2183" y="0"/>
                    </a:lnTo>
                    <a:lnTo>
                      <a:pt x="2034" y="174"/>
                    </a:lnTo>
                    <a:close/>
                  </a:path>
                </a:pathLst>
              </a:custGeom>
              <a:solidFill>
                <a:srgbClr val="159794"/>
              </a:solidFill>
              <a:ln>
                <a:noFill/>
              </a:ln>
            </p:spPr>
            <p:txBody>
              <a:bodyPr vert="horz" wrap="square" lIns="91440" tIns="45720" rIns="91440" bIns="45720" numCol="1" anchor="t" anchorCtr="0" compatLnSpc="1">
                <a:prstTxWarp prst="textNoShape">
                  <a:avLst/>
                </a:prstTxWarp>
              </a:bodyPr>
              <a:lstStyle/>
              <a:p>
                <a:endParaRPr lang="en-US" sz="1400" kern="0" dirty="0">
                  <a:solidFill>
                    <a:prstClr val="black"/>
                  </a:solidFill>
                </a:endParaRPr>
              </a:p>
            </p:txBody>
          </p:sp>
          <p:sp>
            <p:nvSpPr>
              <p:cNvPr id="51" name="Freeform 8">
                <a:extLst>
                  <a:ext uri="{FF2B5EF4-FFF2-40B4-BE49-F238E27FC236}">
                    <a16:creationId xmlns:a16="http://schemas.microsoft.com/office/drawing/2014/main" id="{9EF3E444-2B53-9C52-BBC4-9569ED7A6430}"/>
                  </a:ext>
                </a:extLst>
              </p:cNvPr>
              <p:cNvSpPr>
                <a:spLocks/>
              </p:cNvSpPr>
              <p:nvPr/>
            </p:nvSpPr>
            <p:spPr bwMode="auto">
              <a:xfrm>
                <a:off x="388938" y="1463675"/>
                <a:ext cx="277813" cy="277813"/>
              </a:xfrm>
              <a:custGeom>
                <a:avLst/>
                <a:gdLst>
                  <a:gd name="T0" fmla="*/ 175 w 175"/>
                  <a:gd name="T1" fmla="*/ 175 h 175"/>
                  <a:gd name="T2" fmla="*/ 0 w 175"/>
                  <a:gd name="T3" fmla="*/ 0 h 175"/>
                  <a:gd name="T4" fmla="*/ 175 w 175"/>
                  <a:gd name="T5" fmla="*/ 0 h 175"/>
                  <a:gd name="T6" fmla="*/ 175 w 175"/>
                  <a:gd name="T7" fmla="*/ 175 h 175"/>
                </a:gdLst>
                <a:ahLst/>
                <a:cxnLst>
                  <a:cxn ang="0">
                    <a:pos x="T0" y="T1"/>
                  </a:cxn>
                  <a:cxn ang="0">
                    <a:pos x="T2" y="T3"/>
                  </a:cxn>
                  <a:cxn ang="0">
                    <a:pos x="T4" y="T5"/>
                  </a:cxn>
                  <a:cxn ang="0">
                    <a:pos x="T6" y="T7"/>
                  </a:cxn>
                </a:cxnLst>
                <a:rect l="0" t="0" r="r" b="b"/>
                <a:pathLst>
                  <a:path w="175" h="175">
                    <a:moveTo>
                      <a:pt x="175" y="175"/>
                    </a:moveTo>
                    <a:lnTo>
                      <a:pt x="0" y="0"/>
                    </a:lnTo>
                    <a:lnTo>
                      <a:pt x="175" y="0"/>
                    </a:lnTo>
                    <a:lnTo>
                      <a:pt x="175" y="175"/>
                    </a:lnTo>
                    <a:close/>
                  </a:path>
                </a:pathLst>
              </a:custGeom>
              <a:solidFill>
                <a:srgbClr val="159794">
                  <a:lumMod val="50000"/>
                </a:srgbClr>
              </a:solidFill>
              <a:ln>
                <a:noFill/>
              </a:ln>
            </p:spPr>
            <p:txBody>
              <a:bodyPr vert="horz" wrap="square" lIns="91440" tIns="45720" rIns="91440" bIns="45720" numCol="1" anchor="t" anchorCtr="0" compatLnSpc="1">
                <a:prstTxWarp prst="textNoShape">
                  <a:avLst/>
                </a:prstTxWarp>
              </a:bodyPr>
              <a:lstStyle/>
              <a:p>
                <a:endParaRPr lang="en-US" sz="1400" kern="0" dirty="0">
                  <a:solidFill>
                    <a:prstClr val="black"/>
                  </a:solidFill>
                </a:endParaRPr>
              </a:p>
            </p:txBody>
          </p:sp>
        </p:grpSp>
        <p:sp>
          <p:nvSpPr>
            <p:cNvPr id="52" name="Tytuł 1">
              <a:extLst>
                <a:ext uri="{FF2B5EF4-FFF2-40B4-BE49-F238E27FC236}">
                  <a16:creationId xmlns:a16="http://schemas.microsoft.com/office/drawing/2014/main" id="{07EEE41A-15AC-88EB-6456-4AA5D589252A}"/>
                </a:ext>
              </a:extLst>
            </p:cNvPr>
            <p:cNvSpPr txBox="1">
              <a:spLocks/>
            </p:cNvSpPr>
            <p:nvPr/>
          </p:nvSpPr>
          <p:spPr>
            <a:xfrm>
              <a:off x="1172424" y="455089"/>
              <a:ext cx="7318978" cy="1158550"/>
            </a:xfrm>
            <a:prstGeom prst="rect">
              <a:avLst/>
            </a:prstGeom>
          </p:spPr>
          <p:txBody>
            <a:bodyPr>
              <a:noAutofit/>
            </a:bodyPr>
            <a:lstStyle>
              <a:lvl1pPr algn="l" defTabSz="914400" rtl="0" eaLnBrk="1" latinLnBrk="0" hangingPunct="1">
                <a:spcBef>
                  <a:spcPct val="0"/>
                </a:spcBef>
                <a:buNone/>
                <a:defRPr sz="2800" b="0" kern="1200" baseline="0">
                  <a:solidFill>
                    <a:schemeClr val="accent1">
                      <a:lumMod val="75000"/>
                    </a:schemeClr>
                  </a:solidFill>
                  <a:latin typeface="+mj-lt"/>
                  <a:ea typeface="+mj-ea"/>
                  <a:cs typeface="Arial" pitchFamily="34" charset="0"/>
                </a:defRPr>
              </a:lvl1pPr>
            </a:lstStyle>
            <a:p>
              <a:r>
                <a:rPr lang="pl-PL" sz="3600" dirty="0" err="1">
                  <a:solidFill>
                    <a:schemeClr val="bg1"/>
                  </a:solidFill>
                </a:rPr>
                <a:t>Additional</a:t>
              </a:r>
              <a:r>
                <a:rPr lang="pl-PL" sz="3600" dirty="0">
                  <a:solidFill>
                    <a:schemeClr val="bg1"/>
                  </a:solidFill>
                </a:rPr>
                <a:t> services</a:t>
              </a:r>
              <a:endParaRPr lang="en-US" sz="3600" dirty="0">
                <a:solidFill>
                  <a:schemeClr val="bg1"/>
                </a:solidFill>
              </a:endParaRPr>
            </a:p>
          </p:txBody>
        </p:sp>
      </p:grpSp>
      <p:grpSp>
        <p:nvGrpSpPr>
          <p:cNvPr id="2" name="Grupa 24">
            <a:extLst>
              <a:ext uri="{FF2B5EF4-FFF2-40B4-BE49-F238E27FC236}">
                <a16:creationId xmlns:a16="http://schemas.microsoft.com/office/drawing/2014/main" id="{925838A4-01F1-3DF7-A6AE-6094BD2D446F}"/>
              </a:ext>
            </a:extLst>
          </p:cNvPr>
          <p:cNvGrpSpPr/>
          <p:nvPr/>
        </p:nvGrpSpPr>
        <p:grpSpPr>
          <a:xfrm>
            <a:off x="2779318" y="3391870"/>
            <a:ext cx="2951629" cy="2830180"/>
            <a:chOff x="2364432" y="4059429"/>
            <a:chExt cx="2821008" cy="2704934"/>
          </a:xfrm>
        </p:grpSpPr>
        <p:sp>
          <p:nvSpPr>
            <p:cNvPr id="30" name="Freeform 56">
              <a:extLst>
                <a:ext uri="{FF2B5EF4-FFF2-40B4-BE49-F238E27FC236}">
                  <a16:creationId xmlns:a16="http://schemas.microsoft.com/office/drawing/2014/main" id="{E856FE56-E49B-C89F-800A-86BE798A6741}"/>
                </a:ext>
              </a:extLst>
            </p:cNvPr>
            <p:cNvSpPr>
              <a:spLocks noEditPoints="1"/>
            </p:cNvSpPr>
            <p:nvPr/>
          </p:nvSpPr>
          <p:spPr bwMode="auto">
            <a:xfrm>
              <a:off x="3539714" y="5129882"/>
              <a:ext cx="463871" cy="330509"/>
            </a:xfrm>
            <a:custGeom>
              <a:avLst/>
              <a:gdLst>
                <a:gd name="T0" fmla="*/ 28 w 287"/>
                <a:gd name="T1" fmla="*/ 176 h 204"/>
                <a:gd name="T2" fmla="*/ 0 w 287"/>
                <a:gd name="T3" fmla="*/ 176 h 204"/>
                <a:gd name="T4" fmla="*/ 0 w 287"/>
                <a:gd name="T5" fmla="*/ 0 h 204"/>
                <a:gd name="T6" fmla="*/ 259 w 287"/>
                <a:gd name="T7" fmla="*/ 0 h 204"/>
                <a:gd name="T8" fmla="*/ 259 w 287"/>
                <a:gd name="T9" fmla="*/ 28 h 204"/>
                <a:gd name="T10" fmla="*/ 287 w 287"/>
                <a:gd name="T11" fmla="*/ 56 h 204"/>
                <a:gd name="T12" fmla="*/ 287 w 287"/>
                <a:gd name="T13" fmla="*/ 28 h 204"/>
                <a:gd name="T14" fmla="*/ 28 w 287"/>
                <a:gd name="T15" fmla="*/ 28 h 204"/>
                <a:gd name="T16" fmla="*/ 28 w 287"/>
                <a:gd name="T17" fmla="*/ 204 h 204"/>
                <a:gd name="T18" fmla="*/ 287 w 287"/>
                <a:gd name="T19" fmla="*/ 204 h 204"/>
                <a:gd name="T20" fmla="*/ 287 w 287"/>
                <a:gd name="T21" fmla="*/ 85 h 204"/>
                <a:gd name="T22" fmla="*/ 98 w 287"/>
                <a:gd name="T23" fmla="*/ 162 h 204"/>
                <a:gd name="T24" fmla="*/ 137 w 287"/>
                <a:gd name="T25" fmla="*/ 123 h 204"/>
                <a:gd name="T26" fmla="*/ 98 w 287"/>
                <a:gd name="T27" fmla="*/ 123 h 204"/>
                <a:gd name="T28" fmla="*/ 98 w 287"/>
                <a:gd name="T29" fmla="*/ 84 h 204"/>
                <a:gd name="T30" fmla="*/ 59 w 287"/>
                <a:gd name="T31" fmla="*/ 123 h 204"/>
                <a:gd name="T32" fmla="*/ 98 w 287"/>
                <a:gd name="T33" fmla="*/ 162 h 204"/>
                <a:gd name="T34" fmla="*/ 112 w 287"/>
                <a:gd name="T35" fmla="*/ 70 h 204"/>
                <a:gd name="T36" fmla="*/ 112 w 287"/>
                <a:gd name="T37" fmla="*/ 109 h 204"/>
                <a:gd name="T38" fmla="*/ 151 w 287"/>
                <a:gd name="T39" fmla="*/ 109 h 204"/>
                <a:gd name="T40" fmla="*/ 112 w 287"/>
                <a:gd name="T41" fmla="*/ 70 h 204"/>
                <a:gd name="T42" fmla="*/ 181 w 287"/>
                <a:gd name="T43" fmla="*/ 77 h 204"/>
                <a:gd name="T44" fmla="*/ 233 w 287"/>
                <a:gd name="T45" fmla="*/ 77 h 204"/>
                <a:gd name="T46" fmla="*/ 181 w 287"/>
                <a:gd name="T47" fmla="*/ 116 h 204"/>
                <a:gd name="T48" fmla="*/ 255 w 287"/>
                <a:gd name="T49" fmla="*/ 116 h 204"/>
                <a:gd name="T50" fmla="*/ 181 w 287"/>
                <a:gd name="T51" fmla="*/ 155 h 204"/>
                <a:gd name="T52" fmla="*/ 255 w 287"/>
                <a:gd name="T53" fmla="*/ 15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7" h="204">
                  <a:moveTo>
                    <a:pt x="28" y="176"/>
                  </a:moveTo>
                  <a:cubicBezTo>
                    <a:pt x="0" y="176"/>
                    <a:pt x="0" y="176"/>
                    <a:pt x="0" y="176"/>
                  </a:cubicBezTo>
                  <a:cubicBezTo>
                    <a:pt x="0" y="0"/>
                    <a:pt x="0" y="0"/>
                    <a:pt x="0" y="0"/>
                  </a:cubicBezTo>
                  <a:cubicBezTo>
                    <a:pt x="259" y="0"/>
                    <a:pt x="259" y="0"/>
                    <a:pt x="259" y="0"/>
                  </a:cubicBezTo>
                  <a:cubicBezTo>
                    <a:pt x="259" y="28"/>
                    <a:pt x="259" y="28"/>
                    <a:pt x="259" y="28"/>
                  </a:cubicBezTo>
                  <a:moveTo>
                    <a:pt x="287" y="56"/>
                  </a:moveTo>
                  <a:cubicBezTo>
                    <a:pt x="287" y="28"/>
                    <a:pt x="287" y="28"/>
                    <a:pt x="287" y="28"/>
                  </a:cubicBezTo>
                  <a:cubicBezTo>
                    <a:pt x="28" y="28"/>
                    <a:pt x="28" y="28"/>
                    <a:pt x="28" y="28"/>
                  </a:cubicBezTo>
                  <a:cubicBezTo>
                    <a:pt x="28" y="204"/>
                    <a:pt x="28" y="204"/>
                    <a:pt x="28" y="204"/>
                  </a:cubicBezTo>
                  <a:cubicBezTo>
                    <a:pt x="287" y="204"/>
                    <a:pt x="287" y="204"/>
                    <a:pt x="287" y="204"/>
                  </a:cubicBezTo>
                  <a:cubicBezTo>
                    <a:pt x="287" y="85"/>
                    <a:pt x="287" y="85"/>
                    <a:pt x="287" y="85"/>
                  </a:cubicBezTo>
                  <a:moveTo>
                    <a:pt x="98" y="162"/>
                  </a:moveTo>
                  <a:cubicBezTo>
                    <a:pt x="120" y="162"/>
                    <a:pt x="137" y="145"/>
                    <a:pt x="137" y="123"/>
                  </a:cubicBezTo>
                  <a:cubicBezTo>
                    <a:pt x="98" y="123"/>
                    <a:pt x="98" y="123"/>
                    <a:pt x="98" y="123"/>
                  </a:cubicBezTo>
                  <a:cubicBezTo>
                    <a:pt x="98" y="84"/>
                    <a:pt x="98" y="84"/>
                    <a:pt x="98" y="84"/>
                  </a:cubicBezTo>
                  <a:cubicBezTo>
                    <a:pt x="77" y="84"/>
                    <a:pt x="59" y="101"/>
                    <a:pt x="59" y="123"/>
                  </a:cubicBezTo>
                  <a:cubicBezTo>
                    <a:pt x="59" y="145"/>
                    <a:pt x="77" y="162"/>
                    <a:pt x="98" y="162"/>
                  </a:cubicBezTo>
                  <a:close/>
                  <a:moveTo>
                    <a:pt x="112" y="70"/>
                  </a:moveTo>
                  <a:cubicBezTo>
                    <a:pt x="112" y="109"/>
                    <a:pt x="112" y="109"/>
                    <a:pt x="112" y="109"/>
                  </a:cubicBezTo>
                  <a:cubicBezTo>
                    <a:pt x="151" y="109"/>
                    <a:pt x="151" y="109"/>
                    <a:pt x="151" y="109"/>
                  </a:cubicBezTo>
                  <a:cubicBezTo>
                    <a:pt x="151" y="88"/>
                    <a:pt x="133" y="70"/>
                    <a:pt x="112" y="70"/>
                  </a:cubicBezTo>
                  <a:close/>
                  <a:moveTo>
                    <a:pt x="181" y="77"/>
                  </a:moveTo>
                  <a:cubicBezTo>
                    <a:pt x="233" y="77"/>
                    <a:pt x="233" y="77"/>
                    <a:pt x="233" y="77"/>
                  </a:cubicBezTo>
                  <a:moveTo>
                    <a:pt x="181" y="116"/>
                  </a:moveTo>
                  <a:cubicBezTo>
                    <a:pt x="255" y="116"/>
                    <a:pt x="255" y="116"/>
                    <a:pt x="255" y="116"/>
                  </a:cubicBezTo>
                  <a:moveTo>
                    <a:pt x="181" y="155"/>
                  </a:moveTo>
                  <a:cubicBezTo>
                    <a:pt x="255" y="155"/>
                    <a:pt x="255" y="155"/>
                    <a:pt x="255" y="155"/>
                  </a:cubicBezTo>
                </a:path>
              </a:pathLst>
            </a:custGeom>
            <a:noFill/>
            <a:ln w="15875" cap="rnd">
              <a:solidFill>
                <a:schemeClr val="accent4">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31" name="Grupa 28">
              <a:extLst>
                <a:ext uri="{FF2B5EF4-FFF2-40B4-BE49-F238E27FC236}">
                  <a16:creationId xmlns:a16="http://schemas.microsoft.com/office/drawing/2014/main" id="{8DCDE478-9072-D0D5-3BB8-4431E03B3057}"/>
                </a:ext>
              </a:extLst>
            </p:cNvPr>
            <p:cNvGrpSpPr/>
            <p:nvPr/>
          </p:nvGrpSpPr>
          <p:grpSpPr>
            <a:xfrm>
              <a:off x="2364432" y="4059429"/>
              <a:ext cx="2821008" cy="2704934"/>
              <a:chOff x="2086896" y="1669251"/>
              <a:chExt cx="3382076" cy="3242918"/>
            </a:xfrm>
          </p:grpSpPr>
          <p:grpSp>
            <p:nvGrpSpPr>
              <p:cNvPr id="35" name="Grupa 13">
                <a:extLst>
                  <a:ext uri="{FF2B5EF4-FFF2-40B4-BE49-F238E27FC236}">
                    <a16:creationId xmlns:a16="http://schemas.microsoft.com/office/drawing/2014/main" id="{CDEA723E-77E6-E331-4EBB-3462F04F22B8}"/>
                  </a:ext>
                </a:extLst>
              </p:cNvPr>
              <p:cNvGrpSpPr/>
              <p:nvPr/>
            </p:nvGrpSpPr>
            <p:grpSpPr>
              <a:xfrm>
                <a:off x="2086896" y="1669251"/>
                <a:ext cx="3382076" cy="3242918"/>
                <a:chOff x="6338021" y="1698625"/>
                <a:chExt cx="3935413" cy="3773487"/>
              </a:xfrm>
            </p:grpSpPr>
            <p:sp>
              <p:nvSpPr>
                <p:cNvPr id="40" name="Freeform 17">
                  <a:extLst>
                    <a:ext uri="{FF2B5EF4-FFF2-40B4-BE49-F238E27FC236}">
                      <a16:creationId xmlns:a16="http://schemas.microsoft.com/office/drawing/2014/main" id="{6E6BBCEE-6E8B-1769-ADE8-2EA05E1FDCD0}"/>
                    </a:ext>
                  </a:extLst>
                </p:cNvPr>
                <p:cNvSpPr>
                  <a:spLocks/>
                </p:cNvSpPr>
                <p:nvPr/>
              </p:nvSpPr>
              <p:spPr bwMode="auto">
                <a:xfrm>
                  <a:off x="6338021" y="1698625"/>
                  <a:ext cx="1917700" cy="2320925"/>
                </a:xfrm>
                <a:custGeom>
                  <a:avLst/>
                  <a:gdLst>
                    <a:gd name="T0" fmla="*/ 594 w 808"/>
                    <a:gd name="T1" fmla="*/ 558 h 977"/>
                    <a:gd name="T2" fmla="*/ 592 w 808"/>
                    <a:gd name="T3" fmla="*/ 512 h 977"/>
                    <a:gd name="T4" fmla="*/ 808 w 808"/>
                    <a:gd name="T5" fmla="*/ 94 h 977"/>
                    <a:gd name="T6" fmla="*/ 512 w 808"/>
                    <a:gd name="T7" fmla="*/ 0 h 977"/>
                    <a:gd name="T8" fmla="*/ 0 w 808"/>
                    <a:gd name="T9" fmla="*/ 512 h 977"/>
                    <a:gd name="T10" fmla="*/ 298 w 808"/>
                    <a:gd name="T11" fmla="*/ 977 h 977"/>
                    <a:gd name="T12" fmla="*/ 594 w 808"/>
                    <a:gd name="T13" fmla="*/ 558 h 977"/>
                  </a:gdLst>
                  <a:ahLst/>
                  <a:cxnLst>
                    <a:cxn ang="0">
                      <a:pos x="T0" y="T1"/>
                    </a:cxn>
                    <a:cxn ang="0">
                      <a:pos x="T2" y="T3"/>
                    </a:cxn>
                    <a:cxn ang="0">
                      <a:pos x="T4" y="T5"/>
                    </a:cxn>
                    <a:cxn ang="0">
                      <a:pos x="T6" y="T7"/>
                    </a:cxn>
                    <a:cxn ang="0">
                      <a:pos x="T8" y="T9"/>
                    </a:cxn>
                    <a:cxn ang="0">
                      <a:pos x="T10" y="T11"/>
                    </a:cxn>
                    <a:cxn ang="0">
                      <a:pos x="T12" y="T13"/>
                    </a:cxn>
                  </a:cxnLst>
                  <a:rect l="0" t="0" r="r" b="b"/>
                  <a:pathLst>
                    <a:path w="808" h="977">
                      <a:moveTo>
                        <a:pt x="594" y="558"/>
                      </a:moveTo>
                      <a:cubicBezTo>
                        <a:pt x="593" y="543"/>
                        <a:pt x="592" y="527"/>
                        <a:pt x="592" y="512"/>
                      </a:cubicBezTo>
                      <a:cubicBezTo>
                        <a:pt x="592" y="339"/>
                        <a:pt x="677" y="187"/>
                        <a:pt x="808" y="94"/>
                      </a:cubicBezTo>
                      <a:cubicBezTo>
                        <a:pt x="724" y="34"/>
                        <a:pt x="622" y="0"/>
                        <a:pt x="512" y="0"/>
                      </a:cubicBezTo>
                      <a:cubicBezTo>
                        <a:pt x="229" y="0"/>
                        <a:pt x="0" y="229"/>
                        <a:pt x="0" y="512"/>
                      </a:cubicBezTo>
                      <a:cubicBezTo>
                        <a:pt x="0" y="718"/>
                        <a:pt x="122" y="896"/>
                        <a:pt x="298" y="977"/>
                      </a:cubicBezTo>
                      <a:cubicBezTo>
                        <a:pt x="316" y="791"/>
                        <a:pt x="432" y="633"/>
                        <a:pt x="594" y="558"/>
                      </a:cubicBezTo>
                      <a:close/>
                    </a:path>
                  </a:pathLst>
                </a:custGeom>
                <a:noFill/>
                <a:ln w="38100">
                  <a:solidFill>
                    <a:schemeClr val="accent4"/>
                  </a:solidFill>
                </a:ln>
              </p:spPr>
              <p:txBody>
                <a:bodyPr vert="horz" wrap="square" lIns="91440" tIns="45720" rIns="91440" bIns="45720" numCol="1" anchor="t" anchorCtr="0" compatLnSpc="1">
                  <a:prstTxWarp prst="textNoShape">
                    <a:avLst/>
                  </a:prstTxWarp>
                </a:bodyPr>
                <a:lstStyle/>
                <a:p>
                  <a:endParaRPr lang="en-US" dirty="0"/>
                </a:p>
              </p:txBody>
            </p:sp>
            <p:sp>
              <p:nvSpPr>
                <p:cNvPr id="41" name="Freeform 18">
                  <a:extLst>
                    <a:ext uri="{FF2B5EF4-FFF2-40B4-BE49-F238E27FC236}">
                      <a16:creationId xmlns:a16="http://schemas.microsoft.com/office/drawing/2014/main" id="{97B2340F-B221-DD7B-AEA3-7C01FB31C9AA}"/>
                    </a:ext>
                  </a:extLst>
                </p:cNvPr>
                <p:cNvSpPr>
                  <a:spLocks/>
                </p:cNvSpPr>
                <p:nvPr/>
              </p:nvSpPr>
              <p:spPr bwMode="auto">
                <a:xfrm>
                  <a:off x="8357321" y="1698625"/>
                  <a:ext cx="1916113" cy="2320925"/>
                </a:xfrm>
                <a:custGeom>
                  <a:avLst/>
                  <a:gdLst>
                    <a:gd name="T0" fmla="*/ 807 w 807"/>
                    <a:gd name="T1" fmla="*/ 512 h 977"/>
                    <a:gd name="T2" fmla="*/ 296 w 807"/>
                    <a:gd name="T3" fmla="*/ 0 h 977"/>
                    <a:gd name="T4" fmla="*/ 0 w 807"/>
                    <a:gd name="T5" fmla="*/ 94 h 977"/>
                    <a:gd name="T6" fmla="*/ 216 w 807"/>
                    <a:gd name="T7" fmla="*/ 512 h 977"/>
                    <a:gd name="T8" fmla="*/ 213 w 807"/>
                    <a:gd name="T9" fmla="*/ 558 h 977"/>
                    <a:gd name="T10" fmla="*/ 509 w 807"/>
                    <a:gd name="T11" fmla="*/ 977 h 977"/>
                    <a:gd name="T12" fmla="*/ 807 w 807"/>
                    <a:gd name="T13" fmla="*/ 512 h 977"/>
                  </a:gdLst>
                  <a:ahLst/>
                  <a:cxnLst>
                    <a:cxn ang="0">
                      <a:pos x="T0" y="T1"/>
                    </a:cxn>
                    <a:cxn ang="0">
                      <a:pos x="T2" y="T3"/>
                    </a:cxn>
                    <a:cxn ang="0">
                      <a:pos x="T4" y="T5"/>
                    </a:cxn>
                    <a:cxn ang="0">
                      <a:pos x="T6" y="T7"/>
                    </a:cxn>
                    <a:cxn ang="0">
                      <a:pos x="T8" y="T9"/>
                    </a:cxn>
                    <a:cxn ang="0">
                      <a:pos x="T10" y="T11"/>
                    </a:cxn>
                    <a:cxn ang="0">
                      <a:pos x="T12" y="T13"/>
                    </a:cxn>
                  </a:cxnLst>
                  <a:rect l="0" t="0" r="r" b="b"/>
                  <a:pathLst>
                    <a:path w="807" h="977">
                      <a:moveTo>
                        <a:pt x="807" y="512"/>
                      </a:moveTo>
                      <a:cubicBezTo>
                        <a:pt x="807" y="229"/>
                        <a:pt x="578" y="0"/>
                        <a:pt x="296" y="0"/>
                      </a:cubicBezTo>
                      <a:cubicBezTo>
                        <a:pt x="185" y="0"/>
                        <a:pt x="83" y="34"/>
                        <a:pt x="0" y="94"/>
                      </a:cubicBezTo>
                      <a:cubicBezTo>
                        <a:pt x="130" y="187"/>
                        <a:pt x="216" y="339"/>
                        <a:pt x="216" y="512"/>
                      </a:cubicBezTo>
                      <a:cubicBezTo>
                        <a:pt x="216" y="527"/>
                        <a:pt x="215" y="543"/>
                        <a:pt x="213" y="558"/>
                      </a:cubicBezTo>
                      <a:cubicBezTo>
                        <a:pt x="375" y="633"/>
                        <a:pt x="492" y="791"/>
                        <a:pt x="509" y="977"/>
                      </a:cubicBezTo>
                      <a:cubicBezTo>
                        <a:pt x="685" y="896"/>
                        <a:pt x="807" y="718"/>
                        <a:pt x="807" y="512"/>
                      </a:cubicBezTo>
                      <a:close/>
                    </a:path>
                  </a:pathLst>
                </a:custGeom>
                <a:noFill/>
                <a:ln w="38100">
                  <a:solidFill>
                    <a:schemeClr val="accent6"/>
                  </a:solidFill>
                </a:ln>
              </p:spPr>
              <p:txBody>
                <a:bodyPr vert="horz" wrap="square" lIns="91440" tIns="45720" rIns="91440" bIns="45720" numCol="1" anchor="t" anchorCtr="0" compatLnSpc="1">
                  <a:prstTxWarp prst="textNoShape">
                    <a:avLst/>
                  </a:prstTxWarp>
                </a:bodyPr>
                <a:lstStyle/>
                <a:p>
                  <a:endParaRPr lang="en-US" dirty="0"/>
                </a:p>
              </p:txBody>
            </p:sp>
            <p:sp>
              <p:nvSpPr>
                <p:cNvPr id="42" name="Freeform 19">
                  <a:extLst>
                    <a:ext uri="{FF2B5EF4-FFF2-40B4-BE49-F238E27FC236}">
                      <a16:creationId xmlns:a16="http://schemas.microsoft.com/office/drawing/2014/main" id="{ECC9BC5B-A17E-A0D1-0765-3735962C685A}"/>
                    </a:ext>
                  </a:extLst>
                </p:cNvPr>
                <p:cNvSpPr>
                  <a:spLocks/>
                </p:cNvSpPr>
                <p:nvPr/>
              </p:nvSpPr>
              <p:spPr bwMode="auto">
                <a:xfrm>
                  <a:off x="7861261" y="2053723"/>
                  <a:ext cx="887558" cy="953506"/>
                </a:xfrm>
                <a:custGeom>
                  <a:avLst/>
                  <a:gdLst>
                    <a:gd name="T0" fmla="*/ 0 w 432"/>
                    <a:gd name="T1" fmla="*/ 418 h 464"/>
                    <a:gd name="T2" fmla="*/ 2 w 432"/>
                    <a:gd name="T3" fmla="*/ 464 h 464"/>
                    <a:gd name="T4" fmla="*/ 216 w 432"/>
                    <a:gd name="T5" fmla="*/ 418 h 464"/>
                    <a:gd name="T6" fmla="*/ 429 w 432"/>
                    <a:gd name="T7" fmla="*/ 464 h 464"/>
                    <a:gd name="T8" fmla="*/ 432 w 432"/>
                    <a:gd name="T9" fmla="*/ 418 h 464"/>
                    <a:gd name="T10" fmla="*/ 216 w 432"/>
                    <a:gd name="T11" fmla="*/ 0 h 464"/>
                    <a:gd name="T12" fmla="*/ 0 w 432"/>
                    <a:gd name="T13" fmla="*/ 418 h 464"/>
                  </a:gdLst>
                  <a:ahLst/>
                  <a:cxnLst>
                    <a:cxn ang="0">
                      <a:pos x="T0" y="T1"/>
                    </a:cxn>
                    <a:cxn ang="0">
                      <a:pos x="T2" y="T3"/>
                    </a:cxn>
                    <a:cxn ang="0">
                      <a:pos x="T4" y="T5"/>
                    </a:cxn>
                    <a:cxn ang="0">
                      <a:pos x="T6" y="T7"/>
                    </a:cxn>
                    <a:cxn ang="0">
                      <a:pos x="T8" y="T9"/>
                    </a:cxn>
                    <a:cxn ang="0">
                      <a:pos x="T10" y="T11"/>
                    </a:cxn>
                    <a:cxn ang="0">
                      <a:pos x="T12" y="T13"/>
                    </a:cxn>
                  </a:cxnLst>
                  <a:rect l="0" t="0" r="r" b="b"/>
                  <a:pathLst>
                    <a:path w="432" h="464">
                      <a:moveTo>
                        <a:pt x="0" y="418"/>
                      </a:moveTo>
                      <a:cubicBezTo>
                        <a:pt x="0" y="433"/>
                        <a:pt x="1" y="449"/>
                        <a:pt x="2" y="464"/>
                      </a:cubicBezTo>
                      <a:cubicBezTo>
                        <a:pt x="67" y="434"/>
                        <a:pt x="139" y="418"/>
                        <a:pt x="216" y="418"/>
                      </a:cubicBezTo>
                      <a:cubicBezTo>
                        <a:pt x="292" y="418"/>
                        <a:pt x="364" y="434"/>
                        <a:pt x="429" y="464"/>
                      </a:cubicBezTo>
                      <a:cubicBezTo>
                        <a:pt x="431" y="449"/>
                        <a:pt x="432" y="433"/>
                        <a:pt x="432" y="418"/>
                      </a:cubicBezTo>
                      <a:cubicBezTo>
                        <a:pt x="432" y="245"/>
                        <a:pt x="346" y="93"/>
                        <a:pt x="216" y="0"/>
                      </a:cubicBezTo>
                      <a:cubicBezTo>
                        <a:pt x="85" y="93"/>
                        <a:pt x="0" y="245"/>
                        <a:pt x="0" y="418"/>
                      </a:cubicBezTo>
                      <a:close/>
                    </a:path>
                  </a:pathLst>
                </a:custGeom>
                <a:solidFill>
                  <a:schemeClr val="accent4"/>
                </a:solidFill>
                <a:ln w="38100">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20">
                  <a:extLst>
                    <a:ext uri="{FF2B5EF4-FFF2-40B4-BE49-F238E27FC236}">
                      <a16:creationId xmlns:a16="http://schemas.microsoft.com/office/drawing/2014/main" id="{0F0216C6-B489-DDE8-19E6-4E01C9A78A28}"/>
                    </a:ext>
                  </a:extLst>
                </p:cNvPr>
                <p:cNvSpPr>
                  <a:spLocks/>
                </p:cNvSpPr>
                <p:nvPr/>
              </p:nvSpPr>
              <p:spPr bwMode="auto">
                <a:xfrm>
                  <a:off x="7090496" y="4019550"/>
                  <a:ext cx="2428875" cy="1452562"/>
                </a:xfrm>
                <a:custGeom>
                  <a:avLst/>
                  <a:gdLst>
                    <a:gd name="T0" fmla="*/ 512 w 1023"/>
                    <a:gd name="T1" fmla="*/ 0 h 611"/>
                    <a:gd name="T2" fmla="*/ 216 w 1023"/>
                    <a:gd name="T3" fmla="*/ 95 h 611"/>
                    <a:gd name="T4" fmla="*/ 2 w 1023"/>
                    <a:gd name="T5" fmla="*/ 48 h 611"/>
                    <a:gd name="T6" fmla="*/ 0 w 1023"/>
                    <a:gd name="T7" fmla="*/ 97 h 611"/>
                    <a:gd name="T8" fmla="*/ 512 w 1023"/>
                    <a:gd name="T9" fmla="*/ 611 h 611"/>
                    <a:gd name="T10" fmla="*/ 1023 w 1023"/>
                    <a:gd name="T11" fmla="*/ 97 h 611"/>
                    <a:gd name="T12" fmla="*/ 1021 w 1023"/>
                    <a:gd name="T13" fmla="*/ 48 h 611"/>
                    <a:gd name="T14" fmla="*/ 808 w 1023"/>
                    <a:gd name="T15" fmla="*/ 95 h 611"/>
                    <a:gd name="T16" fmla="*/ 512 w 1023"/>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3" h="611">
                      <a:moveTo>
                        <a:pt x="512" y="0"/>
                      </a:moveTo>
                      <a:cubicBezTo>
                        <a:pt x="428" y="60"/>
                        <a:pt x="326" y="95"/>
                        <a:pt x="216" y="95"/>
                      </a:cubicBezTo>
                      <a:cubicBezTo>
                        <a:pt x="140" y="95"/>
                        <a:pt x="67" y="78"/>
                        <a:pt x="2" y="48"/>
                      </a:cubicBezTo>
                      <a:cubicBezTo>
                        <a:pt x="1" y="64"/>
                        <a:pt x="0" y="80"/>
                        <a:pt x="0" y="97"/>
                      </a:cubicBezTo>
                      <a:cubicBezTo>
                        <a:pt x="0" y="380"/>
                        <a:pt x="229" y="611"/>
                        <a:pt x="512" y="611"/>
                      </a:cubicBezTo>
                      <a:cubicBezTo>
                        <a:pt x="794" y="611"/>
                        <a:pt x="1023" y="380"/>
                        <a:pt x="1023" y="97"/>
                      </a:cubicBezTo>
                      <a:cubicBezTo>
                        <a:pt x="1023" y="80"/>
                        <a:pt x="1023" y="64"/>
                        <a:pt x="1021" y="48"/>
                      </a:cubicBezTo>
                      <a:cubicBezTo>
                        <a:pt x="956" y="78"/>
                        <a:pt x="884" y="95"/>
                        <a:pt x="808" y="95"/>
                      </a:cubicBezTo>
                      <a:cubicBezTo>
                        <a:pt x="697" y="95"/>
                        <a:pt x="595" y="60"/>
                        <a:pt x="512" y="0"/>
                      </a:cubicBezTo>
                      <a:close/>
                    </a:path>
                  </a:pathLst>
                </a:custGeom>
                <a:noFill/>
                <a:ln w="381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21">
                  <a:extLst>
                    <a:ext uri="{FF2B5EF4-FFF2-40B4-BE49-F238E27FC236}">
                      <a16:creationId xmlns:a16="http://schemas.microsoft.com/office/drawing/2014/main" id="{B911B785-E0F1-0ECD-1FF1-4F7996EB89C1}"/>
                    </a:ext>
                  </a:extLst>
                </p:cNvPr>
                <p:cNvSpPr>
                  <a:spLocks/>
                </p:cNvSpPr>
                <p:nvPr/>
              </p:nvSpPr>
              <p:spPr bwMode="auto">
                <a:xfrm>
                  <a:off x="7176735" y="3155874"/>
                  <a:ext cx="1048310" cy="959004"/>
                </a:xfrm>
                <a:custGeom>
                  <a:avLst/>
                  <a:gdLst>
                    <a:gd name="T0" fmla="*/ 510 w 510"/>
                    <a:gd name="T1" fmla="*/ 371 h 466"/>
                    <a:gd name="T2" fmla="*/ 296 w 510"/>
                    <a:gd name="T3" fmla="*/ 0 h 466"/>
                    <a:gd name="T4" fmla="*/ 0 w 510"/>
                    <a:gd name="T5" fmla="*/ 419 h 466"/>
                    <a:gd name="T6" fmla="*/ 214 w 510"/>
                    <a:gd name="T7" fmla="*/ 466 h 466"/>
                    <a:gd name="T8" fmla="*/ 510 w 510"/>
                    <a:gd name="T9" fmla="*/ 371 h 466"/>
                  </a:gdLst>
                  <a:ahLst/>
                  <a:cxnLst>
                    <a:cxn ang="0">
                      <a:pos x="T0" y="T1"/>
                    </a:cxn>
                    <a:cxn ang="0">
                      <a:pos x="T2" y="T3"/>
                    </a:cxn>
                    <a:cxn ang="0">
                      <a:pos x="T4" y="T5"/>
                    </a:cxn>
                    <a:cxn ang="0">
                      <a:pos x="T6" y="T7"/>
                    </a:cxn>
                    <a:cxn ang="0">
                      <a:pos x="T8" y="T9"/>
                    </a:cxn>
                  </a:cxnLst>
                  <a:rect l="0" t="0" r="r" b="b"/>
                  <a:pathLst>
                    <a:path w="510" h="466">
                      <a:moveTo>
                        <a:pt x="510" y="371"/>
                      </a:moveTo>
                      <a:cubicBezTo>
                        <a:pt x="391" y="287"/>
                        <a:pt x="310" y="153"/>
                        <a:pt x="296" y="0"/>
                      </a:cubicBezTo>
                      <a:cubicBezTo>
                        <a:pt x="134" y="75"/>
                        <a:pt x="18" y="233"/>
                        <a:pt x="0" y="419"/>
                      </a:cubicBezTo>
                      <a:cubicBezTo>
                        <a:pt x="65" y="449"/>
                        <a:pt x="138" y="466"/>
                        <a:pt x="214" y="466"/>
                      </a:cubicBezTo>
                      <a:cubicBezTo>
                        <a:pt x="324" y="466"/>
                        <a:pt x="426" y="431"/>
                        <a:pt x="510" y="371"/>
                      </a:cubicBezTo>
                      <a:close/>
                    </a:path>
                  </a:pathLst>
                </a:custGeom>
                <a:solidFill>
                  <a:schemeClr val="accent1"/>
                </a:solidFill>
                <a:ln w="38100">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22">
                  <a:extLst>
                    <a:ext uri="{FF2B5EF4-FFF2-40B4-BE49-F238E27FC236}">
                      <a16:creationId xmlns:a16="http://schemas.microsoft.com/office/drawing/2014/main" id="{6273A030-4240-EEB3-9BBE-FEEF9307DC24}"/>
                    </a:ext>
                  </a:extLst>
                </p:cNvPr>
                <p:cNvSpPr>
                  <a:spLocks/>
                </p:cNvSpPr>
                <p:nvPr/>
              </p:nvSpPr>
              <p:spPr bwMode="auto">
                <a:xfrm>
                  <a:off x="8387785" y="3155876"/>
                  <a:ext cx="1045560" cy="959000"/>
                </a:xfrm>
                <a:custGeom>
                  <a:avLst/>
                  <a:gdLst>
                    <a:gd name="T0" fmla="*/ 213 w 509"/>
                    <a:gd name="T1" fmla="*/ 0 h 466"/>
                    <a:gd name="T2" fmla="*/ 0 w 509"/>
                    <a:gd name="T3" fmla="*/ 371 h 466"/>
                    <a:gd name="T4" fmla="*/ 296 w 509"/>
                    <a:gd name="T5" fmla="*/ 466 h 466"/>
                    <a:gd name="T6" fmla="*/ 509 w 509"/>
                    <a:gd name="T7" fmla="*/ 419 h 466"/>
                    <a:gd name="T8" fmla="*/ 213 w 509"/>
                    <a:gd name="T9" fmla="*/ 0 h 466"/>
                  </a:gdLst>
                  <a:ahLst/>
                  <a:cxnLst>
                    <a:cxn ang="0">
                      <a:pos x="T0" y="T1"/>
                    </a:cxn>
                    <a:cxn ang="0">
                      <a:pos x="T2" y="T3"/>
                    </a:cxn>
                    <a:cxn ang="0">
                      <a:pos x="T4" y="T5"/>
                    </a:cxn>
                    <a:cxn ang="0">
                      <a:pos x="T6" y="T7"/>
                    </a:cxn>
                    <a:cxn ang="0">
                      <a:pos x="T8" y="T9"/>
                    </a:cxn>
                  </a:cxnLst>
                  <a:rect l="0" t="0" r="r" b="b"/>
                  <a:pathLst>
                    <a:path w="509" h="466">
                      <a:moveTo>
                        <a:pt x="213" y="0"/>
                      </a:moveTo>
                      <a:cubicBezTo>
                        <a:pt x="200" y="153"/>
                        <a:pt x="118" y="287"/>
                        <a:pt x="0" y="371"/>
                      </a:cubicBezTo>
                      <a:cubicBezTo>
                        <a:pt x="83" y="431"/>
                        <a:pt x="185" y="466"/>
                        <a:pt x="296" y="466"/>
                      </a:cubicBezTo>
                      <a:cubicBezTo>
                        <a:pt x="372" y="466"/>
                        <a:pt x="444" y="449"/>
                        <a:pt x="509" y="419"/>
                      </a:cubicBezTo>
                      <a:cubicBezTo>
                        <a:pt x="492" y="233"/>
                        <a:pt x="375" y="75"/>
                        <a:pt x="213" y="0"/>
                      </a:cubicBezTo>
                      <a:close/>
                    </a:path>
                  </a:pathLst>
                </a:custGeom>
                <a:solidFill>
                  <a:schemeClr val="accent6"/>
                </a:solidFill>
                <a:ln w="38100">
                  <a:noFill/>
                </a:ln>
              </p:spPr>
              <p:txBody>
                <a:bodyPr vert="horz" wrap="square" lIns="91440" tIns="45720" rIns="91440" bIns="45720" numCol="1" anchor="t" anchorCtr="0" compatLnSpc="1">
                  <a:prstTxWarp prst="textNoShape">
                    <a:avLst/>
                  </a:prstTxWarp>
                </a:bodyPr>
                <a:lstStyle/>
                <a:p>
                  <a:endParaRPr lang="en-US" dirty="0"/>
                </a:p>
              </p:txBody>
            </p:sp>
          </p:grpSp>
          <p:sp>
            <p:nvSpPr>
              <p:cNvPr id="36" name="pole tekstowe 15">
                <a:extLst>
                  <a:ext uri="{FF2B5EF4-FFF2-40B4-BE49-F238E27FC236}">
                    <a16:creationId xmlns:a16="http://schemas.microsoft.com/office/drawing/2014/main" id="{F2A1C7AE-470F-25E5-E948-60614874ACAE}"/>
                  </a:ext>
                </a:extLst>
              </p:cNvPr>
              <p:cNvSpPr txBox="1"/>
              <p:nvPr/>
            </p:nvSpPr>
            <p:spPr>
              <a:xfrm>
                <a:off x="2807684" y="3773647"/>
                <a:ext cx="1946879" cy="1119284"/>
              </a:xfrm>
              <a:prstGeom prst="rect">
                <a:avLst/>
              </a:prstGeom>
              <a:noFill/>
            </p:spPr>
            <p:txBody>
              <a:bodyPr wrap="square" rtlCol="0" anchor="ctr">
                <a:noAutofit/>
              </a:bodyPr>
              <a:lstStyle/>
              <a:p>
                <a:pPr algn="ctr"/>
                <a:r>
                  <a:rPr lang="en-US" dirty="0">
                    <a:solidFill>
                      <a:schemeClr val="accent4">
                        <a:lumMod val="75000"/>
                      </a:schemeClr>
                    </a:solidFill>
                  </a:rPr>
                  <a:t>Presentation</a:t>
                </a:r>
              </a:p>
              <a:p>
                <a:pPr algn="ctr"/>
                <a:r>
                  <a:rPr lang="en-US" dirty="0">
                    <a:solidFill>
                      <a:schemeClr val="accent4">
                        <a:lumMod val="75000"/>
                      </a:schemeClr>
                    </a:solidFill>
                  </a:rPr>
                  <a:t>Template</a:t>
                </a:r>
                <a:br>
                  <a:rPr lang="pl-PL" dirty="0">
                    <a:solidFill>
                      <a:schemeClr val="accent4">
                        <a:lumMod val="75000"/>
                      </a:schemeClr>
                    </a:solidFill>
                  </a:rPr>
                </a:br>
                <a:r>
                  <a:rPr lang="pl-PL" sz="1200" dirty="0" err="1">
                    <a:solidFill>
                      <a:schemeClr val="accent4">
                        <a:lumMod val="75000"/>
                      </a:schemeClr>
                    </a:solidFill>
                  </a:rPr>
                  <a:t>updates</a:t>
                </a:r>
                <a:endParaRPr lang="en-US" sz="1200" dirty="0">
                  <a:solidFill>
                    <a:schemeClr val="accent4">
                      <a:lumMod val="75000"/>
                    </a:schemeClr>
                  </a:solidFill>
                </a:endParaRPr>
              </a:p>
            </p:txBody>
          </p:sp>
          <p:sp>
            <p:nvSpPr>
              <p:cNvPr id="38" name="pole tekstowe 16">
                <a:extLst>
                  <a:ext uri="{FF2B5EF4-FFF2-40B4-BE49-F238E27FC236}">
                    <a16:creationId xmlns:a16="http://schemas.microsoft.com/office/drawing/2014/main" id="{144D9414-519D-FF0B-2D32-735EA09CF980}"/>
                  </a:ext>
                </a:extLst>
              </p:cNvPr>
              <p:cNvSpPr txBox="1"/>
              <p:nvPr/>
            </p:nvSpPr>
            <p:spPr>
              <a:xfrm>
                <a:off x="2130158" y="1764999"/>
                <a:ext cx="1222932" cy="1234441"/>
              </a:xfrm>
              <a:prstGeom prst="rect">
                <a:avLst/>
              </a:prstGeom>
              <a:noFill/>
            </p:spPr>
            <p:txBody>
              <a:bodyPr wrap="square" rtlCol="0" anchor="ctr">
                <a:noAutofit/>
              </a:bodyPr>
              <a:lstStyle/>
              <a:p>
                <a:pPr algn="ctr"/>
                <a:r>
                  <a:rPr lang="en-US" dirty="0">
                    <a:solidFill>
                      <a:schemeClr val="accent4">
                        <a:lumMod val="75000"/>
                      </a:schemeClr>
                    </a:solidFill>
                  </a:rPr>
                  <a:t>Slide content </a:t>
                </a:r>
                <a:r>
                  <a:rPr lang="en-US" sz="1200" dirty="0">
                    <a:solidFill>
                      <a:schemeClr val="accent4">
                        <a:lumMod val="75000"/>
                      </a:schemeClr>
                    </a:solidFill>
                  </a:rPr>
                  <a:t>facelifting</a:t>
                </a:r>
              </a:p>
            </p:txBody>
          </p:sp>
          <p:sp>
            <p:nvSpPr>
              <p:cNvPr id="39" name="pole tekstowe 17">
                <a:extLst>
                  <a:ext uri="{FF2B5EF4-FFF2-40B4-BE49-F238E27FC236}">
                    <a16:creationId xmlns:a16="http://schemas.microsoft.com/office/drawing/2014/main" id="{4BD57ABA-5193-229A-DF53-0749889A0153}"/>
                  </a:ext>
                </a:extLst>
              </p:cNvPr>
              <p:cNvSpPr txBox="1"/>
              <p:nvPr/>
            </p:nvSpPr>
            <p:spPr>
              <a:xfrm>
                <a:off x="4183768" y="1806102"/>
                <a:ext cx="1222932" cy="1234441"/>
              </a:xfrm>
              <a:prstGeom prst="rect">
                <a:avLst/>
              </a:prstGeom>
              <a:noFill/>
            </p:spPr>
            <p:txBody>
              <a:bodyPr wrap="square" rtlCol="0" anchor="ctr">
                <a:noAutofit/>
              </a:bodyPr>
              <a:lstStyle/>
              <a:p>
                <a:pPr algn="ctr"/>
                <a:r>
                  <a:rPr lang="en-US" dirty="0">
                    <a:solidFill>
                      <a:schemeClr val="accent4">
                        <a:lumMod val="75000"/>
                      </a:schemeClr>
                    </a:solidFill>
                  </a:rPr>
                  <a:t>Slide-deck </a:t>
                </a:r>
                <a:r>
                  <a:rPr lang="en-US" sz="1200" dirty="0">
                    <a:solidFill>
                      <a:schemeClr val="accent4">
                        <a:lumMod val="75000"/>
                      </a:schemeClr>
                    </a:solidFill>
                  </a:rPr>
                  <a:t>Visualization system </a:t>
                </a:r>
                <a:endParaRPr lang="en-US" dirty="0">
                  <a:solidFill>
                    <a:schemeClr val="accent4">
                      <a:lumMod val="75000"/>
                    </a:schemeClr>
                  </a:solidFill>
                </a:endParaRPr>
              </a:p>
            </p:txBody>
          </p:sp>
        </p:grpSp>
      </p:grpSp>
      <p:grpSp>
        <p:nvGrpSpPr>
          <p:cNvPr id="48" name="Group 47">
            <a:extLst>
              <a:ext uri="{FF2B5EF4-FFF2-40B4-BE49-F238E27FC236}">
                <a16:creationId xmlns:a16="http://schemas.microsoft.com/office/drawing/2014/main" id="{A4895FD8-BF9D-327E-1E33-10DD06A332FE}"/>
              </a:ext>
            </a:extLst>
          </p:cNvPr>
          <p:cNvGrpSpPr/>
          <p:nvPr/>
        </p:nvGrpSpPr>
        <p:grpSpPr>
          <a:xfrm>
            <a:off x="5635255" y="1606220"/>
            <a:ext cx="5660449" cy="1464767"/>
            <a:chOff x="5154882" y="1606220"/>
            <a:chExt cx="6057202" cy="1464767"/>
          </a:xfrm>
        </p:grpSpPr>
        <p:sp>
          <p:nvSpPr>
            <p:cNvPr id="19" name="Symbol zastępczy zawartości 11">
              <a:extLst>
                <a:ext uri="{FF2B5EF4-FFF2-40B4-BE49-F238E27FC236}">
                  <a16:creationId xmlns:a16="http://schemas.microsoft.com/office/drawing/2014/main" id="{FF9958E5-C0BA-20A6-E824-8FAC06EDA760}"/>
                </a:ext>
              </a:extLst>
            </p:cNvPr>
            <p:cNvSpPr txBox="1">
              <a:spLocks/>
            </p:cNvSpPr>
            <p:nvPr/>
          </p:nvSpPr>
          <p:spPr>
            <a:xfrm>
              <a:off x="5154882" y="1606220"/>
              <a:ext cx="6057202" cy="880677"/>
            </a:xfrm>
            <a:prstGeom prst="rect">
              <a:avLst/>
            </a:prstGeom>
          </p:spPr>
          <p:txBody>
            <a:bodyPr vert="horz" lIns="91440" tIns="45720" rIns="91440" bIns="45720" rtlCol="0">
              <a:noAutofit/>
            </a:bodyPr>
            <a:lstStyle>
              <a:lvl1pPr marL="188984" indent="-188984" algn="l" defTabSz="755934" rtl="0" eaLnBrk="1" latinLnBrk="0" hangingPunct="1">
                <a:lnSpc>
                  <a:spcPct val="90000"/>
                </a:lnSpc>
                <a:spcBef>
                  <a:spcPts val="827"/>
                </a:spcBef>
                <a:buClr>
                  <a:schemeClr val="accent1"/>
                </a:buClr>
                <a:buFont typeface="Arial" panose="020B0604020202020204" pitchFamily="34" charset="0"/>
                <a:buChar char="•"/>
                <a:defRPr sz="11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Clr>
                  <a:schemeClr val="accent1"/>
                </a:buClr>
                <a:buFont typeface="Arial" panose="020B0604020202020204" pitchFamily="34" charset="0"/>
                <a:buChar char="•"/>
                <a:defRPr sz="1100"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Clr>
                  <a:schemeClr val="accent1"/>
                </a:buClr>
                <a:buFont typeface="Arial" panose="020B0604020202020204" pitchFamily="34" charset="0"/>
                <a:buChar char="•"/>
                <a:defRPr sz="1100"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Clr>
                  <a:schemeClr val="accent1"/>
                </a:buClr>
                <a:buFont typeface="Arial" panose="020B0604020202020204" pitchFamily="34" charset="0"/>
                <a:buChar char="•"/>
                <a:defRPr sz="1100"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Clr>
                  <a:schemeClr val="accent1"/>
                </a:buClr>
                <a:buFont typeface="Arial" panose="020B0604020202020204" pitchFamily="34" charset="0"/>
                <a:buChar char="•"/>
                <a:defRPr sz="1100"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pPr>
              <a:r>
                <a:rPr lang="pl-PL" sz="1400" b="1" dirty="0" err="1"/>
                <a:t>Practise</a:t>
              </a:r>
              <a:r>
                <a:rPr lang="pl-PL" sz="1400" b="1" dirty="0"/>
                <a:t> &amp; Coaching </a:t>
              </a:r>
              <a:r>
                <a:rPr lang="pl-PL" sz="1400" dirty="0"/>
                <a:t>– </a:t>
              </a:r>
              <a:r>
                <a:rPr lang="pl-PL" sz="1400" dirty="0" err="1"/>
                <a:t>individual</a:t>
              </a:r>
              <a:r>
                <a:rPr lang="pl-PL" sz="1400" dirty="0"/>
                <a:t> </a:t>
              </a:r>
              <a:r>
                <a:rPr lang="pl-PL" sz="1400" dirty="0" err="1"/>
                <a:t>or</a:t>
              </a:r>
              <a:r>
                <a:rPr lang="pl-PL" sz="1400" dirty="0"/>
                <a:t> </a:t>
              </a:r>
              <a:r>
                <a:rPr lang="pl-PL" sz="1400" dirty="0" err="1"/>
                <a:t>group</a:t>
              </a:r>
              <a:r>
                <a:rPr lang="pl-PL" sz="1400" dirty="0"/>
                <a:t> </a:t>
              </a:r>
              <a:r>
                <a:rPr lang="pl-PL" sz="1400" dirty="0" err="1"/>
                <a:t>sessions</a:t>
              </a:r>
              <a:r>
                <a:rPr lang="pl-PL" sz="1400" dirty="0"/>
                <a:t> </a:t>
              </a:r>
              <a:r>
                <a:rPr lang="pl-PL" sz="1400" dirty="0" err="1"/>
                <a:t>monthly</a:t>
              </a:r>
              <a:r>
                <a:rPr lang="pl-PL" sz="1400" dirty="0"/>
                <a:t>. </a:t>
              </a:r>
              <a:br>
                <a:rPr lang="pl-PL" sz="1400" dirty="0"/>
              </a:br>
              <a:r>
                <a:rPr lang="pl-PL" sz="1400" dirty="0" err="1"/>
                <a:t>Ongoing</a:t>
              </a:r>
              <a:r>
                <a:rPr lang="pl-PL" sz="1400" dirty="0"/>
                <a:t> </a:t>
              </a:r>
              <a:r>
                <a:rPr lang="pl-PL" sz="1400" dirty="0" err="1"/>
                <a:t>improvement</a:t>
              </a:r>
              <a:r>
                <a:rPr lang="pl-PL" sz="1400" dirty="0"/>
                <a:t> of </a:t>
              </a:r>
              <a:r>
                <a:rPr lang="pl-PL" sz="1400" dirty="0" err="1"/>
                <a:t>slide</a:t>
              </a:r>
              <a:r>
                <a:rPr lang="pl-PL" sz="1400" dirty="0"/>
                <a:t> design </a:t>
              </a:r>
              <a:r>
                <a:rPr lang="pl-PL" sz="1400" dirty="0" err="1"/>
                <a:t>skills</a:t>
              </a:r>
              <a:r>
                <a:rPr lang="pl-PL" sz="1400" dirty="0"/>
                <a:t>, </a:t>
              </a:r>
              <a:r>
                <a:rPr lang="pl-PL" sz="1400" dirty="0" err="1"/>
                <a:t>where</a:t>
              </a:r>
              <a:r>
                <a:rPr lang="pl-PL" sz="1400" dirty="0"/>
                <a:t> </a:t>
              </a:r>
              <a:r>
                <a:rPr lang="pl-PL" sz="1400" dirty="0" err="1"/>
                <a:t>you</a:t>
              </a:r>
              <a:r>
                <a:rPr lang="pl-PL" sz="1400" dirty="0"/>
                <a:t> </a:t>
              </a:r>
              <a:r>
                <a:rPr lang="pl-PL" sz="1400" dirty="0" err="1"/>
                <a:t>can</a:t>
              </a:r>
              <a:r>
                <a:rPr lang="pl-PL" sz="1400" dirty="0"/>
                <a:t> </a:t>
              </a:r>
              <a:r>
                <a:rPr lang="pl-PL" sz="1400" dirty="0" err="1"/>
                <a:t>work</a:t>
              </a:r>
              <a:r>
                <a:rPr lang="pl-PL" sz="1400" dirty="0"/>
                <a:t> on </a:t>
              </a:r>
              <a:r>
                <a:rPr lang="pl-PL" sz="1400" dirty="0" err="1"/>
                <a:t>your</a:t>
              </a:r>
              <a:r>
                <a:rPr lang="pl-PL" sz="1400" dirty="0"/>
                <a:t> </a:t>
              </a:r>
              <a:r>
                <a:rPr lang="pl-PL" sz="1400" dirty="0" err="1"/>
                <a:t>slides</a:t>
              </a:r>
              <a:r>
                <a:rPr lang="pl-PL" sz="1400" dirty="0"/>
                <a:t> with </a:t>
              </a:r>
              <a:r>
                <a:rPr lang="pl-PL" sz="1400" dirty="0" err="1"/>
                <a:t>our</a:t>
              </a:r>
              <a:r>
                <a:rPr lang="pl-PL" sz="1400" dirty="0"/>
                <a:t> </a:t>
              </a:r>
              <a:r>
                <a:rPr lang="pl-PL" sz="1400" dirty="0" err="1"/>
                <a:t>guidance</a:t>
              </a:r>
              <a:endParaRPr lang="pl-PL" sz="1400" dirty="0"/>
            </a:p>
            <a:p>
              <a:pPr>
                <a:lnSpc>
                  <a:spcPct val="100000"/>
                </a:lnSpc>
              </a:pPr>
              <a:r>
                <a:rPr lang="pl-PL" sz="1400" b="1" dirty="0"/>
                <a:t>Company </a:t>
              </a:r>
              <a:r>
                <a:rPr lang="pl-PL" sz="1400" b="1" dirty="0" err="1"/>
                <a:t>training</a:t>
              </a:r>
              <a:r>
                <a:rPr lang="pl-PL" sz="1400" b="1" dirty="0"/>
                <a:t> </a:t>
              </a:r>
              <a:r>
                <a:rPr lang="pl-PL" sz="1400" dirty="0" err="1"/>
                <a:t>adjusted</a:t>
              </a:r>
              <a:r>
                <a:rPr lang="pl-PL" sz="1400" dirty="0"/>
                <a:t> to </a:t>
              </a:r>
              <a:r>
                <a:rPr lang="pl-PL" sz="1400" dirty="0" err="1"/>
                <a:t>your</a:t>
              </a:r>
              <a:r>
                <a:rPr lang="pl-PL" sz="1400" dirty="0"/>
                <a:t> </a:t>
              </a:r>
              <a:r>
                <a:rPr lang="pl-PL" sz="1400" dirty="0" err="1"/>
                <a:t>template</a:t>
              </a:r>
              <a:r>
                <a:rPr lang="pl-PL" sz="1400" dirty="0"/>
                <a:t>, materials and </a:t>
              </a:r>
              <a:r>
                <a:rPr lang="pl-PL" sz="1400" dirty="0" err="1"/>
                <a:t>needs</a:t>
              </a:r>
              <a:endParaRPr lang="pl-PL" sz="1400" dirty="0"/>
            </a:p>
          </p:txBody>
        </p:sp>
        <p:sp>
          <p:nvSpPr>
            <p:cNvPr id="46" name="TextBox 45">
              <a:extLst>
                <a:ext uri="{FF2B5EF4-FFF2-40B4-BE49-F238E27FC236}">
                  <a16:creationId xmlns:a16="http://schemas.microsoft.com/office/drawing/2014/main" id="{A1C46ED3-B845-E254-A3C7-EB7831253A2E}"/>
                </a:ext>
              </a:extLst>
            </p:cNvPr>
            <p:cNvSpPr txBox="1"/>
            <p:nvPr/>
          </p:nvSpPr>
          <p:spPr>
            <a:xfrm>
              <a:off x="5328514" y="2763210"/>
              <a:ext cx="5857122" cy="30777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pl-PL" sz="1400" dirty="0" err="1">
                  <a:solidFill>
                    <a:prstClr val="black"/>
                  </a:solidFill>
                  <a:latin typeface="Calibri"/>
                </a:rPr>
                <a:t>See</a:t>
              </a:r>
              <a:r>
                <a:rPr lang="pl-PL" sz="1400" dirty="0">
                  <a:solidFill>
                    <a:prstClr val="black"/>
                  </a:solidFill>
                  <a:latin typeface="Calibri"/>
                </a:rPr>
                <a:t> portfolio and </a:t>
              </a:r>
              <a:r>
                <a:rPr lang="pl-PL" sz="1400" dirty="0" err="1">
                  <a:solidFill>
                    <a:prstClr val="black"/>
                  </a:solidFill>
                  <a:latin typeface="Calibri"/>
                </a:rPr>
                <a:t>training</a:t>
              </a:r>
              <a:r>
                <a:rPr lang="pl-PL" sz="1400" dirty="0">
                  <a:solidFill>
                    <a:prstClr val="black"/>
                  </a:solidFill>
                  <a:latin typeface="Calibri"/>
                </a:rPr>
                <a:t> </a:t>
              </a:r>
              <a:r>
                <a:rPr lang="pl-PL" sz="1400" dirty="0" err="1">
                  <a:solidFill>
                    <a:prstClr val="black"/>
                  </a:solidFill>
                  <a:latin typeface="Calibri"/>
                </a:rPr>
                <a:t>offer</a:t>
              </a:r>
              <a:r>
                <a:rPr lang="pl-PL" sz="1400" dirty="0">
                  <a:solidFill>
                    <a:prstClr val="black"/>
                  </a:solidFill>
                  <a:latin typeface="Calibri"/>
                </a:rPr>
                <a:t> </a:t>
              </a:r>
              <a:r>
                <a:rPr lang="pl-PL" sz="1400" dirty="0" err="1">
                  <a:solidFill>
                    <a:prstClr val="black"/>
                  </a:solidFill>
                  <a:latin typeface="Calibri"/>
                </a:rPr>
                <a:t>at</a:t>
              </a:r>
              <a:r>
                <a:rPr kumimoji="0" lang="pl-PL" sz="1400" b="0" i="0" u="none" strike="noStrike" kern="1200" cap="none" spc="0" normalizeH="0" baseline="0" noProof="0" dirty="0">
                  <a:ln>
                    <a:noFill/>
                  </a:ln>
                  <a:solidFill>
                    <a:prstClr val="black"/>
                  </a:solidFill>
                  <a:effectLst/>
                  <a:uLnTx/>
                  <a:uFillTx/>
                  <a:latin typeface="Calibri"/>
                  <a:ea typeface="+mn-ea"/>
                  <a:cs typeface="+mn-cs"/>
                </a:rPr>
                <a:t>: </a:t>
              </a:r>
              <a:r>
                <a:rPr lang="pl-PL" sz="1400" dirty="0">
                  <a:solidFill>
                    <a:srgbClr val="00A4DE">
                      <a:lumMod val="75000"/>
                    </a:srgbClr>
                  </a:solidFill>
                  <a:latin typeface="Calibri"/>
                  <a:hlinkClick r:id="rId4"/>
                </a:rPr>
                <a:t>www.prezentio.com</a:t>
              </a:r>
              <a:r>
                <a:rPr lang="pl-PL" sz="1400" dirty="0">
                  <a:solidFill>
                    <a:srgbClr val="00A4DE">
                      <a:lumMod val="75000"/>
                    </a:srgbClr>
                  </a:solidFill>
                  <a:latin typeface="Calibri"/>
                </a:rPr>
                <a:t> </a:t>
              </a:r>
              <a:endParaRPr kumimoji="0" lang="pl-PL" sz="1400" b="0" i="0" u="none" strike="noStrike" kern="1200" cap="none" spc="0" normalizeH="0" baseline="0" noProof="0" dirty="0">
                <a:ln>
                  <a:noFill/>
                </a:ln>
                <a:solidFill>
                  <a:srgbClr val="00A4DE">
                    <a:lumMod val="75000"/>
                  </a:srgbClr>
                </a:solidFill>
                <a:effectLst/>
                <a:uLnTx/>
                <a:uFillTx/>
                <a:latin typeface="Calibri"/>
                <a:ea typeface="+mn-ea"/>
                <a:cs typeface="+mn-cs"/>
              </a:endParaRPr>
            </a:p>
          </p:txBody>
        </p:sp>
      </p:grpSp>
    </p:spTree>
    <p:extLst>
      <p:ext uri="{BB962C8B-B14F-4D97-AF65-F5344CB8AC3E}">
        <p14:creationId xmlns:p14="http://schemas.microsoft.com/office/powerpoint/2010/main" val="261526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Prostokąt 7"/>
          <p:cNvSpPr/>
          <p:nvPr/>
        </p:nvSpPr>
        <p:spPr>
          <a:xfrm>
            <a:off x="984997" y="1536036"/>
            <a:ext cx="4752528" cy="3929086"/>
          </a:xfrm>
          <a:prstGeom prst="rect">
            <a:avLst/>
          </a:prstGeom>
        </p:spPr>
        <p:txBody>
          <a:bodyPr wrap="square" anchor="ctr">
            <a:noAutofit/>
          </a:bodyPr>
          <a:lstStyle/>
          <a:p>
            <a:r>
              <a:rPr lang="en-US" sz="2000" dirty="0">
                <a:latin typeface="Calibri Light" panose="020F0302020204030204" pitchFamily="34" charset="0"/>
                <a:cs typeface="Calibri" panose="020F0502020204030204" pitchFamily="34" charset="0"/>
              </a:rPr>
              <a:t>We designed these slides to help you do creative seasonal greetings for your family, colleagues or clients. Enjoy.</a:t>
            </a:r>
          </a:p>
          <a:p>
            <a:endParaRPr lang="en-US" sz="2000" dirty="0">
              <a:latin typeface="Calibri Light" panose="020F0302020204030204" pitchFamily="34" charset="0"/>
              <a:cs typeface="Calibri" panose="020F0502020204030204" pitchFamily="34" charset="0"/>
            </a:endParaRPr>
          </a:p>
          <a:p>
            <a:r>
              <a:rPr lang="en-US" sz="2000" dirty="0">
                <a:latin typeface="Calibri Light" panose="020F0302020204030204" pitchFamily="34" charset="0"/>
                <a:cs typeface="Calibri" panose="020F0502020204030204" pitchFamily="34" charset="0"/>
              </a:rPr>
              <a:t>Support us creating more graphics. </a:t>
            </a:r>
          </a:p>
          <a:p>
            <a:pPr>
              <a:spcBef>
                <a:spcPts val="1350"/>
              </a:spcBef>
              <a:spcAft>
                <a:spcPts val="1350"/>
              </a:spcAft>
            </a:pPr>
            <a:r>
              <a:rPr lang="en-US" sz="2000" b="1" dirty="0">
                <a:solidFill>
                  <a:srgbClr val="FFAA00"/>
                </a:solidFill>
                <a:latin typeface="Calibri Light" panose="020F0302020204030204" pitchFamily="34" charset="0"/>
                <a:cs typeface="Calibri" panose="020F0502020204030204" pitchFamily="34" charset="0"/>
              </a:rPr>
              <a:t>Just share a word about us.</a:t>
            </a:r>
          </a:p>
          <a:p>
            <a:r>
              <a:rPr lang="en-US" sz="2000" dirty="0">
                <a:latin typeface="Calibri Light" panose="020F0302020204030204" pitchFamily="34" charset="0"/>
                <a:cs typeface="Calibri" panose="020F0502020204030204" pitchFamily="34" charset="0"/>
              </a:rPr>
              <a:t>Thanks, thousand times. </a:t>
            </a:r>
          </a:p>
          <a:p>
            <a:endParaRPr lang="en-US" sz="2000" dirty="0">
              <a:latin typeface="Calibri Light" panose="020F0302020204030204" pitchFamily="34" charset="0"/>
              <a:cs typeface="Calibri" panose="020F0502020204030204" pitchFamily="34" charset="0"/>
            </a:endParaRPr>
          </a:p>
          <a:p>
            <a:r>
              <a:rPr lang="en-US" sz="2000" dirty="0">
                <a:latin typeface="Calibri Light" panose="020F0302020204030204" pitchFamily="34" charset="0"/>
                <a:cs typeface="Calibri" panose="020F0502020204030204" pitchFamily="34" charset="0"/>
              </a:rPr>
              <a:t>	Happy 202</a:t>
            </a:r>
            <a:r>
              <a:rPr lang="pl-PL" sz="2000" dirty="0">
                <a:latin typeface="Calibri Light" panose="020F0302020204030204" pitchFamily="34" charset="0"/>
                <a:cs typeface="Calibri" panose="020F0502020204030204" pitchFamily="34" charset="0"/>
              </a:rPr>
              <a:t>6</a:t>
            </a:r>
            <a:r>
              <a:rPr lang="en-US" sz="2000" dirty="0">
                <a:latin typeface="Calibri Light" panose="020F0302020204030204" pitchFamily="34" charset="0"/>
                <a:cs typeface="Calibri" panose="020F0502020204030204" pitchFamily="34" charset="0"/>
              </a:rPr>
              <a:t> to you!</a:t>
            </a:r>
          </a:p>
          <a:p>
            <a:endParaRPr lang="en-US" sz="2000" dirty="0">
              <a:latin typeface="Calibri Light" panose="020F0302020204030204" pitchFamily="34" charset="0"/>
              <a:cs typeface="Calibri" panose="020F0502020204030204" pitchFamily="34" charset="0"/>
            </a:endParaRPr>
          </a:p>
          <a:p>
            <a:r>
              <a:rPr lang="en-US" sz="2000" dirty="0">
                <a:latin typeface="Calibri Light" panose="020F0302020204030204" pitchFamily="34" charset="0"/>
                <a:cs typeface="Calibri" panose="020F0502020204030204" pitchFamily="34" charset="0"/>
              </a:rPr>
              <a:t>Izabela, </a:t>
            </a:r>
            <a:r>
              <a:rPr lang="pl-PL" sz="2000" dirty="0">
                <a:latin typeface="Calibri Light" panose="020F0302020204030204" pitchFamily="34" charset="0"/>
                <a:cs typeface="Calibri" panose="020F0502020204030204" pitchFamily="34" charset="0"/>
              </a:rPr>
              <a:t>Peter </a:t>
            </a:r>
            <a:r>
              <a:rPr lang="en-US" sz="2000" dirty="0">
                <a:latin typeface="Calibri Light" panose="020F0302020204030204" pitchFamily="34" charset="0"/>
                <a:cs typeface="Calibri" panose="020F0502020204030204" pitchFamily="34" charset="0"/>
              </a:rPr>
              <a:t>and </a:t>
            </a:r>
            <a:r>
              <a:rPr lang="pl-PL" sz="2000" dirty="0">
                <a:latin typeface="Calibri Light" panose="020F0302020204030204" pitchFamily="34" charset="0"/>
                <a:cs typeface="Calibri" panose="020F0502020204030204" pitchFamily="34" charset="0"/>
              </a:rPr>
              <a:t>Marcin</a:t>
            </a:r>
            <a:r>
              <a:rPr lang="en-US" sz="2000" dirty="0">
                <a:latin typeface="Calibri Light" panose="020F0302020204030204" pitchFamily="34" charset="0"/>
                <a:cs typeface="Calibri" panose="020F0502020204030204" pitchFamily="34" charset="0"/>
              </a:rPr>
              <a:t>, </a:t>
            </a:r>
          </a:p>
          <a:p>
            <a:r>
              <a:rPr lang="en-US" sz="2000" dirty="0">
                <a:latin typeface="Calibri Light" panose="020F0302020204030204" pitchFamily="34" charset="0"/>
                <a:cs typeface="Calibri" panose="020F0502020204030204" pitchFamily="34" charset="0"/>
              </a:rPr>
              <a:t>and Your </a:t>
            </a:r>
            <a:r>
              <a:rPr lang="pl-PL" sz="2000" dirty="0">
                <a:latin typeface="Calibri Light" panose="020F0302020204030204" pitchFamily="34" charset="0"/>
                <a:cs typeface="Calibri" panose="020F0502020204030204" pitchFamily="34" charset="0"/>
              </a:rPr>
              <a:t>Prezentio &amp; </a:t>
            </a:r>
            <a:r>
              <a:rPr lang="en-US" sz="2000" dirty="0">
                <a:latin typeface="Calibri Light" panose="020F0302020204030204" pitchFamily="34" charset="0"/>
                <a:cs typeface="Calibri" panose="020F0502020204030204" pitchFamily="34" charset="0"/>
              </a:rPr>
              <a:t>infoDiagram team</a:t>
            </a:r>
          </a:p>
        </p:txBody>
      </p:sp>
      <p:grpSp>
        <p:nvGrpSpPr>
          <p:cNvPr id="36" name="Grupa 42"/>
          <p:cNvGrpSpPr/>
          <p:nvPr/>
        </p:nvGrpSpPr>
        <p:grpSpPr>
          <a:xfrm>
            <a:off x="1127871" y="4119554"/>
            <a:ext cx="555758" cy="722862"/>
            <a:chOff x="6693527" y="2103256"/>
            <a:chExt cx="1437645" cy="1869916"/>
          </a:xfrm>
          <a:solidFill>
            <a:schemeClr val="accent5"/>
          </a:solidFill>
        </p:grpSpPr>
        <p:sp>
          <p:nvSpPr>
            <p:cNvPr id="37" name="Freeform 25"/>
            <p:cNvSpPr>
              <a:spLocks noEditPoints="1"/>
            </p:cNvSpPr>
            <p:nvPr/>
          </p:nvSpPr>
          <p:spPr bwMode="auto">
            <a:xfrm rot="451023">
              <a:off x="6693527" y="2103256"/>
              <a:ext cx="654571" cy="1652866"/>
            </a:xfrm>
            <a:custGeom>
              <a:avLst/>
              <a:gdLst>
                <a:gd name="T0" fmla="*/ 85 w 93"/>
                <a:gd name="T1" fmla="*/ 16 h 234"/>
                <a:gd name="T2" fmla="*/ 67 w 93"/>
                <a:gd name="T3" fmla="*/ 113 h 234"/>
                <a:gd name="T4" fmla="*/ 66 w 93"/>
                <a:gd name="T5" fmla="*/ 176 h 234"/>
                <a:gd name="T6" fmla="*/ 92 w 93"/>
                <a:gd name="T7" fmla="*/ 199 h 234"/>
                <a:gd name="T8" fmla="*/ 85 w 93"/>
                <a:gd name="T9" fmla="*/ 213 h 234"/>
                <a:gd name="T10" fmla="*/ 31 w 93"/>
                <a:gd name="T11" fmla="*/ 180 h 234"/>
                <a:gd name="T12" fmla="*/ 53 w 93"/>
                <a:gd name="T13" fmla="*/ 176 h 234"/>
                <a:gd name="T14" fmla="*/ 51 w 93"/>
                <a:gd name="T15" fmla="*/ 113 h 234"/>
                <a:gd name="T16" fmla="*/ 38 w 93"/>
                <a:gd name="T17" fmla="*/ 92 h 234"/>
                <a:gd name="T18" fmla="*/ 37 w 93"/>
                <a:gd name="T19" fmla="*/ 74 h 234"/>
                <a:gd name="T20" fmla="*/ 36 w 93"/>
                <a:gd name="T21" fmla="*/ 27 h 234"/>
                <a:gd name="T22" fmla="*/ 36 w 93"/>
                <a:gd name="T23" fmla="*/ 11 h 234"/>
                <a:gd name="T24" fmla="*/ 85 w 93"/>
                <a:gd name="T25" fmla="*/ 16 h 234"/>
                <a:gd name="T26" fmla="*/ 42 w 93"/>
                <a:gd name="T27" fmla="*/ 14 h 234"/>
                <a:gd name="T28" fmla="*/ 44 w 93"/>
                <a:gd name="T29" fmla="*/ 22 h 234"/>
                <a:gd name="T30" fmla="*/ 57 w 93"/>
                <a:gd name="T31" fmla="*/ 26 h 234"/>
                <a:gd name="T32" fmla="*/ 78 w 93"/>
                <a:gd name="T33" fmla="*/ 17 h 234"/>
                <a:gd name="T34" fmla="*/ 42 w 93"/>
                <a:gd name="T35" fmla="*/ 14 h 234"/>
                <a:gd name="T36" fmla="*/ 58 w 93"/>
                <a:gd name="T37" fmla="*/ 109 h 234"/>
                <a:gd name="T38" fmla="*/ 74 w 93"/>
                <a:gd name="T39" fmla="*/ 89 h 234"/>
                <a:gd name="T40" fmla="*/ 76 w 93"/>
                <a:gd name="T41" fmla="*/ 28 h 234"/>
                <a:gd name="T42" fmla="*/ 41 w 93"/>
                <a:gd name="T43" fmla="*/ 26 h 234"/>
                <a:gd name="T44" fmla="*/ 58 w 93"/>
                <a:gd name="T45" fmla="*/ 109 h 234"/>
                <a:gd name="T46" fmla="*/ 57 w 93"/>
                <a:gd name="T47" fmla="*/ 114 h 234"/>
                <a:gd name="T48" fmla="*/ 58 w 93"/>
                <a:gd name="T49" fmla="*/ 175 h 234"/>
                <a:gd name="T50" fmla="*/ 59 w 93"/>
                <a:gd name="T51" fmla="*/ 186 h 234"/>
                <a:gd name="T52" fmla="*/ 55 w 93"/>
                <a:gd name="T53" fmla="*/ 199 h 234"/>
                <a:gd name="T54" fmla="*/ 52 w 93"/>
                <a:gd name="T55" fmla="*/ 181 h 234"/>
                <a:gd name="T56" fmla="*/ 32 w 93"/>
                <a:gd name="T57" fmla="*/ 186 h 234"/>
                <a:gd name="T58" fmla="*/ 85 w 93"/>
                <a:gd name="T59" fmla="*/ 191 h 234"/>
                <a:gd name="T60" fmla="*/ 67 w 93"/>
                <a:gd name="T61" fmla="*/ 183 h 234"/>
                <a:gd name="T62" fmla="*/ 61 w 93"/>
                <a:gd name="T63" fmla="*/ 198 h 234"/>
                <a:gd name="T64" fmla="*/ 61 w 93"/>
                <a:gd name="T65" fmla="*/ 112 h 234"/>
                <a:gd name="T66" fmla="*/ 57 w 93"/>
                <a:gd name="T67" fmla="*/ 11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234">
                  <a:moveTo>
                    <a:pt x="85" y="16"/>
                  </a:moveTo>
                  <a:cubicBezTo>
                    <a:pt x="77" y="44"/>
                    <a:pt x="91" y="92"/>
                    <a:pt x="67" y="113"/>
                  </a:cubicBezTo>
                  <a:cubicBezTo>
                    <a:pt x="65" y="130"/>
                    <a:pt x="66" y="151"/>
                    <a:pt x="66" y="176"/>
                  </a:cubicBezTo>
                  <a:cubicBezTo>
                    <a:pt x="76" y="181"/>
                    <a:pt x="93" y="184"/>
                    <a:pt x="92" y="199"/>
                  </a:cubicBezTo>
                  <a:cubicBezTo>
                    <a:pt x="92" y="201"/>
                    <a:pt x="86" y="212"/>
                    <a:pt x="85" y="213"/>
                  </a:cubicBezTo>
                  <a:cubicBezTo>
                    <a:pt x="66" y="234"/>
                    <a:pt x="0" y="214"/>
                    <a:pt x="31" y="180"/>
                  </a:cubicBezTo>
                  <a:cubicBezTo>
                    <a:pt x="40" y="178"/>
                    <a:pt x="45" y="177"/>
                    <a:pt x="53" y="176"/>
                  </a:cubicBezTo>
                  <a:cubicBezTo>
                    <a:pt x="52" y="153"/>
                    <a:pt x="53" y="136"/>
                    <a:pt x="51" y="113"/>
                  </a:cubicBezTo>
                  <a:cubicBezTo>
                    <a:pt x="48" y="108"/>
                    <a:pt x="40" y="102"/>
                    <a:pt x="38" y="92"/>
                  </a:cubicBezTo>
                  <a:cubicBezTo>
                    <a:pt x="37" y="87"/>
                    <a:pt x="38" y="81"/>
                    <a:pt x="37" y="74"/>
                  </a:cubicBezTo>
                  <a:cubicBezTo>
                    <a:pt x="36" y="62"/>
                    <a:pt x="37" y="40"/>
                    <a:pt x="36" y="27"/>
                  </a:cubicBezTo>
                  <a:cubicBezTo>
                    <a:pt x="36" y="21"/>
                    <a:pt x="34" y="14"/>
                    <a:pt x="36" y="11"/>
                  </a:cubicBezTo>
                  <a:cubicBezTo>
                    <a:pt x="42" y="0"/>
                    <a:pt x="81" y="1"/>
                    <a:pt x="85" y="16"/>
                  </a:cubicBezTo>
                  <a:close/>
                  <a:moveTo>
                    <a:pt x="42" y="14"/>
                  </a:moveTo>
                  <a:cubicBezTo>
                    <a:pt x="42" y="17"/>
                    <a:pt x="44" y="19"/>
                    <a:pt x="44" y="22"/>
                  </a:cubicBezTo>
                  <a:cubicBezTo>
                    <a:pt x="49" y="20"/>
                    <a:pt x="52" y="25"/>
                    <a:pt x="57" y="26"/>
                  </a:cubicBezTo>
                  <a:cubicBezTo>
                    <a:pt x="66" y="27"/>
                    <a:pt x="75" y="24"/>
                    <a:pt x="78" y="17"/>
                  </a:cubicBezTo>
                  <a:cubicBezTo>
                    <a:pt x="73" y="6"/>
                    <a:pt x="51" y="8"/>
                    <a:pt x="42" y="14"/>
                  </a:cubicBezTo>
                  <a:close/>
                  <a:moveTo>
                    <a:pt x="58" y="109"/>
                  </a:moveTo>
                  <a:cubicBezTo>
                    <a:pt x="68" y="106"/>
                    <a:pt x="71" y="101"/>
                    <a:pt x="74" y="89"/>
                  </a:cubicBezTo>
                  <a:cubicBezTo>
                    <a:pt x="78" y="69"/>
                    <a:pt x="76" y="44"/>
                    <a:pt x="76" y="28"/>
                  </a:cubicBezTo>
                  <a:cubicBezTo>
                    <a:pt x="70" y="34"/>
                    <a:pt x="49" y="32"/>
                    <a:pt x="41" y="26"/>
                  </a:cubicBezTo>
                  <a:cubicBezTo>
                    <a:pt x="46" y="57"/>
                    <a:pt x="35" y="97"/>
                    <a:pt x="58" y="109"/>
                  </a:cubicBezTo>
                  <a:close/>
                  <a:moveTo>
                    <a:pt x="57" y="114"/>
                  </a:moveTo>
                  <a:cubicBezTo>
                    <a:pt x="58" y="141"/>
                    <a:pt x="57" y="153"/>
                    <a:pt x="58" y="175"/>
                  </a:cubicBezTo>
                  <a:cubicBezTo>
                    <a:pt x="58" y="179"/>
                    <a:pt x="59" y="183"/>
                    <a:pt x="59" y="186"/>
                  </a:cubicBezTo>
                  <a:cubicBezTo>
                    <a:pt x="59" y="190"/>
                    <a:pt x="61" y="198"/>
                    <a:pt x="55" y="199"/>
                  </a:cubicBezTo>
                  <a:cubicBezTo>
                    <a:pt x="51" y="194"/>
                    <a:pt x="55" y="188"/>
                    <a:pt x="52" y="181"/>
                  </a:cubicBezTo>
                  <a:cubicBezTo>
                    <a:pt x="45" y="182"/>
                    <a:pt x="38" y="184"/>
                    <a:pt x="32" y="186"/>
                  </a:cubicBezTo>
                  <a:cubicBezTo>
                    <a:pt x="14" y="222"/>
                    <a:pt x="93" y="227"/>
                    <a:pt x="85" y="191"/>
                  </a:cubicBezTo>
                  <a:cubicBezTo>
                    <a:pt x="80" y="187"/>
                    <a:pt x="74" y="185"/>
                    <a:pt x="67" y="183"/>
                  </a:cubicBezTo>
                  <a:cubicBezTo>
                    <a:pt x="64" y="188"/>
                    <a:pt x="72" y="200"/>
                    <a:pt x="61" y="198"/>
                  </a:cubicBezTo>
                  <a:cubicBezTo>
                    <a:pt x="60" y="168"/>
                    <a:pt x="60" y="143"/>
                    <a:pt x="61" y="112"/>
                  </a:cubicBezTo>
                  <a:cubicBezTo>
                    <a:pt x="61" y="114"/>
                    <a:pt x="59"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5"/>
            <p:cNvSpPr>
              <a:spLocks noEditPoints="1"/>
            </p:cNvSpPr>
            <p:nvPr/>
          </p:nvSpPr>
          <p:spPr bwMode="auto">
            <a:xfrm rot="21016028">
              <a:off x="7476601" y="2320306"/>
              <a:ext cx="654571" cy="1652866"/>
            </a:xfrm>
            <a:custGeom>
              <a:avLst/>
              <a:gdLst>
                <a:gd name="T0" fmla="*/ 85 w 93"/>
                <a:gd name="T1" fmla="*/ 16 h 234"/>
                <a:gd name="T2" fmla="*/ 67 w 93"/>
                <a:gd name="T3" fmla="*/ 113 h 234"/>
                <a:gd name="T4" fmla="*/ 66 w 93"/>
                <a:gd name="T5" fmla="*/ 176 h 234"/>
                <a:gd name="T6" fmla="*/ 92 w 93"/>
                <a:gd name="T7" fmla="*/ 199 h 234"/>
                <a:gd name="T8" fmla="*/ 85 w 93"/>
                <a:gd name="T9" fmla="*/ 213 h 234"/>
                <a:gd name="T10" fmla="*/ 31 w 93"/>
                <a:gd name="T11" fmla="*/ 180 h 234"/>
                <a:gd name="T12" fmla="*/ 53 w 93"/>
                <a:gd name="T13" fmla="*/ 176 h 234"/>
                <a:gd name="T14" fmla="*/ 51 w 93"/>
                <a:gd name="T15" fmla="*/ 113 h 234"/>
                <a:gd name="T16" fmla="*/ 38 w 93"/>
                <a:gd name="T17" fmla="*/ 92 h 234"/>
                <a:gd name="T18" fmla="*/ 37 w 93"/>
                <a:gd name="T19" fmla="*/ 74 h 234"/>
                <a:gd name="T20" fmla="*/ 36 w 93"/>
                <a:gd name="T21" fmla="*/ 27 h 234"/>
                <a:gd name="T22" fmla="*/ 36 w 93"/>
                <a:gd name="T23" fmla="*/ 11 h 234"/>
                <a:gd name="T24" fmla="*/ 85 w 93"/>
                <a:gd name="T25" fmla="*/ 16 h 234"/>
                <a:gd name="T26" fmla="*/ 42 w 93"/>
                <a:gd name="T27" fmla="*/ 14 h 234"/>
                <a:gd name="T28" fmla="*/ 44 w 93"/>
                <a:gd name="T29" fmla="*/ 22 h 234"/>
                <a:gd name="T30" fmla="*/ 57 w 93"/>
                <a:gd name="T31" fmla="*/ 26 h 234"/>
                <a:gd name="T32" fmla="*/ 78 w 93"/>
                <a:gd name="T33" fmla="*/ 17 h 234"/>
                <a:gd name="T34" fmla="*/ 42 w 93"/>
                <a:gd name="T35" fmla="*/ 14 h 234"/>
                <a:gd name="T36" fmla="*/ 58 w 93"/>
                <a:gd name="T37" fmla="*/ 109 h 234"/>
                <a:gd name="T38" fmla="*/ 74 w 93"/>
                <a:gd name="T39" fmla="*/ 89 h 234"/>
                <a:gd name="T40" fmla="*/ 76 w 93"/>
                <a:gd name="T41" fmla="*/ 28 h 234"/>
                <a:gd name="T42" fmla="*/ 41 w 93"/>
                <a:gd name="T43" fmla="*/ 26 h 234"/>
                <a:gd name="T44" fmla="*/ 58 w 93"/>
                <a:gd name="T45" fmla="*/ 109 h 234"/>
                <a:gd name="T46" fmla="*/ 57 w 93"/>
                <a:gd name="T47" fmla="*/ 114 h 234"/>
                <a:gd name="T48" fmla="*/ 58 w 93"/>
                <a:gd name="T49" fmla="*/ 175 h 234"/>
                <a:gd name="T50" fmla="*/ 59 w 93"/>
                <a:gd name="T51" fmla="*/ 186 h 234"/>
                <a:gd name="T52" fmla="*/ 55 w 93"/>
                <a:gd name="T53" fmla="*/ 199 h 234"/>
                <a:gd name="T54" fmla="*/ 52 w 93"/>
                <a:gd name="T55" fmla="*/ 181 h 234"/>
                <a:gd name="T56" fmla="*/ 32 w 93"/>
                <a:gd name="T57" fmla="*/ 186 h 234"/>
                <a:gd name="T58" fmla="*/ 85 w 93"/>
                <a:gd name="T59" fmla="*/ 191 h 234"/>
                <a:gd name="T60" fmla="*/ 67 w 93"/>
                <a:gd name="T61" fmla="*/ 183 h 234"/>
                <a:gd name="T62" fmla="*/ 61 w 93"/>
                <a:gd name="T63" fmla="*/ 198 h 234"/>
                <a:gd name="T64" fmla="*/ 61 w 93"/>
                <a:gd name="T65" fmla="*/ 112 h 234"/>
                <a:gd name="T66" fmla="*/ 57 w 93"/>
                <a:gd name="T67" fmla="*/ 11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234">
                  <a:moveTo>
                    <a:pt x="85" y="16"/>
                  </a:moveTo>
                  <a:cubicBezTo>
                    <a:pt x="77" y="44"/>
                    <a:pt x="91" y="92"/>
                    <a:pt x="67" y="113"/>
                  </a:cubicBezTo>
                  <a:cubicBezTo>
                    <a:pt x="65" y="130"/>
                    <a:pt x="66" y="151"/>
                    <a:pt x="66" y="176"/>
                  </a:cubicBezTo>
                  <a:cubicBezTo>
                    <a:pt x="76" y="181"/>
                    <a:pt x="93" y="184"/>
                    <a:pt x="92" y="199"/>
                  </a:cubicBezTo>
                  <a:cubicBezTo>
                    <a:pt x="92" y="201"/>
                    <a:pt x="86" y="212"/>
                    <a:pt x="85" y="213"/>
                  </a:cubicBezTo>
                  <a:cubicBezTo>
                    <a:pt x="66" y="234"/>
                    <a:pt x="0" y="214"/>
                    <a:pt x="31" y="180"/>
                  </a:cubicBezTo>
                  <a:cubicBezTo>
                    <a:pt x="40" y="178"/>
                    <a:pt x="45" y="177"/>
                    <a:pt x="53" y="176"/>
                  </a:cubicBezTo>
                  <a:cubicBezTo>
                    <a:pt x="52" y="153"/>
                    <a:pt x="53" y="136"/>
                    <a:pt x="51" y="113"/>
                  </a:cubicBezTo>
                  <a:cubicBezTo>
                    <a:pt x="48" y="108"/>
                    <a:pt x="40" y="102"/>
                    <a:pt x="38" y="92"/>
                  </a:cubicBezTo>
                  <a:cubicBezTo>
                    <a:pt x="37" y="87"/>
                    <a:pt x="38" y="81"/>
                    <a:pt x="37" y="74"/>
                  </a:cubicBezTo>
                  <a:cubicBezTo>
                    <a:pt x="36" y="62"/>
                    <a:pt x="37" y="40"/>
                    <a:pt x="36" y="27"/>
                  </a:cubicBezTo>
                  <a:cubicBezTo>
                    <a:pt x="36" y="21"/>
                    <a:pt x="34" y="14"/>
                    <a:pt x="36" y="11"/>
                  </a:cubicBezTo>
                  <a:cubicBezTo>
                    <a:pt x="42" y="0"/>
                    <a:pt x="81" y="1"/>
                    <a:pt x="85" y="16"/>
                  </a:cubicBezTo>
                  <a:close/>
                  <a:moveTo>
                    <a:pt x="42" y="14"/>
                  </a:moveTo>
                  <a:cubicBezTo>
                    <a:pt x="42" y="17"/>
                    <a:pt x="44" y="19"/>
                    <a:pt x="44" y="22"/>
                  </a:cubicBezTo>
                  <a:cubicBezTo>
                    <a:pt x="49" y="20"/>
                    <a:pt x="52" y="25"/>
                    <a:pt x="57" y="26"/>
                  </a:cubicBezTo>
                  <a:cubicBezTo>
                    <a:pt x="66" y="27"/>
                    <a:pt x="75" y="24"/>
                    <a:pt x="78" y="17"/>
                  </a:cubicBezTo>
                  <a:cubicBezTo>
                    <a:pt x="73" y="6"/>
                    <a:pt x="51" y="8"/>
                    <a:pt x="42" y="14"/>
                  </a:cubicBezTo>
                  <a:close/>
                  <a:moveTo>
                    <a:pt x="58" y="109"/>
                  </a:moveTo>
                  <a:cubicBezTo>
                    <a:pt x="68" y="106"/>
                    <a:pt x="71" y="101"/>
                    <a:pt x="74" y="89"/>
                  </a:cubicBezTo>
                  <a:cubicBezTo>
                    <a:pt x="78" y="69"/>
                    <a:pt x="76" y="44"/>
                    <a:pt x="76" y="28"/>
                  </a:cubicBezTo>
                  <a:cubicBezTo>
                    <a:pt x="70" y="34"/>
                    <a:pt x="49" y="32"/>
                    <a:pt x="41" y="26"/>
                  </a:cubicBezTo>
                  <a:cubicBezTo>
                    <a:pt x="46" y="57"/>
                    <a:pt x="35" y="97"/>
                    <a:pt x="58" y="109"/>
                  </a:cubicBezTo>
                  <a:close/>
                  <a:moveTo>
                    <a:pt x="57" y="114"/>
                  </a:moveTo>
                  <a:cubicBezTo>
                    <a:pt x="58" y="141"/>
                    <a:pt x="57" y="153"/>
                    <a:pt x="58" y="175"/>
                  </a:cubicBezTo>
                  <a:cubicBezTo>
                    <a:pt x="58" y="179"/>
                    <a:pt x="59" y="183"/>
                    <a:pt x="59" y="186"/>
                  </a:cubicBezTo>
                  <a:cubicBezTo>
                    <a:pt x="59" y="190"/>
                    <a:pt x="61" y="198"/>
                    <a:pt x="55" y="199"/>
                  </a:cubicBezTo>
                  <a:cubicBezTo>
                    <a:pt x="51" y="194"/>
                    <a:pt x="55" y="188"/>
                    <a:pt x="52" y="181"/>
                  </a:cubicBezTo>
                  <a:cubicBezTo>
                    <a:pt x="45" y="182"/>
                    <a:pt x="38" y="184"/>
                    <a:pt x="32" y="186"/>
                  </a:cubicBezTo>
                  <a:cubicBezTo>
                    <a:pt x="14" y="222"/>
                    <a:pt x="93" y="227"/>
                    <a:pt x="85" y="191"/>
                  </a:cubicBezTo>
                  <a:cubicBezTo>
                    <a:pt x="80" y="187"/>
                    <a:pt x="74" y="185"/>
                    <a:pt x="67" y="183"/>
                  </a:cubicBezTo>
                  <a:cubicBezTo>
                    <a:pt x="64" y="188"/>
                    <a:pt x="72" y="200"/>
                    <a:pt x="61" y="198"/>
                  </a:cubicBezTo>
                  <a:cubicBezTo>
                    <a:pt x="60" y="168"/>
                    <a:pt x="60" y="143"/>
                    <a:pt x="61" y="112"/>
                  </a:cubicBezTo>
                  <a:cubicBezTo>
                    <a:pt x="61" y="114"/>
                    <a:pt x="59"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5" name="Obraz 34">
            <a:extLst>
              <a:ext uri="{FF2B5EF4-FFF2-40B4-BE49-F238E27FC236}">
                <a16:creationId xmlns:a16="http://schemas.microsoft.com/office/drawing/2014/main" id="{3B1134BC-D868-794D-306F-38640639BBC1}"/>
              </a:ext>
            </a:extLst>
          </p:cNvPr>
          <p:cNvPicPr>
            <a:picLocks noChangeAspect="1"/>
          </p:cNvPicPr>
          <p:nvPr/>
        </p:nvPicPr>
        <p:blipFill>
          <a:blip r:embed="rId2"/>
          <a:stretch>
            <a:fillRect/>
          </a:stretch>
        </p:blipFill>
        <p:spPr>
          <a:xfrm>
            <a:off x="9624392" y="548680"/>
            <a:ext cx="1896020" cy="396274"/>
          </a:xfrm>
          <a:prstGeom prst="rect">
            <a:avLst/>
          </a:prstGeom>
        </p:spPr>
      </p:pic>
      <p:sp>
        <p:nvSpPr>
          <p:cNvPr id="2" name="Freeform 5">
            <a:extLst>
              <a:ext uri="{FF2B5EF4-FFF2-40B4-BE49-F238E27FC236}">
                <a16:creationId xmlns:a16="http://schemas.microsoft.com/office/drawing/2014/main" id="{024CC814-93D1-B835-1F4C-EFB201BB65B9}"/>
              </a:ext>
            </a:extLst>
          </p:cNvPr>
          <p:cNvSpPr>
            <a:spLocks/>
          </p:cNvSpPr>
          <p:nvPr/>
        </p:nvSpPr>
        <p:spPr bwMode="auto">
          <a:xfrm>
            <a:off x="6104735" y="1125537"/>
            <a:ext cx="188382" cy="5183187"/>
          </a:xfrm>
          <a:custGeom>
            <a:avLst/>
            <a:gdLst>
              <a:gd name="T0" fmla="*/ 0 w 205"/>
              <a:gd name="T1" fmla="*/ 4289 h 4289"/>
              <a:gd name="T2" fmla="*/ 0 w 205"/>
              <a:gd name="T3" fmla="*/ 2346 h 4289"/>
              <a:gd name="T4" fmla="*/ 205 w 205"/>
              <a:gd name="T5" fmla="*/ 2145 h 4289"/>
              <a:gd name="T6" fmla="*/ 0 w 205"/>
              <a:gd name="T7" fmla="*/ 1943 h 4289"/>
              <a:gd name="T8" fmla="*/ 0 w 205"/>
              <a:gd name="T9" fmla="*/ 0 h 4289"/>
            </a:gdLst>
            <a:ahLst/>
            <a:cxnLst>
              <a:cxn ang="0">
                <a:pos x="T0" y="T1"/>
              </a:cxn>
              <a:cxn ang="0">
                <a:pos x="T2" y="T3"/>
              </a:cxn>
              <a:cxn ang="0">
                <a:pos x="T4" y="T5"/>
              </a:cxn>
              <a:cxn ang="0">
                <a:pos x="T6" y="T7"/>
              </a:cxn>
              <a:cxn ang="0">
                <a:pos x="T8" y="T9"/>
              </a:cxn>
            </a:cxnLst>
            <a:rect l="0" t="0" r="r" b="b"/>
            <a:pathLst>
              <a:path w="205" h="4289">
                <a:moveTo>
                  <a:pt x="0" y="4289"/>
                </a:moveTo>
                <a:lnTo>
                  <a:pt x="0" y="2346"/>
                </a:lnTo>
                <a:lnTo>
                  <a:pt x="205" y="2145"/>
                </a:lnTo>
                <a:lnTo>
                  <a:pt x="0" y="1943"/>
                </a:lnTo>
                <a:lnTo>
                  <a:pt x="0" y="0"/>
                </a:lnTo>
              </a:path>
            </a:pathLst>
          </a:custGeom>
          <a:ln w="28575" cap="rnd">
            <a:solidFill>
              <a:schemeClr val="accent4"/>
            </a:solidFill>
          </a:ln>
        </p:spPr>
        <p:style>
          <a:lnRef idx="1">
            <a:schemeClr val="accent5"/>
          </a:lnRef>
          <a:fillRef idx="0">
            <a:schemeClr val="accent5"/>
          </a:fillRef>
          <a:effectRef idx="0">
            <a:schemeClr val="accent5"/>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3" name="Prostokąt 5">
            <a:extLst>
              <a:ext uri="{FF2B5EF4-FFF2-40B4-BE49-F238E27FC236}">
                <a16:creationId xmlns:a16="http://schemas.microsoft.com/office/drawing/2014/main" id="{45158598-3FF8-B507-1A2E-18CC774503AE}"/>
              </a:ext>
            </a:extLst>
          </p:cNvPr>
          <p:cNvSpPr/>
          <p:nvPr/>
        </p:nvSpPr>
        <p:spPr>
          <a:xfrm>
            <a:off x="7432438" y="1516995"/>
            <a:ext cx="4315062" cy="4303581"/>
          </a:xfrm>
          <a:prstGeom prst="rect">
            <a:avLst/>
          </a:prstGeom>
          <a:noFill/>
        </p:spPr>
        <p:txBody>
          <a:bodyPr wrap="square">
            <a:noAutofit/>
          </a:bodyPr>
          <a:lstStyle/>
          <a:p>
            <a:pPr>
              <a:lnSpc>
                <a:spcPct val="110000"/>
              </a:lnSpc>
            </a:pPr>
            <a:r>
              <a:rPr lang="en-US" altLang="pl-PL" sz="2000" dirty="0">
                <a:latin typeface="+mj-lt"/>
                <a:cs typeface="Arial" panose="020B0604020202020204" pitchFamily="34" charset="0"/>
              </a:rPr>
              <a:t>Store</a:t>
            </a:r>
          </a:p>
          <a:p>
            <a:pPr>
              <a:lnSpc>
                <a:spcPct val="110000"/>
              </a:lnSpc>
            </a:pPr>
            <a:r>
              <a:rPr lang="en-US" sz="1600" dirty="0">
                <a:solidFill>
                  <a:prstClr val="black"/>
                </a:solidFill>
                <a:latin typeface="+mj-lt"/>
                <a:hlinkClick r:id="rId3"/>
              </a:rPr>
              <a:t>www.infodiagram.com</a:t>
            </a:r>
            <a:endParaRPr lang="en-US" sz="1600" dirty="0">
              <a:solidFill>
                <a:prstClr val="black"/>
              </a:solidFill>
              <a:latin typeface="+mj-lt"/>
            </a:endParaRPr>
          </a:p>
          <a:p>
            <a:pPr>
              <a:lnSpc>
                <a:spcPct val="110000"/>
              </a:lnSpc>
            </a:pPr>
            <a:endParaRPr lang="en-US" altLang="pl-PL" sz="1600" dirty="0">
              <a:solidFill>
                <a:prstClr val="black"/>
              </a:solidFill>
              <a:latin typeface="+mj-lt"/>
              <a:cs typeface="Arial" panose="020B0604020202020204" pitchFamily="34" charset="0"/>
            </a:endParaRPr>
          </a:p>
          <a:p>
            <a:pPr>
              <a:lnSpc>
                <a:spcPct val="110000"/>
              </a:lnSpc>
            </a:pPr>
            <a:r>
              <a:rPr lang="en-US" altLang="pl-PL" sz="2000" dirty="0">
                <a:latin typeface="+mj-lt"/>
                <a:cs typeface="Arial" panose="020B0604020202020204" pitchFamily="34" charset="0"/>
              </a:rPr>
              <a:t>Email Newsletter &amp; Free graphics </a:t>
            </a:r>
            <a:r>
              <a:rPr lang="en-US" altLang="pl-PL" sz="1600" dirty="0">
                <a:latin typeface="+mj-lt"/>
                <a:cs typeface="Arial" panose="020B0604020202020204" pitchFamily="34" charset="0"/>
                <a:hlinkClick r:id="rId4"/>
              </a:rPr>
              <a:t>https://www.infodiagram.com/freesample</a:t>
            </a:r>
            <a:r>
              <a:rPr lang="en-US" altLang="pl-PL" sz="1600" dirty="0">
                <a:latin typeface="+mj-lt"/>
                <a:cs typeface="Arial" panose="020B0604020202020204" pitchFamily="34" charset="0"/>
              </a:rPr>
              <a:t>  </a:t>
            </a:r>
            <a:endParaRPr lang="en-US" altLang="pl-PL" sz="2000" dirty="0">
              <a:latin typeface="+mj-lt"/>
              <a:cs typeface="Arial" panose="020B0604020202020204" pitchFamily="34" charset="0"/>
            </a:endParaRPr>
          </a:p>
          <a:p>
            <a:pPr>
              <a:lnSpc>
                <a:spcPct val="110000"/>
              </a:lnSpc>
              <a:spcAft>
                <a:spcPts val="300"/>
              </a:spcAft>
            </a:pPr>
            <a:endParaRPr lang="en-US" sz="1600" dirty="0">
              <a:solidFill>
                <a:schemeClr val="bg1"/>
              </a:solidFill>
              <a:latin typeface="+mj-lt"/>
              <a:cs typeface="Arial" pitchFamily="34" charset="0"/>
            </a:endParaRPr>
          </a:p>
          <a:p>
            <a:pPr marL="0" lvl="1">
              <a:lnSpc>
                <a:spcPct val="110000"/>
              </a:lnSpc>
              <a:buClr>
                <a:srgbClr val="F0A000"/>
              </a:buClr>
            </a:pPr>
            <a:r>
              <a:rPr lang="en-US" altLang="pl-PL" sz="2000" dirty="0">
                <a:solidFill>
                  <a:prstClr val="black"/>
                </a:solidFill>
                <a:latin typeface="+mj-lt"/>
                <a:cs typeface="Arial" panose="020B0604020202020204" pitchFamily="34" charset="0"/>
              </a:rPr>
              <a:t>LinkedIn </a:t>
            </a:r>
          </a:p>
          <a:p>
            <a:pPr marL="0" lvl="1">
              <a:lnSpc>
                <a:spcPct val="110000"/>
              </a:lnSpc>
              <a:buClr>
                <a:srgbClr val="F0A000"/>
              </a:buClr>
            </a:pPr>
            <a:r>
              <a:rPr lang="en-US" altLang="pl-PL" sz="1600" dirty="0">
                <a:solidFill>
                  <a:prstClr val="black"/>
                </a:solidFill>
                <a:latin typeface="+mj-lt"/>
                <a:cs typeface="Arial" pitchFamily="34" charset="0"/>
                <a:hlinkClick r:id="rId5"/>
              </a:rPr>
              <a:t>www.linkedin.com/company/infodiagram-com</a:t>
            </a:r>
            <a:endParaRPr lang="en-US" altLang="pl-PL" sz="1600" dirty="0">
              <a:solidFill>
                <a:prstClr val="black"/>
              </a:solidFill>
              <a:latin typeface="+mj-lt"/>
              <a:cs typeface="Arial" panose="020B0604020202020204" pitchFamily="34" charset="0"/>
            </a:endParaRPr>
          </a:p>
          <a:p>
            <a:pPr marL="0" lvl="1">
              <a:lnSpc>
                <a:spcPct val="110000"/>
              </a:lnSpc>
              <a:spcAft>
                <a:spcPts val="300"/>
              </a:spcAft>
              <a:buClr>
                <a:srgbClr val="F0A000"/>
              </a:buClr>
            </a:pPr>
            <a:endParaRPr lang="en-US" altLang="pl-PL" sz="1600" dirty="0">
              <a:solidFill>
                <a:prstClr val="black"/>
              </a:solidFill>
              <a:latin typeface="+mj-lt"/>
              <a:cs typeface="Arial" panose="020B0604020202020204" pitchFamily="34" charset="0"/>
            </a:endParaRPr>
          </a:p>
          <a:p>
            <a:pPr marL="0" lvl="1">
              <a:lnSpc>
                <a:spcPct val="110000"/>
              </a:lnSpc>
              <a:buClr>
                <a:srgbClr val="F0A000"/>
              </a:buClr>
            </a:pPr>
            <a:r>
              <a:rPr lang="en-US" altLang="pl-PL" sz="2000" dirty="0">
                <a:latin typeface="+mj-lt"/>
                <a:cs typeface="Arial" pitchFamily="34" charset="0"/>
              </a:rPr>
              <a:t>YouTube </a:t>
            </a:r>
          </a:p>
          <a:p>
            <a:pPr marL="0" lvl="1">
              <a:lnSpc>
                <a:spcPct val="110000"/>
              </a:lnSpc>
              <a:buClr>
                <a:srgbClr val="F0A000"/>
              </a:buClr>
            </a:pPr>
            <a:r>
              <a:rPr lang="en-US" altLang="pl-PL" sz="1600" dirty="0">
                <a:latin typeface="+mj-lt"/>
                <a:cs typeface="Arial" pitchFamily="34" charset="0"/>
                <a:hlinkClick r:id="rId6"/>
              </a:rPr>
              <a:t>www.youtube.com/infodiagram</a:t>
            </a:r>
            <a:endParaRPr lang="en-US" altLang="pl-PL" sz="1600" dirty="0">
              <a:latin typeface="+mj-lt"/>
              <a:cs typeface="Arial" pitchFamily="34" charset="0"/>
            </a:endParaRPr>
          </a:p>
          <a:p>
            <a:pPr marL="0" lvl="1">
              <a:lnSpc>
                <a:spcPct val="110000"/>
              </a:lnSpc>
              <a:spcAft>
                <a:spcPts val="300"/>
              </a:spcAft>
              <a:buClr>
                <a:srgbClr val="F0A000"/>
              </a:buClr>
            </a:pPr>
            <a:endParaRPr lang="en-US" altLang="pl-PL" sz="1600" dirty="0">
              <a:latin typeface="+mj-lt"/>
              <a:cs typeface="Arial" pitchFamily="34" charset="0"/>
            </a:endParaRPr>
          </a:p>
          <a:p>
            <a:pPr marL="0" lvl="1">
              <a:lnSpc>
                <a:spcPct val="110000"/>
              </a:lnSpc>
              <a:buClr>
                <a:srgbClr val="F0A000"/>
              </a:buClr>
            </a:pPr>
            <a:r>
              <a:rPr lang="en-US" altLang="pl-PL" sz="2000" dirty="0">
                <a:solidFill>
                  <a:prstClr val="black"/>
                </a:solidFill>
                <a:latin typeface="+mj-lt"/>
                <a:cs typeface="Arial" pitchFamily="34" charset="0"/>
              </a:rPr>
              <a:t>Blog </a:t>
            </a:r>
          </a:p>
          <a:p>
            <a:pPr marL="0" lvl="1">
              <a:lnSpc>
                <a:spcPct val="110000"/>
              </a:lnSpc>
              <a:buClr>
                <a:srgbClr val="F0A000"/>
              </a:buClr>
            </a:pPr>
            <a:r>
              <a:rPr lang="en-US" altLang="pl-PL" sz="1600" dirty="0">
                <a:solidFill>
                  <a:prstClr val="black"/>
                </a:solidFill>
                <a:latin typeface="+mj-lt"/>
                <a:cs typeface="Arial" pitchFamily="34" charset="0"/>
                <a:hlinkClick r:id="rId7"/>
              </a:rPr>
              <a:t>blog.infodiagram.com</a:t>
            </a:r>
            <a:endParaRPr lang="en-US" sz="1600" dirty="0">
              <a:solidFill>
                <a:prstClr val="black"/>
              </a:solidFill>
              <a:latin typeface="+mj-lt"/>
              <a:cs typeface="Arial" pitchFamily="34" charset="0"/>
            </a:endParaRPr>
          </a:p>
        </p:txBody>
      </p:sp>
      <p:pic>
        <p:nvPicPr>
          <p:cNvPr id="4" name="Obraz 2">
            <a:extLst>
              <a:ext uri="{FF2B5EF4-FFF2-40B4-BE49-F238E27FC236}">
                <a16:creationId xmlns:a16="http://schemas.microsoft.com/office/drawing/2014/main" id="{874B024A-CD55-F08B-AA80-75ABB272601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22135" y="1503627"/>
            <a:ext cx="810701" cy="4394853"/>
          </a:xfrm>
          <a:prstGeom prst="rect">
            <a:avLst/>
          </a:prstGeom>
        </p:spPr>
      </p:pic>
    </p:spTree>
    <p:extLst>
      <p:ext uri="{BB962C8B-B14F-4D97-AF65-F5344CB8AC3E}">
        <p14:creationId xmlns:p14="http://schemas.microsoft.com/office/powerpoint/2010/main" val="177710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pole tekstowe 2">
            <a:extLst>
              <a:ext uri="{FF2B5EF4-FFF2-40B4-BE49-F238E27FC236}">
                <a16:creationId xmlns:a16="http://schemas.microsoft.com/office/drawing/2014/main" id="{44815B57-A406-4CAC-99CD-292C2253B189}"/>
              </a:ext>
            </a:extLst>
          </p:cNvPr>
          <p:cNvSpPr txBox="1"/>
          <p:nvPr/>
        </p:nvSpPr>
        <p:spPr>
          <a:xfrm>
            <a:off x="2639616" y="450865"/>
            <a:ext cx="7206942" cy="3125774"/>
          </a:xfrm>
          <a:prstGeom prst="rect">
            <a:avLst/>
          </a:prstGeom>
          <a:noFill/>
        </p:spPr>
        <p:txBody>
          <a:bodyPr wrap="square" rtlCol="0" anchor="ctr">
            <a:noAutofit/>
          </a:bodyPr>
          <a:lstStyle/>
          <a:p>
            <a:r>
              <a:rPr lang="en-US" sz="2400" dirty="0">
                <a:solidFill>
                  <a:schemeClr val="tx1">
                    <a:lumMod val="85000"/>
                    <a:lumOff val="15000"/>
                  </a:schemeClr>
                </a:solidFill>
                <a:latin typeface="+mj-lt"/>
              </a:rPr>
              <a:t>Enjoy our winter holidays creative art collection </a:t>
            </a:r>
            <a:br>
              <a:rPr lang="en-US" sz="2400" dirty="0">
                <a:solidFill>
                  <a:schemeClr val="tx1">
                    <a:lumMod val="85000"/>
                    <a:lumOff val="15000"/>
                  </a:schemeClr>
                </a:solidFill>
                <a:latin typeface="+mj-lt"/>
              </a:rPr>
            </a:br>
            <a:r>
              <a:rPr lang="en-US" sz="2400" dirty="0">
                <a:solidFill>
                  <a:schemeClr val="tx1">
                    <a:lumMod val="85000"/>
                    <a:lumOff val="15000"/>
                  </a:schemeClr>
                </a:solidFill>
                <a:latin typeface="+mj-lt"/>
              </a:rPr>
              <a:t>I designed for you with love. </a:t>
            </a:r>
          </a:p>
          <a:p>
            <a:endParaRPr lang="en-US" sz="1600" dirty="0">
              <a:solidFill>
                <a:schemeClr val="tx1">
                  <a:lumMod val="85000"/>
                  <a:lumOff val="15000"/>
                </a:schemeClr>
              </a:solidFill>
              <a:latin typeface="+mj-lt"/>
            </a:endParaRPr>
          </a:p>
          <a:p>
            <a:r>
              <a:rPr lang="en-US" sz="2400" dirty="0">
                <a:solidFill>
                  <a:schemeClr val="tx1">
                    <a:lumMod val="85000"/>
                    <a:lumOff val="15000"/>
                  </a:schemeClr>
                </a:solidFill>
                <a:latin typeface="+mj-lt"/>
              </a:rPr>
              <a:t>Use it to made a creative presentation </a:t>
            </a:r>
            <a:br>
              <a:rPr lang="en-US" sz="2400" dirty="0">
                <a:solidFill>
                  <a:schemeClr val="tx1">
                    <a:lumMod val="85000"/>
                    <a:lumOff val="15000"/>
                  </a:schemeClr>
                </a:solidFill>
                <a:latin typeface="+mj-lt"/>
              </a:rPr>
            </a:br>
            <a:r>
              <a:rPr lang="en-US" sz="2400" dirty="0">
                <a:solidFill>
                  <a:schemeClr val="tx1">
                    <a:lumMod val="85000"/>
                    <a:lumOff val="15000"/>
                  </a:schemeClr>
                </a:solidFill>
                <a:latin typeface="+mj-lt"/>
              </a:rPr>
              <a:t>or greetings for your families and friends. </a:t>
            </a:r>
          </a:p>
          <a:p>
            <a:r>
              <a:rPr lang="en-US" sz="2400" dirty="0">
                <a:solidFill>
                  <a:schemeClr val="tx1">
                    <a:lumMod val="85000"/>
                    <a:lumOff val="15000"/>
                  </a:schemeClr>
                </a:solidFill>
                <a:latin typeface="+mj-lt"/>
              </a:rPr>
              <a:t>Stay safe and healthy.</a:t>
            </a:r>
          </a:p>
        </p:txBody>
      </p:sp>
      <p:sp>
        <p:nvSpPr>
          <p:cNvPr id="7" name="pole tekstowe 3">
            <a:extLst>
              <a:ext uri="{FF2B5EF4-FFF2-40B4-BE49-F238E27FC236}">
                <a16:creationId xmlns:a16="http://schemas.microsoft.com/office/drawing/2014/main" id="{34E88FB3-90D9-47B8-B90A-36AA24A95782}"/>
              </a:ext>
            </a:extLst>
          </p:cNvPr>
          <p:cNvSpPr txBox="1"/>
          <p:nvPr/>
        </p:nvSpPr>
        <p:spPr>
          <a:xfrm>
            <a:off x="6097982" y="3436374"/>
            <a:ext cx="3924436" cy="738664"/>
          </a:xfrm>
          <a:prstGeom prst="rect">
            <a:avLst/>
          </a:prstGeom>
          <a:noFill/>
        </p:spPr>
        <p:txBody>
          <a:bodyPr wrap="square" rtlCol="0">
            <a:spAutoFit/>
          </a:bodyPr>
          <a:lstStyle/>
          <a:p>
            <a:pPr algn="r"/>
            <a:r>
              <a:rPr lang="en-US" sz="2400" i="1" dirty="0">
                <a:solidFill>
                  <a:schemeClr val="accent4"/>
                </a:solidFill>
              </a:rPr>
              <a:t>Izabela </a:t>
            </a:r>
          </a:p>
          <a:p>
            <a:pPr algn="r"/>
            <a:r>
              <a:rPr lang="en-US" i="1" dirty="0">
                <a:solidFill>
                  <a:schemeClr val="accent4"/>
                </a:solidFill>
              </a:rPr>
              <a:t>infoDiagram chief designer</a:t>
            </a:r>
          </a:p>
        </p:txBody>
      </p:sp>
      <p:grpSp>
        <p:nvGrpSpPr>
          <p:cNvPr id="2" name="Group 1">
            <a:extLst>
              <a:ext uri="{FF2B5EF4-FFF2-40B4-BE49-F238E27FC236}">
                <a16:creationId xmlns:a16="http://schemas.microsoft.com/office/drawing/2014/main" id="{06883E8E-FCEC-4B2A-BC16-70A86B5347B0}"/>
              </a:ext>
            </a:extLst>
          </p:cNvPr>
          <p:cNvGrpSpPr/>
          <p:nvPr/>
        </p:nvGrpSpPr>
        <p:grpSpPr>
          <a:xfrm>
            <a:off x="3791601" y="4718331"/>
            <a:ext cx="3837931" cy="1507852"/>
            <a:chOff x="2066209" y="4653136"/>
            <a:chExt cx="4165916" cy="1636711"/>
          </a:xfrm>
        </p:grpSpPr>
        <p:sp>
          <p:nvSpPr>
            <p:cNvPr id="4" name="Rectangle 2"/>
            <p:cNvSpPr/>
            <p:nvPr/>
          </p:nvSpPr>
          <p:spPr>
            <a:xfrm>
              <a:off x="3032559" y="5755321"/>
              <a:ext cx="3078883" cy="534526"/>
            </a:xfrm>
            <a:prstGeom prst="rect">
              <a:avLst/>
            </a:prstGeom>
          </p:spPr>
          <p:txBody>
            <a:bodyPr wrap="none">
              <a:spAutoFit/>
            </a:bodyPr>
            <a:lstStyle/>
            <a:p>
              <a:pPr algn="ctr"/>
              <a:r>
                <a:rPr lang="en-US" sz="1400" dirty="0">
                  <a:solidFill>
                    <a:schemeClr val="tx1">
                      <a:lumMod val="65000"/>
                      <a:lumOff val="35000"/>
                    </a:schemeClr>
                  </a:solidFill>
                  <a:latin typeface="+mj-lt"/>
                </a:rPr>
                <a:t>You can download it here: </a:t>
              </a:r>
            </a:p>
            <a:p>
              <a:pPr algn="ctr"/>
              <a:r>
                <a:rPr lang="en-US" sz="1200" dirty="0">
                  <a:solidFill>
                    <a:schemeClr val="tx1">
                      <a:lumMod val="65000"/>
                      <a:lumOff val="35000"/>
                    </a:schemeClr>
                  </a:solidFill>
                  <a:latin typeface="+mj-lt"/>
                  <a:hlinkClick r:id="rId2"/>
                </a:rPr>
                <a:t>http://www.fontsquirrel.com/fonts/amatic</a:t>
              </a:r>
              <a:r>
                <a:rPr lang="en-US" sz="1200" dirty="0">
                  <a:solidFill>
                    <a:schemeClr val="tx1">
                      <a:lumMod val="65000"/>
                      <a:lumOff val="35000"/>
                    </a:schemeClr>
                  </a:solidFill>
                  <a:latin typeface="+mj-lt"/>
                </a:rPr>
                <a:t> </a:t>
              </a:r>
            </a:p>
          </p:txBody>
        </p:sp>
        <p:sp>
          <p:nvSpPr>
            <p:cNvPr id="5" name="pole tekstowe 4"/>
            <p:cNvSpPr txBox="1"/>
            <p:nvPr/>
          </p:nvSpPr>
          <p:spPr>
            <a:xfrm>
              <a:off x="2066209" y="4706635"/>
              <a:ext cx="2145751" cy="830997"/>
            </a:xfrm>
            <a:prstGeom prst="rect">
              <a:avLst/>
            </a:prstGeom>
            <a:noFill/>
          </p:spPr>
          <p:txBody>
            <a:bodyPr wrap="square" rtlCol="0">
              <a:spAutoFit/>
            </a:bodyPr>
            <a:lstStyle/>
            <a:p>
              <a:pPr algn="r"/>
              <a:r>
                <a:rPr lang="en-US" sz="1400" dirty="0">
                  <a:solidFill>
                    <a:schemeClr val="tx1">
                      <a:lumMod val="65000"/>
                      <a:lumOff val="35000"/>
                    </a:schemeClr>
                  </a:solidFill>
                  <a:latin typeface="+mj-lt"/>
                </a:rPr>
                <a:t>For better experience download and install free font Amatic</a:t>
              </a:r>
            </a:p>
          </p:txBody>
        </p:sp>
        <p:pic>
          <p:nvPicPr>
            <p:cNvPr id="1229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70511" y="4795049"/>
              <a:ext cx="1261614" cy="65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a:extLst>
                <a:ext uri="{FF2B5EF4-FFF2-40B4-BE49-F238E27FC236}">
                  <a16:creationId xmlns:a16="http://schemas.microsoft.com/office/drawing/2014/main" id="{6249F909-1E0B-4A14-8484-6BDA0DA5D877}"/>
                </a:ext>
              </a:extLst>
            </p:cNvPr>
            <p:cNvCxnSpPr/>
            <p:nvPr/>
          </p:nvCxnSpPr>
          <p:spPr>
            <a:xfrm>
              <a:off x="4572000" y="4653136"/>
              <a:ext cx="0" cy="93799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2" name="Freeform 5"/>
          <p:cNvSpPr>
            <a:spLocks noEditPoints="1"/>
          </p:cNvSpPr>
          <p:nvPr/>
        </p:nvSpPr>
        <p:spPr bwMode="auto">
          <a:xfrm>
            <a:off x="8256241" y="1506227"/>
            <a:ext cx="814523" cy="799482"/>
          </a:xfrm>
          <a:custGeom>
            <a:avLst/>
            <a:gdLst>
              <a:gd name="T0" fmla="*/ 124 w 295"/>
              <a:gd name="T1" fmla="*/ 227 h 289"/>
              <a:gd name="T2" fmla="*/ 124 w 295"/>
              <a:gd name="T3" fmla="*/ 234 h 289"/>
              <a:gd name="T4" fmla="*/ 120 w 295"/>
              <a:gd name="T5" fmla="*/ 236 h 289"/>
              <a:gd name="T6" fmla="*/ 117 w 295"/>
              <a:gd name="T7" fmla="*/ 235 h 289"/>
              <a:gd name="T8" fmla="*/ 45 w 295"/>
              <a:gd name="T9" fmla="*/ 151 h 289"/>
              <a:gd name="T10" fmla="*/ 48 w 295"/>
              <a:gd name="T11" fmla="*/ 145 h 289"/>
              <a:gd name="T12" fmla="*/ 54 w 295"/>
              <a:gd name="T13" fmla="*/ 147 h 289"/>
              <a:gd name="T14" fmla="*/ 124 w 295"/>
              <a:gd name="T15" fmla="*/ 227 h 289"/>
              <a:gd name="T16" fmla="*/ 275 w 295"/>
              <a:gd name="T17" fmla="*/ 54 h 289"/>
              <a:gd name="T18" fmla="*/ 268 w 295"/>
              <a:gd name="T19" fmla="*/ 53 h 289"/>
              <a:gd name="T20" fmla="*/ 267 w 295"/>
              <a:gd name="T21" fmla="*/ 60 h 289"/>
              <a:gd name="T22" fmla="*/ 280 w 295"/>
              <a:gd name="T23" fmla="*/ 127 h 289"/>
              <a:gd name="T24" fmla="*/ 148 w 295"/>
              <a:gd name="T25" fmla="*/ 278 h 289"/>
              <a:gd name="T26" fmla="*/ 17 w 295"/>
              <a:gd name="T27" fmla="*/ 128 h 289"/>
              <a:gd name="T28" fmla="*/ 54 w 295"/>
              <a:gd name="T29" fmla="*/ 37 h 289"/>
              <a:gd name="T30" fmla="*/ 144 w 295"/>
              <a:gd name="T31" fmla="*/ 67 h 289"/>
              <a:gd name="T32" fmla="*/ 148 w 295"/>
              <a:gd name="T33" fmla="*/ 69 h 289"/>
              <a:gd name="T34" fmla="*/ 153 w 295"/>
              <a:gd name="T35" fmla="*/ 67 h 289"/>
              <a:gd name="T36" fmla="*/ 242 w 295"/>
              <a:gd name="T37" fmla="*/ 37 h 289"/>
              <a:gd name="T38" fmla="*/ 249 w 295"/>
              <a:gd name="T39" fmla="*/ 34 h 289"/>
              <a:gd name="T40" fmla="*/ 247 w 295"/>
              <a:gd name="T41" fmla="*/ 28 h 289"/>
              <a:gd name="T42" fmla="*/ 148 w 295"/>
              <a:gd name="T43" fmla="*/ 55 h 289"/>
              <a:gd name="T44" fmla="*/ 49 w 295"/>
              <a:gd name="T45" fmla="*/ 28 h 289"/>
              <a:gd name="T46" fmla="*/ 7 w 295"/>
              <a:gd name="T47" fmla="*/ 129 h 289"/>
              <a:gd name="T48" fmla="*/ 146 w 295"/>
              <a:gd name="T49" fmla="*/ 288 h 289"/>
              <a:gd name="T50" fmla="*/ 148 w 295"/>
              <a:gd name="T51" fmla="*/ 289 h 289"/>
              <a:gd name="T52" fmla="*/ 151 w 295"/>
              <a:gd name="T53" fmla="*/ 288 h 289"/>
              <a:gd name="T54" fmla="*/ 289 w 295"/>
              <a:gd name="T55" fmla="*/ 130 h 289"/>
              <a:gd name="T56" fmla="*/ 275 w 295"/>
              <a:gd name="T57" fmla="*/ 5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5" h="289">
                <a:moveTo>
                  <a:pt x="124" y="227"/>
                </a:moveTo>
                <a:cubicBezTo>
                  <a:pt x="126" y="229"/>
                  <a:pt x="126" y="232"/>
                  <a:pt x="124" y="234"/>
                </a:cubicBezTo>
                <a:cubicBezTo>
                  <a:pt x="123" y="236"/>
                  <a:pt x="122" y="236"/>
                  <a:pt x="120" y="236"/>
                </a:cubicBezTo>
                <a:cubicBezTo>
                  <a:pt x="119" y="236"/>
                  <a:pt x="118" y="236"/>
                  <a:pt x="117" y="235"/>
                </a:cubicBezTo>
                <a:cubicBezTo>
                  <a:pt x="83" y="206"/>
                  <a:pt x="59" y="178"/>
                  <a:pt x="45" y="151"/>
                </a:cubicBezTo>
                <a:cubicBezTo>
                  <a:pt x="44" y="149"/>
                  <a:pt x="45" y="146"/>
                  <a:pt x="48" y="145"/>
                </a:cubicBezTo>
                <a:cubicBezTo>
                  <a:pt x="50" y="143"/>
                  <a:pt x="53" y="144"/>
                  <a:pt x="54" y="147"/>
                </a:cubicBezTo>
                <a:cubicBezTo>
                  <a:pt x="68" y="172"/>
                  <a:pt x="91" y="199"/>
                  <a:pt x="124" y="227"/>
                </a:cubicBezTo>
                <a:close/>
                <a:moveTo>
                  <a:pt x="275" y="54"/>
                </a:moveTo>
                <a:cubicBezTo>
                  <a:pt x="274" y="52"/>
                  <a:pt x="271" y="51"/>
                  <a:pt x="268" y="53"/>
                </a:cubicBezTo>
                <a:cubicBezTo>
                  <a:pt x="266" y="54"/>
                  <a:pt x="265" y="57"/>
                  <a:pt x="267" y="60"/>
                </a:cubicBezTo>
                <a:cubicBezTo>
                  <a:pt x="280" y="80"/>
                  <a:pt x="285" y="105"/>
                  <a:pt x="280" y="127"/>
                </a:cubicBezTo>
                <a:cubicBezTo>
                  <a:pt x="264" y="193"/>
                  <a:pt x="166" y="265"/>
                  <a:pt x="148" y="278"/>
                </a:cubicBezTo>
                <a:cubicBezTo>
                  <a:pt x="130" y="266"/>
                  <a:pt x="30" y="197"/>
                  <a:pt x="17" y="128"/>
                </a:cubicBezTo>
                <a:cubicBezTo>
                  <a:pt x="11" y="95"/>
                  <a:pt x="23" y="52"/>
                  <a:pt x="54" y="37"/>
                </a:cubicBezTo>
                <a:cubicBezTo>
                  <a:pt x="113" y="9"/>
                  <a:pt x="143" y="64"/>
                  <a:pt x="144" y="67"/>
                </a:cubicBezTo>
                <a:cubicBezTo>
                  <a:pt x="145" y="68"/>
                  <a:pt x="146" y="69"/>
                  <a:pt x="148" y="69"/>
                </a:cubicBezTo>
                <a:cubicBezTo>
                  <a:pt x="150" y="69"/>
                  <a:pt x="152" y="68"/>
                  <a:pt x="153" y="67"/>
                </a:cubicBezTo>
                <a:cubicBezTo>
                  <a:pt x="154" y="64"/>
                  <a:pt x="187" y="7"/>
                  <a:pt x="242" y="37"/>
                </a:cubicBezTo>
                <a:cubicBezTo>
                  <a:pt x="245" y="38"/>
                  <a:pt x="248" y="37"/>
                  <a:pt x="249" y="34"/>
                </a:cubicBezTo>
                <a:cubicBezTo>
                  <a:pt x="250" y="32"/>
                  <a:pt x="249" y="29"/>
                  <a:pt x="247" y="28"/>
                </a:cubicBezTo>
                <a:cubicBezTo>
                  <a:pt x="195" y="0"/>
                  <a:pt x="160" y="39"/>
                  <a:pt x="148" y="55"/>
                </a:cubicBezTo>
                <a:cubicBezTo>
                  <a:pt x="137" y="39"/>
                  <a:pt x="104" y="2"/>
                  <a:pt x="49" y="28"/>
                </a:cubicBezTo>
                <a:cubicBezTo>
                  <a:pt x="14" y="45"/>
                  <a:pt x="0" y="93"/>
                  <a:pt x="7" y="129"/>
                </a:cubicBezTo>
                <a:cubicBezTo>
                  <a:pt x="22" y="209"/>
                  <a:pt x="141" y="285"/>
                  <a:pt x="146" y="288"/>
                </a:cubicBezTo>
                <a:cubicBezTo>
                  <a:pt x="147" y="288"/>
                  <a:pt x="147" y="289"/>
                  <a:pt x="148" y="289"/>
                </a:cubicBezTo>
                <a:cubicBezTo>
                  <a:pt x="149" y="289"/>
                  <a:pt x="150" y="288"/>
                  <a:pt x="151" y="288"/>
                </a:cubicBezTo>
                <a:cubicBezTo>
                  <a:pt x="156" y="284"/>
                  <a:pt x="272" y="205"/>
                  <a:pt x="289" y="130"/>
                </a:cubicBezTo>
                <a:cubicBezTo>
                  <a:pt x="295" y="105"/>
                  <a:pt x="290" y="77"/>
                  <a:pt x="275" y="5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681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8"/>
          <p:cNvSpPr>
            <a:spLocks noEditPoints="1"/>
          </p:cNvSpPr>
          <p:nvPr/>
        </p:nvSpPr>
        <p:spPr bwMode="auto">
          <a:xfrm>
            <a:off x="10184419" y="354243"/>
            <a:ext cx="1152128" cy="1149411"/>
          </a:xfrm>
          <a:custGeom>
            <a:avLst/>
            <a:gdLst>
              <a:gd name="T0" fmla="*/ 301 w 359"/>
              <a:gd name="T1" fmla="*/ 150 h 358"/>
              <a:gd name="T2" fmla="*/ 275 w 359"/>
              <a:gd name="T3" fmla="*/ 147 h 358"/>
              <a:gd name="T4" fmla="*/ 230 w 359"/>
              <a:gd name="T5" fmla="*/ 135 h 358"/>
              <a:gd name="T6" fmla="*/ 275 w 359"/>
              <a:gd name="T7" fmla="*/ 117 h 358"/>
              <a:gd name="T8" fmla="*/ 254 w 359"/>
              <a:gd name="T9" fmla="*/ 111 h 358"/>
              <a:gd name="T10" fmla="*/ 269 w 359"/>
              <a:gd name="T11" fmla="*/ 55 h 358"/>
              <a:gd name="T12" fmla="*/ 239 w 359"/>
              <a:gd name="T13" fmla="*/ 78 h 358"/>
              <a:gd name="T14" fmla="*/ 217 w 359"/>
              <a:gd name="T15" fmla="*/ 96 h 358"/>
              <a:gd name="T16" fmla="*/ 203 w 359"/>
              <a:gd name="T17" fmla="*/ 93 h 358"/>
              <a:gd name="T18" fmla="*/ 207 w 359"/>
              <a:gd name="T19" fmla="*/ 68 h 358"/>
              <a:gd name="T20" fmla="*/ 204 w 359"/>
              <a:gd name="T21" fmla="*/ 36 h 358"/>
              <a:gd name="T22" fmla="*/ 176 w 359"/>
              <a:gd name="T23" fmla="*/ 77 h 358"/>
              <a:gd name="T24" fmla="*/ 178 w 359"/>
              <a:gd name="T25" fmla="*/ 87 h 358"/>
              <a:gd name="T26" fmla="*/ 150 w 359"/>
              <a:gd name="T27" fmla="*/ 97 h 358"/>
              <a:gd name="T28" fmla="*/ 127 w 359"/>
              <a:gd name="T29" fmla="*/ 85 h 358"/>
              <a:gd name="T30" fmla="*/ 120 w 359"/>
              <a:gd name="T31" fmla="*/ 78 h 358"/>
              <a:gd name="T32" fmla="*/ 90 w 359"/>
              <a:gd name="T33" fmla="*/ 55 h 358"/>
              <a:gd name="T34" fmla="*/ 88 w 359"/>
              <a:gd name="T35" fmla="*/ 108 h 358"/>
              <a:gd name="T36" fmla="*/ 126 w 359"/>
              <a:gd name="T37" fmla="*/ 129 h 358"/>
              <a:gd name="T38" fmla="*/ 131 w 359"/>
              <a:gd name="T39" fmla="*/ 134 h 358"/>
              <a:gd name="T40" fmla="*/ 103 w 359"/>
              <a:gd name="T41" fmla="*/ 175 h 358"/>
              <a:gd name="T42" fmla="*/ 55 w 359"/>
              <a:gd name="T43" fmla="*/ 147 h 358"/>
              <a:gd name="T44" fmla="*/ 18 w 359"/>
              <a:gd name="T45" fmla="*/ 167 h 358"/>
              <a:gd name="T46" fmla="*/ 57 w 359"/>
              <a:gd name="T47" fmla="*/ 192 h 358"/>
              <a:gd name="T48" fmla="*/ 93 w 359"/>
              <a:gd name="T49" fmla="*/ 197 h 358"/>
              <a:gd name="T50" fmla="*/ 174 w 359"/>
              <a:gd name="T51" fmla="*/ 181 h 358"/>
              <a:gd name="T52" fmla="*/ 112 w 359"/>
              <a:gd name="T53" fmla="*/ 240 h 358"/>
              <a:gd name="T54" fmla="*/ 76 w 359"/>
              <a:gd name="T55" fmla="*/ 252 h 358"/>
              <a:gd name="T56" fmla="*/ 54 w 359"/>
              <a:gd name="T57" fmla="*/ 307 h 358"/>
              <a:gd name="T58" fmla="*/ 115 w 359"/>
              <a:gd name="T59" fmla="*/ 285 h 358"/>
              <a:gd name="T60" fmla="*/ 135 w 359"/>
              <a:gd name="T61" fmla="*/ 269 h 358"/>
              <a:gd name="T62" fmla="*/ 175 w 359"/>
              <a:gd name="T63" fmla="*/ 245 h 358"/>
              <a:gd name="T64" fmla="*/ 157 w 359"/>
              <a:gd name="T65" fmla="*/ 290 h 358"/>
              <a:gd name="T66" fmla="*/ 175 w 359"/>
              <a:gd name="T67" fmla="*/ 280 h 358"/>
              <a:gd name="T68" fmla="*/ 204 w 359"/>
              <a:gd name="T69" fmla="*/ 330 h 358"/>
              <a:gd name="T70" fmla="*/ 209 w 359"/>
              <a:gd name="T71" fmla="*/ 292 h 358"/>
              <a:gd name="T72" fmla="*/ 212 w 359"/>
              <a:gd name="T73" fmla="*/ 264 h 358"/>
              <a:gd name="T74" fmla="*/ 224 w 359"/>
              <a:gd name="T75" fmla="*/ 256 h 358"/>
              <a:gd name="T76" fmla="*/ 239 w 359"/>
              <a:gd name="T77" fmla="*/ 277 h 358"/>
              <a:gd name="T78" fmla="*/ 264 w 359"/>
              <a:gd name="T79" fmla="*/ 297 h 358"/>
              <a:gd name="T80" fmla="*/ 254 w 359"/>
              <a:gd name="T81" fmla="*/ 249 h 358"/>
              <a:gd name="T82" fmla="*/ 246 w 359"/>
              <a:gd name="T83" fmla="*/ 243 h 358"/>
              <a:gd name="T84" fmla="*/ 259 w 359"/>
              <a:gd name="T85" fmla="*/ 216 h 358"/>
              <a:gd name="T86" fmla="*/ 283 w 359"/>
              <a:gd name="T87" fmla="*/ 208 h 358"/>
              <a:gd name="T88" fmla="*/ 293 w 359"/>
              <a:gd name="T89" fmla="*/ 208 h 358"/>
              <a:gd name="T90" fmla="*/ 330 w 359"/>
              <a:gd name="T91" fmla="*/ 203 h 358"/>
              <a:gd name="T92" fmla="*/ 273 w 359"/>
              <a:gd name="T93" fmla="*/ 61 h 358"/>
              <a:gd name="T94" fmla="*/ 270 w 359"/>
              <a:gd name="T95" fmla="*/ 87 h 358"/>
              <a:gd name="T96" fmla="*/ 61 w 359"/>
              <a:gd name="T97" fmla="*/ 85 h 358"/>
              <a:gd name="T98" fmla="*/ 28 w 359"/>
              <a:gd name="T99" fmla="*/ 178 h 358"/>
              <a:gd name="T100" fmla="*/ 33 w 359"/>
              <a:gd name="T101" fmla="*/ 161 h 358"/>
              <a:gd name="T102" fmla="*/ 59 w 359"/>
              <a:gd name="T103" fmla="*/ 302 h 358"/>
              <a:gd name="T104" fmla="*/ 90 w 359"/>
              <a:gd name="T105" fmla="*/ 284 h 358"/>
              <a:gd name="T106" fmla="*/ 303 w 359"/>
              <a:gd name="T107" fmla="*/ 300 h 358"/>
              <a:gd name="T108" fmla="*/ 169 w 359"/>
              <a:gd name="T109" fmla="*/ 41 h 358"/>
              <a:gd name="T110" fmla="*/ 181 w 359"/>
              <a:gd name="T111" fmla="*/ 27 h 358"/>
              <a:gd name="T112" fmla="*/ 181 w 359"/>
              <a:gd name="T113" fmla="*/ 352 h 358"/>
              <a:gd name="T114" fmla="*/ 326 w 359"/>
              <a:gd name="T115" fmla="*/ 197 h 358"/>
              <a:gd name="T116" fmla="*/ 329 w 359"/>
              <a:gd name="T117" fmla="*/ 16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9" h="358">
                <a:moveTo>
                  <a:pt x="330" y="155"/>
                </a:moveTo>
                <a:cubicBezTo>
                  <a:pt x="312" y="159"/>
                  <a:pt x="303" y="183"/>
                  <a:pt x="282" y="175"/>
                </a:cubicBezTo>
                <a:cubicBezTo>
                  <a:pt x="287" y="172"/>
                  <a:pt x="290" y="168"/>
                  <a:pt x="295" y="164"/>
                </a:cubicBezTo>
                <a:cubicBezTo>
                  <a:pt x="297" y="165"/>
                  <a:pt x="299" y="167"/>
                  <a:pt x="303" y="166"/>
                </a:cubicBezTo>
                <a:cubicBezTo>
                  <a:pt x="307" y="162"/>
                  <a:pt x="304" y="154"/>
                  <a:pt x="301" y="150"/>
                </a:cubicBezTo>
                <a:cubicBezTo>
                  <a:pt x="298" y="150"/>
                  <a:pt x="295" y="150"/>
                  <a:pt x="293" y="150"/>
                </a:cubicBezTo>
                <a:cubicBezTo>
                  <a:pt x="291" y="163"/>
                  <a:pt x="281" y="169"/>
                  <a:pt x="272" y="177"/>
                </a:cubicBezTo>
                <a:cubicBezTo>
                  <a:pt x="265" y="178"/>
                  <a:pt x="257" y="176"/>
                  <a:pt x="253" y="176"/>
                </a:cubicBezTo>
                <a:cubicBezTo>
                  <a:pt x="258" y="171"/>
                  <a:pt x="263" y="167"/>
                  <a:pt x="266" y="161"/>
                </a:cubicBezTo>
                <a:cubicBezTo>
                  <a:pt x="275" y="162"/>
                  <a:pt x="279" y="153"/>
                  <a:pt x="275" y="147"/>
                </a:cubicBezTo>
                <a:cubicBezTo>
                  <a:pt x="272" y="147"/>
                  <a:pt x="268" y="147"/>
                  <a:pt x="265" y="147"/>
                </a:cubicBezTo>
                <a:cubicBezTo>
                  <a:pt x="264" y="148"/>
                  <a:pt x="265" y="150"/>
                  <a:pt x="262" y="150"/>
                </a:cubicBezTo>
                <a:cubicBezTo>
                  <a:pt x="262" y="164"/>
                  <a:pt x="251" y="167"/>
                  <a:pt x="246" y="176"/>
                </a:cubicBezTo>
                <a:cubicBezTo>
                  <a:pt x="230" y="176"/>
                  <a:pt x="207" y="177"/>
                  <a:pt x="186" y="177"/>
                </a:cubicBezTo>
                <a:cubicBezTo>
                  <a:pt x="199" y="164"/>
                  <a:pt x="214" y="151"/>
                  <a:pt x="230" y="135"/>
                </a:cubicBezTo>
                <a:cubicBezTo>
                  <a:pt x="239" y="134"/>
                  <a:pt x="248" y="134"/>
                  <a:pt x="257" y="134"/>
                </a:cubicBezTo>
                <a:cubicBezTo>
                  <a:pt x="260" y="143"/>
                  <a:pt x="280" y="137"/>
                  <a:pt x="273" y="127"/>
                </a:cubicBezTo>
                <a:cubicBezTo>
                  <a:pt x="262" y="124"/>
                  <a:pt x="246" y="133"/>
                  <a:pt x="237" y="128"/>
                </a:cubicBezTo>
                <a:cubicBezTo>
                  <a:pt x="241" y="123"/>
                  <a:pt x="242" y="122"/>
                  <a:pt x="247" y="118"/>
                </a:cubicBezTo>
                <a:cubicBezTo>
                  <a:pt x="255" y="118"/>
                  <a:pt x="266" y="115"/>
                  <a:pt x="275" y="117"/>
                </a:cubicBezTo>
                <a:cubicBezTo>
                  <a:pt x="275" y="117"/>
                  <a:pt x="277" y="119"/>
                  <a:pt x="277" y="120"/>
                </a:cubicBezTo>
                <a:cubicBezTo>
                  <a:pt x="277" y="120"/>
                  <a:pt x="280" y="120"/>
                  <a:pt x="280" y="120"/>
                </a:cubicBezTo>
                <a:cubicBezTo>
                  <a:pt x="284" y="120"/>
                  <a:pt x="289" y="117"/>
                  <a:pt x="291" y="113"/>
                </a:cubicBezTo>
                <a:cubicBezTo>
                  <a:pt x="291" y="110"/>
                  <a:pt x="286" y="107"/>
                  <a:pt x="284" y="106"/>
                </a:cubicBezTo>
                <a:cubicBezTo>
                  <a:pt x="274" y="113"/>
                  <a:pt x="261" y="112"/>
                  <a:pt x="254" y="111"/>
                </a:cubicBezTo>
                <a:cubicBezTo>
                  <a:pt x="265" y="92"/>
                  <a:pt x="283" y="102"/>
                  <a:pt x="298" y="95"/>
                </a:cubicBezTo>
                <a:cubicBezTo>
                  <a:pt x="297" y="90"/>
                  <a:pt x="301" y="93"/>
                  <a:pt x="303" y="90"/>
                </a:cubicBezTo>
                <a:cubicBezTo>
                  <a:pt x="304" y="84"/>
                  <a:pt x="304" y="79"/>
                  <a:pt x="303" y="73"/>
                </a:cubicBezTo>
                <a:cubicBezTo>
                  <a:pt x="305" y="66"/>
                  <a:pt x="309" y="58"/>
                  <a:pt x="305" y="51"/>
                </a:cubicBezTo>
                <a:cubicBezTo>
                  <a:pt x="293" y="50"/>
                  <a:pt x="281" y="56"/>
                  <a:pt x="269" y="55"/>
                </a:cubicBezTo>
                <a:cubicBezTo>
                  <a:pt x="259" y="71"/>
                  <a:pt x="270" y="94"/>
                  <a:pt x="249" y="104"/>
                </a:cubicBezTo>
                <a:cubicBezTo>
                  <a:pt x="250" y="99"/>
                  <a:pt x="250" y="93"/>
                  <a:pt x="251" y="87"/>
                </a:cubicBezTo>
                <a:cubicBezTo>
                  <a:pt x="253" y="86"/>
                  <a:pt x="255" y="86"/>
                  <a:pt x="258" y="83"/>
                </a:cubicBezTo>
                <a:cubicBezTo>
                  <a:pt x="258" y="77"/>
                  <a:pt x="250" y="73"/>
                  <a:pt x="244" y="73"/>
                </a:cubicBezTo>
                <a:cubicBezTo>
                  <a:pt x="243" y="75"/>
                  <a:pt x="241" y="76"/>
                  <a:pt x="239" y="78"/>
                </a:cubicBezTo>
                <a:cubicBezTo>
                  <a:pt x="247" y="89"/>
                  <a:pt x="244" y="100"/>
                  <a:pt x="244" y="113"/>
                </a:cubicBezTo>
                <a:cubicBezTo>
                  <a:pt x="239" y="118"/>
                  <a:pt x="233" y="122"/>
                  <a:pt x="230" y="125"/>
                </a:cubicBezTo>
                <a:cubicBezTo>
                  <a:pt x="229" y="118"/>
                  <a:pt x="230" y="112"/>
                  <a:pt x="228" y="105"/>
                </a:cubicBezTo>
                <a:cubicBezTo>
                  <a:pt x="235" y="99"/>
                  <a:pt x="232" y="90"/>
                  <a:pt x="224" y="89"/>
                </a:cubicBezTo>
                <a:cubicBezTo>
                  <a:pt x="222" y="91"/>
                  <a:pt x="219" y="93"/>
                  <a:pt x="217" y="96"/>
                </a:cubicBezTo>
                <a:cubicBezTo>
                  <a:pt x="217" y="97"/>
                  <a:pt x="220" y="99"/>
                  <a:pt x="217" y="100"/>
                </a:cubicBezTo>
                <a:cubicBezTo>
                  <a:pt x="227" y="110"/>
                  <a:pt x="222" y="120"/>
                  <a:pt x="225" y="130"/>
                </a:cubicBezTo>
                <a:cubicBezTo>
                  <a:pt x="213" y="142"/>
                  <a:pt x="198" y="158"/>
                  <a:pt x="182" y="173"/>
                </a:cubicBezTo>
                <a:cubicBezTo>
                  <a:pt x="183" y="154"/>
                  <a:pt x="184" y="135"/>
                  <a:pt x="184" y="113"/>
                </a:cubicBezTo>
                <a:cubicBezTo>
                  <a:pt x="190" y="106"/>
                  <a:pt x="196" y="99"/>
                  <a:pt x="203" y="93"/>
                </a:cubicBezTo>
                <a:cubicBezTo>
                  <a:pt x="211" y="97"/>
                  <a:pt x="221" y="78"/>
                  <a:pt x="209" y="76"/>
                </a:cubicBezTo>
                <a:cubicBezTo>
                  <a:pt x="199" y="82"/>
                  <a:pt x="194" y="99"/>
                  <a:pt x="184" y="103"/>
                </a:cubicBezTo>
                <a:cubicBezTo>
                  <a:pt x="184" y="96"/>
                  <a:pt x="184" y="95"/>
                  <a:pt x="184" y="88"/>
                </a:cubicBezTo>
                <a:cubicBezTo>
                  <a:pt x="190" y="82"/>
                  <a:pt x="196" y="73"/>
                  <a:pt x="203" y="68"/>
                </a:cubicBezTo>
                <a:cubicBezTo>
                  <a:pt x="203" y="68"/>
                  <a:pt x="206" y="68"/>
                  <a:pt x="207" y="68"/>
                </a:cubicBezTo>
                <a:cubicBezTo>
                  <a:pt x="207" y="68"/>
                  <a:pt x="209" y="66"/>
                  <a:pt x="209" y="66"/>
                </a:cubicBezTo>
                <a:cubicBezTo>
                  <a:pt x="211" y="64"/>
                  <a:pt x="213" y="58"/>
                  <a:pt x="212" y="54"/>
                </a:cubicBezTo>
                <a:cubicBezTo>
                  <a:pt x="210" y="52"/>
                  <a:pt x="204" y="53"/>
                  <a:pt x="202" y="54"/>
                </a:cubicBezTo>
                <a:cubicBezTo>
                  <a:pt x="200" y="65"/>
                  <a:pt x="190" y="74"/>
                  <a:pt x="184" y="78"/>
                </a:cubicBezTo>
                <a:cubicBezTo>
                  <a:pt x="179" y="57"/>
                  <a:pt x="198" y="52"/>
                  <a:pt x="204" y="36"/>
                </a:cubicBezTo>
                <a:cubicBezTo>
                  <a:pt x="200" y="34"/>
                  <a:pt x="205" y="33"/>
                  <a:pt x="204" y="28"/>
                </a:cubicBezTo>
                <a:cubicBezTo>
                  <a:pt x="200" y="24"/>
                  <a:pt x="197" y="20"/>
                  <a:pt x="192" y="17"/>
                </a:cubicBezTo>
                <a:cubicBezTo>
                  <a:pt x="189" y="10"/>
                  <a:pt x="186" y="2"/>
                  <a:pt x="178" y="0"/>
                </a:cubicBezTo>
                <a:cubicBezTo>
                  <a:pt x="169" y="8"/>
                  <a:pt x="164" y="20"/>
                  <a:pt x="155" y="28"/>
                </a:cubicBezTo>
                <a:cubicBezTo>
                  <a:pt x="159" y="47"/>
                  <a:pt x="184" y="55"/>
                  <a:pt x="176" y="77"/>
                </a:cubicBezTo>
                <a:cubicBezTo>
                  <a:pt x="173" y="72"/>
                  <a:pt x="168" y="69"/>
                  <a:pt x="165" y="64"/>
                </a:cubicBezTo>
                <a:cubicBezTo>
                  <a:pt x="166" y="62"/>
                  <a:pt x="168" y="60"/>
                  <a:pt x="167" y="56"/>
                </a:cubicBezTo>
                <a:cubicBezTo>
                  <a:pt x="162" y="52"/>
                  <a:pt x="155" y="54"/>
                  <a:pt x="150" y="58"/>
                </a:cubicBezTo>
                <a:cubicBezTo>
                  <a:pt x="150" y="61"/>
                  <a:pt x="150" y="63"/>
                  <a:pt x="150" y="66"/>
                </a:cubicBezTo>
                <a:cubicBezTo>
                  <a:pt x="164" y="67"/>
                  <a:pt x="170" y="78"/>
                  <a:pt x="178" y="87"/>
                </a:cubicBezTo>
                <a:cubicBezTo>
                  <a:pt x="178" y="94"/>
                  <a:pt x="177" y="101"/>
                  <a:pt x="177" y="106"/>
                </a:cubicBezTo>
                <a:cubicBezTo>
                  <a:pt x="172" y="101"/>
                  <a:pt x="168" y="96"/>
                  <a:pt x="161" y="93"/>
                </a:cubicBezTo>
                <a:cubicBezTo>
                  <a:pt x="163" y="83"/>
                  <a:pt x="154" y="79"/>
                  <a:pt x="147" y="84"/>
                </a:cubicBezTo>
                <a:cubicBezTo>
                  <a:pt x="147" y="87"/>
                  <a:pt x="147" y="90"/>
                  <a:pt x="147" y="94"/>
                </a:cubicBezTo>
                <a:cubicBezTo>
                  <a:pt x="148" y="95"/>
                  <a:pt x="151" y="94"/>
                  <a:pt x="150" y="97"/>
                </a:cubicBezTo>
                <a:cubicBezTo>
                  <a:pt x="165" y="97"/>
                  <a:pt x="168" y="107"/>
                  <a:pt x="177" y="113"/>
                </a:cubicBezTo>
                <a:cubicBezTo>
                  <a:pt x="177" y="129"/>
                  <a:pt x="178" y="151"/>
                  <a:pt x="177" y="173"/>
                </a:cubicBezTo>
                <a:cubicBezTo>
                  <a:pt x="165" y="159"/>
                  <a:pt x="152" y="145"/>
                  <a:pt x="136" y="129"/>
                </a:cubicBezTo>
                <a:cubicBezTo>
                  <a:pt x="135" y="120"/>
                  <a:pt x="135" y="111"/>
                  <a:pt x="135" y="102"/>
                </a:cubicBezTo>
                <a:cubicBezTo>
                  <a:pt x="144" y="98"/>
                  <a:pt x="138" y="79"/>
                  <a:pt x="127" y="85"/>
                </a:cubicBezTo>
                <a:cubicBezTo>
                  <a:pt x="125" y="97"/>
                  <a:pt x="134" y="113"/>
                  <a:pt x="129" y="122"/>
                </a:cubicBezTo>
                <a:cubicBezTo>
                  <a:pt x="124" y="118"/>
                  <a:pt x="123" y="116"/>
                  <a:pt x="118" y="111"/>
                </a:cubicBezTo>
                <a:cubicBezTo>
                  <a:pt x="119" y="103"/>
                  <a:pt x="116" y="93"/>
                  <a:pt x="118" y="84"/>
                </a:cubicBezTo>
                <a:cubicBezTo>
                  <a:pt x="118" y="83"/>
                  <a:pt x="120" y="82"/>
                  <a:pt x="120" y="81"/>
                </a:cubicBezTo>
                <a:cubicBezTo>
                  <a:pt x="120" y="81"/>
                  <a:pt x="120" y="79"/>
                  <a:pt x="120" y="78"/>
                </a:cubicBezTo>
                <a:cubicBezTo>
                  <a:pt x="121" y="75"/>
                  <a:pt x="118" y="70"/>
                  <a:pt x="114" y="68"/>
                </a:cubicBezTo>
                <a:cubicBezTo>
                  <a:pt x="111" y="68"/>
                  <a:pt x="108" y="73"/>
                  <a:pt x="107" y="75"/>
                </a:cubicBezTo>
                <a:cubicBezTo>
                  <a:pt x="114" y="84"/>
                  <a:pt x="113" y="97"/>
                  <a:pt x="111" y="104"/>
                </a:cubicBezTo>
                <a:cubicBezTo>
                  <a:pt x="93" y="93"/>
                  <a:pt x="103" y="76"/>
                  <a:pt x="96" y="61"/>
                </a:cubicBezTo>
                <a:cubicBezTo>
                  <a:pt x="91" y="62"/>
                  <a:pt x="94" y="58"/>
                  <a:pt x="90" y="55"/>
                </a:cubicBezTo>
                <a:cubicBezTo>
                  <a:pt x="85" y="55"/>
                  <a:pt x="79" y="55"/>
                  <a:pt x="74" y="56"/>
                </a:cubicBezTo>
                <a:cubicBezTo>
                  <a:pt x="67" y="53"/>
                  <a:pt x="59" y="50"/>
                  <a:pt x="52" y="53"/>
                </a:cubicBezTo>
                <a:cubicBezTo>
                  <a:pt x="51" y="65"/>
                  <a:pt x="57" y="78"/>
                  <a:pt x="56" y="90"/>
                </a:cubicBezTo>
                <a:cubicBezTo>
                  <a:pt x="72" y="100"/>
                  <a:pt x="95" y="89"/>
                  <a:pt x="105" y="109"/>
                </a:cubicBezTo>
                <a:cubicBezTo>
                  <a:pt x="99" y="108"/>
                  <a:pt x="94" y="109"/>
                  <a:pt x="88" y="108"/>
                </a:cubicBezTo>
                <a:cubicBezTo>
                  <a:pt x="87" y="106"/>
                  <a:pt x="87" y="103"/>
                  <a:pt x="84" y="101"/>
                </a:cubicBezTo>
                <a:cubicBezTo>
                  <a:pt x="77" y="101"/>
                  <a:pt x="74" y="109"/>
                  <a:pt x="73" y="114"/>
                </a:cubicBezTo>
                <a:cubicBezTo>
                  <a:pt x="75" y="116"/>
                  <a:pt x="77" y="118"/>
                  <a:pt x="79" y="120"/>
                </a:cubicBezTo>
                <a:cubicBezTo>
                  <a:pt x="89" y="111"/>
                  <a:pt x="101" y="115"/>
                  <a:pt x="113" y="115"/>
                </a:cubicBezTo>
                <a:cubicBezTo>
                  <a:pt x="119" y="120"/>
                  <a:pt x="123" y="126"/>
                  <a:pt x="126" y="129"/>
                </a:cubicBezTo>
                <a:cubicBezTo>
                  <a:pt x="119" y="129"/>
                  <a:pt x="112" y="129"/>
                  <a:pt x="106" y="131"/>
                </a:cubicBezTo>
                <a:cubicBezTo>
                  <a:pt x="100" y="123"/>
                  <a:pt x="91" y="127"/>
                  <a:pt x="90" y="135"/>
                </a:cubicBezTo>
                <a:cubicBezTo>
                  <a:pt x="92" y="137"/>
                  <a:pt x="94" y="139"/>
                  <a:pt x="97" y="142"/>
                </a:cubicBezTo>
                <a:cubicBezTo>
                  <a:pt x="98" y="142"/>
                  <a:pt x="99" y="139"/>
                  <a:pt x="101" y="142"/>
                </a:cubicBezTo>
                <a:cubicBezTo>
                  <a:pt x="111" y="131"/>
                  <a:pt x="121" y="136"/>
                  <a:pt x="131" y="134"/>
                </a:cubicBezTo>
                <a:cubicBezTo>
                  <a:pt x="143" y="146"/>
                  <a:pt x="159" y="161"/>
                  <a:pt x="174" y="176"/>
                </a:cubicBezTo>
                <a:cubicBezTo>
                  <a:pt x="155" y="176"/>
                  <a:pt x="136" y="175"/>
                  <a:pt x="113" y="175"/>
                </a:cubicBezTo>
                <a:cubicBezTo>
                  <a:pt x="106" y="169"/>
                  <a:pt x="100" y="162"/>
                  <a:pt x="93" y="156"/>
                </a:cubicBezTo>
                <a:cubicBezTo>
                  <a:pt x="97" y="147"/>
                  <a:pt x="79" y="138"/>
                  <a:pt x="77" y="150"/>
                </a:cubicBezTo>
                <a:cubicBezTo>
                  <a:pt x="83" y="160"/>
                  <a:pt x="100" y="165"/>
                  <a:pt x="103" y="175"/>
                </a:cubicBezTo>
                <a:cubicBezTo>
                  <a:pt x="97" y="175"/>
                  <a:pt x="96" y="175"/>
                  <a:pt x="88" y="175"/>
                </a:cubicBezTo>
                <a:cubicBezTo>
                  <a:pt x="83" y="169"/>
                  <a:pt x="74" y="163"/>
                  <a:pt x="69" y="156"/>
                </a:cubicBezTo>
                <a:cubicBezTo>
                  <a:pt x="68" y="155"/>
                  <a:pt x="69" y="152"/>
                  <a:pt x="69" y="152"/>
                </a:cubicBezTo>
                <a:cubicBezTo>
                  <a:pt x="69" y="152"/>
                  <a:pt x="67" y="150"/>
                  <a:pt x="67" y="150"/>
                </a:cubicBezTo>
                <a:cubicBezTo>
                  <a:pt x="64" y="147"/>
                  <a:pt x="59" y="146"/>
                  <a:pt x="55" y="147"/>
                </a:cubicBezTo>
                <a:cubicBezTo>
                  <a:pt x="53" y="149"/>
                  <a:pt x="54" y="154"/>
                  <a:pt x="55" y="157"/>
                </a:cubicBezTo>
                <a:cubicBezTo>
                  <a:pt x="66" y="159"/>
                  <a:pt x="75" y="169"/>
                  <a:pt x="79" y="175"/>
                </a:cubicBezTo>
                <a:cubicBezTo>
                  <a:pt x="58" y="180"/>
                  <a:pt x="52" y="160"/>
                  <a:pt x="37" y="155"/>
                </a:cubicBezTo>
                <a:cubicBezTo>
                  <a:pt x="34" y="159"/>
                  <a:pt x="34" y="154"/>
                  <a:pt x="29" y="155"/>
                </a:cubicBezTo>
                <a:cubicBezTo>
                  <a:pt x="25" y="158"/>
                  <a:pt x="21" y="162"/>
                  <a:pt x="18" y="167"/>
                </a:cubicBezTo>
                <a:cubicBezTo>
                  <a:pt x="11" y="170"/>
                  <a:pt x="3" y="173"/>
                  <a:pt x="0" y="181"/>
                </a:cubicBezTo>
                <a:cubicBezTo>
                  <a:pt x="8" y="190"/>
                  <a:pt x="21" y="194"/>
                  <a:pt x="29" y="203"/>
                </a:cubicBezTo>
                <a:cubicBezTo>
                  <a:pt x="48" y="199"/>
                  <a:pt x="56" y="175"/>
                  <a:pt x="78" y="183"/>
                </a:cubicBezTo>
                <a:cubicBezTo>
                  <a:pt x="73" y="186"/>
                  <a:pt x="69" y="190"/>
                  <a:pt x="65" y="194"/>
                </a:cubicBezTo>
                <a:cubicBezTo>
                  <a:pt x="62" y="193"/>
                  <a:pt x="60" y="191"/>
                  <a:pt x="57" y="192"/>
                </a:cubicBezTo>
                <a:cubicBezTo>
                  <a:pt x="52" y="196"/>
                  <a:pt x="55" y="204"/>
                  <a:pt x="59" y="208"/>
                </a:cubicBezTo>
                <a:cubicBezTo>
                  <a:pt x="61" y="208"/>
                  <a:pt x="64" y="208"/>
                  <a:pt x="67" y="208"/>
                </a:cubicBezTo>
                <a:cubicBezTo>
                  <a:pt x="68" y="195"/>
                  <a:pt x="79" y="189"/>
                  <a:pt x="87" y="181"/>
                </a:cubicBezTo>
                <a:cubicBezTo>
                  <a:pt x="95" y="180"/>
                  <a:pt x="102" y="182"/>
                  <a:pt x="106" y="182"/>
                </a:cubicBezTo>
                <a:cubicBezTo>
                  <a:pt x="102" y="187"/>
                  <a:pt x="97" y="191"/>
                  <a:pt x="93" y="197"/>
                </a:cubicBezTo>
                <a:cubicBezTo>
                  <a:pt x="84" y="196"/>
                  <a:pt x="80" y="205"/>
                  <a:pt x="85" y="211"/>
                </a:cubicBezTo>
                <a:cubicBezTo>
                  <a:pt x="88" y="211"/>
                  <a:pt x="91" y="211"/>
                  <a:pt x="94" y="211"/>
                </a:cubicBezTo>
                <a:cubicBezTo>
                  <a:pt x="95" y="210"/>
                  <a:pt x="95" y="208"/>
                  <a:pt x="97" y="208"/>
                </a:cubicBezTo>
                <a:cubicBezTo>
                  <a:pt x="97" y="194"/>
                  <a:pt x="108" y="190"/>
                  <a:pt x="113" y="182"/>
                </a:cubicBezTo>
                <a:cubicBezTo>
                  <a:pt x="130" y="182"/>
                  <a:pt x="152" y="181"/>
                  <a:pt x="174" y="181"/>
                </a:cubicBezTo>
                <a:cubicBezTo>
                  <a:pt x="160" y="194"/>
                  <a:pt x="145" y="207"/>
                  <a:pt x="130" y="223"/>
                </a:cubicBezTo>
                <a:cubicBezTo>
                  <a:pt x="121" y="224"/>
                  <a:pt x="111" y="224"/>
                  <a:pt x="102" y="224"/>
                </a:cubicBezTo>
                <a:cubicBezTo>
                  <a:pt x="99" y="215"/>
                  <a:pt x="79" y="221"/>
                  <a:pt x="86" y="231"/>
                </a:cubicBezTo>
                <a:cubicBezTo>
                  <a:pt x="98" y="234"/>
                  <a:pt x="113" y="225"/>
                  <a:pt x="123" y="230"/>
                </a:cubicBezTo>
                <a:cubicBezTo>
                  <a:pt x="118" y="235"/>
                  <a:pt x="117" y="235"/>
                  <a:pt x="112" y="240"/>
                </a:cubicBezTo>
                <a:cubicBezTo>
                  <a:pt x="104" y="240"/>
                  <a:pt x="93" y="243"/>
                  <a:pt x="85" y="241"/>
                </a:cubicBezTo>
                <a:cubicBezTo>
                  <a:pt x="84" y="241"/>
                  <a:pt x="83" y="239"/>
                  <a:pt x="82" y="238"/>
                </a:cubicBezTo>
                <a:cubicBezTo>
                  <a:pt x="82" y="238"/>
                  <a:pt x="79" y="238"/>
                  <a:pt x="79" y="238"/>
                </a:cubicBezTo>
                <a:cubicBezTo>
                  <a:pt x="76" y="238"/>
                  <a:pt x="71" y="241"/>
                  <a:pt x="69" y="245"/>
                </a:cubicBezTo>
                <a:cubicBezTo>
                  <a:pt x="69" y="248"/>
                  <a:pt x="73" y="251"/>
                  <a:pt x="76" y="252"/>
                </a:cubicBezTo>
                <a:cubicBezTo>
                  <a:pt x="85" y="245"/>
                  <a:pt x="98" y="246"/>
                  <a:pt x="105" y="247"/>
                </a:cubicBezTo>
                <a:cubicBezTo>
                  <a:pt x="94" y="266"/>
                  <a:pt x="77" y="256"/>
                  <a:pt x="62" y="263"/>
                </a:cubicBezTo>
                <a:cubicBezTo>
                  <a:pt x="63" y="268"/>
                  <a:pt x="59" y="265"/>
                  <a:pt x="56" y="268"/>
                </a:cubicBezTo>
                <a:cubicBezTo>
                  <a:pt x="56" y="274"/>
                  <a:pt x="56" y="279"/>
                  <a:pt x="57" y="285"/>
                </a:cubicBezTo>
                <a:cubicBezTo>
                  <a:pt x="54" y="292"/>
                  <a:pt x="50" y="300"/>
                  <a:pt x="54" y="307"/>
                </a:cubicBezTo>
                <a:cubicBezTo>
                  <a:pt x="66" y="308"/>
                  <a:pt x="78" y="302"/>
                  <a:pt x="90" y="303"/>
                </a:cubicBezTo>
                <a:cubicBezTo>
                  <a:pt x="101" y="287"/>
                  <a:pt x="90" y="264"/>
                  <a:pt x="110" y="254"/>
                </a:cubicBezTo>
                <a:cubicBezTo>
                  <a:pt x="109" y="259"/>
                  <a:pt x="110" y="265"/>
                  <a:pt x="109" y="271"/>
                </a:cubicBezTo>
                <a:cubicBezTo>
                  <a:pt x="106" y="272"/>
                  <a:pt x="104" y="272"/>
                  <a:pt x="102" y="275"/>
                </a:cubicBezTo>
                <a:cubicBezTo>
                  <a:pt x="102" y="281"/>
                  <a:pt x="109" y="285"/>
                  <a:pt x="115" y="285"/>
                </a:cubicBezTo>
                <a:cubicBezTo>
                  <a:pt x="117" y="283"/>
                  <a:pt x="119" y="282"/>
                  <a:pt x="121" y="280"/>
                </a:cubicBezTo>
                <a:cubicBezTo>
                  <a:pt x="112" y="269"/>
                  <a:pt x="115" y="258"/>
                  <a:pt x="116" y="245"/>
                </a:cubicBezTo>
                <a:cubicBezTo>
                  <a:pt x="121" y="240"/>
                  <a:pt x="127" y="236"/>
                  <a:pt x="130" y="233"/>
                </a:cubicBezTo>
                <a:cubicBezTo>
                  <a:pt x="130" y="240"/>
                  <a:pt x="130" y="246"/>
                  <a:pt x="132" y="253"/>
                </a:cubicBezTo>
                <a:cubicBezTo>
                  <a:pt x="124" y="259"/>
                  <a:pt x="128" y="268"/>
                  <a:pt x="135" y="269"/>
                </a:cubicBezTo>
                <a:cubicBezTo>
                  <a:pt x="138" y="267"/>
                  <a:pt x="140" y="265"/>
                  <a:pt x="142" y="262"/>
                </a:cubicBezTo>
                <a:cubicBezTo>
                  <a:pt x="142" y="261"/>
                  <a:pt x="140" y="259"/>
                  <a:pt x="142" y="258"/>
                </a:cubicBezTo>
                <a:cubicBezTo>
                  <a:pt x="132" y="248"/>
                  <a:pt x="137" y="238"/>
                  <a:pt x="135" y="228"/>
                </a:cubicBezTo>
                <a:cubicBezTo>
                  <a:pt x="146" y="216"/>
                  <a:pt x="162" y="200"/>
                  <a:pt x="177" y="185"/>
                </a:cubicBezTo>
                <a:cubicBezTo>
                  <a:pt x="177" y="204"/>
                  <a:pt x="175" y="223"/>
                  <a:pt x="175" y="245"/>
                </a:cubicBezTo>
                <a:cubicBezTo>
                  <a:pt x="169" y="252"/>
                  <a:pt x="163" y="259"/>
                  <a:pt x="157" y="265"/>
                </a:cubicBezTo>
                <a:cubicBezTo>
                  <a:pt x="148" y="261"/>
                  <a:pt x="139" y="280"/>
                  <a:pt x="151" y="282"/>
                </a:cubicBezTo>
                <a:cubicBezTo>
                  <a:pt x="161" y="276"/>
                  <a:pt x="165" y="259"/>
                  <a:pt x="175" y="255"/>
                </a:cubicBezTo>
                <a:cubicBezTo>
                  <a:pt x="176" y="262"/>
                  <a:pt x="175" y="263"/>
                  <a:pt x="175" y="270"/>
                </a:cubicBezTo>
                <a:cubicBezTo>
                  <a:pt x="169" y="276"/>
                  <a:pt x="164" y="285"/>
                  <a:pt x="157" y="290"/>
                </a:cubicBezTo>
                <a:cubicBezTo>
                  <a:pt x="156" y="290"/>
                  <a:pt x="153" y="290"/>
                  <a:pt x="153" y="290"/>
                </a:cubicBezTo>
                <a:cubicBezTo>
                  <a:pt x="153" y="290"/>
                  <a:pt x="151" y="292"/>
                  <a:pt x="151" y="292"/>
                </a:cubicBezTo>
                <a:cubicBezTo>
                  <a:pt x="148" y="294"/>
                  <a:pt x="147" y="300"/>
                  <a:pt x="148" y="304"/>
                </a:cubicBezTo>
                <a:cubicBezTo>
                  <a:pt x="150" y="306"/>
                  <a:pt x="155" y="305"/>
                  <a:pt x="158" y="304"/>
                </a:cubicBezTo>
                <a:cubicBezTo>
                  <a:pt x="160" y="293"/>
                  <a:pt x="169" y="284"/>
                  <a:pt x="175" y="280"/>
                </a:cubicBezTo>
                <a:cubicBezTo>
                  <a:pt x="181" y="301"/>
                  <a:pt x="161" y="306"/>
                  <a:pt x="156" y="322"/>
                </a:cubicBezTo>
                <a:cubicBezTo>
                  <a:pt x="160" y="324"/>
                  <a:pt x="155" y="325"/>
                  <a:pt x="156" y="330"/>
                </a:cubicBezTo>
                <a:cubicBezTo>
                  <a:pt x="159" y="334"/>
                  <a:pt x="163" y="338"/>
                  <a:pt x="167" y="341"/>
                </a:cubicBezTo>
                <a:cubicBezTo>
                  <a:pt x="171" y="348"/>
                  <a:pt x="174" y="356"/>
                  <a:pt x="181" y="358"/>
                </a:cubicBezTo>
                <a:cubicBezTo>
                  <a:pt x="190" y="350"/>
                  <a:pt x="195" y="338"/>
                  <a:pt x="204" y="330"/>
                </a:cubicBezTo>
                <a:cubicBezTo>
                  <a:pt x="200" y="311"/>
                  <a:pt x="176" y="303"/>
                  <a:pt x="183" y="281"/>
                </a:cubicBezTo>
                <a:cubicBezTo>
                  <a:pt x="187" y="286"/>
                  <a:pt x="191" y="289"/>
                  <a:pt x="194" y="294"/>
                </a:cubicBezTo>
                <a:cubicBezTo>
                  <a:pt x="193" y="296"/>
                  <a:pt x="192" y="298"/>
                  <a:pt x="192" y="302"/>
                </a:cubicBezTo>
                <a:cubicBezTo>
                  <a:pt x="197" y="306"/>
                  <a:pt x="205" y="304"/>
                  <a:pt x="209" y="300"/>
                </a:cubicBezTo>
                <a:cubicBezTo>
                  <a:pt x="209" y="297"/>
                  <a:pt x="209" y="295"/>
                  <a:pt x="209" y="292"/>
                </a:cubicBezTo>
                <a:cubicBezTo>
                  <a:pt x="196" y="291"/>
                  <a:pt x="190" y="280"/>
                  <a:pt x="181" y="271"/>
                </a:cubicBezTo>
                <a:cubicBezTo>
                  <a:pt x="181" y="264"/>
                  <a:pt x="182" y="257"/>
                  <a:pt x="182" y="252"/>
                </a:cubicBezTo>
                <a:cubicBezTo>
                  <a:pt x="187" y="257"/>
                  <a:pt x="192" y="262"/>
                  <a:pt x="198" y="265"/>
                </a:cubicBezTo>
                <a:cubicBezTo>
                  <a:pt x="197" y="275"/>
                  <a:pt x="206" y="279"/>
                  <a:pt x="212" y="274"/>
                </a:cubicBezTo>
                <a:cubicBezTo>
                  <a:pt x="212" y="271"/>
                  <a:pt x="212" y="268"/>
                  <a:pt x="212" y="264"/>
                </a:cubicBezTo>
                <a:cubicBezTo>
                  <a:pt x="211" y="263"/>
                  <a:pt x="208" y="264"/>
                  <a:pt x="209" y="261"/>
                </a:cubicBezTo>
                <a:cubicBezTo>
                  <a:pt x="195" y="261"/>
                  <a:pt x="191" y="251"/>
                  <a:pt x="182" y="245"/>
                </a:cubicBezTo>
                <a:cubicBezTo>
                  <a:pt x="182" y="229"/>
                  <a:pt x="182" y="207"/>
                  <a:pt x="182" y="185"/>
                </a:cubicBezTo>
                <a:cubicBezTo>
                  <a:pt x="195" y="199"/>
                  <a:pt x="208" y="213"/>
                  <a:pt x="224" y="229"/>
                </a:cubicBezTo>
                <a:cubicBezTo>
                  <a:pt x="224" y="238"/>
                  <a:pt x="224" y="247"/>
                  <a:pt x="224" y="256"/>
                </a:cubicBezTo>
                <a:cubicBezTo>
                  <a:pt x="216" y="260"/>
                  <a:pt x="222" y="279"/>
                  <a:pt x="232" y="273"/>
                </a:cubicBezTo>
                <a:cubicBezTo>
                  <a:pt x="235" y="261"/>
                  <a:pt x="226" y="245"/>
                  <a:pt x="231" y="236"/>
                </a:cubicBezTo>
                <a:cubicBezTo>
                  <a:pt x="236" y="240"/>
                  <a:pt x="236" y="242"/>
                  <a:pt x="241" y="247"/>
                </a:cubicBezTo>
                <a:cubicBezTo>
                  <a:pt x="241" y="255"/>
                  <a:pt x="243" y="265"/>
                  <a:pt x="242" y="274"/>
                </a:cubicBezTo>
                <a:cubicBezTo>
                  <a:pt x="242" y="275"/>
                  <a:pt x="239" y="276"/>
                  <a:pt x="239" y="277"/>
                </a:cubicBezTo>
                <a:cubicBezTo>
                  <a:pt x="239" y="277"/>
                  <a:pt x="239" y="279"/>
                  <a:pt x="239" y="280"/>
                </a:cubicBezTo>
                <a:cubicBezTo>
                  <a:pt x="239" y="283"/>
                  <a:pt x="242" y="288"/>
                  <a:pt x="245" y="290"/>
                </a:cubicBezTo>
                <a:cubicBezTo>
                  <a:pt x="248" y="290"/>
                  <a:pt x="251" y="285"/>
                  <a:pt x="252" y="283"/>
                </a:cubicBezTo>
                <a:cubicBezTo>
                  <a:pt x="246" y="274"/>
                  <a:pt x="247" y="261"/>
                  <a:pt x="248" y="254"/>
                </a:cubicBezTo>
                <a:cubicBezTo>
                  <a:pt x="267" y="265"/>
                  <a:pt x="257" y="282"/>
                  <a:pt x="264" y="297"/>
                </a:cubicBezTo>
                <a:cubicBezTo>
                  <a:pt x="269" y="296"/>
                  <a:pt x="265" y="300"/>
                  <a:pt x="269" y="303"/>
                </a:cubicBezTo>
                <a:cubicBezTo>
                  <a:pt x="275" y="303"/>
                  <a:pt x="280" y="303"/>
                  <a:pt x="285" y="302"/>
                </a:cubicBezTo>
                <a:cubicBezTo>
                  <a:pt x="293" y="305"/>
                  <a:pt x="300" y="308"/>
                  <a:pt x="308" y="305"/>
                </a:cubicBezTo>
                <a:cubicBezTo>
                  <a:pt x="308" y="293"/>
                  <a:pt x="303" y="280"/>
                  <a:pt x="304" y="268"/>
                </a:cubicBezTo>
                <a:cubicBezTo>
                  <a:pt x="287" y="258"/>
                  <a:pt x="264" y="269"/>
                  <a:pt x="254" y="249"/>
                </a:cubicBezTo>
                <a:cubicBezTo>
                  <a:pt x="260" y="250"/>
                  <a:pt x="266" y="249"/>
                  <a:pt x="271" y="250"/>
                </a:cubicBezTo>
                <a:cubicBezTo>
                  <a:pt x="272" y="252"/>
                  <a:pt x="273" y="255"/>
                  <a:pt x="276" y="257"/>
                </a:cubicBezTo>
                <a:cubicBezTo>
                  <a:pt x="282" y="257"/>
                  <a:pt x="285" y="249"/>
                  <a:pt x="286" y="244"/>
                </a:cubicBezTo>
                <a:cubicBezTo>
                  <a:pt x="284" y="242"/>
                  <a:pt x="282" y="240"/>
                  <a:pt x="280" y="238"/>
                </a:cubicBezTo>
                <a:cubicBezTo>
                  <a:pt x="270" y="247"/>
                  <a:pt x="258" y="243"/>
                  <a:pt x="246" y="243"/>
                </a:cubicBezTo>
                <a:cubicBezTo>
                  <a:pt x="241" y="238"/>
                  <a:pt x="237" y="232"/>
                  <a:pt x="233" y="229"/>
                </a:cubicBezTo>
                <a:cubicBezTo>
                  <a:pt x="240" y="229"/>
                  <a:pt x="247" y="229"/>
                  <a:pt x="254" y="227"/>
                </a:cubicBezTo>
                <a:cubicBezTo>
                  <a:pt x="259" y="235"/>
                  <a:pt x="268" y="231"/>
                  <a:pt x="270" y="223"/>
                </a:cubicBezTo>
                <a:cubicBezTo>
                  <a:pt x="268" y="221"/>
                  <a:pt x="265" y="219"/>
                  <a:pt x="263" y="216"/>
                </a:cubicBezTo>
                <a:cubicBezTo>
                  <a:pt x="261" y="216"/>
                  <a:pt x="260" y="219"/>
                  <a:pt x="259" y="216"/>
                </a:cubicBezTo>
                <a:cubicBezTo>
                  <a:pt x="249" y="227"/>
                  <a:pt x="239" y="222"/>
                  <a:pt x="229" y="224"/>
                </a:cubicBezTo>
                <a:cubicBezTo>
                  <a:pt x="217" y="212"/>
                  <a:pt x="201" y="197"/>
                  <a:pt x="186" y="182"/>
                </a:cubicBezTo>
                <a:cubicBezTo>
                  <a:pt x="204" y="182"/>
                  <a:pt x="224" y="183"/>
                  <a:pt x="246" y="183"/>
                </a:cubicBezTo>
                <a:cubicBezTo>
                  <a:pt x="253" y="189"/>
                  <a:pt x="260" y="196"/>
                  <a:pt x="266" y="202"/>
                </a:cubicBezTo>
                <a:cubicBezTo>
                  <a:pt x="262" y="211"/>
                  <a:pt x="280" y="220"/>
                  <a:pt x="283" y="208"/>
                </a:cubicBezTo>
                <a:cubicBezTo>
                  <a:pt x="277" y="198"/>
                  <a:pt x="259" y="193"/>
                  <a:pt x="256" y="183"/>
                </a:cubicBezTo>
                <a:cubicBezTo>
                  <a:pt x="263" y="183"/>
                  <a:pt x="264" y="183"/>
                  <a:pt x="271" y="183"/>
                </a:cubicBezTo>
                <a:cubicBezTo>
                  <a:pt x="276" y="189"/>
                  <a:pt x="286" y="195"/>
                  <a:pt x="291" y="202"/>
                </a:cubicBezTo>
                <a:cubicBezTo>
                  <a:pt x="291" y="203"/>
                  <a:pt x="290" y="206"/>
                  <a:pt x="291" y="206"/>
                </a:cubicBezTo>
                <a:cubicBezTo>
                  <a:pt x="291" y="206"/>
                  <a:pt x="293" y="208"/>
                  <a:pt x="293" y="208"/>
                </a:cubicBezTo>
                <a:cubicBezTo>
                  <a:pt x="295" y="211"/>
                  <a:pt x="301" y="212"/>
                  <a:pt x="305" y="211"/>
                </a:cubicBezTo>
                <a:cubicBezTo>
                  <a:pt x="307" y="209"/>
                  <a:pt x="306" y="204"/>
                  <a:pt x="305" y="201"/>
                </a:cubicBezTo>
                <a:cubicBezTo>
                  <a:pt x="293" y="199"/>
                  <a:pt x="285" y="189"/>
                  <a:pt x="281" y="183"/>
                </a:cubicBezTo>
                <a:cubicBezTo>
                  <a:pt x="302" y="178"/>
                  <a:pt x="307" y="197"/>
                  <a:pt x="322" y="203"/>
                </a:cubicBezTo>
                <a:cubicBezTo>
                  <a:pt x="325" y="199"/>
                  <a:pt x="326" y="204"/>
                  <a:pt x="330" y="203"/>
                </a:cubicBezTo>
                <a:cubicBezTo>
                  <a:pt x="335" y="200"/>
                  <a:pt x="338" y="196"/>
                  <a:pt x="341" y="191"/>
                </a:cubicBezTo>
                <a:cubicBezTo>
                  <a:pt x="349" y="188"/>
                  <a:pt x="356" y="185"/>
                  <a:pt x="359" y="177"/>
                </a:cubicBezTo>
                <a:cubicBezTo>
                  <a:pt x="351" y="168"/>
                  <a:pt x="338" y="164"/>
                  <a:pt x="330" y="155"/>
                </a:cubicBezTo>
                <a:close/>
                <a:moveTo>
                  <a:pt x="270" y="74"/>
                </a:moveTo>
                <a:cubicBezTo>
                  <a:pt x="271" y="69"/>
                  <a:pt x="272" y="65"/>
                  <a:pt x="273" y="61"/>
                </a:cubicBezTo>
                <a:cubicBezTo>
                  <a:pt x="282" y="59"/>
                  <a:pt x="291" y="59"/>
                  <a:pt x="301" y="56"/>
                </a:cubicBezTo>
                <a:cubicBezTo>
                  <a:pt x="297" y="60"/>
                  <a:pt x="301" y="83"/>
                  <a:pt x="296" y="88"/>
                </a:cubicBezTo>
                <a:cubicBezTo>
                  <a:pt x="291" y="94"/>
                  <a:pt x="281" y="92"/>
                  <a:pt x="273" y="93"/>
                </a:cubicBezTo>
                <a:cubicBezTo>
                  <a:pt x="271" y="86"/>
                  <a:pt x="300" y="84"/>
                  <a:pt x="288" y="73"/>
                </a:cubicBezTo>
                <a:cubicBezTo>
                  <a:pt x="281" y="66"/>
                  <a:pt x="273" y="78"/>
                  <a:pt x="270" y="87"/>
                </a:cubicBezTo>
                <a:cubicBezTo>
                  <a:pt x="267" y="84"/>
                  <a:pt x="269" y="79"/>
                  <a:pt x="270" y="74"/>
                </a:cubicBezTo>
                <a:close/>
                <a:moveTo>
                  <a:pt x="73" y="71"/>
                </a:moveTo>
                <a:cubicBezTo>
                  <a:pt x="67" y="78"/>
                  <a:pt x="79" y="86"/>
                  <a:pt x="87" y="89"/>
                </a:cubicBezTo>
                <a:cubicBezTo>
                  <a:pt x="85" y="92"/>
                  <a:pt x="79" y="90"/>
                  <a:pt x="75" y="89"/>
                </a:cubicBezTo>
                <a:cubicBezTo>
                  <a:pt x="70" y="88"/>
                  <a:pt x="65" y="87"/>
                  <a:pt x="61" y="85"/>
                </a:cubicBezTo>
                <a:cubicBezTo>
                  <a:pt x="60" y="76"/>
                  <a:pt x="60" y="67"/>
                  <a:pt x="57" y="58"/>
                </a:cubicBezTo>
                <a:cubicBezTo>
                  <a:pt x="61" y="62"/>
                  <a:pt x="84" y="58"/>
                  <a:pt x="89" y="62"/>
                </a:cubicBezTo>
                <a:cubicBezTo>
                  <a:pt x="95" y="68"/>
                  <a:pt x="92" y="78"/>
                  <a:pt x="94" y="85"/>
                </a:cubicBezTo>
                <a:cubicBezTo>
                  <a:pt x="87" y="88"/>
                  <a:pt x="84" y="59"/>
                  <a:pt x="73" y="71"/>
                </a:cubicBezTo>
                <a:close/>
                <a:moveTo>
                  <a:pt x="28" y="178"/>
                </a:moveTo>
                <a:cubicBezTo>
                  <a:pt x="28" y="187"/>
                  <a:pt x="43" y="184"/>
                  <a:pt x="51" y="181"/>
                </a:cubicBezTo>
                <a:cubicBezTo>
                  <a:pt x="51" y="184"/>
                  <a:pt x="46" y="187"/>
                  <a:pt x="42" y="190"/>
                </a:cubicBezTo>
                <a:cubicBezTo>
                  <a:pt x="38" y="192"/>
                  <a:pt x="34" y="195"/>
                  <a:pt x="30" y="196"/>
                </a:cubicBezTo>
                <a:cubicBezTo>
                  <a:pt x="22" y="191"/>
                  <a:pt x="16" y="185"/>
                  <a:pt x="7" y="181"/>
                </a:cubicBezTo>
                <a:cubicBezTo>
                  <a:pt x="13" y="180"/>
                  <a:pt x="26" y="161"/>
                  <a:pt x="33" y="161"/>
                </a:cubicBezTo>
                <a:cubicBezTo>
                  <a:pt x="41" y="160"/>
                  <a:pt x="46" y="169"/>
                  <a:pt x="53" y="174"/>
                </a:cubicBezTo>
                <a:cubicBezTo>
                  <a:pt x="49" y="180"/>
                  <a:pt x="27" y="161"/>
                  <a:pt x="28" y="178"/>
                </a:cubicBezTo>
                <a:close/>
                <a:moveTo>
                  <a:pt x="90" y="284"/>
                </a:moveTo>
                <a:cubicBezTo>
                  <a:pt x="89" y="288"/>
                  <a:pt x="88" y="293"/>
                  <a:pt x="86" y="297"/>
                </a:cubicBezTo>
                <a:cubicBezTo>
                  <a:pt x="77" y="299"/>
                  <a:pt x="68" y="299"/>
                  <a:pt x="59" y="302"/>
                </a:cubicBezTo>
                <a:cubicBezTo>
                  <a:pt x="62" y="298"/>
                  <a:pt x="59" y="275"/>
                  <a:pt x="63" y="270"/>
                </a:cubicBezTo>
                <a:cubicBezTo>
                  <a:pt x="68" y="264"/>
                  <a:pt x="78" y="266"/>
                  <a:pt x="86" y="265"/>
                </a:cubicBezTo>
                <a:cubicBezTo>
                  <a:pt x="88" y="272"/>
                  <a:pt x="60" y="274"/>
                  <a:pt x="71" y="285"/>
                </a:cubicBezTo>
                <a:cubicBezTo>
                  <a:pt x="78" y="292"/>
                  <a:pt x="86" y="280"/>
                  <a:pt x="90" y="271"/>
                </a:cubicBezTo>
                <a:cubicBezTo>
                  <a:pt x="93" y="274"/>
                  <a:pt x="91" y="279"/>
                  <a:pt x="90" y="284"/>
                </a:cubicBezTo>
                <a:close/>
                <a:moveTo>
                  <a:pt x="286" y="287"/>
                </a:moveTo>
                <a:cubicBezTo>
                  <a:pt x="292" y="280"/>
                  <a:pt x="281" y="272"/>
                  <a:pt x="272" y="269"/>
                </a:cubicBezTo>
                <a:cubicBezTo>
                  <a:pt x="274" y="266"/>
                  <a:pt x="280" y="268"/>
                  <a:pt x="285" y="269"/>
                </a:cubicBezTo>
                <a:cubicBezTo>
                  <a:pt x="289" y="270"/>
                  <a:pt x="294" y="271"/>
                  <a:pt x="298" y="273"/>
                </a:cubicBezTo>
                <a:cubicBezTo>
                  <a:pt x="300" y="282"/>
                  <a:pt x="299" y="291"/>
                  <a:pt x="303" y="300"/>
                </a:cubicBezTo>
                <a:cubicBezTo>
                  <a:pt x="299" y="296"/>
                  <a:pt x="276" y="300"/>
                  <a:pt x="271" y="296"/>
                </a:cubicBezTo>
                <a:cubicBezTo>
                  <a:pt x="265" y="290"/>
                  <a:pt x="267" y="280"/>
                  <a:pt x="266" y="273"/>
                </a:cubicBezTo>
                <a:cubicBezTo>
                  <a:pt x="273" y="270"/>
                  <a:pt x="275" y="299"/>
                  <a:pt x="286" y="287"/>
                </a:cubicBezTo>
                <a:close/>
                <a:moveTo>
                  <a:pt x="178" y="50"/>
                </a:moveTo>
                <a:cubicBezTo>
                  <a:pt x="174" y="50"/>
                  <a:pt x="172" y="45"/>
                  <a:pt x="169" y="41"/>
                </a:cubicBezTo>
                <a:cubicBezTo>
                  <a:pt x="167" y="37"/>
                  <a:pt x="164" y="33"/>
                  <a:pt x="162" y="29"/>
                </a:cubicBezTo>
                <a:cubicBezTo>
                  <a:pt x="167" y="22"/>
                  <a:pt x="174" y="15"/>
                  <a:pt x="178" y="6"/>
                </a:cubicBezTo>
                <a:cubicBezTo>
                  <a:pt x="179" y="12"/>
                  <a:pt x="197" y="26"/>
                  <a:pt x="198" y="32"/>
                </a:cubicBezTo>
                <a:cubicBezTo>
                  <a:pt x="198" y="40"/>
                  <a:pt x="190" y="45"/>
                  <a:pt x="185" y="52"/>
                </a:cubicBezTo>
                <a:cubicBezTo>
                  <a:pt x="179" y="49"/>
                  <a:pt x="197" y="27"/>
                  <a:pt x="181" y="27"/>
                </a:cubicBezTo>
                <a:cubicBezTo>
                  <a:pt x="172" y="28"/>
                  <a:pt x="174" y="42"/>
                  <a:pt x="178" y="50"/>
                </a:cubicBezTo>
                <a:close/>
                <a:moveTo>
                  <a:pt x="181" y="308"/>
                </a:moveTo>
                <a:cubicBezTo>
                  <a:pt x="185" y="308"/>
                  <a:pt x="188" y="313"/>
                  <a:pt x="190" y="317"/>
                </a:cubicBezTo>
                <a:cubicBezTo>
                  <a:pt x="193" y="321"/>
                  <a:pt x="195" y="325"/>
                  <a:pt x="197" y="329"/>
                </a:cubicBezTo>
                <a:cubicBezTo>
                  <a:pt x="192" y="336"/>
                  <a:pt x="185" y="343"/>
                  <a:pt x="181" y="352"/>
                </a:cubicBezTo>
                <a:cubicBezTo>
                  <a:pt x="181" y="346"/>
                  <a:pt x="162" y="332"/>
                  <a:pt x="161" y="326"/>
                </a:cubicBezTo>
                <a:cubicBezTo>
                  <a:pt x="161" y="318"/>
                  <a:pt x="170" y="313"/>
                  <a:pt x="174" y="306"/>
                </a:cubicBezTo>
                <a:cubicBezTo>
                  <a:pt x="181" y="309"/>
                  <a:pt x="162" y="331"/>
                  <a:pt x="178" y="331"/>
                </a:cubicBezTo>
                <a:cubicBezTo>
                  <a:pt x="188" y="330"/>
                  <a:pt x="185" y="316"/>
                  <a:pt x="181" y="308"/>
                </a:cubicBezTo>
                <a:close/>
                <a:moveTo>
                  <a:pt x="326" y="197"/>
                </a:moveTo>
                <a:cubicBezTo>
                  <a:pt x="319" y="198"/>
                  <a:pt x="313" y="189"/>
                  <a:pt x="307" y="184"/>
                </a:cubicBezTo>
                <a:cubicBezTo>
                  <a:pt x="310" y="178"/>
                  <a:pt x="332" y="197"/>
                  <a:pt x="331" y="180"/>
                </a:cubicBezTo>
                <a:cubicBezTo>
                  <a:pt x="331" y="171"/>
                  <a:pt x="317" y="174"/>
                  <a:pt x="309" y="177"/>
                </a:cubicBezTo>
                <a:cubicBezTo>
                  <a:pt x="308" y="174"/>
                  <a:pt x="314" y="171"/>
                  <a:pt x="318" y="168"/>
                </a:cubicBezTo>
                <a:cubicBezTo>
                  <a:pt x="321" y="166"/>
                  <a:pt x="326" y="163"/>
                  <a:pt x="329" y="162"/>
                </a:cubicBezTo>
                <a:cubicBezTo>
                  <a:pt x="337" y="167"/>
                  <a:pt x="343" y="173"/>
                  <a:pt x="352" y="177"/>
                </a:cubicBezTo>
                <a:cubicBezTo>
                  <a:pt x="347" y="178"/>
                  <a:pt x="333" y="197"/>
                  <a:pt x="326" y="197"/>
                </a:cubicBezTo>
                <a:close/>
              </a:path>
            </a:pathLst>
          </a:custGeom>
          <a:solidFill>
            <a:schemeClr val="bg1">
              <a:alpha val="61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Tytuł 62">
            <a:extLst>
              <a:ext uri="{FF2B5EF4-FFF2-40B4-BE49-F238E27FC236}">
                <a16:creationId xmlns:a16="http://schemas.microsoft.com/office/drawing/2014/main" id="{6CA117DF-C1DB-4B28-BEA3-98430DFE048C}"/>
              </a:ext>
            </a:extLst>
          </p:cNvPr>
          <p:cNvSpPr>
            <a:spLocks noGrp="1"/>
          </p:cNvSpPr>
          <p:nvPr>
            <p:ph type="title"/>
          </p:nvPr>
        </p:nvSpPr>
        <p:spPr/>
        <p:txBody>
          <a:bodyPr/>
          <a:lstStyle/>
          <a:p>
            <a:r>
              <a:rPr lang="en-US" dirty="0"/>
              <a:t>New Year Resolution List Template</a:t>
            </a:r>
          </a:p>
        </p:txBody>
      </p:sp>
      <p:grpSp>
        <p:nvGrpSpPr>
          <p:cNvPr id="77" name="Grupa 76">
            <a:extLst>
              <a:ext uri="{FF2B5EF4-FFF2-40B4-BE49-F238E27FC236}">
                <a16:creationId xmlns:a16="http://schemas.microsoft.com/office/drawing/2014/main" id="{38244A1D-DAA0-F8CE-CB14-F12E69B36842}"/>
              </a:ext>
            </a:extLst>
          </p:cNvPr>
          <p:cNvGrpSpPr/>
          <p:nvPr/>
        </p:nvGrpSpPr>
        <p:grpSpPr>
          <a:xfrm>
            <a:off x="5519936" y="1052736"/>
            <a:ext cx="6040271" cy="5180722"/>
            <a:chOff x="5519936" y="1133629"/>
            <a:chExt cx="6040271" cy="5180722"/>
          </a:xfrm>
        </p:grpSpPr>
        <p:sp>
          <p:nvSpPr>
            <p:cNvPr id="47" name="Rectangle: Rounded Corners 3">
              <a:extLst>
                <a:ext uri="{FF2B5EF4-FFF2-40B4-BE49-F238E27FC236}">
                  <a16:creationId xmlns:a16="http://schemas.microsoft.com/office/drawing/2014/main" id="{A67076C7-66AD-9C2C-E2D1-5714A8D896AB}"/>
                </a:ext>
              </a:extLst>
            </p:cNvPr>
            <p:cNvSpPr/>
            <p:nvPr/>
          </p:nvSpPr>
          <p:spPr>
            <a:xfrm>
              <a:off x="5519936" y="1612717"/>
              <a:ext cx="6040271" cy="4701634"/>
            </a:xfrm>
            <a:prstGeom prst="roundRect">
              <a:avLst>
                <a:gd name="adj" fmla="val 2848"/>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Rounded Corners 33">
              <a:extLst>
                <a:ext uri="{FF2B5EF4-FFF2-40B4-BE49-F238E27FC236}">
                  <a16:creationId xmlns:a16="http://schemas.microsoft.com/office/drawing/2014/main" id="{9D6A5F4E-F700-4D0D-FBFA-7E416982EB96}"/>
                </a:ext>
              </a:extLst>
            </p:cNvPr>
            <p:cNvSpPr/>
            <p:nvPr/>
          </p:nvSpPr>
          <p:spPr>
            <a:xfrm rot="120000">
              <a:off x="5680735" y="1892963"/>
              <a:ext cx="3243141" cy="4231335"/>
            </a:xfrm>
            <a:prstGeom prst="roundRect">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Rounded Corners 33">
              <a:extLst>
                <a:ext uri="{FF2B5EF4-FFF2-40B4-BE49-F238E27FC236}">
                  <a16:creationId xmlns:a16="http://schemas.microsoft.com/office/drawing/2014/main" id="{1E78B193-66D5-5E5D-BE17-BC000A1F2A39}"/>
                </a:ext>
              </a:extLst>
            </p:cNvPr>
            <p:cNvSpPr/>
            <p:nvPr/>
          </p:nvSpPr>
          <p:spPr>
            <a:xfrm>
              <a:off x="5720550" y="1830843"/>
              <a:ext cx="5639264" cy="4265382"/>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7">
              <a:extLst>
                <a:ext uri="{FF2B5EF4-FFF2-40B4-BE49-F238E27FC236}">
                  <a16:creationId xmlns:a16="http://schemas.microsoft.com/office/drawing/2014/main" id="{074CD9D4-56FD-5A10-E5C3-6B6287C330AE}"/>
                </a:ext>
              </a:extLst>
            </p:cNvPr>
            <p:cNvSpPr/>
            <p:nvPr/>
          </p:nvSpPr>
          <p:spPr>
            <a:xfrm>
              <a:off x="7630652" y="1133629"/>
              <a:ext cx="1818836" cy="803007"/>
            </a:xfrm>
            <a:custGeom>
              <a:avLst/>
              <a:gdLst>
                <a:gd name="connsiteX0" fmla="*/ 842499 w 1684999"/>
                <a:gd name="connsiteY0" fmla="*/ 146969 h 743918"/>
                <a:gd name="connsiteX1" fmla="*/ 624886 w 1684999"/>
                <a:gd name="connsiteY1" fmla="*/ 364582 h 743918"/>
                <a:gd name="connsiteX2" fmla="*/ 842499 w 1684999"/>
                <a:gd name="connsiteY2" fmla="*/ 582195 h 743918"/>
                <a:gd name="connsiteX3" fmla="*/ 1060112 w 1684999"/>
                <a:gd name="connsiteY3" fmla="*/ 364582 h 743918"/>
                <a:gd name="connsiteX4" fmla="*/ 842499 w 1684999"/>
                <a:gd name="connsiteY4" fmla="*/ 146969 h 743918"/>
                <a:gd name="connsiteX5" fmla="*/ 842499 w 1684999"/>
                <a:gd name="connsiteY5" fmla="*/ 0 h 743918"/>
                <a:gd name="connsiteX6" fmla="*/ 1207080 w 1684999"/>
                <a:gd name="connsiteY6" fmla="*/ 364581 h 743918"/>
                <a:gd name="connsiteX7" fmla="*/ 1199582 w 1684999"/>
                <a:gd name="connsiteY7" fmla="*/ 401719 h 743918"/>
                <a:gd name="connsiteX8" fmla="*/ 1534572 w 1684999"/>
                <a:gd name="connsiteY8" fmla="*/ 401719 h 743918"/>
                <a:gd name="connsiteX9" fmla="*/ 1684999 w 1684999"/>
                <a:gd name="connsiteY9" fmla="*/ 552146 h 743918"/>
                <a:gd name="connsiteX10" fmla="*/ 1684999 w 1684999"/>
                <a:gd name="connsiteY10" fmla="*/ 699839 h 743918"/>
                <a:gd name="connsiteX11" fmla="*/ 1640920 w 1684999"/>
                <a:gd name="connsiteY11" fmla="*/ 743918 h 743918"/>
                <a:gd name="connsiteX12" fmla="*/ 44079 w 1684999"/>
                <a:gd name="connsiteY12" fmla="*/ 743918 h 743918"/>
                <a:gd name="connsiteX13" fmla="*/ 0 w 1684999"/>
                <a:gd name="connsiteY13" fmla="*/ 699839 h 743918"/>
                <a:gd name="connsiteX14" fmla="*/ 0 w 1684999"/>
                <a:gd name="connsiteY14" fmla="*/ 552146 h 743918"/>
                <a:gd name="connsiteX15" fmla="*/ 150427 w 1684999"/>
                <a:gd name="connsiteY15" fmla="*/ 401719 h 743918"/>
                <a:gd name="connsiteX16" fmla="*/ 485416 w 1684999"/>
                <a:gd name="connsiteY16" fmla="*/ 401719 h 743918"/>
                <a:gd name="connsiteX17" fmla="*/ 477918 w 1684999"/>
                <a:gd name="connsiteY17" fmla="*/ 364581 h 743918"/>
                <a:gd name="connsiteX18" fmla="*/ 842499 w 1684999"/>
                <a:gd name="connsiteY18" fmla="*/ 0 h 74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4999" h="743918">
                  <a:moveTo>
                    <a:pt x="842499" y="146969"/>
                  </a:moveTo>
                  <a:cubicBezTo>
                    <a:pt x="722315" y="146969"/>
                    <a:pt x="624886" y="244398"/>
                    <a:pt x="624886" y="364582"/>
                  </a:cubicBezTo>
                  <a:cubicBezTo>
                    <a:pt x="624886" y="484766"/>
                    <a:pt x="722315" y="582195"/>
                    <a:pt x="842499" y="582195"/>
                  </a:cubicBezTo>
                  <a:cubicBezTo>
                    <a:pt x="962683" y="582195"/>
                    <a:pt x="1060112" y="484766"/>
                    <a:pt x="1060112" y="364582"/>
                  </a:cubicBezTo>
                  <a:cubicBezTo>
                    <a:pt x="1060112" y="244398"/>
                    <a:pt x="962683" y="146969"/>
                    <a:pt x="842499" y="146969"/>
                  </a:cubicBezTo>
                  <a:close/>
                  <a:moveTo>
                    <a:pt x="842499" y="0"/>
                  </a:moveTo>
                  <a:cubicBezTo>
                    <a:pt x="1043852" y="0"/>
                    <a:pt x="1207080" y="163228"/>
                    <a:pt x="1207080" y="364581"/>
                  </a:cubicBezTo>
                  <a:lnTo>
                    <a:pt x="1199582" y="401719"/>
                  </a:lnTo>
                  <a:lnTo>
                    <a:pt x="1534572" y="401719"/>
                  </a:lnTo>
                  <a:cubicBezTo>
                    <a:pt x="1617651" y="401719"/>
                    <a:pt x="1684999" y="469067"/>
                    <a:pt x="1684999" y="552146"/>
                  </a:cubicBezTo>
                  <a:lnTo>
                    <a:pt x="1684999" y="699839"/>
                  </a:lnTo>
                  <a:cubicBezTo>
                    <a:pt x="1684999" y="724183"/>
                    <a:pt x="1665264" y="743918"/>
                    <a:pt x="1640920" y="743918"/>
                  </a:cubicBezTo>
                  <a:lnTo>
                    <a:pt x="44079" y="743918"/>
                  </a:lnTo>
                  <a:cubicBezTo>
                    <a:pt x="19735" y="743918"/>
                    <a:pt x="0" y="724183"/>
                    <a:pt x="0" y="699839"/>
                  </a:cubicBezTo>
                  <a:lnTo>
                    <a:pt x="0" y="552146"/>
                  </a:lnTo>
                  <a:cubicBezTo>
                    <a:pt x="0" y="469067"/>
                    <a:pt x="67348" y="401719"/>
                    <a:pt x="150427" y="401719"/>
                  </a:cubicBezTo>
                  <a:lnTo>
                    <a:pt x="485416" y="401719"/>
                  </a:lnTo>
                  <a:lnTo>
                    <a:pt x="477918" y="364581"/>
                  </a:lnTo>
                  <a:cubicBezTo>
                    <a:pt x="477918" y="163228"/>
                    <a:pt x="641146" y="0"/>
                    <a:pt x="842499"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grpSp>
      <p:sp>
        <p:nvSpPr>
          <p:cNvPr id="64" name="Freeform 38">
            <a:extLst>
              <a:ext uri="{FF2B5EF4-FFF2-40B4-BE49-F238E27FC236}">
                <a16:creationId xmlns:a16="http://schemas.microsoft.com/office/drawing/2014/main" id="{55BB2198-C795-1221-9D51-297F05F29634}"/>
              </a:ext>
            </a:extLst>
          </p:cNvPr>
          <p:cNvSpPr>
            <a:spLocks noEditPoints="1"/>
          </p:cNvSpPr>
          <p:nvPr/>
        </p:nvSpPr>
        <p:spPr bwMode="auto">
          <a:xfrm>
            <a:off x="10427588" y="4927173"/>
            <a:ext cx="1174306" cy="1171536"/>
          </a:xfrm>
          <a:custGeom>
            <a:avLst/>
            <a:gdLst>
              <a:gd name="T0" fmla="*/ 301 w 359"/>
              <a:gd name="T1" fmla="*/ 150 h 358"/>
              <a:gd name="T2" fmla="*/ 275 w 359"/>
              <a:gd name="T3" fmla="*/ 147 h 358"/>
              <a:gd name="T4" fmla="*/ 230 w 359"/>
              <a:gd name="T5" fmla="*/ 135 h 358"/>
              <a:gd name="T6" fmla="*/ 275 w 359"/>
              <a:gd name="T7" fmla="*/ 117 h 358"/>
              <a:gd name="T8" fmla="*/ 254 w 359"/>
              <a:gd name="T9" fmla="*/ 111 h 358"/>
              <a:gd name="T10" fmla="*/ 269 w 359"/>
              <a:gd name="T11" fmla="*/ 55 h 358"/>
              <a:gd name="T12" fmla="*/ 239 w 359"/>
              <a:gd name="T13" fmla="*/ 78 h 358"/>
              <a:gd name="T14" fmla="*/ 217 w 359"/>
              <a:gd name="T15" fmla="*/ 96 h 358"/>
              <a:gd name="T16" fmla="*/ 203 w 359"/>
              <a:gd name="T17" fmla="*/ 93 h 358"/>
              <a:gd name="T18" fmla="*/ 207 w 359"/>
              <a:gd name="T19" fmla="*/ 68 h 358"/>
              <a:gd name="T20" fmla="*/ 204 w 359"/>
              <a:gd name="T21" fmla="*/ 36 h 358"/>
              <a:gd name="T22" fmla="*/ 176 w 359"/>
              <a:gd name="T23" fmla="*/ 77 h 358"/>
              <a:gd name="T24" fmla="*/ 178 w 359"/>
              <a:gd name="T25" fmla="*/ 87 h 358"/>
              <a:gd name="T26" fmla="*/ 150 w 359"/>
              <a:gd name="T27" fmla="*/ 97 h 358"/>
              <a:gd name="T28" fmla="*/ 127 w 359"/>
              <a:gd name="T29" fmla="*/ 85 h 358"/>
              <a:gd name="T30" fmla="*/ 120 w 359"/>
              <a:gd name="T31" fmla="*/ 78 h 358"/>
              <a:gd name="T32" fmla="*/ 90 w 359"/>
              <a:gd name="T33" fmla="*/ 55 h 358"/>
              <a:gd name="T34" fmla="*/ 88 w 359"/>
              <a:gd name="T35" fmla="*/ 108 h 358"/>
              <a:gd name="T36" fmla="*/ 126 w 359"/>
              <a:gd name="T37" fmla="*/ 129 h 358"/>
              <a:gd name="T38" fmla="*/ 131 w 359"/>
              <a:gd name="T39" fmla="*/ 134 h 358"/>
              <a:gd name="T40" fmla="*/ 103 w 359"/>
              <a:gd name="T41" fmla="*/ 175 h 358"/>
              <a:gd name="T42" fmla="*/ 55 w 359"/>
              <a:gd name="T43" fmla="*/ 147 h 358"/>
              <a:gd name="T44" fmla="*/ 18 w 359"/>
              <a:gd name="T45" fmla="*/ 167 h 358"/>
              <a:gd name="T46" fmla="*/ 57 w 359"/>
              <a:gd name="T47" fmla="*/ 192 h 358"/>
              <a:gd name="T48" fmla="*/ 93 w 359"/>
              <a:gd name="T49" fmla="*/ 197 h 358"/>
              <a:gd name="T50" fmla="*/ 174 w 359"/>
              <a:gd name="T51" fmla="*/ 181 h 358"/>
              <a:gd name="T52" fmla="*/ 112 w 359"/>
              <a:gd name="T53" fmla="*/ 240 h 358"/>
              <a:gd name="T54" fmla="*/ 76 w 359"/>
              <a:gd name="T55" fmla="*/ 252 h 358"/>
              <a:gd name="T56" fmla="*/ 54 w 359"/>
              <a:gd name="T57" fmla="*/ 307 h 358"/>
              <a:gd name="T58" fmla="*/ 115 w 359"/>
              <a:gd name="T59" fmla="*/ 285 h 358"/>
              <a:gd name="T60" fmla="*/ 135 w 359"/>
              <a:gd name="T61" fmla="*/ 269 h 358"/>
              <a:gd name="T62" fmla="*/ 175 w 359"/>
              <a:gd name="T63" fmla="*/ 245 h 358"/>
              <a:gd name="T64" fmla="*/ 157 w 359"/>
              <a:gd name="T65" fmla="*/ 290 h 358"/>
              <a:gd name="T66" fmla="*/ 175 w 359"/>
              <a:gd name="T67" fmla="*/ 280 h 358"/>
              <a:gd name="T68" fmla="*/ 204 w 359"/>
              <a:gd name="T69" fmla="*/ 330 h 358"/>
              <a:gd name="T70" fmla="*/ 209 w 359"/>
              <a:gd name="T71" fmla="*/ 292 h 358"/>
              <a:gd name="T72" fmla="*/ 212 w 359"/>
              <a:gd name="T73" fmla="*/ 264 h 358"/>
              <a:gd name="T74" fmla="*/ 224 w 359"/>
              <a:gd name="T75" fmla="*/ 256 h 358"/>
              <a:gd name="T76" fmla="*/ 239 w 359"/>
              <a:gd name="T77" fmla="*/ 277 h 358"/>
              <a:gd name="T78" fmla="*/ 264 w 359"/>
              <a:gd name="T79" fmla="*/ 297 h 358"/>
              <a:gd name="T80" fmla="*/ 254 w 359"/>
              <a:gd name="T81" fmla="*/ 249 h 358"/>
              <a:gd name="T82" fmla="*/ 246 w 359"/>
              <a:gd name="T83" fmla="*/ 243 h 358"/>
              <a:gd name="T84" fmla="*/ 259 w 359"/>
              <a:gd name="T85" fmla="*/ 216 h 358"/>
              <a:gd name="T86" fmla="*/ 283 w 359"/>
              <a:gd name="T87" fmla="*/ 208 h 358"/>
              <a:gd name="T88" fmla="*/ 293 w 359"/>
              <a:gd name="T89" fmla="*/ 208 h 358"/>
              <a:gd name="T90" fmla="*/ 330 w 359"/>
              <a:gd name="T91" fmla="*/ 203 h 358"/>
              <a:gd name="T92" fmla="*/ 273 w 359"/>
              <a:gd name="T93" fmla="*/ 61 h 358"/>
              <a:gd name="T94" fmla="*/ 270 w 359"/>
              <a:gd name="T95" fmla="*/ 87 h 358"/>
              <a:gd name="T96" fmla="*/ 61 w 359"/>
              <a:gd name="T97" fmla="*/ 85 h 358"/>
              <a:gd name="T98" fmla="*/ 28 w 359"/>
              <a:gd name="T99" fmla="*/ 178 h 358"/>
              <a:gd name="T100" fmla="*/ 33 w 359"/>
              <a:gd name="T101" fmla="*/ 161 h 358"/>
              <a:gd name="T102" fmla="*/ 59 w 359"/>
              <a:gd name="T103" fmla="*/ 302 h 358"/>
              <a:gd name="T104" fmla="*/ 90 w 359"/>
              <a:gd name="T105" fmla="*/ 284 h 358"/>
              <a:gd name="T106" fmla="*/ 303 w 359"/>
              <a:gd name="T107" fmla="*/ 300 h 358"/>
              <a:gd name="T108" fmla="*/ 169 w 359"/>
              <a:gd name="T109" fmla="*/ 41 h 358"/>
              <a:gd name="T110" fmla="*/ 181 w 359"/>
              <a:gd name="T111" fmla="*/ 27 h 358"/>
              <a:gd name="T112" fmla="*/ 181 w 359"/>
              <a:gd name="T113" fmla="*/ 352 h 358"/>
              <a:gd name="T114" fmla="*/ 326 w 359"/>
              <a:gd name="T115" fmla="*/ 197 h 358"/>
              <a:gd name="T116" fmla="*/ 329 w 359"/>
              <a:gd name="T117" fmla="*/ 16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9" h="358">
                <a:moveTo>
                  <a:pt x="330" y="155"/>
                </a:moveTo>
                <a:cubicBezTo>
                  <a:pt x="312" y="159"/>
                  <a:pt x="303" y="183"/>
                  <a:pt x="282" y="175"/>
                </a:cubicBezTo>
                <a:cubicBezTo>
                  <a:pt x="287" y="172"/>
                  <a:pt x="290" y="168"/>
                  <a:pt x="295" y="164"/>
                </a:cubicBezTo>
                <a:cubicBezTo>
                  <a:pt x="297" y="165"/>
                  <a:pt x="299" y="167"/>
                  <a:pt x="303" y="166"/>
                </a:cubicBezTo>
                <a:cubicBezTo>
                  <a:pt x="307" y="162"/>
                  <a:pt x="304" y="154"/>
                  <a:pt x="301" y="150"/>
                </a:cubicBezTo>
                <a:cubicBezTo>
                  <a:pt x="298" y="150"/>
                  <a:pt x="295" y="150"/>
                  <a:pt x="293" y="150"/>
                </a:cubicBezTo>
                <a:cubicBezTo>
                  <a:pt x="291" y="163"/>
                  <a:pt x="281" y="169"/>
                  <a:pt x="272" y="177"/>
                </a:cubicBezTo>
                <a:cubicBezTo>
                  <a:pt x="265" y="178"/>
                  <a:pt x="257" y="176"/>
                  <a:pt x="253" y="176"/>
                </a:cubicBezTo>
                <a:cubicBezTo>
                  <a:pt x="258" y="171"/>
                  <a:pt x="263" y="167"/>
                  <a:pt x="266" y="161"/>
                </a:cubicBezTo>
                <a:cubicBezTo>
                  <a:pt x="275" y="162"/>
                  <a:pt x="279" y="153"/>
                  <a:pt x="275" y="147"/>
                </a:cubicBezTo>
                <a:cubicBezTo>
                  <a:pt x="272" y="147"/>
                  <a:pt x="268" y="147"/>
                  <a:pt x="265" y="147"/>
                </a:cubicBezTo>
                <a:cubicBezTo>
                  <a:pt x="264" y="148"/>
                  <a:pt x="265" y="150"/>
                  <a:pt x="262" y="150"/>
                </a:cubicBezTo>
                <a:cubicBezTo>
                  <a:pt x="262" y="164"/>
                  <a:pt x="251" y="167"/>
                  <a:pt x="246" y="176"/>
                </a:cubicBezTo>
                <a:cubicBezTo>
                  <a:pt x="230" y="176"/>
                  <a:pt x="207" y="177"/>
                  <a:pt x="186" y="177"/>
                </a:cubicBezTo>
                <a:cubicBezTo>
                  <a:pt x="199" y="164"/>
                  <a:pt x="214" y="151"/>
                  <a:pt x="230" y="135"/>
                </a:cubicBezTo>
                <a:cubicBezTo>
                  <a:pt x="239" y="134"/>
                  <a:pt x="248" y="134"/>
                  <a:pt x="257" y="134"/>
                </a:cubicBezTo>
                <a:cubicBezTo>
                  <a:pt x="260" y="143"/>
                  <a:pt x="280" y="137"/>
                  <a:pt x="273" y="127"/>
                </a:cubicBezTo>
                <a:cubicBezTo>
                  <a:pt x="262" y="124"/>
                  <a:pt x="246" y="133"/>
                  <a:pt x="237" y="128"/>
                </a:cubicBezTo>
                <a:cubicBezTo>
                  <a:pt x="241" y="123"/>
                  <a:pt x="242" y="122"/>
                  <a:pt x="247" y="118"/>
                </a:cubicBezTo>
                <a:cubicBezTo>
                  <a:pt x="255" y="118"/>
                  <a:pt x="266" y="115"/>
                  <a:pt x="275" y="117"/>
                </a:cubicBezTo>
                <a:cubicBezTo>
                  <a:pt x="275" y="117"/>
                  <a:pt x="277" y="119"/>
                  <a:pt x="277" y="120"/>
                </a:cubicBezTo>
                <a:cubicBezTo>
                  <a:pt x="277" y="120"/>
                  <a:pt x="280" y="120"/>
                  <a:pt x="280" y="120"/>
                </a:cubicBezTo>
                <a:cubicBezTo>
                  <a:pt x="284" y="120"/>
                  <a:pt x="289" y="117"/>
                  <a:pt x="291" y="113"/>
                </a:cubicBezTo>
                <a:cubicBezTo>
                  <a:pt x="291" y="110"/>
                  <a:pt x="286" y="107"/>
                  <a:pt x="284" y="106"/>
                </a:cubicBezTo>
                <a:cubicBezTo>
                  <a:pt x="274" y="113"/>
                  <a:pt x="261" y="112"/>
                  <a:pt x="254" y="111"/>
                </a:cubicBezTo>
                <a:cubicBezTo>
                  <a:pt x="265" y="92"/>
                  <a:pt x="283" y="102"/>
                  <a:pt x="298" y="95"/>
                </a:cubicBezTo>
                <a:cubicBezTo>
                  <a:pt x="297" y="90"/>
                  <a:pt x="301" y="93"/>
                  <a:pt x="303" y="90"/>
                </a:cubicBezTo>
                <a:cubicBezTo>
                  <a:pt x="304" y="84"/>
                  <a:pt x="304" y="79"/>
                  <a:pt x="303" y="73"/>
                </a:cubicBezTo>
                <a:cubicBezTo>
                  <a:pt x="305" y="66"/>
                  <a:pt x="309" y="58"/>
                  <a:pt x="305" y="51"/>
                </a:cubicBezTo>
                <a:cubicBezTo>
                  <a:pt x="293" y="50"/>
                  <a:pt x="281" y="56"/>
                  <a:pt x="269" y="55"/>
                </a:cubicBezTo>
                <a:cubicBezTo>
                  <a:pt x="259" y="71"/>
                  <a:pt x="270" y="94"/>
                  <a:pt x="249" y="104"/>
                </a:cubicBezTo>
                <a:cubicBezTo>
                  <a:pt x="250" y="99"/>
                  <a:pt x="250" y="93"/>
                  <a:pt x="251" y="87"/>
                </a:cubicBezTo>
                <a:cubicBezTo>
                  <a:pt x="253" y="86"/>
                  <a:pt x="255" y="86"/>
                  <a:pt x="258" y="83"/>
                </a:cubicBezTo>
                <a:cubicBezTo>
                  <a:pt x="258" y="77"/>
                  <a:pt x="250" y="73"/>
                  <a:pt x="244" y="73"/>
                </a:cubicBezTo>
                <a:cubicBezTo>
                  <a:pt x="243" y="75"/>
                  <a:pt x="241" y="76"/>
                  <a:pt x="239" y="78"/>
                </a:cubicBezTo>
                <a:cubicBezTo>
                  <a:pt x="247" y="89"/>
                  <a:pt x="244" y="100"/>
                  <a:pt x="244" y="113"/>
                </a:cubicBezTo>
                <a:cubicBezTo>
                  <a:pt x="239" y="118"/>
                  <a:pt x="233" y="122"/>
                  <a:pt x="230" y="125"/>
                </a:cubicBezTo>
                <a:cubicBezTo>
                  <a:pt x="229" y="118"/>
                  <a:pt x="230" y="112"/>
                  <a:pt x="228" y="105"/>
                </a:cubicBezTo>
                <a:cubicBezTo>
                  <a:pt x="235" y="99"/>
                  <a:pt x="232" y="90"/>
                  <a:pt x="224" y="89"/>
                </a:cubicBezTo>
                <a:cubicBezTo>
                  <a:pt x="222" y="91"/>
                  <a:pt x="219" y="93"/>
                  <a:pt x="217" y="96"/>
                </a:cubicBezTo>
                <a:cubicBezTo>
                  <a:pt x="217" y="97"/>
                  <a:pt x="220" y="99"/>
                  <a:pt x="217" y="100"/>
                </a:cubicBezTo>
                <a:cubicBezTo>
                  <a:pt x="227" y="110"/>
                  <a:pt x="222" y="120"/>
                  <a:pt x="225" y="130"/>
                </a:cubicBezTo>
                <a:cubicBezTo>
                  <a:pt x="213" y="142"/>
                  <a:pt x="198" y="158"/>
                  <a:pt x="182" y="173"/>
                </a:cubicBezTo>
                <a:cubicBezTo>
                  <a:pt x="183" y="154"/>
                  <a:pt x="184" y="135"/>
                  <a:pt x="184" y="113"/>
                </a:cubicBezTo>
                <a:cubicBezTo>
                  <a:pt x="190" y="106"/>
                  <a:pt x="196" y="99"/>
                  <a:pt x="203" y="93"/>
                </a:cubicBezTo>
                <a:cubicBezTo>
                  <a:pt x="211" y="97"/>
                  <a:pt x="221" y="78"/>
                  <a:pt x="209" y="76"/>
                </a:cubicBezTo>
                <a:cubicBezTo>
                  <a:pt x="199" y="82"/>
                  <a:pt x="194" y="99"/>
                  <a:pt x="184" y="103"/>
                </a:cubicBezTo>
                <a:cubicBezTo>
                  <a:pt x="184" y="96"/>
                  <a:pt x="184" y="95"/>
                  <a:pt x="184" y="88"/>
                </a:cubicBezTo>
                <a:cubicBezTo>
                  <a:pt x="190" y="82"/>
                  <a:pt x="196" y="73"/>
                  <a:pt x="203" y="68"/>
                </a:cubicBezTo>
                <a:cubicBezTo>
                  <a:pt x="203" y="68"/>
                  <a:pt x="206" y="68"/>
                  <a:pt x="207" y="68"/>
                </a:cubicBezTo>
                <a:cubicBezTo>
                  <a:pt x="207" y="68"/>
                  <a:pt x="209" y="66"/>
                  <a:pt x="209" y="66"/>
                </a:cubicBezTo>
                <a:cubicBezTo>
                  <a:pt x="211" y="64"/>
                  <a:pt x="213" y="58"/>
                  <a:pt x="212" y="54"/>
                </a:cubicBezTo>
                <a:cubicBezTo>
                  <a:pt x="210" y="52"/>
                  <a:pt x="204" y="53"/>
                  <a:pt x="202" y="54"/>
                </a:cubicBezTo>
                <a:cubicBezTo>
                  <a:pt x="200" y="65"/>
                  <a:pt x="190" y="74"/>
                  <a:pt x="184" y="78"/>
                </a:cubicBezTo>
                <a:cubicBezTo>
                  <a:pt x="179" y="57"/>
                  <a:pt x="198" y="52"/>
                  <a:pt x="204" y="36"/>
                </a:cubicBezTo>
                <a:cubicBezTo>
                  <a:pt x="200" y="34"/>
                  <a:pt x="205" y="33"/>
                  <a:pt x="204" y="28"/>
                </a:cubicBezTo>
                <a:cubicBezTo>
                  <a:pt x="200" y="24"/>
                  <a:pt x="197" y="20"/>
                  <a:pt x="192" y="17"/>
                </a:cubicBezTo>
                <a:cubicBezTo>
                  <a:pt x="189" y="10"/>
                  <a:pt x="186" y="2"/>
                  <a:pt x="178" y="0"/>
                </a:cubicBezTo>
                <a:cubicBezTo>
                  <a:pt x="169" y="8"/>
                  <a:pt x="164" y="20"/>
                  <a:pt x="155" y="28"/>
                </a:cubicBezTo>
                <a:cubicBezTo>
                  <a:pt x="159" y="47"/>
                  <a:pt x="184" y="55"/>
                  <a:pt x="176" y="77"/>
                </a:cubicBezTo>
                <a:cubicBezTo>
                  <a:pt x="173" y="72"/>
                  <a:pt x="168" y="69"/>
                  <a:pt x="165" y="64"/>
                </a:cubicBezTo>
                <a:cubicBezTo>
                  <a:pt x="166" y="62"/>
                  <a:pt x="168" y="60"/>
                  <a:pt x="167" y="56"/>
                </a:cubicBezTo>
                <a:cubicBezTo>
                  <a:pt x="162" y="52"/>
                  <a:pt x="155" y="54"/>
                  <a:pt x="150" y="58"/>
                </a:cubicBezTo>
                <a:cubicBezTo>
                  <a:pt x="150" y="61"/>
                  <a:pt x="150" y="63"/>
                  <a:pt x="150" y="66"/>
                </a:cubicBezTo>
                <a:cubicBezTo>
                  <a:pt x="164" y="67"/>
                  <a:pt x="170" y="78"/>
                  <a:pt x="178" y="87"/>
                </a:cubicBezTo>
                <a:cubicBezTo>
                  <a:pt x="178" y="94"/>
                  <a:pt x="177" y="101"/>
                  <a:pt x="177" y="106"/>
                </a:cubicBezTo>
                <a:cubicBezTo>
                  <a:pt x="172" y="101"/>
                  <a:pt x="168" y="96"/>
                  <a:pt x="161" y="93"/>
                </a:cubicBezTo>
                <a:cubicBezTo>
                  <a:pt x="163" y="83"/>
                  <a:pt x="154" y="79"/>
                  <a:pt x="147" y="84"/>
                </a:cubicBezTo>
                <a:cubicBezTo>
                  <a:pt x="147" y="87"/>
                  <a:pt x="147" y="90"/>
                  <a:pt x="147" y="94"/>
                </a:cubicBezTo>
                <a:cubicBezTo>
                  <a:pt x="148" y="95"/>
                  <a:pt x="151" y="94"/>
                  <a:pt x="150" y="97"/>
                </a:cubicBezTo>
                <a:cubicBezTo>
                  <a:pt x="165" y="97"/>
                  <a:pt x="168" y="107"/>
                  <a:pt x="177" y="113"/>
                </a:cubicBezTo>
                <a:cubicBezTo>
                  <a:pt x="177" y="129"/>
                  <a:pt x="178" y="151"/>
                  <a:pt x="177" y="173"/>
                </a:cubicBezTo>
                <a:cubicBezTo>
                  <a:pt x="165" y="159"/>
                  <a:pt x="152" y="145"/>
                  <a:pt x="136" y="129"/>
                </a:cubicBezTo>
                <a:cubicBezTo>
                  <a:pt x="135" y="120"/>
                  <a:pt x="135" y="111"/>
                  <a:pt x="135" y="102"/>
                </a:cubicBezTo>
                <a:cubicBezTo>
                  <a:pt x="144" y="98"/>
                  <a:pt x="138" y="79"/>
                  <a:pt x="127" y="85"/>
                </a:cubicBezTo>
                <a:cubicBezTo>
                  <a:pt x="125" y="97"/>
                  <a:pt x="134" y="113"/>
                  <a:pt x="129" y="122"/>
                </a:cubicBezTo>
                <a:cubicBezTo>
                  <a:pt x="124" y="118"/>
                  <a:pt x="123" y="116"/>
                  <a:pt x="118" y="111"/>
                </a:cubicBezTo>
                <a:cubicBezTo>
                  <a:pt x="119" y="103"/>
                  <a:pt x="116" y="93"/>
                  <a:pt x="118" y="84"/>
                </a:cubicBezTo>
                <a:cubicBezTo>
                  <a:pt x="118" y="83"/>
                  <a:pt x="120" y="82"/>
                  <a:pt x="120" y="81"/>
                </a:cubicBezTo>
                <a:cubicBezTo>
                  <a:pt x="120" y="81"/>
                  <a:pt x="120" y="79"/>
                  <a:pt x="120" y="78"/>
                </a:cubicBezTo>
                <a:cubicBezTo>
                  <a:pt x="121" y="75"/>
                  <a:pt x="118" y="70"/>
                  <a:pt x="114" y="68"/>
                </a:cubicBezTo>
                <a:cubicBezTo>
                  <a:pt x="111" y="68"/>
                  <a:pt x="108" y="73"/>
                  <a:pt x="107" y="75"/>
                </a:cubicBezTo>
                <a:cubicBezTo>
                  <a:pt x="114" y="84"/>
                  <a:pt x="113" y="97"/>
                  <a:pt x="111" y="104"/>
                </a:cubicBezTo>
                <a:cubicBezTo>
                  <a:pt x="93" y="93"/>
                  <a:pt x="103" y="76"/>
                  <a:pt x="96" y="61"/>
                </a:cubicBezTo>
                <a:cubicBezTo>
                  <a:pt x="91" y="62"/>
                  <a:pt x="94" y="58"/>
                  <a:pt x="90" y="55"/>
                </a:cubicBezTo>
                <a:cubicBezTo>
                  <a:pt x="85" y="55"/>
                  <a:pt x="79" y="55"/>
                  <a:pt x="74" y="56"/>
                </a:cubicBezTo>
                <a:cubicBezTo>
                  <a:pt x="67" y="53"/>
                  <a:pt x="59" y="50"/>
                  <a:pt x="52" y="53"/>
                </a:cubicBezTo>
                <a:cubicBezTo>
                  <a:pt x="51" y="65"/>
                  <a:pt x="57" y="78"/>
                  <a:pt x="56" y="90"/>
                </a:cubicBezTo>
                <a:cubicBezTo>
                  <a:pt x="72" y="100"/>
                  <a:pt x="95" y="89"/>
                  <a:pt x="105" y="109"/>
                </a:cubicBezTo>
                <a:cubicBezTo>
                  <a:pt x="99" y="108"/>
                  <a:pt x="94" y="109"/>
                  <a:pt x="88" y="108"/>
                </a:cubicBezTo>
                <a:cubicBezTo>
                  <a:pt x="87" y="106"/>
                  <a:pt x="87" y="103"/>
                  <a:pt x="84" y="101"/>
                </a:cubicBezTo>
                <a:cubicBezTo>
                  <a:pt x="77" y="101"/>
                  <a:pt x="74" y="109"/>
                  <a:pt x="73" y="114"/>
                </a:cubicBezTo>
                <a:cubicBezTo>
                  <a:pt x="75" y="116"/>
                  <a:pt x="77" y="118"/>
                  <a:pt x="79" y="120"/>
                </a:cubicBezTo>
                <a:cubicBezTo>
                  <a:pt x="89" y="111"/>
                  <a:pt x="101" y="115"/>
                  <a:pt x="113" y="115"/>
                </a:cubicBezTo>
                <a:cubicBezTo>
                  <a:pt x="119" y="120"/>
                  <a:pt x="123" y="126"/>
                  <a:pt x="126" y="129"/>
                </a:cubicBezTo>
                <a:cubicBezTo>
                  <a:pt x="119" y="129"/>
                  <a:pt x="112" y="129"/>
                  <a:pt x="106" y="131"/>
                </a:cubicBezTo>
                <a:cubicBezTo>
                  <a:pt x="100" y="123"/>
                  <a:pt x="91" y="127"/>
                  <a:pt x="90" y="135"/>
                </a:cubicBezTo>
                <a:cubicBezTo>
                  <a:pt x="92" y="137"/>
                  <a:pt x="94" y="139"/>
                  <a:pt x="97" y="142"/>
                </a:cubicBezTo>
                <a:cubicBezTo>
                  <a:pt x="98" y="142"/>
                  <a:pt x="99" y="139"/>
                  <a:pt x="101" y="142"/>
                </a:cubicBezTo>
                <a:cubicBezTo>
                  <a:pt x="111" y="131"/>
                  <a:pt x="121" y="136"/>
                  <a:pt x="131" y="134"/>
                </a:cubicBezTo>
                <a:cubicBezTo>
                  <a:pt x="143" y="146"/>
                  <a:pt x="159" y="161"/>
                  <a:pt x="174" y="176"/>
                </a:cubicBezTo>
                <a:cubicBezTo>
                  <a:pt x="155" y="176"/>
                  <a:pt x="136" y="175"/>
                  <a:pt x="113" y="175"/>
                </a:cubicBezTo>
                <a:cubicBezTo>
                  <a:pt x="106" y="169"/>
                  <a:pt x="100" y="162"/>
                  <a:pt x="93" y="156"/>
                </a:cubicBezTo>
                <a:cubicBezTo>
                  <a:pt x="97" y="147"/>
                  <a:pt x="79" y="138"/>
                  <a:pt x="77" y="150"/>
                </a:cubicBezTo>
                <a:cubicBezTo>
                  <a:pt x="83" y="160"/>
                  <a:pt x="100" y="165"/>
                  <a:pt x="103" y="175"/>
                </a:cubicBezTo>
                <a:cubicBezTo>
                  <a:pt x="97" y="175"/>
                  <a:pt x="96" y="175"/>
                  <a:pt x="88" y="175"/>
                </a:cubicBezTo>
                <a:cubicBezTo>
                  <a:pt x="83" y="169"/>
                  <a:pt x="74" y="163"/>
                  <a:pt x="69" y="156"/>
                </a:cubicBezTo>
                <a:cubicBezTo>
                  <a:pt x="68" y="155"/>
                  <a:pt x="69" y="152"/>
                  <a:pt x="69" y="152"/>
                </a:cubicBezTo>
                <a:cubicBezTo>
                  <a:pt x="69" y="152"/>
                  <a:pt x="67" y="150"/>
                  <a:pt x="67" y="150"/>
                </a:cubicBezTo>
                <a:cubicBezTo>
                  <a:pt x="64" y="147"/>
                  <a:pt x="59" y="146"/>
                  <a:pt x="55" y="147"/>
                </a:cubicBezTo>
                <a:cubicBezTo>
                  <a:pt x="53" y="149"/>
                  <a:pt x="54" y="154"/>
                  <a:pt x="55" y="157"/>
                </a:cubicBezTo>
                <a:cubicBezTo>
                  <a:pt x="66" y="159"/>
                  <a:pt x="75" y="169"/>
                  <a:pt x="79" y="175"/>
                </a:cubicBezTo>
                <a:cubicBezTo>
                  <a:pt x="58" y="180"/>
                  <a:pt x="52" y="160"/>
                  <a:pt x="37" y="155"/>
                </a:cubicBezTo>
                <a:cubicBezTo>
                  <a:pt x="34" y="159"/>
                  <a:pt x="34" y="154"/>
                  <a:pt x="29" y="155"/>
                </a:cubicBezTo>
                <a:cubicBezTo>
                  <a:pt x="25" y="158"/>
                  <a:pt x="21" y="162"/>
                  <a:pt x="18" y="167"/>
                </a:cubicBezTo>
                <a:cubicBezTo>
                  <a:pt x="11" y="170"/>
                  <a:pt x="3" y="173"/>
                  <a:pt x="0" y="181"/>
                </a:cubicBezTo>
                <a:cubicBezTo>
                  <a:pt x="8" y="190"/>
                  <a:pt x="21" y="194"/>
                  <a:pt x="29" y="203"/>
                </a:cubicBezTo>
                <a:cubicBezTo>
                  <a:pt x="48" y="199"/>
                  <a:pt x="56" y="175"/>
                  <a:pt x="78" y="183"/>
                </a:cubicBezTo>
                <a:cubicBezTo>
                  <a:pt x="73" y="186"/>
                  <a:pt x="69" y="190"/>
                  <a:pt x="65" y="194"/>
                </a:cubicBezTo>
                <a:cubicBezTo>
                  <a:pt x="62" y="193"/>
                  <a:pt x="60" y="191"/>
                  <a:pt x="57" y="192"/>
                </a:cubicBezTo>
                <a:cubicBezTo>
                  <a:pt x="52" y="196"/>
                  <a:pt x="55" y="204"/>
                  <a:pt x="59" y="208"/>
                </a:cubicBezTo>
                <a:cubicBezTo>
                  <a:pt x="61" y="208"/>
                  <a:pt x="64" y="208"/>
                  <a:pt x="67" y="208"/>
                </a:cubicBezTo>
                <a:cubicBezTo>
                  <a:pt x="68" y="195"/>
                  <a:pt x="79" y="189"/>
                  <a:pt x="87" y="181"/>
                </a:cubicBezTo>
                <a:cubicBezTo>
                  <a:pt x="95" y="180"/>
                  <a:pt x="102" y="182"/>
                  <a:pt x="106" y="182"/>
                </a:cubicBezTo>
                <a:cubicBezTo>
                  <a:pt x="102" y="187"/>
                  <a:pt x="97" y="191"/>
                  <a:pt x="93" y="197"/>
                </a:cubicBezTo>
                <a:cubicBezTo>
                  <a:pt x="84" y="196"/>
                  <a:pt x="80" y="205"/>
                  <a:pt x="85" y="211"/>
                </a:cubicBezTo>
                <a:cubicBezTo>
                  <a:pt x="88" y="211"/>
                  <a:pt x="91" y="211"/>
                  <a:pt x="94" y="211"/>
                </a:cubicBezTo>
                <a:cubicBezTo>
                  <a:pt x="95" y="210"/>
                  <a:pt x="95" y="208"/>
                  <a:pt x="97" y="208"/>
                </a:cubicBezTo>
                <a:cubicBezTo>
                  <a:pt x="97" y="194"/>
                  <a:pt x="108" y="190"/>
                  <a:pt x="113" y="182"/>
                </a:cubicBezTo>
                <a:cubicBezTo>
                  <a:pt x="130" y="182"/>
                  <a:pt x="152" y="181"/>
                  <a:pt x="174" y="181"/>
                </a:cubicBezTo>
                <a:cubicBezTo>
                  <a:pt x="160" y="194"/>
                  <a:pt x="145" y="207"/>
                  <a:pt x="130" y="223"/>
                </a:cubicBezTo>
                <a:cubicBezTo>
                  <a:pt x="121" y="224"/>
                  <a:pt x="111" y="224"/>
                  <a:pt x="102" y="224"/>
                </a:cubicBezTo>
                <a:cubicBezTo>
                  <a:pt x="99" y="215"/>
                  <a:pt x="79" y="221"/>
                  <a:pt x="86" y="231"/>
                </a:cubicBezTo>
                <a:cubicBezTo>
                  <a:pt x="98" y="234"/>
                  <a:pt x="113" y="225"/>
                  <a:pt x="123" y="230"/>
                </a:cubicBezTo>
                <a:cubicBezTo>
                  <a:pt x="118" y="235"/>
                  <a:pt x="117" y="235"/>
                  <a:pt x="112" y="240"/>
                </a:cubicBezTo>
                <a:cubicBezTo>
                  <a:pt x="104" y="240"/>
                  <a:pt x="93" y="243"/>
                  <a:pt x="85" y="241"/>
                </a:cubicBezTo>
                <a:cubicBezTo>
                  <a:pt x="84" y="241"/>
                  <a:pt x="83" y="239"/>
                  <a:pt x="82" y="238"/>
                </a:cubicBezTo>
                <a:cubicBezTo>
                  <a:pt x="82" y="238"/>
                  <a:pt x="79" y="238"/>
                  <a:pt x="79" y="238"/>
                </a:cubicBezTo>
                <a:cubicBezTo>
                  <a:pt x="76" y="238"/>
                  <a:pt x="71" y="241"/>
                  <a:pt x="69" y="245"/>
                </a:cubicBezTo>
                <a:cubicBezTo>
                  <a:pt x="69" y="248"/>
                  <a:pt x="73" y="251"/>
                  <a:pt x="76" y="252"/>
                </a:cubicBezTo>
                <a:cubicBezTo>
                  <a:pt x="85" y="245"/>
                  <a:pt x="98" y="246"/>
                  <a:pt x="105" y="247"/>
                </a:cubicBezTo>
                <a:cubicBezTo>
                  <a:pt x="94" y="266"/>
                  <a:pt x="77" y="256"/>
                  <a:pt x="62" y="263"/>
                </a:cubicBezTo>
                <a:cubicBezTo>
                  <a:pt x="63" y="268"/>
                  <a:pt x="59" y="265"/>
                  <a:pt x="56" y="268"/>
                </a:cubicBezTo>
                <a:cubicBezTo>
                  <a:pt x="56" y="274"/>
                  <a:pt x="56" y="279"/>
                  <a:pt x="57" y="285"/>
                </a:cubicBezTo>
                <a:cubicBezTo>
                  <a:pt x="54" y="292"/>
                  <a:pt x="50" y="300"/>
                  <a:pt x="54" y="307"/>
                </a:cubicBezTo>
                <a:cubicBezTo>
                  <a:pt x="66" y="308"/>
                  <a:pt x="78" y="302"/>
                  <a:pt x="90" y="303"/>
                </a:cubicBezTo>
                <a:cubicBezTo>
                  <a:pt x="101" y="287"/>
                  <a:pt x="90" y="264"/>
                  <a:pt x="110" y="254"/>
                </a:cubicBezTo>
                <a:cubicBezTo>
                  <a:pt x="109" y="259"/>
                  <a:pt x="110" y="265"/>
                  <a:pt x="109" y="271"/>
                </a:cubicBezTo>
                <a:cubicBezTo>
                  <a:pt x="106" y="272"/>
                  <a:pt x="104" y="272"/>
                  <a:pt x="102" y="275"/>
                </a:cubicBezTo>
                <a:cubicBezTo>
                  <a:pt x="102" y="281"/>
                  <a:pt x="109" y="285"/>
                  <a:pt x="115" y="285"/>
                </a:cubicBezTo>
                <a:cubicBezTo>
                  <a:pt x="117" y="283"/>
                  <a:pt x="119" y="282"/>
                  <a:pt x="121" y="280"/>
                </a:cubicBezTo>
                <a:cubicBezTo>
                  <a:pt x="112" y="269"/>
                  <a:pt x="115" y="258"/>
                  <a:pt x="116" y="245"/>
                </a:cubicBezTo>
                <a:cubicBezTo>
                  <a:pt x="121" y="240"/>
                  <a:pt x="127" y="236"/>
                  <a:pt x="130" y="233"/>
                </a:cubicBezTo>
                <a:cubicBezTo>
                  <a:pt x="130" y="240"/>
                  <a:pt x="130" y="246"/>
                  <a:pt x="132" y="253"/>
                </a:cubicBezTo>
                <a:cubicBezTo>
                  <a:pt x="124" y="259"/>
                  <a:pt x="128" y="268"/>
                  <a:pt x="135" y="269"/>
                </a:cubicBezTo>
                <a:cubicBezTo>
                  <a:pt x="138" y="267"/>
                  <a:pt x="140" y="265"/>
                  <a:pt x="142" y="262"/>
                </a:cubicBezTo>
                <a:cubicBezTo>
                  <a:pt x="142" y="261"/>
                  <a:pt x="140" y="259"/>
                  <a:pt x="142" y="258"/>
                </a:cubicBezTo>
                <a:cubicBezTo>
                  <a:pt x="132" y="248"/>
                  <a:pt x="137" y="238"/>
                  <a:pt x="135" y="228"/>
                </a:cubicBezTo>
                <a:cubicBezTo>
                  <a:pt x="146" y="216"/>
                  <a:pt x="162" y="200"/>
                  <a:pt x="177" y="185"/>
                </a:cubicBezTo>
                <a:cubicBezTo>
                  <a:pt x="177" y="204"/>
                  <a:pt x="175" y="223"/>
                  <a:pt x="175" y="245"/>
                </a:cubicBezTo>
                <a:cubicBezTo>
                  <a:pt x="169" y="252"/>
                  <a:pt x="163" y="259"/>
                  <a:pt x="157" y="265"/>
                </a:cubicBezTo>
                <a:cubicBezTo>
                  <a:pt x="148" y="261"/>
                  <a:pt x="139" y="280"/>
                  <a:pt x="151" y="282"/>
                </a:cubicBezTo>
                <a:cubicBezTo>
                  <a:pt x="161" y="276"/>
                  <a:pt x="165" y="259"/>
                  <a:pt x="175" y="255"/>
                </a:cubicBezTo>
                <a:cubicBezTo>
                  <a:pt x="176" y="262"/>
                  <a:pt x="175" y="263"/>
                  <a:pt x="175" y="270"/>
                </a:cubicBezTo>
                <a:cubicBezTo>
                  <a:pt x="169" y="276"/>
                  <a:pt x="164" y="285"/>
                  <a:pt x="157" y="290"/>
                </a:cubicBezTo>
                <a:cubicBezTo>
                  <a:pt x="156" y="290"/>
                  <a:pt x="153" y="290"/>
                  <a:pt x="153" y="290"/>
                </a:cubicBezTo>
                <a:cubicBezTo>
                  <a:pt x="153" y="290"/>
                  <a:pt x="151" y="292"/>
                  <a:pt x="151" y="292"/>
                </a:cubicBezTo>
                <a:cubicBezTo>
                  <a:pt x="148" y="294"/>
                  <a:pt x="147" y="300"/>
                  <a:pt x="148" y="304"/>
                </a:cubicBezTo>
                <a:cubicBezTo>
                  <a:pt x="150" y="306"/>
                  <a:pt x="155" y="305"/>
                  <a:pt x="158" y="304"/>
                </a:cubicBezTo>
                <a:cubicBezTo>
                  <a:pt x="160" y="293"/>
                  <a:pt x="169" y="284"/>
                  <a:pt x="175" y="280"/>
                </a:cubicBezTo>
                <a:cubicBezTo>
                  <a:pt x="181" y="301"/>
                  <a:pt x="161" y="306"/>
                  <a:pt x="156" y="322"/>
                </a:cubicBezTo>
                <a:cubicBezTo>
                  <a:pt x="160" y="324"/>
                  <a:pt x="155" y="325"/>
                  <a:pt x="156" y="330"/>
                </a:cubicBezTo>
                <a:cubicBezTo>
                  <a:pt x="159" y="334"/>
                  <a:pt x="163" y="338"/>
                  <a:pt x="167" y="341"/>
                </a:cubicBezTo>
                <a:cubicBezTo>
                  <a:pt x="171" y="348"/>
                  <a:pt x="174" y="356"/>
                  <a:pt x="181" y="358"/>
                </a:cubicBezTo>
                <a:cubicBezTo>
                  <a:pt x="190" y="350"/>
                  <a:pt x="195" y="338"/>
                  <a:pt x="204" y="330"/>
                </a:cubicBezTo>
                <a:cubicBezTo>
                  <a:pt x="200" y="311"/>
                  <a:pt x="176" y="303"/>
                  <a:pt x="183" y="281"/>
                </a:cubicBezTo>
                <a:cubicBezTo>
                  <a:pt x="187" y="286"/>
                  <a:pt x="191" y="289"/>
                  <a:pt x="194" y="294"/>
                </a:cubicBezTo>
                <a:cubicBezTo>
                  <a:pt x="193" y="296"/>
                  <a:pt x="192" y="298"/>
                  <a:pt x="192" y="302"/>
                </a:cubicBezTo>
                <a:cubicBezTo>
                  <a:pt x="197" y="306"/>
                  <a:pt x="205" y="304"/>
                  <a:pt x="209" y="300"/>
                </a:cubicBezTo>
                <a:cubicBezTo>
                  <a:pt x="209" y="297"/>
                  <a:pt x="209" y="295"/>
                  <a:pt x="209" y="292"/>
                </a:cubicBezTo>
                <a:cubicBezTo>
                  <a:pt x="196" y="291"/>
                  <a:pt x="190" y="280"/>
                  <a:pt x="181" y="271"/>
                </a:cubicBezTo>
                <a:cubicBezTo>
                  <a:pt x="181" y="264"/>
                  <a:pt x="182" y="257"/>
                  <a:pt x="182" y="252"/>
                </a:cubicBezTo>
                <a:cubicBezTo>
                  <a:pt x="187" y="257"/>
                  <a:pt x="192" y="262"/>
                  <a:pt x="198" y="265"/>
                </a:cubicBezTo>
                <a:cubicBezTo>
                  <a:pt x="197" y="275"/>
                  <a:pt x="206" y="279"/>
                  <a:pt x="212" y="274"/>
                </a:cubicBezTo>
                <a:cubicBezTo>
                  <a:pt x="212" y="271"/>
                  <a:pt x="212" y="268"/>
                  <a:pt x="212" y="264"/>
                </a:cubicBezTo>
                <a:cubicBezTo>
                  <a:pt x="211" y="263"/>
                  <a:pt x="208" y="264"/>
                  <a:pt x="209" y="261"/>
                </a:cubicBezTo>
                <a:cubicBezTo>
                  <a:pt x="195" y="261"/>
                  <a:pt x="191" y="251"/>
                  <a:pt x="182" y="245"/>
                </a:cubicBezTo>
                <a:cubicBezTo>
                  <a:pt x="182" y="229"/>
                  <a:pt x="182" y="207"/>
                  <a:pt x="182" y="185"/>
                </a:cubicBezTo>
                <a:cubicBezTo>
                  <a:pt x="195" y="199"/>
                  <a:pt x="208" y="213"/>
                  <a:pt x="224" y="229"/>
                </a:cubicBezTo>
                <a:cubicBezTo>
                  <a:pt x="224" y="238"/>
                  <a:pt x="224" y="247"/>
                  <a:pt x="224" y="256"/>
                </a:cubicBezTo>
                <a:cubicBezTo>
                  <a:pt x="216" y="260"/>
                  <a:pt x="222" y="279"/>
                  <a:pt x="232" y="273"/>
                </a:cubicBezTo>
                <a:cubicBezTo>
                  <a:pt x="235" y="261"/>
                  <a:pt x="226" y="245"/>
                  <a:pt x="231" y="236"/>
                </a:cubicBezTo>
                <a:cubicBezTo>
                  <a:pt x="236" y="240"/>
                  <a:pt x="236" y="242"/>
                  <a:pt x="241" y="247"/>
                </a:cubicBezTo>
                <a:cubicBezTo>
                  <a:pt x="241" y="255"/>
                  <a:pt x="243" y="265"/>
                  <a:pt x="242" y="274"/>
                </a:cubicBezTo>
                <a:cubicBezTo>
                  <a:pt x="242" y="275"/>
                  <a:pt x="239" y="276"/>
                  <a:pt x="239" y="277"/>
                </a:cubicBezTo>
                <a:cubicBezTo>
                  <a:pt x="239" y="277"/>
                  <a:pt x="239" y="279"/>
                  <a:pt x="239" y="280"/>
                </a:cubicBezTo>
                <a:cubicBezTo>
                  <a:pt x="239" y="283"/>
                  <a:pt x="242" y="288"/>
                  <a:pt x="245" y="290"/>
                </a:cubicBezTo>
                <a:cubicBezTo>
                  <a:pt x="248" y="290"/>
                  <a:pt x="251" y="285"/>
                  <a:pt x="252" y="283"/>
                </a:cubicBezTo>
                <a:cubicBezTo>
                  <a:pt x="246" y="274"/>
                  <a:pt x="247" y="261"/>
                  <a:pt x="248" y="254"/>
                </a:cubicBezTo>
                <a:cubicBezTo>
                  <a:pt x="267" y="265"/>
                  <a:pt x="257" y="282"/>
                  <a:pt x="264" y="297"/>
                </a:cubicBezTo>
                <a:cubicBezTo>
                  <a:pt x="269" y="296"/>
                  <a:pt x="265" y="300"/>
                  <a:pt x="269" y="303"/>
                </a:cubicBezTo>
                <a:cubicBezTo>
                  <a:pt x="275" y="303"/>
                  <a:pt x="280" y="303"/>
                  <a:pt x="285" y="302"/>
                </a:cubicBezTo>
                <a:cubicBezTo>
                  <a:pt x="293" y="305"/>
                  <a:pt x="300" y="308"/>
                  <a:pt x="308" y="305"/>
                </a:cubicBezTo>
                <a:cubicBezTo>
                  <a:pt x="308" y="293"/>
                  <a:pt x="303" y="280"/>
                  <a:pt x="304" y="268"/>
                </a:cubicBezTo>
                <a:cubicBezTo>
                  <a:pt x="287" y="258"/>
                  <a:pt x="264" y="269"/>
                  <a:pt x="254" y="249"/>
                </a:cubicBezTo>
                <a:cubicBezTo>
                  <a:pt x="260" y="250"/>
                  <a:pt x="266" y="249"/>
                  <a:pt x="271" y="250"/>
                </a:cubicBezTo>
                <a:cubicBezTo>
                  <a:pt x="272" y="252"/>
                  <a:pt x="273" y="255"/>
                  <a:pt x="276" y="257"/>
                </a:cubicBezTo>
                <a:cubicBezTo>
                  <a:pt x="282" y="257"/>
                  <a:pt x="285" y="249"/>
                  <a:pt x="286" y="244"/>
                </a:cubicBezTo>
                <a:cubicBezTo>
                  <a:pt x="284" y="242"/>
                  <a:pt x="282" y="240"/>
                  <a:pt x="280" y="238"/>
                </a:cubicBezTo>
                <a:cubicBezTo>
                  <a:pt x="270" y="247"/>
                  <a:pt x="258" y="243"/>
                  <a:pt x="246" y="243"/>
                </a:cubicBezTo>
                <a:cubicBezTo>
                  <a:pt x="241" y="238"/>
                  <a:pt x="237" y="232"/>
                  <a:pt x="233" y="229"/>
                </a:cubicBezTo>
                <a:cubicBezTo>
                  <a:pt x="240" y="229"/>
                  <a:pt x="247" y="229"/>
                  <a:pt x="254" y="227"/>
                </a:cubicBezTo>
                <a:cubicBezTo>
                  <a:pt x="259" y="235"/>
                  <a:pt x="268" y="231"/>
                  <a:pt x="270" y="223"/>
                </a:cubicBezTo>
                <a:cubicBezTo>
                  <a:pt x="268" y="221"/>
                  <a:pt x="265" y="219"/>
                  <a:pt x="263" y="216"/>
                </a:cubicBezTo>
                <a:cubicBezTo>
                  <a:pt x="261" y="216"/>
                  <a:pt x="260" y="219"/>
                  <a:pt x="259" y="216"/>
                </a:cubicBezTo>
                <a:cubicBezTo>
                  <a:pt x="249" y="227"/>
                  <a:pt x="239" y="222"/>
                  <a:pt x="229" y="224"/>
                </a:cubicBezTo>
                <a:cubicBezTo>
                  <a:pt x="217" y="212"/>
                  <a:pt x="201" y="197"/>
                  <a:pt x="186" y="182"/>
                </a:cubicBezTo>
                <a:cubicBezTo>
                  <a:pt x="204" y="182"/>
                  <a:pt x="224" y="183"/>
                  <a:pt x="246" y="183"/>
                </a:cubicBezTo>
                <a:cubicBezTo>
                  <a:pt x="253" y="189"/>
                  <a:pt x="260" y="196"/>
                  <a:pt x="266" y="202"/>
                </a:cubicBezTo>
                <a:cubicBezTo>
                  <a:pt x="262" y="211"/>
                  <a:pt x="280" y="220"/>
                  <a:pt x="283" y="208"/>
                </a:cubicBezTo>
                <a:cubicBezTo>
                  <a:pt x="277" y="198"/>
                  <a:pt x="259" y="193"/>
                  <a:pt x="256" y="183"/>
                </a:cubicBezTo>
                <a:cubicBezTo>
                  <a:pt x="263" y="183"/>
                  <a:pt x="264" y="183"/>
                  <a:pt x="271" y="183"/>
                </a:cubicBezTo>
                <a:cubicBezTo>
                  <a:pt x="276" y="189"/>
                  <a:pt x="286" y="195"/>
                  <a:pt x="291" y="202"/>
                </a:cubicBezTo>
                <a:cubicBezTo>
                  <a:pt x="291" y="203"/>
                  <a:pt x="290" y="206"/>
                  <a:pt x="291" y="206"/>
                </a:cubicBezTo>
                <a:cubicBezTo>
                  <a:pt x="291" y="206"/>
                  <a:pt x="293" y="208"/>
                  <a:pt x="293" y="208"/>
                </a:cubicBezTo>
                <a:cubicBezTo>
                  <a:pt x="295" y="211"/>
                  <a:pt x="301" y="212"/>
                  <a:pt x="305" y="211"/>
                </a:cubicBezTo>
                <a:cubicBezTo>
                  <a:pt x="307" y="209"/>
                  <a:pt x="306" y="204"/>
                  <a:pt x="305" y="201"/>
                </a:cubicBezTo>
                <a:cubicBezTo>
                  <a:pt x="293" y="199"/>
                  <a:pt x="285" y="189"/>
                  <a:pt x="281" y="183"/>
                </a:cubicBezTo>
                <a:cubicBezTo>
                  <a:pt x="302" y="178"/>
                  <a:pt x="307" y="197"/>
                  <a:pt x="322" y="203"/>
                </a:cubicBezTo>
                <a:cubicBezTo>
                  <a:pt x="325" y="199"/>
                  <a:pt x="326" y="204"/>
                  <a:pt x="330" y="203"/>
                </a:cubicBezTo>
                <a:cubicBezTo>
                  <a:pt x="335" y="200"/>
                  <a:pt x="338" y="196"/>
                  <a:pt x="341" y="191"/>
                </a:cubicBezTo>
                <a:cubicBezTo>
                  <a:pt x="349" y="188"/>
                  <a:pt x="356" y="185"/>
                  <a:pt x="359" y="177"/>
                </a:cubicBezTo>
                <a:cubicBezTo>
                  <a:pt x="351" y="168"/>
                  <a:pt x="338" y="164"/>
                  <a:pt x="330" y="155"/>
                </a:cubicBezTo>
                <a:close/>
                <a:moveTo>
                  <a:pt x="270" y="74"/>
                </a:moveTo>
                <a:cubicBezTo>
                  <a:pt x="271" y="69"/>
                  <a:pt x="272" y="65"/>
                  <a:pt x="273" y="61"/>
                </a:cubicBezTo>
                <a:cubicBezTo>
                  <a:pt x="282" y="59"/>
                  <a:pt x="291" y="59"/>
                  <a:pt x="301" y="56"/>
                </a:cubicBezTo>
                <a:cubicBezTo>
                  <a:pt x="297" y="60"/>
                  <a:pt x="301" y="83"/>
                  <a:pt x="296" y="88"/>
                </a:cubicBezTo>
                <a:cubicBezTo>
                  <a:pt x="291" y="94"/>
                  <a:pt x="281" y="92"/>
                  <a:pt x="273" y="93"/>
                </a:cubicBezTo>
                <a:cubicBezTo>
                  <a:pt x="271" y="86"/>
                  <a:pt x="300" y="84"/>
                  <a:pt x="288" y="73"/>
                </a:cubicBezTo>
                <a:cubicBezTo>
                  <a:pt x="281" y="66"/>
                  <a:pt x="273" y="78"/>
                  <a:pt x="270" y="87"/>
                </a:cubicBezTo>
                <a:cubicBezTo>
                  <a:pt x="267" y="84"/>
                  <a:pt x="269" y="79"/>
                  <a:pt x="270" y="74"/>
                </a:cubicBezTo>
                <a:close/>
                <a:moveTo>
                  <a:pt x="73" y="71"/>
                </a:moveTo>
                <a:cubicBezTo>
                  <a:pt x="67" y="78"/>
                  <a:pt x="79" y="86"/>
                  <a:pt x="87" y="89"/>
                </a:cubicBezTo>
                <a:cubicBezTo>
                  <a:pt x="85" y="92"/>
                  <a:pt x="79" y="90"/>
                  <a:pt x="75" y="89"/>
                </a:cubicBezTo>
                <a:cubicBezTo>
                  <a:pt x="70" y="88"/>
                  <a:pt x="65" y="87"/>
                  <a:pt x="61" y="85"/>
                </a:cubicBezTo>
                <a:cubicBezTo>
                  <a:pt x="60" y="76"/>
                  <a:pt x="60" y="67"/>
                  <a:pt x="57" y="58"/>
                </a:cubicBezTo>
                <a:cubicBezTo>
                  <a:pt x="61" y="62"/>
                  <a:pt x="84" y="58"/>
                  <a:pt x="89" y="62"/>
                </a:cubicBezTo>
                <a:cubicBezTo>
                  <a:pt x="95" y="68"/>
                  <a:pt x="92" y="78"/>
                  <a:pt x="94" y="85"/>
                </a:cubicBezTo>
                <a:cubicBezTo>
                  <a:pt x="87" y="88"/>
                  <a:pt x="84" y="59"/>
                  <a:pt x="73" y="71"/>
                </a:cubicBezTo>
                <a:close/>
                <a:moveTo>
                  <a:pt x="28" y="178"/>
                </a:moveTo>
                <a:cubicBezTo>
                  <a:pt x="28" y="187"/>
                  <a:pt x="43" y="184"/>
                  <a:pt x="51" y="181"/>
                </a:cubicBezTo>
                <a:cubicBezTo>
                  <a:pt x="51" y="184"/>
                  <a:pt x="46" y="187"/>
                  <a:pt x="42" y="190"/>
                </a:cubicBezTo>
                <a:cubicBezTo>
                  <a:pt x="38" y="192"/>
                  <a:pt x="34" y="195"/>
                  <a:pt x="30" y="196"/>
                </a:cubicBezTo>
                <a:cubicBezTo>
                  <a:pt x="22" y="191"/>
                  <a:pt x="16" y="185"/>
                  <a:pt x="7" y="181"/>
                </a:cubicBezTo>
                <a:cubicBezTo>
                  <a:pt x="13" y="180"/>
                  <a:pt x="26" y="161"/>
                  <a:pt x="33" y="161"/>
                </a:cubicBezTo>
                <a:cubicBezTo>
                  <a:pt x="41" y="160"/>
                  <a:pt x="46" y="169"/>
                  <a:pt x="53" y="174"/>
                </a:cubicBezTo>
                <a:cubicBezTo>
                  <a:pt x="49" y="180"/>
                  <a:pt x="27" y="161"/>
                  <a:pt x="28" y="178"/>
                </a:cubicBezTo>
                <a:close/>
                <a:moveTo>
                  <a:pt x="90" y="284"/>
                </a:moveTo>
                <a:cubicBezTo>
                  <a:pt x="89" y="288"/>
                  <a:pt x="88" y="293"/>
                  <a:pt x="86" y="297"/>
                </a:cubicBezTo>
                <a:cubicBezTo>
                  <a:pt x="77" y="299"/>
                  <a:pt x="68" y="299"/>
                  <a:pt x="59" y="302"/>
                </a:cubicBezTo>
                <a:cubicBezTo>
                  <a:pt x="62" y="298"/>
                  <a:pt x="59" y="275"/>
                  <a:pt x="63" y="270"/>
                </a:cubicBezTo>
                <a:cubicBezTo>
                  <a:pt x="68" y="264"/>
                  <a:pt x="78" y="266"/>
                  <a:pt x="86" y="265"/>
                </a:cubicBezTo>
                <a:cubicBezTo>
                  <a:pt x="88" y="272"/>
                  <a:pt x="60" y="274"/>
                  <a:pt x="71" y="285"/>
                </a:cubicBezTo>
                <a:cubicBezTo>
                  <a:pt x="78" y="292"/>
                  <a:pt x="86" y="280"/>
                  <a:pt x="90" y="271"/>
                </a:cubicBezTo>
                <a:cubicBezTo>
                  <a:pt x="93" y="274"/>
                  <a:pt x="91" y="279"/>
                  <a:pt x="90" y="284"/>
                </a:cubicBezTo>
                <a:close/>
                <a:moveTo>
                  <a:pt x="286" y="287"/>
                </a:moveTo>
                <a:cubicBezTo>
                  <a:pt x="292" y="280"/>
                  <a:pt x="281" y="272"/>
                  <a:pt x="272" y="269"/>
                </a:cubicBezTo>
                <a:cubicBezTo>
                  <a:pt x="274" y="266"/>
                  <a:pt x="280" y="268"/>
                  <a:pt x="285" y="269"/>
                </a:cubicBezTo>
                <a:cubicBezTo>
                  <a:pt x="289" y="270"/>
                  <a:pt x="294" y="271"/>
                  <a:pt x="298" y="273"/>
                </a:cubicBezTo>
                <a:cubicBezTo>
                  <a:pt x="300" y="282"/>
                  <a:pt x="299" y="291"/>
                  <a:pt x="303" y="300"/>
                </a:cubicBezTo>
                <a:cubicBezTo>
                  <a:pt x="299" y="296"/>
                  <a:pt x="276" y="300"/>
                  <a:pt x="271" y="296"/>
                </a:cubicBezTo>
                <a:cubicBezTo>
                  <a:pt x="265" y="290"/>
                  <a:pt x="267" y="280"/>
                  <a:pt x="266" y="273"/>
                </a:cubicBezTo>
                <a:cubicBezTo>
                  <a:pt x="273" y="270"/>
                  <a:pt x="275" y="299"/>
                  <a:pt x="286" y="287"/>
                </a:cubicBezTo>
                <a:close/>
                <a:moveTo>
                  <a:pt x="178" y="50"/>
                </a:moveTo>
                <a:cubicBezTo>
                  <a:pt x="174" y="50"/>
                  <a:pt x="172" y="45"/>
                  <a:pt x="169" y="41"/>
                </a:cubicBezTo>
                <a:cubicBezTo>
                  <a:pt x="167" y="37"/>
                  <a:pt x="164" y="33"/>
                  <a:pt x="162" y="29"/>
                </a:cubicBezTo>
                <a:cubicBezTo>
                  <a:pt x="167" y="22"/>
                  <a:pt x="174" y="15"/>
                  <a:pt x="178" y="6"/>
                </a:cubicBezTo>
                <a:cubicBezTo>
                  <a:pt x="179" y="12"/>
                  <a:pt x="197" y="26"/>
                  <a:pt x="198" y="32"/>
                </a:cubicBezTo>
                <a:cubicBezTo>
                  <a:pt x="198" y="40"/>
                  <a:pt x="190" y="45"/>
                  <a:pt x="185" y="52"/>
                </a:cubicBezTo>
                <a:cubicBezTo>
                  <a:pt x="179" y="49"/>
                  <a:pt x="197" y="27"/>
                  <a:pt x="181" y="27"/>
                </a:cubicBezTo>
                <a:cubicBezTo>
                  <a:pt x="172" y="28"/>
                  <a:pt x="174" y="42"/>
                  <a:pt x="178" y="50"/>
                </a:cubicBezTo>
                <a:close/>
                <a:moveTo>
                  <a:pt x="181" y="308"/>
                </a:moveTo>
                <a:cubicBezTo>
                  <a:pt x="185" y="308"/>
                  <a:pt x="188" y="313"/>
                  <a:pt x="190" y="317"/>
                </a:cubicBezTo>
                <a:cubicBezTo>
                  <a:pt x="193" y="321"/>
                  <a:pt x="195" y="325"/>
                  <a:pt x="197" y="329"/>
                </a:cubicBezTo>
                <a:cubicBezTo>
                  <a:pt x="192" y="336"/>
                  <a:pt x="185" y="343"/>
                  <a:pt x="181" y="352"/>
                </a:cubicBezTo>
                <a:cubicBezTo>
                  <a:pt x="181" y="346"/>
                  <a:pt x="162" y="332"/>
                  <a:pt x="161" y="326"/>
                </a:cubicBezTo>
                <a:cubicBezTo>
                  <a:pt x="161" y="318"/>
                  <a:pt x="170" y="313"/>
                  <a:pt x="174" y="306"/>
                </a:cubicBezTo>
                <a:cubicBezTo>
                  <a:pt x="181" y="309"/>
                  <a:pt x="162" y="331"/>
                  <a:pt x="178" y="331"/>
                </a:cubicBezTo>
                <a:cubicBezTo>
                  <a:pt x="188" y="330"/>
                  <a:pt x="185" y="316"/>
                  <a:pt x="181" y="308"/>
                </a:cubicBezTo>
                <a:close/>
                <a:moveTo>
                  <a:pt x="326" y="197"/>
                </a:moveTo>
                <a:cubicBezTo>
                  <a:pt x="319" y="198"/>
                  <a:pt x="313" y="189"/>
                  <a:pt x="307" y="184"/>
                </a:cubicBezTo>
                <a:cubicBezTo>
                  <a:pt x="310" y="178"/>
                  <a:pt x="332" y="197"/>
                  <a:pt x="331" y="180"/>
                </a:cubicBezTo>
                <a:cubicBezTo>
                  <a:pt x="331" y="171"/>
                  <a:pt x="317" y="174"/>
                  <a:pt x="309" y="177"/>
                </a:cubicBezTo>
                <a:cubicBezTo>
                  <a:pt x="308" y="174"/>
                  <a:pt x="314" y="171"/>
                  <a:pt x="318" y="168"/>
                </a:cubicBezTo>
                <a:cubicBezTo>
                  <a:pt x="321" y="166"/>
                  <a:pt x="326" y="163"/>
                  <a:pt x="329" y="162"/>
                </a:cubicBezTo>
                <a:cubicBezTo>
                  <a:pt x="337" y="167"/>
                  <a:pt x="343" y="173"/>
                  <a:pt x="352" y="177"/>
                </a:cubicBezTo>
                <a:cubicBezTo>
                  <a:pt x="347" y="178"/>
                  <a:pt x="333" y="197"/>
                  <a:pt x="326" y="197"/>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40">
            <a:extLst>
              <a:ext uri="{FF2B5EF4-FFF2-40B4-BE49-F238E27FC236}">
                <a16:creationId xmlns:a16="http://schemas.microsoft.com/office/drawing/2014/main" id="{EB70FF30-1A2E-1ABD-6C52-404CEAC12142}"/>
              </a:ext>
            </a:extLst>
          </p:cNvPr>
          <p:cNvSpPr>
            <a:spLocks noEditPoints="1"/>
          </p:cNvSpPr>
          <p:nvPr/>
        </p:nvSpPr>
        <p:spPr bwMode="auto">
          <a:xfrm>
            <a:off x="220154" y="1362296"/>
            <a:ext cx="1100647" cy="1050323"/>
          </a:xfrm>
          <a:custGeom>
            <a:avLst/>
            <a:gdLst>
              <a:gd name="T0" fmla="*/ 324 w 356"/>
              <a:gd name="T1" fmla="*/ 149 h 355"/>
              <a:gd name="T2" fmla="*/ 277 w 356"/>
              <a:gd name="T3" fmla="*/ 175 h 355"/>
              <a:gd name="T4" fmla="*/ 185 w 356"/>
              <a:gd name="T5" fmla="*/ 174 h 355"/>
              <a:gd name="T6" fmla="*/ 236 w 356"/>
              <a:gd name="T7" fmla="*/ 124 h 355"/>
              <a:gd name="T8" fmla="*/ 283 w 356"/>
              <a:gd name="T9" fmla="*/ 76 h 355"/>
              <a:gd name="T10" fmla="*/ 252 w 356"/>
              <a:gd name="T11" fmla="*/ 64 h 355"/>
              <a:gd name="T12" fmla="*/ 246 w 356"/>
              <a:gd name="T13" fmla="*/ 85 h 355"/>
              <a:gd name="T14" fmla="*/ 224 w 356"/>
              <a:gd name="T15" fmla="*/ 128 h 355"/>
              <a:gd name="T16" fmla="*/ 195 w 356"/>
              <a:gd name="T17" fmla="*/ 91 h 355"/>
              <a:gd name="T18" fmla="*/ 181 w 356"/>
              <a:gd name="T19" fmla="*/ 69 h 355"/>
              <a:gd name="T20" fmla="*/ 175 w 356"/>
              <a:gd name="T21" fmla="*/ 69 h 355"/>
              <a:gd name="T22" fmla="*/ 146 w 356"/>
              <a:gd name="T23" fmla="*/ 51 h 355"/>
              <a:gd name="T24" fmla="*/ 153 w 356"/>
              <a:gd name="T25" fmla="*/ 93 h 355"/>
              <a:gd name="T26" fmla="*/ 133 w 356"/>
              <a:gd name="T27" fmla="*/ 91 h 355"/>
              <a:gd name="T28" fmla="*/ 103 w 356"/>
              <a:gd name="T29" fmla="*/ 59 h 355"/>
              <a:gd name="T30" fmla="*/ 74 w 356"/>
              <a:gd name="T31" fmla="*/ 77 h 355"/>
              <a:gd name="T32" fmla="*/ 58 w 356"/>
              <a:gd name="T33" fmla="*/ 119 h 355"/>
              <a:gd name="T34" fmla="*/ 93 w 356"/>
              <a:gd name="T35" fmla="*/ 135 h 355"/>
              <a:gd name="T36" fmla="*/ 98 w 356"/>
              <a:gd name="T37" fmla="*/ 161 h 355"/>
              <a:gd name="T38" fmla="*/ 25 w 356"/>
              <a:gd name="T39" fmla="*/ 131 h 355"/>
              <a:gd name="T40" fmla="*/ 10 w 356"/>
              <a:gd name="T41" fmla="*/ 189 h 355"/>
              <a:gd name="T42" fmla="*/ 31 w 356"/>
              <a:gd name="T43" fmla="*/ 224 h 355"/>
              <a:gd name="T44" fmla="*/ 93 w 356"/>
              <a:gd name="T45" fmla="*/ 194 h 355"/>
              <a:gd name="T46" fmla="*/ 127 w 356"/>
              <a:gd name="T47" fmla="*/ 225 h 355"/>
              <a:gd name="T48" fmla="*/ 60 w 356"/>
              <a:gd name="T49" fmla="*/ 247 h 355"/>
              <a:gd name="T50" fmla="*/ 60 w 356"/>
              <a:gd name="T51" fmla="*/ 307 h 355"/>
              <a:gd name="T52" fmla="*/ 105 w 356"/>
              <a:gd name="T53" fmla="*/ 313 h 355"/>
              <a:gd name="T54" fmla="*/ 127 w 356"/>
              <a:gd name="T55" fmla="*/ 233 h 355"/>
              <a:gd name="T56" fmla="*/ 175 w 356"/>
              <a:gd name="T57" fmla="*/ 189 h 355"/>
              <a:gd name="T58" fmla="*/ 175 w 356"/>
              <a:gd name="T59" fmla="*/ 274 h 355"/>
              <a:gd name="T60" fmla="*/ 166 w 356"/>
              <a:gd name="T61" fmla="*/ 351 h 355"/>
              <a:gd name="T62" fmla="*/ 207 w 356"/>
              <a:gd name="T63" fmla="*/ 324 h 355"/>
              <a:gd name="T64" fmla="*/ 180 w 356"/>
              <a:gd name="T65" fmla="*/ 276 h 355"/>
              <a:gd name="T66" fmla="*/ 181 w 356"/>
              <a:gd name="T67" fmla="*/ 185 h 355"/>
              <a:gd name="T68" fmla="*/ 232 w 356"/>
              <a:gd name="T69" fmla="*/ 235 h 355"/>
              <a:gd name="T70" fmla="*/ 279 w 356"/>
              <a:gd name="T71" fmla="*/ 283 h 355"/>
              <a:gd name="T72" fmla="*/ 291 w 356"/>
              <a:gd name="T73" fmla="*/ 251 h 355"/>
              <a:gd name="T74" fmla="*/ 270 w 356"/>
              <a:gd name="T75" fmla="*/ 246 h 355"/>
              <a:gd name="T76" fmla="*/ 228 w 356"/>
              <a:gd name="T77" fmla="*/ 223 h 355"/>
              <a:gd name="T78" fmla="*/ 265 w 356"/>
              <a:gd name="T79" fmla="*/ 194 h 355"/>
              <a:gd name="T80" fmla="*/ 286 w 356"/>
              <a:gd name="T81" fmla="*/ 180 h 355"/>
              <a:gd name="T82" fmla="*/ 312 w 356"/>
              <a:gd name="T83" fmla="*/ 144 h 355"/>
              <a:gd name="T84" fmla="*/ 287 w 356"/>
              <a:gd name="T85" fmla="*/ 73 h 355"/>
              <a:gd name="T86" fmla="*/ 219 w 356"/>
              <a:gd name="T87" fmla="*/ 28 h 355"/>
              <a:gd name="T88" fmla="*/ 73 w 356"/>
              <a:gd name="T89" fmla="*/ 69 h 355"/>
              <a:gd name="T90" fmla="*/ 59 w 356"/>
              <a:gd name="T91" fmla="*/ 107 h 355"/>
              <a:gd name="T92" fmla="*/ 28 w 356"/>
              <a:gd name="T93" fmla="*/ 137 h 355"/>
              <a:gd name="T94" fmla="*/ 20 w 356"/>
              <a:gd name="T95" fmla="*/ 186 h 355"/>
              <a:gd name="T96" fmla="*/ 44 w 356"/>
              <a:gd name="T97" fmla="*/ 255 h 355"/>
              <a:gd name="T98" fmla="*/ 114 w 356"/>
              <a:gd name="T99" fmla="*/ 297 h 355"/>
              <a:gd name="T100" fmla="*/ 212 w 356"/>
              <a:gd name="T101" fmla="*/ 312 h 355"/>
              <a:gd name="T102" fmla="*/ 293 w 356"/>
              <a:gd name="T103" fmla="*/ 304 h 355"/>
              <a:gd name="T104" fmla="*/ 256 w 356"/>
              <a:gd name="T105" fmla="*/ 312 h 355"/>
              <a:gd name="T106" fmla="*/ 170 w 356"/>
              <a:gd name="T107" fmla="*/ 20 h 355"/>
              <a:gd name="T108" fmla="*/ 315 w 356"/>
              <a:gd name="T109" fmla="*/ 214 h 355"/>
              <a:gd name="T110" fmla="*/ 347 w 356"/>
              <a:gd name="T111" fmla="*/ 17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355">
                <a:moveTo>
                  <a:pt x="353" y="169"/>
                </a:moveTo>
                <a:cubicBezTo>
                  <a:pt x="350" y="169"/>
                  <a:pt x="348" y="167"/>
                  <a:pt x="346" y="166"/>
                </a:cubicBezTo>
                <a:cubicBezTo>
                  <a:pt x="334" y="162"/>
                  <a:pt x="330" y="169"/>
                  <a:pt x="323" y="175"/>
                </a:cubicBezTo>
                <a:cubicBezTo>
                  <a:pt x="312" y="173"/>
                  <a:pt x="297" y="176"/>
                  <a:pt x="286" y="174"/>
                </a:cubicBezTo>
                <a:cubicBezTo>
                  <a:pt x="295" y="166"/>
                  <a:pt x="302" y="158"/>
                  <a:pt x="310" y="150"/>
                </a:cubicBezTo>
                <a:cubicBezTo>
                  <a:pt x="315" y="150"/>
                  <a:pt x="320" y="150"/>
                  <a:pt x="324" y="149"/>
                </a:cubicBezTo>
                <a:cubicBezTo>
                  <a:pt x="329" y="144"/>
                  <a:pt x="329" y="137"/>
                  <a:pt x="325" y="134"/>
                </a:cubicBezTo>
                <a:cubicBezTo>
                  <a:pt x="325" y="133"/>
                  <a:pt x="326" y="131"/>
                  <a:pt x="325" y="131"/>
                </a:cubicBezTo>
                <a:cubicBezTo>
                  <a:pt x="320" y="125"/>
                  <a:pt x="307" y="129"/>
                  <a:pt x="304" y="134"/>
                </a:cubicBezTo>
                <a:cubicBezTo>
                  <a:pt x="303" y="137"/>
                  <a:pt x="304" y="140"/>
                  <a:pt x="305" y="146"/>
                </a:cubicBezTo>
                <a:cubicBezTo>
                  <a:pt x="303" y="151"/>
                  <a:pt x="297" y="155"/>
                  <a:pt x="291" y="161"/>
                </a:cubicBezTo>
                <a:cubicBezTo>
                  <a:pt x="287" y="166"/>
                  <a:pt x="283" y="174"/>
                  <a:pt x="277" y="175"/>
                </a:cubicBezTo>
                <a:cubicBezTo>
                  <a:pt x="270" y="177"/>
                  <a:pt x="263" y="174"/>
                  <a:pt x="254" y="174"/>
                </a:cubicBezTo>
                <a:cubicBezTo>
                  <a:pt x="257" y="172"/>
                  <a:pt x="260" y="166"/>
                  <a:pt x="264" y="162"/>
                </a:cubicBezTo>
                <a:cubicBezTo>
                  <a:pt x="266" y="158"/>
                  <a:pt x="274" y="151"/>
                  <a:pt x="269" y="148"/>
                </a:cubicBezTo>
                <a:cubicBezTo>
                  <a:pt x="266" y="146"/>
                  <a:pt x="264" y="151"/>
                  <a:pt x="263" y="153"/>
                </a:cubicBezTo>
                <a:cubicBezTo>
                  <a:pt x="257" y="160"/>
                  <a:pt x="253" y="170"/>
                  <a:pt x="246" y="174"/>
                </a:cubicBezTo>
                <a:cubicBezTo>
                  <a:pt x="223" y="174"/>
                  <a:pt x="205" y="174"/>
                  <a:pt x="185" y="174"/>
                </a:cubicBezTo>
                <a:cubicBezTo>
                  <a:pt x="186" y="174"/>
                  <a:pt x="187" y="173"/>
                  <a:pt x="188" y="172"/>
                </a:cubicBezTo>
                <a:cubicBezTo>
                  <a:pt x="201" y="157"/>
                  <a:pt x="214" y="144"/>
                  <a:pt x="229" y="130"/>
                </a:cubicBezTo>
                <a:cubicBezTo>
                  <a:pt x="235" y="130"/>
                  <a:pt x="241" y="131"/>
                  <a:pt x="247" y="132"/>
                </a:cubicBezTo>
                <a:cubicBezTo>
                  <a:pt x="253" y="133"/>
                  <a:pt x="259" y="136"/>
                  <a:pt x="265" y="132"/>
                </a:cubicBezTo>
                <a:cubicBezTo>
                  <a:pt x="263" y="126"/>
                  <a:pt x="255" y="129"/>
                  <a:pt x="251" y="128"/>
                </a:cubicBezTo>
                <a:cubicBezTo>
                  <a:pt x="245" y="127"/>
                  <a:pt x="241" y="125"/>
                  <a:pt x="236" y="124"/>
                </a:cubicBezTo>
                <a:cubicBezTo>
                  <a:pt x="240" y="120"/>
                  <a:pt x="244" y="116"/>
                  <a:pt x="248" y="111"/>
                </a:cubicBezTo>
                <a:cubicBezTo>
                  <a:pt x="264" y="108"/>
                  <a:pt x="280" y="110"/>
                  <a:pt x="297" y="108"/>
                </a:cubicBezTo>
                <a:cubicBezTo>
                  <a:pt x="297" y="119"/>
                  <a:pt x="319" y="116"/>
                  <a:pt x="319" y="102"/>
                </a:cubicBezTo>
                <a:cubicBezTo>
                  <a:pt x="317" y="90"/>
                  <a:pt x="301" y="91"/>
                  <a:pt x="297" y="102"/>
                </a:cubicBezTo>
                <a:cubicBezTo>
                  <a:pt x="283" y="102"/>
                  <a:pt x="270" y="107"/>
                  <a:pt x="257" y="103"/>
                </a:cubicBezTo>
                <a:cubicBezTo>
                  <a:pt x="266" y="93"/>
                  <a:pt x="276" y="85"/>
                  <a:pt x="283" y="76"/>
                </a:cubicBezTo>
                <a:cubicBezTo>
                  <a:pt x="293" y="85"/>
                  <a:pt x="307" y="74"/>
                  <a:pt x="309" y="63"/>
                </a:cubicBezTo>
                <a:cubicBezTo>
                  <a:pt x="309" y="58"/>
                  <a:pt x="302" y="50"/>
                  <a:pt x="296" y="48"/>
                </a:cubicBezTo>
                <a:cubicBezTo>
                  <a:pt x="294" y="50"/>
                  <a:pt x="291" y="50"/>
                  <a:pt x="289" y="51"/>
                </a:cubicBezTo>
                <a:cubicBezTo>
                  <a:pt x="277" y="57"/>
                  <a:pt x="280" y="64"/>
                  <a:pt x="279" y="74"/>
                </a:cubicBezTo>
                <a:cubicBezTo>
                  <a:pt x="269" y="80"/>
                  <a:pt x="261" y="93"/>
                  <a:pt x="252" y="99"/>
                </a:cubicBezTo>
                <a:cubicBezTo>
                  <a:pt x="253" y="87"/>
                  <a:pt x="252" y="76"/>
                  <a:pt x="252" y="64"/>
                </a:cubicBezTo>
                <a:cubicBezTo>
                  <a:pt x="256" y="61"/>
                  <a:pt x="259" y="57"/>
                  <a:pt x="261" y="54"/>
                </a:cubicBezTo>
                <a:cubicBezTo>
                  <a:pt x="261" y="47"/>
                  <a:pt x="256" y="42"/>
                  <a:pt x="251" y="43"/>
                </a:cubicBezTo>
                <a:cubicBezTo>
                  <a:pt x="250" y="43"/>
                  <a:pt x="250" y="41"/>
                  <a:pt x="249" y="41"/>
                </a:cubicBezTo>
                <a:cubicBezTo>
                  <a:pt x="241" y="41"/>
                  <a:pt x="234" y="52"/>
                  <a:pt x="236" y="57"/>
                </a:cubicBezTo>
                <a:cubicBezTo>
                  <a:pt x="238" y="61"/>
                  <a:pt x="241" y="63"/>
                  <a:pt x="245" y="65"/>
                </a:cubicBezTo>
                <a:cubicBezTo>
                  <a:pt x="247" y="71"/>
                  <a:pt x="246" y="78"/>
                  <a:pt x="246" y="85"/>
                </a:cubicBezTo>
                <a:cubicBezTo>
                  <a:pt x="246" y="92"/>
                  <a:pt x="249" y="101"/>
                  <a:pt x="246" y="106"/>
                </a:cubicBezTo>
                <a:cubicBezTo>
                  <a:pt x="243" y="112"/>
                  <a:pt x="235" y="115"/>
                  <a:pt x="229" y="122"/>
                </a:cubicBezTo>
                <a:cubicBezTo>
                  <a:pt x="230" y="117"/>
                  <a:pt x="228" y="111"/>
                  <a:pt x="227" y="106"/>
                </a:cubicBezTo>
                <a:cubicBezTo>
                  <a:pt x="226" y="102"/>
                  <a:pt x="227" y="91"/>
                  <a:pt x="221" y="92"/>
                </a:cubicBezTo>
                <a:cubicBezTo>
                  <a:pt x="218" y="93"/>
                  <a:pt x="220" y="98"/>
                  <a:pt x="220" y="100"/>
                </a:cubicBezTo>
                <a:cubicBezTo>
                  <a:pt x="222" y="110"/>
                  <a:pt x="225" y="119"/>
                  <a:pt x="224" y="128"/>
                </a:cubicBezTo>
                <a:cubicBezTo>
                  <a:pt x="207" y="143"/>
                  <a:pt x="195" y="156"/>
                  <a:pt x="181" y="170"/>
                </a:cubicBezTo>
                <a:cubicBezTo>
                  <a:pt x="181" y="169"/>
                  <a:pt x="181" y="168"/>
                  <a:pt x="181" y="167"/>
                </a:cubicBezTo>
                <a:cubicBezTo>
                  <a:pt x="180" y="147"/>
                  <a:pt x="180" y="128"/>
                  <a:pt x="181" y="108"/>
                </a:cubicBezTo>
                <a:cubicBezTo>
                  <a:pt x="185" y="104"/>
                  <a:pt x="190" y="101"/>
                  <a:pt x="195" y="97"/>
                </a:cubicBezTo>
                <a:cubicBezTo>
                  <a:pt x="200" y="94"/>
                  <a:pt x="206" y="91"/>
                  <a:pt x="208" y="84"/>
                </a:cubicBezTo>
                <a:cubicBezTo>
                  <a:pt x="202" y="81"/>
                  <a:pt x="198" y="88"/>
                  <a:pt x="195" y="91"/>
                </a:cubicBezTo>
                <a:cubicBezTo>
                  <a:pt x="190" y="95"/>
                  <a:pt x="185" y="96"/>
                  <a:pt x="181" y="99"/>
                </a:cubicBezTo>
                <a:cubicBezTo>
                  <a:pt x="181" y="93"/>
                  <a:pt x="181" y="87"/>
                  <a:pt x="181" y="81"/>
                </a:cubicBezTo>
                <a:cubicBezTo>
                  <a:pt x="190" y="68"/>
                  <a:pt x="203" y="57"/>
                  <a:pt x="213" y="45"/>
                </a:cubicBezTo>
                <a:cubicBezTo>
                  <a:pt x="221" y="52"/>
                  <a:pt x="234" y="35"/>
                  <a:pt x="225" y="25"/>
                </a:cubicBezTo>
                <a:cubicBezTo>
                  <a:pt x="214" y="18"/>
                  <a:pt x="204" y="30"/>
                  <a:pt x="209" y="41"/>
                </a:cubicBezTo>
                <a:cubicBezTo>
                  <a:pt x="199" y="49"/>
                  <a:pt x="193" y="63"/>
                  <a:pt x="181" y="69"/>
                </a:cubicBezTo>
                <a:cubicBezTo>
                  <a:pt x="180" y="55"/>
                  <a:pt x="182" y="43"/>
                  <a:pt x="181" y="32"/>
                </a:cubicBezTo>
                <a:cubicBezTo>
                  <a:pt x="194" y="30"/>
                  <a:pt x="196" y="14"/>
                  <a:pt x="190" y="4"/>
                </a:cubicBezTo>
                <a:cubicBezTo>
                  <a:pt x="186" y="0"/>
                  <a:pt x="175" y="0"/>
                  <a:pt x="170" y="3"/>
                </a:cubicBezTo>
                <a:cubicBezTo>
                  <a:pt x="170" y="6"/>
                  <a:pt x="168" y="8"/>
                  <a:pt x="167" y="10"/>
                </a:cubicBezTo>
                <a:cubicBezTo>
                  <a:pt x="163" y="22"/>
                  <a:pt x="170" y="26"/>
                  <a:pt x="176" y="33"/>
                </a:cubicBezTo>
                <a:cubicBezTo>
                  <a:pt x="173" y="44"/>
                  <a:pt x="177" y="59"/>
                  <a:pt x="175" y="69"/>
                </a:cubicBezTo>
                <a:cubicBezTo>
                  <a:pt x="167" y="61"/>
                  <a:pt x="158" y="54"/>
                  <a:pt x="150" y="46"/>
                </a:cubicBezTo>
                <a:cubicBezTo>
                  <a:pt x="150" y="40"/>
                  <a:pt x="150" y="36"/>
                  <a:pt x="149" y="32"/>
                </a:cubicBezTo>
                <a:cubicBezTo>
                  <a:pt x="145" y="27"/>
                  <a:pt x="138" y="27"/>
                  <a:pt x="134" y="31"/>
                </a:cubicBezTo>
                <a:cubicBezTo>
                  <a:pt x="134" y="31"/>
                  <a:pt x="132" y="30"/>
                  <a:pt x="131" y="31"/>
                </a:cubicBezTo>
                <a:cubicBezTo>
                  <a:pt x="126" y="36"/>
                  <a:pt x="129" y="49"/>
                  <a:pt x="134" y="51"/>
                </a:cubicBezTo>
                <a:cubicBezTo>
                  <a:pt x="138" y="53"/>
                  <a:pt x="141" y="52"/>
                  <a:pt x="146" y="51"/>
                </a:cubicBezTo>
                <a:cubicBezTo>
                  <a:pt x="152" y="53"/>
                  <a:pt x="155" y="59"/>
                  <a:pt x="161" y="64"/>
                </a:cubicBezTo>
                <a:cubicBezTo>
                  <a:pt x="166" y="69"/>
                  <a:pt x="174" y="73"/>
                  <a:pt x="176" y="79"/>
                </a:cubicBezTo>
                <a:cubicBezTo>
                  <a:pt x="178" y="86"/>
                  <a:pt x="175" y="93"/>
                  <a:pt x="175" y="102"/>
                </a:cubicBezTo>
                <a:cubicBezTo>
                  <a:pt x="172" y="98"/>
                  <a:pt x="167" y="95"/>
                  <a:pt x="162" y="92"/>
                </a:cubicBezTo>
                <a:cubicBezTo>
                  <a:pt x="159" y="90"/>
                  <a:pt x="152" y="82"/>
                  <a:pt x="148" y="87"/>
                </a:cubicBezTo>
                <a:cubicBezTo>
                  <a:pt x="147" y="90"/>
                  <a:pt x="151" y="92"/>
                  <a:pt x="153" y="93"/>
                </a:cubicBezTo>
                <a:cubicBezTo>
                  <a:pt x="161" y="99"/>
                  <a:pt x="170" y="103"/>
                  <a:pt x="175" y="110"/>
                </a:cubicBezTo>
                <a:cubicBezTo>
                  <a:pt x="174" y="133"/>
                  <a:pt x="175" y="151"/>
                  <a:pt x="175" y="170"/>
                </a:cubicBezTo>
                <a:cubicBezTo>
                  <a:pt x="174" y="170"/>
                  <a:pt x="173" y="169"/>
                  <a:pt x="172" y="168"/>
                </a:cubicBezTo>
                <a:cubicBezTo>
                  <a:pt x="157" y="154"/>
                  <a:pt x="145" y="142"/>
                  <a:pt x="131" y="126"/>
                </a:cubicBezTo>
                <a:cubicBezTo>
                  <a:pt x="130" y="121"/>
                  <a:pt x="132" y="115"/>
                  <a:pt x="133" y="109"/>
                </a:cubicBezTo>
                <a:cubicBezTo>
                  <a:pt x="134" y="103"/>
                  <a:pt x="137" y="96"/>
                  <a:pt x="133" y="91"/>
                </a:cubicBezTo>
                <a:cubicBezTo>
                  <a:pt x="127" y="93"/>
                  <a:pt x="129" y="100"/>
                  <a:pt x="129" y="105"/>
                </a:cubicBezTo>
                <a:cubicBezTo>
                  <a:pt x="128" y="110"/>
                  <a:pt x="126" y="115"/>
                  <a:pt x="125" y="120"/>
                </a:cubicBezTo>
                <a:cubicBezTo>
                  <a:pt x="120" y="116"/>
                  <a:pt x="116" y="112"/>
                  <a:pt x="112" y="108"/>
                </a:cubicBezTo>
                <a:cubicBezTo>
                  <a:pt x="109" y="91"/>
                  <a:pt x="110" y="75"/>
                  <a:pt x="108" y="59"/>
                </a:cubicBezTo>
                <a:cubicBezTo>
                  <a:pt x="120" y="59"/>
                  <a:pt x="116" y="37"/>
                  <a:pt x="103" y="37"/>
                </a:cubicBezTo>
                <a:cubicBezTo>
                  <a:pt x="91" y="39"/>
                  <a:pt x="92" y="55"/>
                  <a:pt x="103" y="59"/>
                </a:cubicBezTo>
                <a:cubicBezTo>
                  <a:pt x="102" y="72"/>
                  <a:pt x="107" y="86"/>
                  <a:pt x="104" y="99"/>
                </a:cubicBezTo>
                <a:cubicBezTo>
                  <a:pt x="93" y="90"/>
                  <a:pt x="86" y="80"/>
                  <a:pt x="77" y="72"/>
                </a:cubicBezTo>
                <a:cubicBezTo>
                  <a:pt x="85" y="62"/>
                  <a:pt x="75" y="49"/>
                  <a:pt x="64" y="47"/>
                </a:cubicBezTo>
                <a:cubicBezTo>
                  <a:pt x="58" y="47"/>
                  <a:pt x="50" y="54"/>
                  <a:pt x="49" y="60"/>
                </a:cubicBezTo>
                <a:cubicBezTo>
                  <a:pt x="51" y="62"/>
                  <a:pt x="51" y="65"/>
                  <a:pt x="52" y="67"/>
                </a:cubicBezTo>
                <a:cubicBezTo>
                  <a:pt x="57" y="79"/>
                  <a:pt x="65" y="76"/>
                  <a:pt x="74" y="77"/>
                </a:cubicBezTo>
                <a:cubicBezTo>
                  <a:pt x="80" y="86"/>
                  <a:pt x="93" y="95"/>
                  <a:pt x="99" y="103"/>
                </a:cubicBezTo>
                <a:cubicBezTo>
                  <a:pt x="88" y="103"/>
                  <a:pt x="76" y="104"/>
                  <a:pt x="65" y="104"/>
                </a:cubicBezTo>
                <a:cubicBezTo>
                  <a:pt x="61" y="100"/>
                  <a:pt x="58" y="97"/>
                  <a:pt x="54" y="95"/>
                </a:cubicBezTo>
                <a:cubicBezTo>
                  <a:pt x="48" y="95"/>
                  <a:pt x="43" y="99"/>
                  <a:pt x="43" y="105"/>
                </a:cubicBezTo>
                <a:cubicBezTo>
                  <a:pt x="43" y="105"/>
                  <a:pt x="41" y="106"/>
                  <a:pt x="41" y="107"/>
                </a:cubicBezTo>
                <a:cubicBezTo>
                  <a:pt x="41" y="115"/>
                  <a:pt x="53" y="121"/>
                  <a:pt x="58" y="119"/>
                </a:cubicBezTo>
                <a:cubicBezTo>
                  <a:pt x="61" y="118"/>
                  <a:pt x="63" y="115"/>
                  <a:pt x="66" y="110"/>
                </a:cubicBezTo>
                <a:cubicBezTo>
                  <a:pt x="71" y="108"/>
                  <a:pt x="78" y="110"/>
                  <a:pt x="86" y="110"/>
                </a:cubicBezTo>
                <a:cubicBezTo>
                  <a:pt x="93" y="109"/>
                  <a:pt x="101" y="106"/>
                  <a:pt x="107" y="110"/>
                </a:cubicBezTo>
                <a:cubicBezTo>
                  <a:pt x="113" y="113"/>
                  <a:pt x="116" y="120"/>
                  <a:pt x="122" y="126"/>
                </a:cubicBezTo>
                <a:cubicBezTo>
                  <a:pt x="118" y="126"/>
                  <a:pt x="112" y="127"/>
                  <a:pt x="106" y="129"/>
                </a:cubicBezTo>
                <a:cubicBezTo>
                  <a:pt x="103" y="129"/>
                  <a:pt x="92" y="129"/>
                  <a:pt x="93" y="135"/>
                </a:cubicBezTo>
                <a:cubicBezTo>
                  <a:pt x="94" y="138"/>
                  <a:pt x="99" y="136"/>
                  <a:pt x="101" y="136"/>
                </a:cubicBezTo>
                <a:cubicBezTo>
                  <a:pt x="110" y="134"/>
                  <a:pt x="119" y="130"/>
                  <a:pt x="128" y="132"/>
                </a:cubicBezTo>
                <a:cubicBezTo>
                  <a:pt x="144" y="149"/>
                  <a:pt x="157" y="161"/>
                  <a:pt x="171" y="175"/>
                </a:cubicBezTo>
                <a:cubicBezTo>
                  <a:pt x="170" y="175"/>
                  <a:pt x="168" y="175"/>
                  <a:pt x="167" y="175"/>
                </a:cubicBezTo>
                <a:cubicBezTo>
                  <a:pt x="147" y="176"/>
                  <a:pt x="129" y="176"/>
                  <a:pt x="109" y="175"/>
                </a:cubicBezTo>
                <a:cubicBezTo>
                  <a:pt x="104" y="171"/>
                  <a:pt x="101" y="166"/>
                  <a:pt x="98" y="161"/>
                </a:cubicBezTo>
                <a:cubicBezTo>
                  <a:pt x="94" y="156"/>
                  <a:pt x="91" y="150"/>
                  <a:pt x="85" y="148"/>
                </a:cubicBezTo>
                <a:cubicBezTo>
                  <a:pt x="82" y="154"/>
                  <a:pt x="89" y="157"/>
                  <a:pt x="92" y="161"/>
                </a:cubicBezTo>
                <a:cubicBezTo>
                  <a:pt x="95" y="166"/>
                  <a:pt x="97" y="170"/>
                  <a:pt x="100" y="175"/>
                </a:cubicBezTo>
                <a:cubicBezTo>
                  <a:pt x="94" y="175"/>
                  <a:pt x="88" y="175"/>
                  <a:pt x="82" y="175"/>
                </a:cubicBezTo>
                <a:cubicBezTo>
                  <a:pt x="68" y="166"/>
                  <a:pt x="58" y="153"/>
                  <a:pt x="45" y="143"/>
                </a:cubicBezTo>
                <a:cubicBezTo>
                  <a:pt x="53" y="135"/>
                  <a:pt x="35" y="122"/>
                  <a:pt x="25" y="131"/>
                </a:cubicBezTo>
                <a:cubicBezTo>
                  <a:pt x="18" y="142"/>
                  <a:pt x="30" y="152"/>
                  <a:pt x="41" y="147"/>
                </a:cubicBezTo>
                <a:cubicBezTo>
                  <a:pt x="50" y="157"/>
                  <a:pt x="63" y="163"/>
                  <a:pt x="70" y="175"/>
                </a:cubicBezTo>
                <a:cubicBezTo>
                  <a:pt x="56" y="175"/>
                  <a:pt x="44" y="174"/>
                  <a:pt x="32" y="175"/>
                </a:cubicBezTo>
                <a:cubicBezTo>
                  <a:pt x="31" y="162"/>
                  <a:pt x="14" y="160"/>
                  <a:pt x="4" y="166"/>
                </a:cubicBezTo>
                <a:cubicBezTo>
                  <a:pt x="1" y="170"/>
                  <a:pt x="0" y="181"/>
                  <a:pt x="3" y="186"/>
                </a:cubicBezTo>
                <a:cubicBezTo>
                  <a:pt x="6" y="186"/>
                  <a:pt x="8" y="188"/>
                  <a:pt x="10" y="189"/>
                </a:cubicBezTo>
                <a:cubicBezTo>
                  <a:pt x="23" y="193"/>
                  <a:pt x="26" y="186"/>
                  <a:pt x="33" y="180"/>
                </a:cubicBezTo>
                <a:cubicBezTo>
                  <a:pt x="44" y="182"/>
                  <a:pt x="59" y="179"/>
                  <a:pt x="70" y="181"/>
                </a:cubicBezTo>
                <a:cubicBezTo>
                  <a:pt x="62" y="189"/>
                  <a:pt x="54" y="197"/>
                  <a:pt x="46" y="206"/>
                </a:cubicBezTo>
                <a:cubicBezTo>
                  <a:pt x="41" y="205"/>
                  <a:pt x="36" y="206"/>
                  <a:pt x="32" y="207"/>
                </a:cubicBezTo>
                <a:cubicBezTo>
                  <a:pt x="27" y="211"/>
                  <a:pt x="27" y="218"/>
                  <a:pt x="31" y="221"/>
                </a:cubicBezTo>
                <a:cubicBezTo>
                  <a:pt x="32" y="222"/>
                  <a:pt x="31" y="224"/>
                  <a:pt x="31" y="224"/>
                </a:cubicBezTo>
                <a:cubicBezTo>
                  <a:pt x="37" y="230"/>
                  <a:pt x="50" y="226"/>
                  <a:pt x="52" y="221"/>
                </a:cubicBezTo>
                <a:cubicBezTo>
                  <a:pt x="54" y="218"/>
                  <a:pt x="53" y="215"/>
                  <a:pt x="51" y="210"/>
                </a:cubicBezTo>
                <a:cubicBezTo>
                  <a:pt x="54" y="204"/>
                  <a:pt x="60" y="201"/>
                  <a:pt x="65" y="195"/>
                </a:cubicBezTo>
                <a:cubicBezTo>
                  <a:pt x="70" y="190"/>
                  <a:pt x="74" y="182"/>
                  <a:pt x="80" y="180"/>
                </a:cubicBezTo>
                <a:cubicBezTo>
                  <a:pt x="86" y="178"/>
                  <a:pt x="94" y="181"/>
                  <a:pt x="103" y="181"/>
                </a:cubicBezTo>
                <a:cubicBezTo>
                  <a:pt x="99" y="183"/>
                  <a:pt x="96" y="189"/>
                  <a:pt x="93" y="194"/>
                </a:cubicBezTo>
                <a:cubicBezTo>
                  <a:pt x="91" y="197"/>
                  <a:pt x="83" y="204"/>
                  <a:pt x="88" y="208"/>
                </a:cubicBezTo>
                <a:cubicBezTo>
                  <a:pt x="90" y="209"/>
                  <a:pt x="92" y="204"/>
                  <a:pt x="94" y="203"/>
                </a:cubicBezTo>
                <a:cubicBezTo>
                  <a:pt x="99" y="195"/>
                  <a:pt x="103" y="186"/>
                  <a:pt x="111" y="181"/>
                </a:cubicBezTo>
                <a:cubicBezTo>
                  <a:pt x="134" y="181"/>
                  <a:pt x="152" y="181"/>
                  <a:pt x="171" y="181"/>
                </a:cubicBezTo>
                <a:cubicBezTo>
                  <a:pt x="170" y="182"/>
                  <a:pt x="169" y="183"/>
                  <a:pt x="168" y="184"/>
                </a:cubicBezTo>
                <a:cubicBezTo>
                  <a:pt x="155" y="198"/>
                  <a:pt x="142" y="211"/>
                  <a:pt x="127" y="225"/>
                </a:cubicBezTo>
                <a:cubicBezTo>
                  <a:pt x="121" y="225"/>
                  <a:pt x="115" y="224"/>
                  <a:pt x="109" y="223"/>
                </a:cubicBezTo>
                <a:cubicBezTo>
                  <a:pt x="104" y="222"/>
                  <a:pt x="97" y="219"/>
                  <a:pt x="91" y="223"/>
                </a:cubicBezTo>
                <a:cubicBezTo>
                  <a:pt x="93" y="229"/>
                  <a:pt x="101" y="226"/>
                  <a:pt x="105" y="227"/>
                </a:cubicBezTo>
                <a:cubicBezTo>
                  <a:pt x="111" y="228"/>
                  <a:pt x="116" y="230"/>
                  <a:pt x="121" y="231"/>
                </a:cubicBezTo>
                <a:cubicBezTo>
                  <a:pt x="116" y="235"/>
                  <a:pt x="112" y="240"/>
                  <a:pt x="108" y="244"/>
                </a:cubicBezTo>
                <a:cubicBezTo>
                  <a:pt x="92" y="247"/>
                  <a:pt x="76" y="245"/>
                  <a:pt x="60" y="247"/>
                </a:cubicBezTo>
                <a:cubicBezTo>
                  <a:pt x="59" y="236"/>
                  <a:pt x="38" y="239"/>
                  <a:pt x="37" y="253"/>
                </a:cubicBezTo>
                <a:cubicBezTo>
                  <a:pt x="40" y="265"/>
                  <a:pt x="55" y="264"/>
                  <a:pt x="60" y="253"/>
                </a:cubicBezTo>
                <a:cubicBezTo>
                  <a:pt x="73" y="254"/>
                  <a:pt x="86" y="248"/>
                  <a:pt x="100" y="252"/>
                </a:cubicBezTo>
                <a:cubicBezTo>
                  <a:pt x="90" y="262"/>
                  <a:pt x="81" y="270"/>
                  <a:pt x="73" y="279"/>
                </a:cubicBezTo>
                <a:cubicBezTo>
                  <a:pt x="63" y="271"/>
                  <a:pt x="50" y="281"/>
                  <a:pt x="47" y="292"/>
                </a:cubicBezTo>
                <a:cubicBezTo>
                  <a:pt x="47" y="298"/>
                  <a:pt x="55" y="305"/>
                  <a:pt x="60" y="307"/>
                </a:cubicBezTo>
                <a:cubicBezTo>
                  <a:pt x="62" y="305"/>
                  <a:pt x="65" y="305"/>
                  <a:pt x="67" y="304"/>
                </a:cubicBezTo>
                <a:cubicBezTo>
                  <a:pt x="79" y="299"/>
                  <a:pt x="76" y="291"/>
                  <a:pt x="77" y="282"/>
                </a:cubicBezTo>
                <a:cubicBezTo>
                  <a:pt x="87" y="276"/>
                  <a:pt x="95" y="263"/>
                  <a:pt x="104" y="256"/>
                </a:cubicBezTo>
                <a:cubicBezTo>
                  <a:pt x="104" y="268"/>
                  <a:pt x="105" y="279"/>
                  <a:pt x="105" y="291"/>
                </a:cubicBezTo>
                <a:cubicBezTo>
                  <a:pt x="101" y="294"/>
                  <a:pt x="98" y="298"/>
                  <a:pt x="95" y="301"/>
                </a:cubicBezTo>
                <a:cubicBezTo>
                  <a:pt x="95" y="308"/>
                  <a:pt x="100" y="313"/>
                  <a:pt x="105" y="313"/>
                </a:cubicBezTo>
                <a:cubicBezTo>
                  <a:pt x="106" y="312"/>
                  <a:pt x="107" y="315"/>
                  <a:pt x="107" y="315"/>
                </a:cubicBezTo>
                <a:cubicBezTo>
                  <a:pt x="115" y="315"/>
                  <a:pt x="122" y="303"/>
                  <a:pt x="120" y="298"/>
                </a:cubicBezTo>
                <a:cubicBezTo>
                  <a:pt x="119" y="294"/>
                  <a:pt x="116" y="293"/>
                  <a:pt x="111" y="290"/>
                </a:cubicBezTo>
                <a:cubicBezTo>
                  <a:pt x="109" y="284"/>
                  <a:pt x="110" y="278"/>
                  <a:pt x="110" y="270"/>
                </a:cubicBezTo>
                <a:cubicBezTo>
                  <a:pt x="110" y="263"/>
                  <a:pt x="107" y="254"/>
                  <a:pt x="110" y="249"/>
                </a:cubicBezTo>
                <a:cubicBezTo>
                  <a:pt x="113" y="243"/>
                  <a:pt x="121" y="240"/>
                  <a:pt x="127" y="233"/>
                </a:cubicBezTo>
                <a:cubicBezTo>
                  <a:pt x="126" y="238"/>
                  <a:pt x="128" y="244"/>
                  <a:pt x="129" y="249"/>
                </a:cubicBezTo>
                <a:cubicBezTo>
                  <a:pt x="130" y="253"/>
                  <a:pt x="129" y="264"/>
                  <a:pt x="135" y="263"/>
                </a:cubicBezTo>
                <a:cubicBezTo>
                  <a:pt x="138" y="262"/>
                  <a:pt x="136" y="257"/>
                  <a:pt x="136" y="255"/>
                </a:cubicBezTo>
                <a:cubicBezTo>
                  <a:pt x="135" y="246"/>
                  <a:pt x="131" y="236"/>
                  <a:pt x="133" y="228"/>
                </a:cubicBezTo>
                <a:cubicBezTo>
                  <a:pt x="149" y="212"/>
                  <a:pt x="162" y="199"/>
                  <a:pt x="175" y="185"/>
                </a:cubicBezTo>
                <a:cubicBezTo>
                  <a:pt x="175" y="186"/>
                  <a:pt x="175" y="187"/>
                  <a:pt x="175" y="189"/>
                </a:cubicBezTo>
                <a:cubicBezTo>
                  <a:pt x="176" y="209"/>
                  <a:pt x="177" y="227"/>
                  <a:pt x="175" y="247"/>
                </a:cubicBezTo>
                <a:cubicBezTo>
                  <a:pt x="172" y="252"/>
                  <a:pt x="166" y="255"/>
                  <a:pt x="162" y="258"/>
                </a:cubicBezTo>
                <a:cubicBezTo>
                  <a:pt x="157" y="262"/>
                  <a:pt x="150" y="264"/>
                  <a:pt x="149" y="271"/>
                </a:cubicBezTo>
                <a:cubicBezTo>
                  <a:pt x="155" y="274"/>
                  <a:pt x="158" y="267"/>
                  <a:pt x="162" y="264"/>
                </a:cubicBezTo>
                <a:cubicBezTo>
                  <a:pt x="166" y="261"/>
                  <a:pt x="171" y="259"/>
                  <a:pt x="175" y="256"/>
                </a:cubicBezTo>
                <a:cubicBezTo>
                  <a:pt x="175" y="262"/>
                  <a:pt x="175" y="268"/>
                  <a:pt x="175" y="274"/>
                </a:cubicBezTo>
                <a:cubicBezTo>
                  <a:pt x="166" y="288"/>
                  <a:pt x="154" y="298"/>
                  <a:pt x="144" y="311"/>
                </a:cubicBezTo>
                <a:cubicBezTo>
                  <a:pt x="135" y="303"/>
                  <a:pt x="123" y="321"/>
                  <a:pt x="132" y="330"/>
                </a:cubicBezTo>
                <a:cubicBezTo>
                  <a:pt x="142" y="337"/>
                  <a:pt x="152" y="325"/>
                  <a:pt x="148" y="315"/>
                </a:cubicBezTo>
                <a:cubicBezTo>
                  <a:pt x="158" y="306"/>
                  <a:pt x="163" y="293"/>
                  <a:pt x="175" y="286"/>
                </a:cubicBezTo>
                <a:cubicBezTo>
                  <a:pt x="176" y="300"/>
                  <a:pt x="175" y="312"/>
                  <a:pt x="175" y="324"/>
                </a:cubicBezTo>
                <a:cubicBezTo>
                  <a:pt x="163" y="325"/>
                  <a:pt x="160" y="341"/>
                  <a:pt x="166" y="351"/>
                </a:cubicBezTo>
                <a:cubicBezTo>
                  <a:pt x="170" y="355"/>
                  <a:pt x="181" y="355"/>
                  <a:pt x="186" y="352"/>
                </a:cubicBezTo>
                <a:cubicBezTo>
                  <a:pt x="187" y="350"/>
                  <a:pt x="189" y="347"/>
                  <a:pt x="189" y="345"/>
                </a:cubicBezTo>
                <a:cubicBezTo>
                  <a:pt x="194" y="333"/>
                  <a:pt x="186" y="330"/>
                  <a:pt x="180" y="323"/>
                </a:cubicBezTo>
                <a:cubicBezTo>
                  <a:pt x="183" y="311"/>
                  <a:pt x="180" y="296"/>
                  <a:pt x="181" y="286"/>
                </a:cubicBezTo>
                <a:cubicBezTo>
                  <a:pt x="189" y="294"/>
                  <a:pt x="198" y="302"/>
                  <a:pt x="206" y="310"/>
                </a:cubicBezTo>
                <a:cubicBezTo>
                  <a:pt x="206" y="315"/>
                  <a:pt x="206" y="320"/>
                  <a:pt x="207" y="324"/>
                </a:cubicBezTo>
                <a:cubicBezTo>
                  <a:pt x="211" y="328"/>
                  <a:pt x="218" y="329"/>
                  <a:pt x="222" y="325"/>
                </a:cubicBezTo>
                <a:cubicBezTo>
                  <a:pt x="222" y="324"/>
                  <a:pt x="225" y="325"/>
                  <a:pt x="225" y="325"/>
                </a:cubicBezTo>
                <a:cubicBezTo>
                  <a:pt x="230" y="319"/>
                  <a:pt x="227" y="306"/>
                  <a:pt x="222" y="304"/>
                </a:cubicBezTo>
                <a:cubicBezTo>
                  <a:pt x="219" y="302"/>
                  <a:pt x="215" y="303"/>
                  <a:pt x="210" y="305"/>
                </a:cubicBezTo>
                <a:cubicBezTo>
                  <a:pt x="205" y="302"/>
                  <a:pt x="201" y="296"/>
                  <a:pt x="195" y="291"/>
                </a:cubicBezTo>
                <a:cubicBezTo>
                  <a:pt x="190" y="286"/>
                  <a:pt x="182" y="282"/>
                  <a:pt x="180" y="276"/>
                </a:cubicBezTo>
                <a:cubicBezTo>
                  <a:pt x="179" y="270"/>
                  <a:pt x="182" y="262"/>
                  <a:pt x="181" y="253"/>
                </a:cubicBezTo>
                <a:cubicBezTo>
                  <a:pt x="184" y="257"/>
                  <a:pt x="189" y="260"/>
                  <a:pt x="194" y="263"/>
                </a:cubicBezTo>
                <a:cubicBezTo>
                  <a:pt x="198" y="265"/>
                  <a:pt x="205" y="273"/>
                  <a:pt x="208" y="268"/>
                </a:cubicBezTo>
                <a:cubicBezTo>
                  <a:pt x="210" y="265"/>
                  <a:pt x="205" y="263"/>
                  <a:pt x="203" y="262"/>
                </a:cubicBezTo>
                <a:cubicBezTo>
                  <a:pt x="195" y="257"/>
                  <a:pt x="186" y="253"/>
                  <a:pt x="181" y="245"/>
                </a:cubicBezTo>
                <a:cubicBezTo>
                  <a:pt x="182" y="222"/>
                  <a:pt x="181" y="204"/>
                  <a:pt x="181" y="185"/>
                </a:cubicBezTo>
                <a:cubicBezTo>
                  <a:pt x="182" y="186"/>
                  <a:pt x="183" y="187"/>
                  <a:pt x="184" y="187"/>
                </a:cubicBezTo>
                <a:cubicBezTo>
                  <a:pt x="199" y="201"/>
                  <a:pt x="212" y="214"/>
                  <a:pt x="225" y="229"/>
                </a:cubicBezTo>
                <a:cubicBezTo>
                  <a:pt x="226" y="235"/>
                  <a:pt x="224" y="240"/>
                  <a:pt x="223" y="246"/>
                </a:cubicBezTo>
                <a:cubicBezTo>
                  <a:pt x="222" y="252"/>
                  <a:pt x="220" y="259"/>
                  <a:pt x="223" y="265"/>
                </a:cubicBezTo>
                <a:cubicBezTo>
                  <a:pt x="230" y="262"/>
                  <a:pt x="227" y="255"/>
                  <a:pt x="228" y="250"/>
                </a:cubicBezTo>
                <a:cubicBezTo>
                  <a:pt x="228" y="245"/>
                  <a:pt x="230" y="240"/>
                  <a:pt x="232" y="235"/>
                </a:cubicBezTo>
                <a:cubicBezTo>
                  <a:pt x="236" y="239"/>
                  <a:pt x="240" y="243"/>
                  <a:pt x="244" y="248"/>
                </a:cubicBezTo>
                <a:cubicBezTo>
                  <a:pt x="247" y="264"/>
                  <a:pt x="246" y="280"/>
                  <a:pt x="248" y="296"/>
                </a:cubicBezTo>
                <a:cubicBezTo>
                  <a:pt x="236" y="297"/>
                  <a:pt x="240" y="318"/>
                  <a:pt x="253" y="318"/>
                </a:cubicBezTo>
                <a:cubicBezTo>
                  <a:pt x="266" y="316"/>
                  <a:pt x="264" y="301"/>
                  <a:pt x="253" y="296"/>
                </a:cubicBezTo>
                <a:cubicBezTo>
                  <a:pt x="254" y="283"/>
                  <a:pt x="249" y="269"/>
                  <a:pt x="253" y="256"/>
                </a:cubicBezTo>
                <a:cubicBezTo>
                  <a:pt x="263" y="266"/>
                  <a:pt x="271" y="275"/>
                  <a:pt x="279" y="283"/>
                </a:cubicBezTo>
                <a:cubicBezTo>
                  <a:pt x="271" y="293"/>
                  <a:pt x="281" y="306"/>
                  <a:pt x="293" y="309"/>
                </a:cubicBezTo>
                <a:cubicBezTo>
                  <a:pt x="298" y="309"/>
                  <a:pt x="306" y="301"/>
                  <a:pt x="307" y="295"/>
                </a:cubicBezTo>
                <a:cubicBezTo>
                  <a:pt x="306" y="293"/>
                  <a:pt x="306" y="290"/>
                  <a:pt x="305" y="288"/>
                </a:cubicBezTo>
                <a:cubicBezTo>
                  <a:pt x="299" y="277"/>
                  <a:pt x="292" y="279"/>
                  <a:pt x="282" y="279"/>
                </a:cubicBezTo>
                <a:cubicBezTo>
                  <a:pt x="276" y="269"/>
                  <a:pt x="263" y="261"/>
                  <a:pt x="257" y="252"/>
                </a:cubicBezTo>
                <a:cubicBezTo>
                  <a:pt x="268" y="252"/>
                  <a:pt x="280" y="251"/>
                  <a:pt x="291" y="251"/>
                </a:cubicBezTo>
                <a:cubicBezTo>
                  <a:pt x="295" y="255"/>
                  <a:pt x="298" y="258"/>
                  <a:pt x="302" y="260"/>
                </a:cubicBezTo>
                <a:cubicBezTo>
                  <a:pt x="308" y="261"/>
                  <a:pt x="313" y="256"/>
                  <a:pt x="313" y="250"/>
                </a:cubicBezTo>
                <a:cubicBezTo>
                  <a:pt x="313" y="250"/>
                  <a:pt x="315" y="249"/>
                  <a:pt x="315" y="248"/>
                </a:cubicBezTo>
                <a:cubicBezTo>
                  <a:pt x="315" y="241"/>
                  <a:pt x="303" y="234"/>
                  <a:pt x="298" y="236"/>
                </a:cubicBezTo>
                <a:cubicBezTo>
                  <a:pt x="295" y="237"/>
                  <a:pt x="293" y="240"/>
                  <a:pt x="291" y="245"/>
                </a:cubicBezTo>
                <a:cubicBezTo>
                  <a:pt x="285" y="247"/>
                  <a:pt x="278" y="245"/>
                  <a:pt x="270" y="246"/>
                </a:cubicBezTo>
                <a:cubicBezTo>
                  <a:pt x="263" y="246"/>
                  <a:pt x="255" y="249"/>
                  <a:pt x="249" y="246"/>
                </a:cubicBezTo>
                <a:cubicBezTo>
                  <a:pt x="244" y="242"/>
                  <a:pt x="240" y="235"/>
                  <a:pt x="234" y="229"/>
                </a:cubicBezTo>
                <a:cubicBezTo>
                  <a:pt x="238" y="230"/>
                  <a:pt x="244" y="228"/>
                  <a:pt x="250" y="227"/>
                </a:cubicBezTo>
                <a:cubicBezTo>
                  <a:pt x="254" y="226"/>
                  <a:pt x="264" y="227"/>
                  <a:pt x="263" y="220"/>
                </a:cubicBezTo>
                <a:cubicBezTo>
                  <a:pt x="262" y="217"/>
                  <a:pt x="258" y="219"/>
                  <a:pt x="256" y="220"/>
                </a:cubicBezTo>
                <a:cubicBezTo>
                  <a:pt x="246" y="221"/>
                  <a:pt x="237" y="225"/>
                  <a:pt x="228" y="223"/>
                </a:cubicBezTo>
                <a:cubicBezTo>
                  <a:pt x="212" y="206"/>
                  <a:pt x="199" y="194"/>
                  <a:pt x="186" y="181"/>
                </a:cubicBezTo>
                <a:cubicBezTo>
                  <a:pt x="187" y="180"/>
                  <a:pt x="188" y="180"/>
                  <a:pt x="189" y="180"/>
                </a:cubicBezTo>
                <a:cubicBezTo>
                  <a:pt x="209" y="179"/>
                  <a:pt x="227" y="179"/>
                  <a:pt x="248" y="180"/>
                </a:cubicBezTo>
                <a:cubicBezTo>
                  <a:pt x="252" y="184"/>
                  <a:pt x="255" y="189"/>
                  <a:pt x="259" y="194"/>
                </a:cubicBezTo>
                <a:cubicBezTo>
                  <a:pt x="262" y="199"/>
                  <a:pt x="265" y="206"/>
                  <a:pt x="272" y="207"/>
                </a:cubicBezTo>
                <a:cubicBezTo>
                  <a:pt x="274" y="201"/>
                  <a:pt x="267" y="198"/>
                  <a:pt x="265" y="194"/>
                </a:cubicBezTo>
                <a:cubicBezTo>
                  <a:pt x="261" y="190"/>
                  <a:pt x="259" y="185"/>
                  <a:pt x="257" y="180"/>
                </a:cubicBezTo>
                <a:cubicBezTo>
                  <a:pt x="263" y="180"/>
                  <a:pt x="269" y="180"/>
                  <a:pt x="275" y="180"/>
                </a:cubicBezTo>
                <a:cubicBezTo>
                  <a:pt x="288" y="190"/>
                  <a:pt x="299" y="202"/>
                  <a:pt x="311" y="212"/>
                </a:cubicBezTo>
                <a:cubicBezTo>
                  <a:pt x="304" y="221"/>
                  <a:pt x="321" y="233"/>
                  <a:pt x="331" y="224"/>
                </a:cubicBezTo>
                <a:cubicBezTo>
                  <a:pt x="338" y="214"/>
                  <a:pt x="326" y="204"/>
                  <a:pt x="315" y="208"/>
                </a:cubicBezTo>
                <a:cubicBezTo>
                  <a:pt x="306" y="198"/>
                  <a:pt x="293" y="193"/>
                  <a:pt x="286" y="180"/>
                </a:cubicBezTo>
                <a:cubicBezTo>
                  <a:pt x="300" y="180"/>
                  <a:pt x="312" y="181"/>
                  <a:pt x="324" y="180"/>
                </a:cubicBezTo>
                <a:cubicBezTo>
                  <a:pt x="325" y="193"/>
                  <a:pt x="342" y="195"/>
                  <a:pt x="352" y="189"/>
                </a:cubicBezTo>
                <a:cubicBezTo>
                  <a:pt x="356" y="185"/>
                  <a:pt x="356" y="175"/>
                  <a:pt x="353" y="169"/>
                </a:cubicBezTo>
                <a:close/>
                <a:moveTo>
                  <a:pt x="312" y="144"/>
                </a:moveTo>
                <a:cubicBezTo>
                  <a:pt x="312" y="140"/>
                  <a:pt x="309" y="141"/>
                  <a:pt x="308" y="139"/>
                </a:cubicBezTo>
                <a:cubicBezTo>
                  <a:pt x="314" y="125"/>
                  <a:pt x="334" y="146"/>
                  <a:pt x="312" y="144"/>
                </a:cubicBezTo>
                <a:close/>
                <a:moveTo>
                  <a:pt x="313" y="100"/>
                </a:moveTo>
                <a:cubicBezTo>
                  <a:pt x="316" y="105"/>
                  <a:pt x="305" y="114"/>
                  <a:pt x="301" y="106"/>
                </a:cubicBezTo>
                <a:cubicBezTo>
                  <a:pt x="302" y="102"/>
                  <a:pt x="309" y="97"/>
                  <a:pt x="313" y="100"/>
                </a:cubicBezTo>
                <a:close/>
                <a:moveTo>
                  <a:pt x="294" y="55"/>
                </a:moveTo>
                <a:cubicBezTo>
                  <a:pt x="299" y="54"/>
                  <a:pt x="303" y="57"/>
                  <a:pt x="304" y="62"/>
                </a:cubicBezTo>
                <a:cubicBezTo>
                  <a:pt x="301" y="70"/>
                  <a:pt x="294" y="75"/>
                  <a:pt x="287" y="73"/>
                </a:cubicBezTo>
                <a:cubicBezTo>
                  <a:pt x="284" y="69"/>
                  <a:pt x="285" y="64"/>
                  <a:pt x="284" y="60"/>
                </a:cubicBezTo>
                <a:cubicBezTo>
                  <a:pt x="287" y="61"/>
                  <a:pt x="291" y="59"/>
                  <a:pt x="294" y="55"/>
                </a:cubicBezTo>
                <a:close/>
                <a:moveTo>
                  <a:pt x="243" y="58"/>
                </a:moveTo>
                <a:cubicBezTo>
                  <a:pt x="237" y="44"/>
                  <a:pt x="266" y="45"/>
                  <a:pt x="249" y="59"/>
                </a:cubicBezTo>
                <a:cubicBezTo>
                  <a:pt x="247" y="56"/>
                  <a:pt x="245" y="59"/>
                  <a:pt x="243" y="58"/>
                </a:cubicBezTo>
                <a:close/>
                <a:moveTo>
                  <a:pt x="219" y="28"/>
                </a:moveTo>
                <a:cubicBezTo>
                  <a:pt x="224" y="29"/>
                  <a:pt x="222" y="43"/>
                  <a:pt x="215" y="41"/>
                </a:cubicBezTo>
                <a:cubicBezTo>
                  <a:pt x="212" y="36"/>
                  <a:pt x="214" y="28"/>
                  <a:pt x="219" y="28"/>
                </a:cubicBezTo>
                <a:close/>
                <a:moveTo>
                  <a:pt x="144" y="44"/>
                </a:moveTo>
                <a:cubicBezTo>
                  <a:pt x="141" y="43"/>
                  <a:pt x="141" y="47"/>
                  <a:pt x="139" y="48"/>
                </a:cubicBezTo>
                <a:cubicBezTo>
                  <a:pt x="125" y="41"/>
                  <a:pt x="147" y="22"/>
                  <a:pt x="144" y="44"/>
                </a:cubicBezTo>
                <a:close/>
                <a:moveTo>
                  <a:pt x="73" y="69"/>
                </a:moveTo>
                <a:cubicBezTo>
                  <a:pt x="69" y="72"/>
                  <a:pt x="65" y="71"/>
                  <a:pt x="61" y="72"/>
                </a:cubicBezTo>
                <a:cubicBezTo>
                  <a:pt x="62" y="69"/>
                  <a:pt x="59" y="65"/>
                  <a:pt x="55" y="62"/>
                </a:cubicBezTo>
                <a:cubicBezTo>
                  <a:pt x="55" y="57"/>
                  <a:pt x="58" y="53"/>
                  <a:pt x="63" y="51"/>
                </a:cubicBezTo>
                <a:cubicBezTo>
                  <a:pt x="71" y="55"/>
                  <a:pt x="76" y="62"/>
                  <a:pt x="73" y="69"/>
                </a:cubicBezTo>
                <a:close/>
                <a:moveTo>
                  <a:pt x="59" y="113"/>
                </a:moveTo>
                <a:cubicBezTo>
                  <a:pt x="45" y="119"/>
                  <a:pt x="46" y="89"/>
                  <a:pt x="59" y="107"/>
                </a:cubicBezTo>
                <a:cubicBezTo>
                  <a:pt x="57" y="109"/>
                  <a:pt x="60" y="111"/>
                  <a:pt x="59" y="113"/>
                </a:cubicBezTo>
                <a:close/>
                <a:moveTo>
                  <a:pt x="107" y="55"/>
                </a:moveTo>
                <a:cubicBezTo>
                  <a:pt x="102" y="53"/>
                  <a:pt x="98" y="47"/>
                  <a:pt x="101" y="43"/>
                </a:cubicBezTo>
                <a:cubicBezTo>
                  <a:pt x="106" y="40"/>
                  <a:pt x="114" y="51"/>
                  <a:pt x="107" y="55"/>
                </a:cubicBezTo>
                <a:close/>
                <a:moveTo>
                  <a:pt x="41" y="141"/>
                </a:moveTo>
                <a:cubicBezTo>
                  <a:pt x="37" y="144"/>
                  <a:pt x="29" y="142"/>
                  <a:pt x="28" y="137"/>
                </a:cubicBezTo>
                <a:cubicBezTo>
                  <a:pt x="30" y="132"/>
                  <a:pt x="44" y="133"/>
                  <a:pt x="41" y="141"/>
                </a:cubicBezTo>
                <a:close/>
                <a:moveTo>
                  <a:pt x="20" y="186"/>
                </a:moveTo>
                <a:cubicBezTo>
                  <a:pt x="19" y="183"/>
                  <a:pt x="15" y="182"/>
                  <a:pt x="9" y="183"/>
                </a:cubicBezTo>
                <a:cubicBezTo>
                  <a:pt x="6" y="180"/>
                  <a:pt x="5" y="174"/>
                  <a:pt x="7" y="170"/>
                </a:cubicBezTo>
                <a:cubicBezTo>
                  <a:pt x="15" y="167"/>
                  <a:pt x="24" y="168"/>
                  <a:pt x="27" y="175"/>
                </a:cubicBezTo>
                <a:cubicBezTo>
                  <a:pt x="26" y="180"/>
                  <a:pt x="23" y="182"/>
                  <a:pt x="20" y="186"/>
                </a:cubicBezTo>
                <a:close/>
                <a:moveTo>
                  <a:pt x="44" y="212"/>
                </a:moveTo>
                <a:cubicBezTo>
                  <a:pt x="44" y="215"/>
                  <a:pt x="47" y="214"/>
                  <a:pt x="48" y="217"/>
                </a:cubicBezTo>
                <a:cubicBezTo>
                  <a:pt x="42" y="230"/>
                  <a:pt x="22" y="209"/>
                  <a:pt x="44" y="212"/>
                </a:cubicBezTo>
                <a:close/>
                <a:moveTo>
                  <a:pt x="44" y="255"/>
                </a:moveTo>
                <a:cubicBezTo>
                  <a:pt x="41" y="250"/>
                  <a:pt x="52" y="242"/>
                  <a:pt x="56" y="249"/>
                </a:cubicBezTo>
                <a:cubicBezTo>
                  <a:pt x="54" y="253"/>
                  <a:pt x="47" y="258"/>
                  <a:pt x="44" y="255"/>
                </a:cubicBezTo>
                <a:close/>
                <a:moveTo>
                  <a:pt x="63" y="301"/>
                </a:moveTo>
                <a:cubicBezTo>
                  <a:pt x="58" y="301"/>
                  <a:pt x="53" y="298"/>
                  <a:pt x="52" y="293"/>
                </a:cubicBezTo>
                <a:cubicBezTo>
                  <a:pt x="55" y="285"/>
                  <a:pt x="63" y="280"/>
                  <a:pt x="70" y="282"/>
                </a:cubicBezTo>
                <a:cubicBezTo>
                  <a:pt x="72" y="287"/>
                  <a:pt x="71" y="291"/>
                  <a:pt x="72" y="295"/>
                </a:cubicBezTo>
                <a:cubicBezTo>
                  <a:pt x="69" y="294"/>
                  <a:pt x="66" y="297"/>
                  <a:pt x="63" y="301"/>
                </a:cubicBezTo>
                <a:close/>
                <a:moveTo>
                  <a:pt x="114" y="297"/>
                </a:moveTo>
                <a:cubicBezTo>
                  <a:pt x="119" y="311"/>
                  <a:pt x="90" y="310"/>
                  <a:pt x="107" y="296"/>
                </a:cubicBezTo>
                <a:cubicBezTo>
                  <a:pt x="109" y="299"/>
                  <a:pt x="112" y="296"/>
                  <a:pt x="114" y="297"/>
                </a:cubicBezTo>
                <a:close/>
                <a:moveTo>
                  <a:pt x="138" y="328"/>
                </a:moveTo>
                <a:cubicBezTo>
                  <a:pt x="132" y="326"/>
                  <a:pt x="134" y="312"/>
                  <a:pt x="142" y="315"/>
                </a:cubicBezTo>
                <a:cubicBezTo>
                  <a:pt x="144" y="319"/>
                  <a:pt x="143" y="327"/>
                  <a:pt x="138" y="328"/>
                </a:cubicBezTo>
                <a:close/>
                <a:moveTo>
                  <a:pt x="212" y="312"/>
                </a:moveTo>
                <a:cubicBezTo>
                  <a:pt x="215" y="312"/>
                  <a:pt x="215" y="309"/>
                  <a:pt x="217" y="308"/>
                </a:cubicBezTo>
                <a:cubicBezTo>
                  <a:pt x="231" y="314"/>
                  <a:pt x="210" y="334"/>
                  <a:pt x="212" y="312"/>
                </a:cubicBezTo>
                <a:close/>
                <a:moveTo>
                  <a:pt x="283" y="286"/>
                </a:moveTo>
                <a:cubicBezTo>
                  <a:pt x="287" y="284"/>
                  <a:pt x="291" y="284"/>
                  <a:pt x="296" y="283"/>
                </a:cubicBezTo>
                <a:cubicBezTo>
                  <a:pt x="295" y="287"/>
                  <a:pt x="297" y="290"/>
                  <a:pt x="301" y="293"/>
                </a:cubicBezTo>
                <a:cubicBezTo>
                  <a:pt x="301" y="298"/>
                  <a:pt x="299" y="303"/>
                  <a:pt x="293" y="304"/>
                </a:cubicBezTo>
                <a:cubicBezTo>
                  <a:pt x="286" y="300"/>
                  <a:pt x="281" y="293"/>
                  <a:pt x="283" y="286"/>
                </a:cubicBezTo>
                <a:close/>
                <a:moveTo>
                  <a:pt x="298" y="242"/>
                </a:moveTo>
                <a:cubicBezTo>
                  <a:pt x="312" y="237"/>
                  <a:pt x="311" y="266"/>
                  <a:pt x="297" y="248"/>
                </a:cubicBezTo>
                <a:cubicBezTo>
                  <a:pt x="299" y="246"/>
                  <a:pt x="297" y="244"/>
                  <a:pt x="298" y="242"/>
                </a:cubicBezTo>
                <a:close/>
                <a:moveTo>
                  <a:pt x="249" y="300"/>
                </a:moveTo>
                <a:cubicBezTo>
                  <a:pt x="254" y="302"/>
                  <a:pt x="259" y="308"/>
                  <a:pt x="256" y="312"/>
                </a:cubicBezTo>
                <a:cubicBezTo>
                  <a:pt x="250" y="315"/>
                  <a:pt x="242" y="304"/>
                  <a:pt x="249" y="300"/>
                </a:cubicBezTo>
                <a:close/>
                <a:moveTo>
                  <a:pt x="170" y="20"/>
                </a:moveTo>
                <a:cubicBezTo>
                  <a:pt x="173" y="18"/>
                  <a:pt x="173" y="14"/>
                  <a:pt x="173" y="9"/>
                </a:cubicBezTo>
                <a:cubicBezTo>
                  <a:pt x="176" y="5"/>
                  <a:pt x="181" y="4"/>
                  <a:pt x="186" y="7"/>
                </a:cubicBezTo>
                <a:cubicBezTo>
                  <a:pt x="189" y="15"/>
                  <a:pt x="187" y="23"/>
                  <a:pt x="181" y="27"/>
                </a:cubicBezTo>
                <a:cubicBezTo>
                  <a:pt x="176" y="26"/>
                  <a:pt x="174" y="22"/>
                  <a:pt x="170" y="20"/>
                </a:cubicBezTo>
                <a:close/>
                <a:moveTo>
                  <a:pt x="186" y="335"/>
                </a:moveTo>
                <a:cubicBezTo>
                  <a:pt x="183" y="337"/>
                  <a:pt x="183" y="341"/>
                  <a:pt x="183" y="346"/>
                </a:cubicBezTo>
                <a:cubicBezTo>
                  <a:pt x="180" y="350"/>
                  <a:pt x="175" y="351"/>
                  <a:pt x="170" y="348"/>
                </a:cubicBezTo>
                <a:cubicBezTo>
                  <a:pt x="167" y="340"/>
                  <a:pt x="169" y="332"/>
                  <a:pt x="175" y="329"/>
                </a:cubicBezTo>
                <a:cubicBezTo>
                  <a:pt x="180" y="330"/>
                  <a:pt x="183" y="333"/>
                  <a:pt x="186" y="335"/>
                </a:cubicBezTo>
                <a:close/>
                <a:moveTo>
                  <a:pt x="315" y="214"/>
                </a:moveTo>
                <a:cubicBezTo>
                  <a:pt x="320" y="212"/>
                  <a:pt x="328" y="213"/>
                  <a:pt x="328" y="218"/>
                </a:cubicBezTo>
                <a:cubicBezTo>
                  <a:pt x="326" y="224"/>
                  <a:pt x="313" y="222"/>
                  <a:pt x="315" y="214"/>
                </a:cubicBezTo>
                <a:close/>
                <a:moveTo>
                  <a:pt x="349" y="185"/>
                </a:moveTo>
                <a:cubicBezTo>
                  <a:pt x="341" y="188"/>
                  <a:pt x="332" y="187"/>
                  <a:pt x="329" y="180"/>
                </a:cubicBezTo>
                <a:cubicBezTo>
                  <a:pt x="330" y="175"/>
                  <a:pt x="334" y="173"/>
                  <a:pt x="336" y="169"/>
                </a:cubicBezTo>
                <a:cubicBezTo>
                  <a:pt x="338" y="172"/>
                  <a:pt x="342" y="173"/>
                  <a:pt x="347" y="172"/>
                </a:cubicBezTo>
                <a:cubicBezTo>
                  <a:pt x="350" y="176"/>
                  <a:pt x="352" y="181"/>
                  <a:pt x="349" y="18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38">
            <a:extLst>
              <a:ext uri="{FF2B5EF4-FFF2-40B4-BE49-F238E27FC236}">
                <a16:creationId xmlns:a16="http://schemas.microsoft.com/office/drawing/2014/main" id="{E1062CED-CEA4-E5A1-58CA-6F4E8FA8A329}"/>
              </a:ext>
            </a:extLst>
          </p:cNvPr>
          <p:cNvSpPr>
            <a:spLocks noEditPoints="1"/>
          </p:cNvSpPr>
          <p:nvPr/>
        </p:nvSpPr>
        <p:spPr bwMode="auto">
          <a:xfrm>
            <a:off x="558921" y="4807041"/>
            <a:ext cx="1124445" cy="1121795"/>
          </a:xfrm>
          <a:custGeom>
            <a:avLst/>
            <a:gdLst>
              <a:gd name="T0" fmla="*/ 301 w 359"/>
              <a:gd name="T1" fmla="*/ 150 h 358"/>
              <a:gd name="T2" fmla="*/ 275 w 359"/>
              <a:gd name="T3" fmla="*/ 147 h 358"/>
              <a:gd name="T4" fmla="*/ 230 w 359"/>
              <a:gd name="T5" fmla="*/ 135 h 358"/>
              <a:gd name="T6" fmla="*/ 275 w 359"/>
              <a:gd name="T7" fmla="*/ 117 h 358"/>
              <a:gd name="T8" fmla="*/ 254 w 359"/>
              <a:gd name="T9" fmla="*/ 111 h 358"/>
              <a:gd name="T10" fmla="*/ 269 w 359"/>
              <a:gd name="T11" fmla="*/ 55 h 358"/>
              <a:gd name="T12" fmla="*/ 239 w 359"/>
              <a:gd name="T13" fmla="*/ 78 h 358"/>
              <a:gd name="T14" fmla="*/ 217 w 359"/>
              <a:gd name="T15" fmla="*/ 96 h 358"/>
              <a:gd name="T16" fmla="*/ 203 w 359"/>
              <a:gd name="T17" fmla="*/ 93 h 358"/>
              <a:gd name="T18" fmla="*/ 207 w 359"/>
              <a:gd name="T19" fmla="*/ 68 h 358"/>
              <a:gd name="T20" fmla="*/ 204 w 359"/>
              <a:gd name="T21" fmla="*/ 36 h 358"/>
              <a:gd name="T22" fmla="*/ 176 w 359"/>
              <a:gd name="T23" fmla="*/ 77 h 358"/>
              <a:gd name="T24" fmla="*/ 178 w 359"/>
              <a:gd name="T25" fmla="*/ 87 h 358"/>
              <a:gd name="T26" fmla="*/ 150 w 359"/>
              <a:gd name="T27" fmla="*/ 97 h 358"/>
              <a:gd name="T28" fmla="*/ 127 w 359"/>
              <a:gd name="T29" fmla="*/ 85 h 358"/>
              <a:gd name="T30" fmla="*/ 120 w 359"/>
              <a:gd name="T31" fmla="*/ 78 h 358"/>
              <a:gd name="T32" fmla="*/ 90 w 359"/>
              <a:gd name="T33" fmla="*/ 55 h 358"/>
              <a:gd name="T34" fmla="*/ 88 w 359"/>
              <a:gd name="T35" fmla="*/ 108 h 358"/>
              <a:gd name="T36" fmla="*/ 126 w 359"/>
              <a:gd name="T37" fmla="*/ 129 h 358"/>
              <a:gd name="T38" fmla="*/ 131 w 359"/>
              <a:gd name="T39" fmla="*/ 134 h 358"/>
              <a:gd name="T40" fmla="*/ 103 w 359"/>
              <a:gd name="T41" fmla="*/ 175 h 358"/>
              <a:gd name="T42" fmla="*/ 55 w 359"/>
              <a:gd name="T43" fmla="*/ 147 h 358"/>
              <a:gd name="T44" fmla="*/ 18 w 359"/>
              <a:gd name="T45" fmla="*/ 167 h 358"/>
              <a:gd name="T46" fmla="*/ 57 w 359"/>
              <a:gd name="T47" fmla="*/ 192 h 358"/>
              <a:gd name="T48" fmla="*/ 93 w 359"/>
              <a:gd name="T49" fmla="*/ 197 h 358"/>
              <a:gd name="T50" fmla="*/ 174 w 359"/>
              <a:gd name="T51" fmla="*/ 181 h 358"/>
              <a:gd name="T52" fmla="*/ 112 w 359"/>
              <a:gd name="T53" fmla="*/ 240 h 358"/>
              <a:gd name="T54" fmla="*/ 76 w 359"/>
              <a:gd name="T55" fmla="*/ 252 h 358"/>
              <a:gd name="T56" fmla="*/ 54 w 359"/>
              <a:gd name="T57" fmla="*/ 307 h 358"/>
              <a:gd name="T58" fmla="*/ 115 w 359"/>
              <a:gd name="T59" fmla="*/ 285 h 358"/>
              <a:gd name="T60" fmla="*/ 135 w 359"/>
              <a:gd name="T61" fmla="*/ 269 h 358"/>
              <a:gd name="T62" fmla="*/ 175 w 359"/>
              <a:gd name="T63" fmla="*/ 245 h 358"/>
              <a:gd name="T64" fmla="*/ 157 w 359"/>
              <a:gd name="T65" fmla="*/ 290 h 358"/>
              <a:gd name="T66" fmla="*/ 175 w 359"/>
              <a:gd name="T67" fmla="*/ 280 h 358"/>
              <a:gd name="T68" fmla="*/ 204 w 359"/>
              <a:gd name="T69" fmla="*/ 330 h 358"/>
              <a:gd name="T70" fmla="*/ 209 w 359"/>
              <a:gd name="T71" fmla="*/ 292 h 358"/>
              <a:gd name="T72" fmla="*/ 212 w 359"/>
              <a:gd name="T73" fmla="*/ 264 h 358"/>
              <a:gd name="T74" fmla="*/ 224 w 359"/>
              <a:gd name="T75" fmla="*/ 256 h 358"/>
              <a:gd name="T76" fmla="*/ 239 w 359"/>
              <a:gd name="T77" fmla="*/ 277 h 358"/>
              <a:gd name="T78" fmla="*/ 264 w 359"/>
              <a:gd name="T79" fmla="*/ 297 h 358"/>
              <a:gd name="T80" fmla="*/ 254 w 359"/>
              <a:gd name="T81" fmla="*/ 249 h 358"/>
              <a:gd name="T82" fmla="*/ 246 w 359"/>
              <a:gd name="T83" fmla="*/ 243 h 358"/>
              <a:gd name="T84" fmla="*/ 259 w 359"/>
              <a:gd name="T85" fmla="*/ 216 h 358"/>
              <a:gd name="T86" fmla="*/ 283 w 359"/>
              <a:gd name="T87" fmla="*/ 208 h 358"/>
              <a:gd name="T88" fmla="*/ 293 w 359"/>
              <a:gd name="T89" fmla="*/ 208 h 358"/>
              <a:gd name="T90" fmla="*/ 330 w 359"/>
              <a:gd name="T91" fmla="*/ 203 h 358"/>
              <a:gd name="T92" fmla="*/ 273 w 359"/>
              <a:gd name="T93" fmla="*/ 61 h 358"/>
              <a:gd name="T94" fmla="*/ 270 w 359"/>
              <a:gd name="T95" fmla="*/ 87 h 358"/>
              <a:gd name="T96" fmla="*/ 61 w 359"/>
              <a:gd name="T97" fmla="*/ 85 h 358"/>
              <a:gd name="T98" fmla="*/ 28 w 359"/>
              <a:gd name="T99" fmla="*/ 178 h 358"/>
              <a:gd name="T100" fmla="*/ 33 w 359"/>
              <a:gd name="T101" fmla="*/ 161 h 358"/>
              <a:gd name="T102" fmla="*/ 59 w 359"/>
              <a:gd name="T103" fmla="*/ 302 h 358"/>
              <a:gd name="T104" fmla="*/ 90 w 359"/>
              <a:gd name="T105" fmla="*/ 284 h 358"/>
              <a:gd name="T106" fmla="*/ 303 w 359"/>
              <a:gd name="T107" fmla="*/ 300 h 358"/>
              <a:gd name="T108" fmla="*/ 169 w 359"/>
              <a:gd name="T109" fmla="*/ 41 h 358"/>
              <a:gd name="T110" fmla="*/ 181 w 359"/>
              <a:gd name="T111" fmla="*/ 27 h 358"/>
              <a:gd name="T112" fmla="*/ 181 w 359"/>
              <a:gd name="T113" fmla="*/ 352 h 358"/>
              <a:gd name="T114" fmla="*/ 326 w 359"/>
              <a:gd name="T115" fmla="*/ 197 h 358"/>
              <a:gd name="T116" fmla="*/ 329 w 359"/>
              <a:gd name="T117" fmla="*/ 16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9" h="358">
                <a:moveTo>
                  <a:pt x="330" y="155"/>
                </a:moveTo>
                <a:cubicBezTo>
                  <a:pt x="312" y="159"/>
                  <a:pt x="303" y="183"/>
                  <a:pt x="282" y="175"/>
                </a:cubicBezTo>
                <a:cubicBezTo>
                  <a:pt x="287" y="172"/>
                  <a:pt x="290" y="168"/>
                  <a:pt x="295" y="164"/>
                </a:cubicBezTo>
                <a:cubicBezTo>
                  <a:pt x="297" y="165"/>
                  <a:pt x="299" y="167"/>
                  <a:pt x="303" y="166"/>
                </a:cubicBezTo>
                <a:cubicBezTo>
                  <a:pt x="307" y="162"/>
                  <a:pt x="304" y="154"/>
                  <a:pt x="301" y="150"/>
                </a:cubicBezTo>
                <a:cubicBezTo>
                  <a:pt x="298" y="150"/>
                  <a:pt x="295" y="150"/>
                  <a:pt x="293" y="150"/>
                </a:cubicBezTo>
                <a:cubicBezTo>
                  <a:pt x="291" y="163"/>
                  <a:pt x="281" y="169"/>
                  <a:pt x="272" y="177"/>
                </a:cubicBezTo>
                <a:cubicBezTo>
                  <a:pt x="265" y="178"/>
                  <a:pt x="257" y="176"/>
                  <a:pt x="253" y="176"/>
                </a:cubicBezTo>
                <a:cubicBezTo>
                  <a:pt x="258" y="171"/>
                  <a:pt x="263" y="167"/>
                  <a:pt x="266" y="161"/>
                </a:cubicBezTo>
                <a:cubicBezTo>
                  <a:pt x="275" y="162"/>
                  <a:pt x="279" y="153"/>
                  <a:pt x="275" y="147"/>
                </a:cubicBezTo>
                <a:cubicBezTo>
                  <a:pt x="272" y="147"/>
                  <a:pt x="268" y="147"/>
                  <a:pt x="265" y="147"/>
                </a:cubicBezTo>
                <a:cubicBezTo>
                  <a:pt x="264" y="148"/>
                  <a:pt x="265" y="150"/>
                  <a:pt x="262" y="150"/>
                </a:cubicBezTo>
                <a:cubicBezTo>
                  <a:pt x="262" y="164"/>
                  <a:pt x="251" y="167"/>
                  <a:pt x="246" y="176"/>
                </a:cubicBezTo>
                <a:cubicBezTo>
                  <a:pt x="230" y="176"/>
                  <a:pt x="207" y="177"/>
                  <a:pt x="186" y="177"/>
                </a:cubicBezTo>
                <a:cubicBezTo>
                  <a:pt x="199" y="164"/>
                  <a:pt x="214" y="151"/>
                  <a:pt x="230" y="135"/>
                </a:cubicBezTo>
                <a:cubicBezTo>
                  <a:pt x="239" y="134"/>
                  <a:pt x="248" y="134"/>
                  <a:pt x="257" y="134"/>
                </a:cubicBezTo>
                <a:cubicBezTo>
                  <a:pt x="260" y="143"/>
                  <a:pt x="280" y="137"/>
                  <a:pt x="273" y="127"/>
                </a:cubicBezTo>
                <a:cubicBezTo>
                  <a:pt x="262" y="124"/>
                  <a:pt x="246" y="133"/>
                  <a:pt x="237" y="128"/>
                </a:cubicBezTo>
                <a:cubicBezTo>
                  <a:pt x="241" y="123"/>
                  <a:pt x="242" y="122"/>
                  <a:pt x="247" y="118"/>
                </a:cubicBezTo>
                <a:cubicBezTo>
                  <a:pt x="255" y="118"/>
                  <a:pt x="266" y="115"/>
                  <a:pt x="275" y="117"/>
                </a:cubicBezTo>
                <a:cubicBezTo>
                  <a:pt x="275" y="117"/>
                  <a:pt x="277" y="119"/>
                  <a:pt x="277" y="120"/>
                </a:cubicBezTo>
                <a:cubicBezTo>
                  <a:pt x="277" y="120"/>
                  <a:pt x="280" y="120"/>
                  <a:pt x="280" y="120"/>
                </a:cubicBezTo>
                <a:cubicBezTo>
                  <a:pt x="284" y="120"/>
                  <a:pt x="289" y="117"/>
                  <a:pt x="291" y="113"/>
                </a:cubicBezTo>
                <a:cubicBezTo>
                  <a:pt x="291" y="110"/>
                  <a:pt x="286" y="107"/>
                  <a:pt x="284" y="106"/>
                </a:cubicBezTo>
                <a:cubicBezTo>
                  <a:pt x="274" y="113"/>
                  <a:pt x="261" y="112"/>
                  <a:pt x="254" y="111"/>
                </a:cubicBezTo>
                <a:cubicBezTo>
                  <a:pt x="265" y="92"/>
                  <a:pt x="283" y="102"/>
                  <a:pt x="298" y="95"/>
                </a:cubicBezTo>
                <a:cubicBezTo>
                  <a:pt x="297" y="90"/>
                  <a:pt x="301" y="93"/>
                  <a:pt x="303" y="90"/>
                </a:cubicBezTo>
                <a:cubicBezTo>
                  <a:pt x="304" y="84"/>
                  <a:pt x="304" y="79"/>
                  <a:pt x="303" y="73"/>
                </a:cubicBezTo>
                <a:cubicBezTo>
                  <a:pt x="305" y="66"/>
                  <a:pt x="309" y="58"/>
                  <a:pt x="305" y="51"/>
                </a:cubicBezTo>
                <a:cubicBezTo>
                  <a:pt x="293" y="50"/>
                  <a:pt x="281" y="56"/>
                  <a:pt x="269" y="55"/>
                </a:cubicBezTo>
                <a:cubicBezTo>
                  <a:pt x="259" y="71"/>
                  <a:pt x="270" y="94"/>
                  <a:pt x="249" y="104"/>
                </a:cubicBezTo>
                <a:cubicBezTo>
                  <a:pt x="250" y="99"/>
                  <a:pt x="250" y="93"/>
                  <a:pt x="251" y="87"/>
                </a:cubicBezTo>
                <a:cubicBezTo>
                  <a:pt x="253" y="86"/>
                  <a:pt x="255" y="86"/>
                  <a:pt x="258" y="83"/>
                </a:cubicBezTo>
                <a:cubicBezTo>
                  <a:pt x="258" y="77"/>
                  <a:pt x="250" y="73"/>
                  <a:pt x="244" y="73"/>
                </a:cubicBezTo>
                <a:cubicBezTo>
                  <a:pt x="243" y="75"/>
                  <a:pt x="241" y="76"/>
                  <a:pt x="239" y="78"/>
                </a:cubicBezTo>
                <a:cubicBezTo>
                  <a:pt x="247" y="89"/>
                  <a:pt x="244" y="100"/>
                  <a:pt x="244" y="113"/>
                </a:cubicBezTo>
                <a:cubicBezTo>
                  <a:pt x="239" y="118"/>
                  <a:pt x="233" y="122"/>
                  <a:pt x="230" y="125"/>
                </a:cubicBezTo>
                <a:cubicBezTo>
                  <a:pt x="229" y="118"/>
                  <a:pt x="230" y="112"/>
                  <a:pt x="228" y="105"/>
                </a:cubicBezTo>
                <a:cubicBezTo>
                  <a:pt x="235" y="99"/>
                  <a:pt x="232" y="90"/>
                  <a:pt x="224" y="89"/>
                </a:cubicBezTo>
                <a:cubicBezTo>
                  <a:pt x="222" y="91"/>
                  <a:pt x="219" y="93"/>
                  <a:pt x="217" y="96"/>
                </a:cubicBezTo>
                <a:cubicBezTo>
                  <a:pt x="217" y="97"/>
                  <a:pt x="220" y="99"/>
                  <a:pt x="217" y="100"/>
                </a:cubicBezTo>
                <a:cubicBezTo>
                  <a:pt x="227" y="110"/>
                  <a:pt x="222" y="120"/>
                  <a:pt x="225" y="130"/>
                </a:cubicBezTo>
                <a:cubicBezTo>
                  <a:pt x="213" y="142"/>
                  <a:pt x="198" y="158"/>
                  <a:pt x="182" y="173"/>
                </a:cubicBezTo>
                <a:cubicBezTo>
                  <a:pt x="183" y="154"/>
                  <a:pt x="184" y="135"/>
                  <a:pt x="184" y="113"/>
                </a:cubicBezTo>
                <a:cubicBezTo>
                  <a:pt x="190" y="106"/>
                  <a:pt x="196" y="99"/>
                  <a:pt x="203" y="93"/>
                </a:cubicBezTo>
                <a:cubicBezTo>
                  <a:pt x="211" y="97"/>
                  <a:pt x="221" y="78"/>
                  <a:pt x="209" y="76"/>
                </a:cubicBezTo>
                <a:cubicBezTo>
                  <a:pt x="199" y="82"/>
                  <a:pt x="194" y="99"/>
                  <a:pt x="184" y="103"/>
                </a:cubicBezTo>
                <a:cubicBezTo>
                  <a:pt x="184" y="96"/>
                  <a:pt x="184" y="95"/>
                  <a:pt x="184" y="88"/>
                </a:cubicBezTo>
                <a:cubicBezTo>
                  <a:pt x="190" y="82"/>
                  <a:pt x="196" y="73"/>
                  <a:pt x="203" y="68"/>
                </a:cubicBezTo>
                <a:cubicBezTo>
                  <a:pt x="203" y="68"/>
                  <a:pt x="206" y="68"/>
                  <a:pt x="207" y="68"/>
                </a:cubicBezTo>
                <a:cubicBezTo>
                  <a:pt x="207" y="68"/>
                  <a:pt x="209" y="66"/>
                  <a:pt x="209" y="66"/>
                </a:cubicBezTo>
                <a:cubicBezTo>
                  <a:pt x="211" y="64"/>
                  <a:pt x="213" y="58"/>
                  <a:pt x="212" y="54"/>
                </a:cubicBezTo>
                <a:cubicBezTo>
                  <a:pt x="210" y="52"/>
                  <a:pt x="204" y="53"/>
                  <a:pt x="202" y="54"/>
                </a:cubicBezTo>
                <a:cubicBezTo>
                  <a:pt x="200" y="65"/>
                  <a:pt x="190" y="74"/>
                  <a:pt x="184" y="78"/>
                </a:cubicBezTo>
                <a:cubicBezTo>
                  <a:pt x="179" y="57"/>
                  <a:pt x="198" y="52"/>
                  <a:pt x="204" y="36"/>
                </a:cubicBezTo>
                <a:cubicBezTo>
                  <a:pt x="200" y="34"/>
                  <a:pt x="205" y="33"/>
                  <a:pt x="204" y="28"/>
                </a:cubicBezTo>
                <a:cubicBezTo>
                  <a:pt x="200" y="24"/>
                  <a:pt x="197" y="20"/>
                  <a:pt x="192" y="17"/>
                </a:cubicBezTo>
                <a:cubicBezTo>
                  <a:pt x="189" y="10"/>
                  <a:pt x="186" y="2"/>
                  <a:pt x="178" y="0"/>
                </a:cubicBezTo>
                <a:cubicBezTo>
                  <a:pt x="169" y="8"/>
                  <a:pt x="164" y="20"/>
                  <a:pt x="155" y="28"/>
                </a:cubicBezTo>
                <a:cubicBezTo>
                  <a:pt x="159" y="47"/>
                  <a:pt x="184" y="55"/>
                  <a:pt x="176" y="77"/>
                </a:cubicBezTo>
                <a:cubicBezTo>
                  <a:pt x="173" y="72"/>
                  <a:pt x="168" y="69"/>
                  <a:pt x="165" y="64"/>
                </a:cubicBezTo>
                <a:cubicBezTo>
                  <a:pt x="166" y="62"/>
                  <a:pt x="168" y="60"/>
                  <a:pt x="167" y="56"/>
                </a:cubicBezTo>
                <a:cubicBezTo>
                  <a:pt x="162" y="52"/>
                  <a:pt x="155" y="54"/>
                  <a:pt x="150" y="58"/>
                </a:cubicBezTo>
                <a:cubicBezTo>
                  <a:pt x="150" y="61"/>
                  <a:pt x="150" y="63"/>
                  <a:pt x="150" y="66"/>
                </a:cubicBezTo>
                <a:cubicBezTo>
                  <a:pt x="164" y="67"/>
                  <a:pt x="170" y="78"/>
                  <a:pt x="178" y="87"/>
                </a:cubicBezTo>
                <a:cubicBezTo>
                  <a:pt x="178" y="94"/>
                  <a:pt x="177" y="101"/>
                  <a:pt x="177" y="106"/>
                </a:cubicBezTo>
                <a:cubicBezTo>
                  <a:pt x="172" y="101"/>
                  <a:pt x="168" y="96"/>
                  <a:pt x="161" y="93"/>
                </a:cubicBezTo>
                <a:cubicBezTo>
                  <a:pt x="163" y="83"/>
                  <a:pt x="154" y="79"/>
                  <a:pt x="147" y="84"/>
                </a:cubicBezTo>
                <a:cubicBezTo>
                  <a:pt x="147" y="87"/>
                  <a:pt x="147" y="90"/>
                  <a:pt x="147" y="94"/>
                </a:cubicBezTo>
                <a:cubicBezTo>
                  <a:pt x="148" y="95"/>
                  <a:pt x="151" y="94"/>
                  <a:pt x="150" y="97"/>
                </a:cubicBezTo>
                <a:cubicBezTo>
                  <a:pt x="165" y="97"/>
                  <a:pt x="168" y="107"/>
                  <a:pt x="177" y="113"/>
                </a:cubicBezTo>
                <a:cubicBezTo>
                  <a:pt x="177" y="129"/>
                  <a:pt x="178" y="151"/>
                  <a:pt x="177" y="173"/>
                </a:cubicBezTo>
                <a:cubicBezTo>
                  <a:pt x="165" y="159"/>
                  <a:pt x="152" y="145"/>
                  <a:pt x="136" y="129"/>
                </a:cubicBezTo>
                <a:cubicBezTo>
                  <a:pt x="135" y="120"/>
                  <a:pt x="135" y="111"/>
                  <a:pt x="135" y="102"/>
                </a:cubicBezTo>
                <a:cubicBezTo>
                  <a:pt x="144" y="98"/>
                  <a:pt x="138" y="79"/>
                  <a:pt x="127" y="85"/>
                </a:cubicBezTo>
                <a:cubicBezTo>
                  <a:pt x="125" y="97"/>
                  <a:pt x="134" y="113"/>
                  <a:pt x="129" y="122"/>
                </a:cubicBezTo>
                <a:cubicBezTo>
                  <a:pt x="124" y="118"/>
                  <a:pt x="123" y="116"/>
                  <a:pt x="118" y="111"/>
                </a:cubicBezTo>
                <a:cubicBezTo>
                  <a:pt x="119" y="103"/>
                  <a:pt x="116" y="93"/>
                  <a:pt x="118" y="84"/>
                </a:cubicBezTo>
                <a:cubicBezTo>
                  <a:pt x="118" y="83"/>
                  <a:pt x="120" y="82"/>
                  <a:pt x="120" y="81"/>
                </a:cubicBezTo>
                <a:cubicBezTo>
                  <a:pt x="120" y="81"/>
                  <a:pt x="120" y="79"/>
                  <a:pt x="120" y="78"/>
                </a:cubicBezTo>
                <a:cubicBezTo>
                  <a:pt x="121" y="75"/>
                  <a:pt x="118" y="70"/>
                  <a:pt x="114" y="68"/>
                </a:cubicBezTo>
                <a:cubicBezTo>
                  <a:pt x="111" y="68"/>
                  <a:pt x="108" y="73"/>
                  <a:pt x="107" y="75"/>
                </a:cubicBezTo>
                <a:cubicBezTo>
                  <a:pt x="114" y="84"/>
                  <a:pt x="113" y="97"/>
                  <a:pt x="111" y="104"/>
                </a:cubicBezTo>
                <a:cubicBezTo>
                  <a:pt x="93" y="93"/>
                  <a:pt x="103" y="76"/>
                  <a:pt x="96" y="61"/>
                </a:cubicBezTo>
                <a:cubicBezTo>
                  <a:pt x="91" y="62"/>
                  <a:pt x="94" y="58"/>
                  <a:pt x="90" y="55"/>
                </a:cubicBezTo>
                <a:cubicBezTo>
                  <a:pt x="85" y="55"/>
                  <a:pt x="79" y="55"/>
                  <a:pt x="74" y="56"/>
                </a:cubicBezTo>
                <a:cubicBezTo>
                  <a:pt x="67" y="53"/>
                  <a:pt x="59" y="50"/>
                  <a:pt x="52" y="53"/>
                </a:cubicBezTo>
                <a:cubicBezTo>
                  <a:pt x="51" y="65"/>
                  <a:pt x="57" y="78"/>
                  <a:pt x="56" y="90"/>
                </a:cubicBezTo>
                <a:cubicBezTo>
                  <a:pt x="72" y="100"/>
                  <a:pt x="95" y="89"/>
                  <a:pt x="105" y="109"/>
                </a:cubicBezTo>
                <a:cubicBezTo>
                  <a:pt x="99" y="108"/>
                  <a:pt x="94" y="109"/>
                  <a:pt x="88" y="108"/>
                </a:cubicBezTo>
                <a:cubicBezTo>
                  <a:pt x="87" y="106"/>
                  <a:pt x="87" y="103"/>
                  <a:pt x="84" y="101"/>
                </a:cubicBezTo>
                <a:cubicBezTo>
                  <a:pt x="77" y="101"/>
                  <a:pt x="74" y="109"/>
                  <a:pt x="73" y="114"/>
                </a:cubicBezTo>
                <a:cubicBezTo>
                  <a:pt x="75" y="116"/>
                  <a:pt x="77" y="118"/>
                  <a:pt x="79" y="120"/>
                </a:cubicBezTo>
                <a:cubicBezTo>
                  <a:pt x="89" y="111"/>
                  <a:pt x="101" y="115"/>
                  <a:pt x="113" y="115"/>
                </a:cubicBezTo>
                <a:cubicBezTo>
                  <a:pt x="119" y="120"/>
                  <a:pt x="123" y="126"/>
                  <a:pt x="126" y="129"/>
                </a:cubicBezTo>
                <a:cubicBezTo>
                  <a:pt x="119" y="129"/>
                  <a:pt x="112" y="129"/>
                  <a:pt x="106" y="131"/>
                </a:cubicBezTo>
                <a:cubicBezTo>
                  <a:pt x="100" y="123"/>
                  <a:pt x="91" y="127"/>
                  <a:pt x="90" y="135"/>
                </a:cubicBezTo>
                <a:cubicBezTo>
                  <a:pt x="92" y="137"/>
                  <a:pt x="94" y="139"/>
                  <a:pt x="97" y="142"/>
                </a:cubicBezTo>
                <a:cubicBezTo>
                  <a:pt x="98" y="142"/>
                  <a:pt x="99" y="139"/>
                  <a:pt x="101" y="142"/>
                </a:cubicBezTo>
                <a:cubicBezTo>
                  <a:pt x="111" y="131"/>
                  <a:pt x="121" y="136"/>
                  <a:pt x="131" y="134"/>
                </a:cubicBezTo>
                <a:cubicBezTo>
                  <a:pt x="143" y="146"/>
                  <a:pt x="159" y="161"/>
                  <a:pt x="174" y="176"/>
                </a:cubicBezTo>
                <a:cubicBezTo>
                  <a:pt x="155" y="176"/>
                  <a:pt x="136" y="175"/>
                  <a:pt x="113" y="175"/>
                </a:cubicBezTo>
                <a:cubicBezTo>
                  <a:pt x="106" y="169"/>
                  <a:pt x="100" y="162"/>
                  <a:pt x="93" y="156"/>
                </a:cubicBezTo>
                <a:cubicBezTo>
                  <a:pt x="97" y="147"/>
                  <a:pt x="79" y="138"/>
                  <a:pt x="77" y="150"/>
                </a:cubicBezTo>
                <a:cubicBezTo>
                  <a:pt x="83" y="160"/>
                  <a:pt x="100" y="165"/>
                  <a:pt x="103" y="175"/>
                </a:cubicBezTo>
                <a:cubicBezTo>
                  <a:pt x="97" y="175"/>
                  <a:pt x="96" y="175"/>
                  <a:pt x="88" y="175"/>
                </a:cubicBezTo>
                <a:cubicBezTo>
                  <a:pt x="83" y="169"/>
                  <a:pt x="74" y="163"/>
                  <a:pt x="69" y="156"/>
                </a:cubicBezTo>
                <a:cubicBezTo>
                  <a:pt x="68" y="155"/>
                  <a:pt x="69" y="152"/>
                  <a:pt x="69" y="152"/>
                </a:cubicBezTo>
                <a:cubicBezTo>
                  <a:pt x="69" y="152"/>
                  <a:pt x="67" y="150"/>
                  <a:pt x="67" y="150"/>
                </a:cubicBezTo>
                <a:cubicBezTo>
                  <a:pt x="64" y="147"/>
                  <a:pt x="59" y="146"/>
                  <a:pt x="55" y="147"/>
                </a:cubicBezTo>
                <a:cubicBezTo>
                  <a:pt x="53" y="149"/>
                  <a:pt x="54" y="154"/>
                  <a:pt x="55" y="157"/>
                </a:cubicBezTo>
                <a:cubicBezTo>
                  <a:pt x="66" y="159"/>
                  <a:pt x="75" y="169"/>
                  <a:pt x="79" y="175"/>
                </a:cubicBezTo>
                <a:cubicBezTo>
                  <a:pt x="58" y="180"/>
                  <a:pt x="52" y="160"/>
                  <a:pt x="37" y="155"/>
                </a:cubicBezTo>
                <a:cubicBezTo>
                  <a:pt x="34" y="159"/>
                  <a:pt x="34" y="154"/>
                  <a:pt x="29" y="155"/>
                </a:cubicBezTo>
                <a:cubicBezTo>
                  <a:pt x="25" y="158"/>
                  <a:pt x="21" y="162"/>
                  <a:pt x="18" y="167"/>
                </a:cubicBezTo>
                <a:cubicBezTo>
                  <a:pt x="11" y="170"/>
                  <a:pt x="3" y="173"/>
                  <a:pt x="0" y="181"/>
                </a:cubicBezTo>
                <a:cubicBezTo>
                  <a:pt x="8" y="190"/>
                  <a:pt x="21" y="194"/>
                  <a:pt x="29" y="203"/>
                </a:cubicBezTo>
                <a:cubicBezTo>
                  <a:pt x="48" y="199"/>
                  <a:pt x="56" y="175"/>
                  <a:pt x="78" y="183"/>
                </a:cubicBezTo>
                <a:cubicBezTo>
                  <a:pt x="73" y="186"/>
                  <a:pt x="69" y="190"/>
                  <a:pt x="65" y="194"/>
                </a:cubicBezTo>
                <a:cubicBezTo>
                  <a:pt x="62" y="193"/>
                  <a:pt x="60" y="191"/>
                  <a:pt x="57" y="192"/>
                </a:cubicBezTo>
                <a:cubicBezTo>
                  <a:pt x="52" y="196"/>
                  <a:pt x="55" y="204"/>
                  <a:pt x="59" y="208"/>
                </a:cubicBezTo>
                <a:cubicBezTo>
                  <a:pt x="61" y="208"/>
                  <a:pt x="64" y="208"/>
                  <a:pt x="67" y="208"/>
                </a:cubicBezTo>
                <a:cubicBezTo>
                  <a:pt x="68" y="195"/>
                  <a:pt x="79" y="189"/>
                  <a:pt x="87" y="181"/>
                </a:cubicBezTo>
                <a:cubicBezTo>
                  <a:pt x="95" y="180"/>
                  <a:pt x="102" y="182"/>
                  <a:pt x="106" y="182"/>
                </a:cubicBezTo>
                <a:cubicBezTo>
                  <a:pt x="102" y="187"/>
                  <a:pt x="97" y="191"/>
                  <a:pt x="93" y="197"/>
                </a:cubicBezTo>
                <a:cubicBezTo>
                  <a:pt x="84" y="196"/>
                  <a:pt x="80" y="205"/>
                  <a:pt x="85" y="211"/>
                </a:cubicBezTo>
                <a:cubicBezTo>
                  <a:pt x="88" y="211"/>
                  <a:pt x="91" y="211"/>
                  <a:pt x="94" y="211"/>
                </a:cubicBezTo>
                <a:cubicBezTo>
                  <a:pt x="95" y="210"/>
                  <a:pt x="95" y="208"/>
                  <a:pt x="97" y="208"/>
                </a:cubicBezTo>
                <a:cubicBezTo>
                  <a:pt x="97" y="194"/>
                  <a:pt x="108" y="190"/>
                  <a:pt x="113" y="182"/>
                </a:cubicBezTo>
                <a:cubicBezTo>
                  <a:pt x="130" y="182"/>
                  <a:pt x="152" y="181"/>
                  <a:pt x="174" y="181"/>
                </a:cubicBezTo>
                <a:cubicBezTo>
                  <a:pt x="160" y="194"/>
                  <a:pt x="145" y="207"/>
                  <a:pt x="130" y="223"/>
                </a:cubicBezTo>
                <a:cubicBezTo>
                  <a:pt x="121" y="224"/>
                  <a:pt x="111" y="224"/>
                  <a:pt x="102" y="224"/>
                </a:cubicBezTo>
                <a:cubicBezTo>
                  <a:pt x="99" y="215"/>
                  <a:pt x="79" y="221"/>
                  <a:pt x="86" y="231"/>
                </a:cubicBezTo>
                <a:cubicBezTo>
                  <a:pt x="98" y="234"/>
                  <a:pt x="113" y="225"/>
                  <a:pt x="123" y="230"/>
                </a:cubicBezTo>
                <a:cubicBezTo>
                  <a:pt x="118" y="235"/>
                  <a:pt x="117" y="235"/>
                  <a:pt x="112" y="240"/>
                </a:cubicBezTo>
                <a:cubicBezTo>
                  <a:pt x="104" y="240"/>
                  <a:pt x="93" y="243"/>
                  <a:pt x="85" y="241"/>
                </a:cubicBezTo>
                <a:cubicBezTo>
                  <a:pt x="84" y="241"/>
                  <a:pt x="83" y="239"/>
                  <a:pt x="82" y="238"/>
                </a:cubicBezTo>
                <a:cubicBezTo>
                  <a:pt x="82" y="238"/>
                  <a:pt x="79" y="238"/>
                  <a:pt x="79" y="238"/>
                </a:cubicBezTo>
                <a:cubicBezTo>
                  <a:pt x="76" y="238"/>
                  <a:pt x="71" y="241"/>
                  <a:pt x="69" y="245"/>
                </a:cubicBezTo>
                <a:cubicBezTo>
                  <a:pt x="69" y="248"/>
                  <a:pt x="73" y="251"/>
                  <a:pt x="76" y="252"/>
                </a:cubicBezTo>
                <a:cubicBezTo>
                  <a:pt x="85" y="245"/>
                  <a:pt x="98" y="246"/>
                  <a:pt x="105" y="247"/>
                </a:cubicBezTo>
                <a:cubicBezTo>
                  <a:pt x="94" y="266"/>
                  <a:pt x="77" y="256"/>
                  <a:pt x="62" y="263"/>
                </a:cubicBezTo>
                <a:cubicBezTo>
                  <a:pt x="63" y="268"/>
                  <a:pt x="59" y="265"/>
                  <a:pt x="56" y="268"/>
                </a:cubicBezTo>
                <a:cubicBezTo>
                  <a:pt x="56" y="274"/>
                  <a:pt x="56" y="279"/>
                  <a:pt x="57" y="285"/>
                </a:cubicBezTo>
                <a:cubicBezTo>
                  <a:pt x="54" y="292"/>
                  <a:pt x="50" y="300"/>
                  <a:pt x="54" y="307"/>
                </a:cubicBezTo>
                <a:cubicBezTo>
                  <a:pt x="66" y="308"/>
                  <a:pt x="78" y="302"/>
                  <a:pt x="90" y="303"/>
                </a:cubicBezTo>
                <a:cubicBezTo>
                  <a:pt x="101" y="287"/>
                  <a:pt x="90" y="264"/>
                  <a:pt x="110" y="254"/>
                </a:cubicBezTo>
                <a:cubicBezTo>
                  <a:pt x="109" y="259"/>
                  <a:pt x="110" y="265"/>
                  <a:pt x="109" y="271"/>
                </a:cubicBezTo>
                <a:cubicBezTo>
                  <a:pt x="106" y="272"/>
                  <a:pt x="104" y="272"/>
                  <a:pt x="102" y="275"/>
                </a:cubicBezTo>
                <a:cubicBezTo>
                  <a:pt x="102" y="281"/>
                  <a:pt x="109" y="285"/>
                  <a:pt x="115" y="285"/>
                </a:cubicBezTo>
                <a:cubicBezTo>
                  <a:pt x="117" y="283"/>
                  <a:pt x="119" y="282"/>
                  <a:pt x="121" y="280"/>
                </a:cubicBezTo>
                <a:cubicBezTo>
                  <a:pt x="112" y="269"/>
                  <a:pt x="115" y="258"/>
                  <a:pt x="116" y="245"/>
                </a:cubicBezTo>
                <a:cubicBezTo>
                  <a:pt x="121" y="240"/>
                  <a:pt x="127" y="236"/>
                  <a:pt x="130" y="233"/>
                </a:cubicBezTo>
                <a:cubicBezTo>
                  <a:pt x="130" y="240"/>
                  <a:pt x="130" y="246"/>
                  <a:pt x="132" y="253"/>
                </a:cubicBezTo>
                <a:cubicBezTo>
                  <a:pt x="124" y="259"/>
                  <a:pt x="128" y="268"/>
                  <a:pt x="135" y="269"/>
                </a:cubicBezTo>
                <a:cubicBezTo>
                  <a:pt x="138" y="267"/>
                  <a:pt x="140" y="265"/>
                  <a:pt x="142" y="262"/>
                </a:cubicBezTo>
                <a:cubicBezTo>
                  <a:pt x="142" y="261"/>
                  <a:pt x="140" y="259"/>
                  <a:pt x="142" y="258"/>
                </a:cubicBezTo>
                <a:cubicBezTo>
                  <a:pt x="132" y="248"/>
                  <a:pt x="137" y="238"/>
                  <a:pt x="135" y="228"/>
                </a:cubicBezTo>
                <a:cubicBezTo>
                  <a:pt x="146" y="216"/>
                  <a:pt x="162" y="200"/>
                  <a:pt x="177" y="185"/>
                </a:cubicBezTo>
                <a:cubicBezTo>
                  <a:pt x="177" y="204"/>
                  <a:pt x="175" y="223"/>
                  <a:pt x="175" y="245"/>
                </a:cubicBezTo>
                <a:cubicBezTo>
                  <a:pt x="169" y="252"/>
                  <a:pt x="163" y="259"/>
                  <a:pt x="157" y="265"/>
                </a:cubicBezTo>
                <a:cubicBezTo>
                  <a:pt x="148" y="261"/>
                  <a:pt x="139" y="280"/>
                  <a:pt x="151" y="282"/>
                </a:cubicBezTo>
                <a:cubicBezTo>
                  <a:pt x="161" y="276"/>
                  <a:pt x="165" y="259"/>
                  <a:pt x="175" y="255"/>
                </a:cubicBezTo>
                <a:cubicBezTo>
                  <a:pt x="176" y="262"/>
                  <a:pt x="175" y="263"/>
                  <a:pt x="175" y="270"/>
                </a:cubicBezTo>
                <a:cubicBezTo>
                  <a:pt x="169" y="276"/>
                  <a:pt x="164" y="285"/>
                  <a:pt x="157" y="290"/>
                </a:cubicBezTo>
                <a:cubicBezTo>
                  <a:pt x="156" y="290"/>
                  <a:pt x="153" y="290"/>
                  <a:pt x="153" y="290"/>
                </a:cubicBezTo>
                <a:cubicBezTo>
                  <a:pt x="153" y="290"/>
                  <a:pt x="151" y="292"/>
                  <a:pt x="151" y="292"/>
                </a:cubicBezTo>
                <a:cubicBezTo>
                  <a:pt x="148" y="294"/>
                  <a:pt x="147" y="300"/>
                  <a:pt x="148" y="304"/>
                </a:cubicBezTo>
                <a:cubicBezTo>
                  <a:pt x="150" y="306"/>
                  <a:pt x="155" y="305"/>
                  <a:pt x="158" y="304"/>
                </a:cubicBezTo>
                <a:cubicBezTo>
                  <a:pt x="160" y="293"/>
                  <a:pt x="169" y="284"/>
                  <a:pt x="175" y="280"/>
                </a:cubicBezTo>
                <a:cubicBezTo>
                  <a:pt x="181" y="301"/>
                  <a:pt x="161" y="306"/>
                  <a:pt x="156" y="322"/>
                </a:cubicBezTo>
                <a:cubicBezTo>
                  <a:pt x="160" y="324"/>
                  <a:pt x="155" y="325"/>
                  <a:pt x="156" y="330"/>
                </a:cubicBezTo>
                <a:cubicBezTo>
                  <a:pt x="159" y="334"/>
                  <a:pt x="163" y="338"/>
                  <a:pt x="167" y="341"/>
                </a:cubicBezTo>
                <a:cubicBezTo>
                  <a:pt x="171" y="348"/>
                  <a:pt x="174" y="356"/>
                  <a:pt x="181" y="358"/>
                </a:cubicBezTo>
                <a:cubicBezTo>
                  <a:pt x="190" y="350"/>
                  <a:pt x="195" y="338"/>
                  <a:pt x="204" y="330"/>
                </a:cubicBezTo>
                <a:cubicBezTo>
                  <a:pt x="200" y="311"/>
                  <a:pt x="176" y="303"/>
                  <a:pt x="183" y="281"/>
                </a:cubicBezTo>
                <a:cubicBezTo>
                  <a:pt x="187" y="286"/>
                  <a:pt x="191" y="289"/>
                  <a:pt x="194" y="294"/>
                </a:cubicBezTo>
                <a:cubicBezTo>
                  <a:pt x="193" y="296"/>
                  <a:pt x="192" y="298"/>
                  <a:pt x="192" y="302"/>
                </a:cubicBezTo>
                <a:cubicBezTo>
                  <a:pt x="197" y="306"/>
                  <a:pt x="205" y="304"/>
                  <a:pt x="209" y="300"/>
                </a:cubicBezTo>
                <a:cubicBezTo>
                  <a:pt x="209" y="297"/>
                  <a:pt x="209" y="295"/>
                  <a:pt x="209" y="292"/>
                </a:cubicBezTo>
                <a:cubicBezTo>
                  <a:pt x="196" y="291"/>
                  <a:pt x="190" y="280"/>
                  <a:pt x="181" y="271"/>
                </a:cubicBezTo>
                <a:cubicBezTo>
                  <a:pt x="181" y="264"/>
                  <a:pt x="182" y="257"/>
                  <a:pt x="182" y="252"/>
                </a:cubicBezTo>
                <a:cubicBezTo>
                  <a:pt x="187" y="257"/>
                  <a:pt x="192" y="262"/>
                  <a:pt x="198" y="265"/>
                </a:cubicBezTo>
                <a:cubicBezTo>
                  <a:pt x="197" y="275"/>
                  <a:pt x="206" y="279"/>
                  <a:pt x="212" y="274"/>
                </a:cubicBezTo>
                <a:cubicBezTo>
                  <a:pt x="212" y="271"/>
                  <a:pt x="212" y="268"/>
                  <a:pt x="212" y="264"/>
                </a:cubicBezTo>
                <a:cubicBezTo>
                  <a:pt x="211" y="263"/>
                  <a:pt x="208" y="264"/>
                  <a:pt x="209" y="261"/>
                </a:cubicBezTo>
                <a:cubicBezTo>
                  <a:pt x="195" y="261"/>
                  <a:pt x="191" y="251"/>
                  <a:pt x="182" y="245"/>
                </a:cubicBezTo>
                <a:cubicBezTo>
                  <a:pt x="182" y="229"/>
                  <a:pt x="182" y="207"/>
                  <a:pt x="182" y="185"/>
                </a:cubicBezTo>
                <a:cubicBezTo>
                  <a:pt x="195" y="199"/>
                  <a:pt x="208" y="213"/>
                  <a:pt x="224" y="229"/>
                </a:cubicBezTo>
                <a:cubicBezTo>
                  <a:pt x="224" y="238"/>
                  <a:pt x="224" y="247"/>
                  <a:pt x="224" y="256"/>
                </a:cubicBezTo>
                <a:cubicBezTo>
                  <a:pt x="216" y="260"/>
                  <a:pt x="222" y="279"/>
                  <a:pt x="232" y="273"/>
                </a:cubicBezTo>
                <a:cubicBezTo>
                  <a:pt x="235" y="261"/>
                  <a:pt x="226" y="245"/>
                  <a:pt x="231" y="236"/>
                </a:cubicBezTo>
                <a:cubicBezTo>
                  <a:pt x="236" y="240"/>
                  <a:pt x="236" y="242"/>
                  <a:pt x="241" y="247"/>
                </a:cubicBezTo>
                <a:cubicBezTo>
                  <a:pt x="241" y="255"/>
                  <a:pt x="243" y="265"/>
                  <a:pt x="242" y="274"/>
                </a:cubicBezTo>
                <a:cubicBezTo>
                  <a:pt x="242" y="275"/>
                  <a:pt x="239" y="276"/>
                  <a:pt x="239" y="277"/>
                </a:cubicBezTo>
                <a:cubicBezTo>
                  <a:pt x="239" y="277"/>
                  <a:pt x="239" y="279"/>
                  <a:pt x="239" y="280"/>
                </a:cubicBezTo>
                <a:cubicBezTo>
                  <a:pt x="239" y="283"/>
                  <a:pt x="242" y="288"/>
                  <a:pt x="245" y="290"/>
                </a:cubicBezTo>
                <a:cubicBezTo>
                  <a:pt x="248" y="290"/>
                  <a:pt x="251" y="285"/>
                  <a:pt x="252" y="283"/>
                </a:cubicBezTo>
                <a:cubicBezTo>
                  <a:pt x="246" y="274"/>
                  <a:pt x="247" y="261"/>
                  <a:pt x="248" y="254"/>
                </a:cubicBezTo>
                <a:cubicBezTo>
                  <a:pt x="267" y="265"/>
                  <a:pt x="257" y="282"/>
                  <a:pt x="264" y="297"/>
                </a:cubicBezTo>
                <a:cubicBezTo>
                  <a:pt x="269" y="296"/>
                  <a:pt x="265" y="300"/>
                  <a:pt x="269" y="303"/>
                </a:cubicBezTo>
                <a:cubicBezTo>
                  <a:pt x="275" y="303"/>
                  <a:pt x="280" y="303"/>
                  <a:pt x="285" y="302"/>
                </a:cubicBezTo>
                <a:cubicBezTo>
                  <a:pt x="293" y="305"/>
                  <a:pt x="300" y="308"/>
                  <a:pt x="308" y="305"/>
                </a:cubicBezTo>
                <a:cubicBezTo>
                  <a:pt x="308" y="293"/>
                  <a:pt x="303" y="280"/>
                  <a:pt x="304" y="268"/>
                </a:cubicBezTo>
                <a:cubicBezTo>
                  <a:pt x="287" y="258"/>
                  <a:pt x="264" y="269"/>
                  <a:pt x="254" y="249"/>
                </a:cubicBezTo>
                <a:cubicBezTo>
                  <a:pt x="260" y="250"/>
                  <a:pt x="266" y="249"/>
                  <a:pt x="271" y="250"/>
                </a:cubicBezTo>
                <a:cubicBezTo>
                  <a:pt x="272" y="252"/>
                  <a:pt x="273" y="255"/>
                  <a:pt x="276" y="257"/>
                </a:cubicBezTo>
                <a:cubicBezTo>
                  <a:pt x="282" y="257"/>
                  <a:pt x="285" y="249"/>
                  <a:pt x="286" y="244"/>
                </a:cubicBezTo>
                <a:cubicBezTo>
                  <a:pt x="284" y="242"/>
                  <a:pt x="282" y="240"/>
                  <a:pt x="280" y="238"/>
                </a:cubicBezTo>
                <a:cubicBezTo>
                  <a:pt x="270" y="247"/>
                  <a:pt x="258" y="243"/>
                  <a:pt x="246" y="243"/>
                </a:cubicBezTo>
                <a:cubicBezTo>
                  <a:pt x="241" y="238"/>
                  <a:pt x="237" y="232"/>
                  <a:pt x="233" y="229"/>
                </a:cubicBezTo>
                <a:cubicBezTo>
                  <a:pt x="240" y="229"/>
                  <a:pt x="247" y="229"/>
                  <a:pt x="254" y="227"/>
                </a:cubicBezTo>
                <a:cubicBezTo>
                  <a:pt x="259" y="235"/>
                  <a:pt x="268" y="231"/>
                  <a:pt x="270" y="223"/>
                </a:cubicBezTo>
                <a:cubicBezTo>
                  <a:pt x="268" y="221"/>
                  <a:pt x="265" y="219"/>
                  <a:pt x="263" y="216"/>
                </a:cubicBezTo>
                <a:cubicBezTo>
                  <a:pt x="261" y="216"/>
                  <a:pt x="260" y="219"/>
                  <a:pt x="259" y="216"/>
                </a:cubicBezTo>
                <a:cubicBezTo>
                  <a:pt x="249" y="227"/>
                  <a:pt x="239" y="222"/>
                  <a:pt x="229" y="224"/>
                </a:cubicBezTo>
                <a:cubicBezTo>
                  <a:pt x="217" y="212"/>
                  <a:pt x="201" y="197"/>
                  <a:pt x="186" y="182"/>
                </a:cubicBezTo>
                <a:cubicBezTo>
                  <a:pt x="204" y="182"/>
                  <a:pt x="224" y="183"/>
                  <a:pt x="246" y="183"/>
                </a:cubicBezTo>
                <a:cubicBezTo>
                  <a:pt x="253" y="189"/>
                  <a:pt x="260" y="196"/>
                  <a:pt x="266" y="202"/>
                </a:cubicBezTo>
                <a:cubicBezTo>
                  <a:pt x="262" y="211"/>
                  <a:pt x="280" y="220"/>
                  <a:pt x="283" y="208"/>
                </a:cubicBezTo>
                <a:cubicBezTo>
                  <a:pt x="277" y="198"/>
                  <a:pt x="259" y="193"/>
                  <a:pt x="256" y="183"/>
                </a:cubicBezTo>
                <a:cubicBezTo>
                  <a:pt x="263" y="183"/>
                  <a:pt x="264" y="183"/>
                  <a:pt x="271" y="183"/>
                </a:cubicBezTo>
                <a:cubicBezTo>
                  <a:pt x="276" y="189"/>
                  <a:pt x="286" y="195"/>
                  <a:pt x="291" y="202"/>
                </a:cubicBezTo>
                <a:cubicBezTo>
                  <a:pt x="291" y="203"/>
                  <a:pt x="290" y="206"/>
                  <a:pt x="291" y="206"/>
                </a:cubicBezTo>
                <a:cubicBezTo>
                  <a:pt x="291" y="206"/>
                  <a:pt x="293" y="208"/>
                  <a:pt x="293" y="208"/>
                </a:cubicBezTo>
                <a:cubicBezTo>
                  <a:pt x="295" y="211"/>
                  <a:pt x="301" y="212"/>
                  <a:pt x="305" y="211"/>
                </a:cubicBezTo>
                <a:cubicBezTo>
                  <a:pt x="307" y="209"/>
                  <a:pt x="306" y="204"/>
                  <a:pt x="305" y="201"/>
                </a:cubicBezTo>
                <a:cubicBezTo>
                  <a:pt x="293" y="199"/>
                  <a:pt x="285" y="189"/>
                  <a:pt x="281" y="183"/>
                </a:cubicBezTo>
                <a:cubicBezTo>
                  <a:pt x="302" y="178"/>
                  <a:pt x="307" y="197"/>
                  <a:pt x="322" y="203"/>
                </a:cubicBezTo>
                <a:cubicBezTo>
                  <a:pt x="325" y="199"/>
                  <a:pt x="326" y="204"/>
                  <a:pt x="330" y="203"/>
                </a:cubicBezTo>
                <a:cubicBezTo>
                  <a:pt x="335" y="200"/>
                  <a:pt x="338" y="196"/>
                  <a:pt x="341" y="191"/>
                </a:cubicBezTo>
                <a:cubicBezTo>
                  <a:pt x="349" y="188"/>
                  <a:pt x="356" y="185"/>
                  <a:pt x="359" y="177"/>
                </a:cubicBezTo>
                <a:cubicBezTo>
                  <a:pt x="351" y="168"/>
                  <a:pt x="338" y="164"/>
                  <a:pt x="330" y="155"/>
                </a:cubicBezTo>
                <a:close/>
                <a:moveTo>
                  <a:pt x="270" y="74"/>
                </a:moveTo>
                <a:cubicBezTo>
                  <a:pt x="271" y="69"/>
                  <a:pt x="272" y="65"/>
                  <a:pt x="273" y="61"/>
                </a:cubicBezTo>
                <a:cubicBezTo>
                  <a:pt x="282" y="59"/>
                  <a:pt x="291" y="59"/>
                  <a:pt x="301" y="56"/>
                </a:cubicBezTo>
                <a:cubicBezTo>
                  <a:pt x="297" y="60"/>
                  <a:pt x="301" y="83"/>
                  <a:pt x="296" y="88"/>
                </a:cubicBezTo>
                <a:cubicBezTo>
                  <a:pt x="291" y="94"/>
                  <a:pt x="281" y="92"/>
                  <a:pt x="273" y="93"/>
                </a:cubicBezTo>
                <a:cubicBezTo>
                  <a:pt x="271" y="86"/>
                  <a:pt x="300" y="84"/>
                  <a:pt x="288" y="73"/>
                </a:cubicBezTo>
                <a:cubicBezTo>
                  <a:pt x="281" y="66"/>
                  <a:pt x="273" y="78"/>
                  <a:pt x="270" y="87"/>
                </a:cubicBezTo>
                <a:cubicBezTo>
                  <a:pt x="267" y="84"/>
                  <a:pt x="269" y="79"/>
                  <a:pt x="270" y="74"/>
                </a:cubicBezTo>
                <a:close/>
                <a:moveTo>
                  <a:pt x="73" y="71"/>
                </a:moveTo>
                <a:cubicBezTo>
                  <a:pt x="67" y="78"/>
                  <a:pt x="79" y="86"/>
                  <a:pt x="87" y="89"/>
                </a:cubicBezTo>
                <a:cubicBezTo>
                  <a:pt x="85" y="92"/>
                  <a:pt x="79" y="90"/>
                  <a:pt x="75" y="89"/>
                </a:cubicBezTo>
                <a:cubicBezTo>
                  <a:pt x="70" y="88"/>
                  <a:pt x="65" y="87"/>
                  <a:pt x="61" y="85"/>
                </a:cubicBezTo>
                <a:cubicBezTo>
                  <a:pt x="60" y="76"/>
                  <a:pt x="60" y="67"/>
                  <a:pt x="57" y="58"/>
                </a:cubicBezTo>
                <a:cubicBezTo>
                  <a:pt x="61" y="62"/>
                  <a:pt x="84" y="58"/>
                  <a:pt x="89" y="62"/>
                </a:cubicBezTo>
                <a:cubicBezTo>
                  <a:pt x="95" y="68"/>
                  <a:pt x="92" y="78"/>
                  <a:pt x="94" y="85"/>
                </a:cubicBezTo>
                <a:cubicBezTo>
                  <a:pt x="87" y="88"/>
                  <a:pt x="84" y="59"/>
                  <a:pt x="73" y="71"/>
                </a:cubicBezTo>
                <a:close/>
                <a:moveTo>
                  <a:pt x="28" y="178"/>
                </a:moveTo>
                <a:cubicBezTo>
                  <a:pt x="28" y="187"/>
                  <a:pt x="43" y="184"/>
                  <a:pt x="51" y="181"/>
                </a:cubicBezTo>
                <a:cubicBezTo>
                  <a:pt x="51" y="184"/>
                  <a:pt x="46" y="187"/>
                  <a:pt x="42" y="190"/>
                </a:cubicBezTo>
                <a:cubicBezTo>
                  <a:pt x="38" y="192"/>
                  <a:pt x="34" y="195"/>
                  <a:pt x="30" y="196"/>
                </a:cubicBezTo>
                <a:cubicBezTo>
                  <a:pt x="22" y="191"/>
                  <a:pt x="16" y="185"/>
                  <a:pt x="7" y="181"/>
                </a:cubicBezTo>
                <a:cubicBezTo>
                  <a:pt x="13" y="180"/>
                  <a:pt x="26" y="161"/>
                  <a:pt x="33" y="161"/>
                </a:cubicBezTo>
                <a:cubicBezTo>
                  <a:pt x="41" y="160"/>
                  <a:pt x="46" y="169"/>
                  <a:pt x="53" y="174"/>
                </a:cubicBezTo>
                <a:cubicBezTo>
                  <a:pt x="49" y="180"/>
                  <a:pt x="27" y="161"/>
                  <a:pt x="28" y="178"/>
                </a:cubicBezTo>
                <a:close/>
                <a:moveTo>
                  <a:pt x="90" y="284"/>
                </a:moveTo>
                <a:cubicBezTo>
                  <a:pt x="89" y="288"/>
                  <a:pt x="88" y="293"/>
                  <a:pt x="86" y="297"/>
                </a:cubicBezTo>
                <a:cubicBezTo>
                  <a:pt x="77" y="299"/>
                  <a:pt x="68" y="299"/>
                  <a:pt x="59" y="302"/>
                </a:cubicBezTo>
                <a:cubicBezTo>
                  <a:pt x="62" y="298"/>
                  <a:pt x="59" y="275"/>
                  <a:pt x="63" y="270"/>
                </a:cubicBezTo>
                <a:cubicBezTo>
                  <a:pt x="68" y="264"/>
                  <a:pt x="78" y="266"/>
                  <a:pt x="86" y="265"/>
                </a:cubicBezTo>
                <a:cubicBezTo>
                  <a:pt x="88" y="272"/>
                  <a:pt x="60" y="274"/>
                  <a:pt x="71" y="285"/>
                </a:cubicBezTo>
                <a:cubicBezTo>
                  <a:pt x="78" y="292"/>
                  <a:pt x="86" y="280"/>
                  <a:pt x="90" y="271"/>
                </a:cubicBezTo>
                <a:cubicBezTo>
                  <a:pt x="93" y="274"/>
                  <a:pt x="91" y="279"/>
                  <a:pt x="90" y="284"/>
                </a:cubicBezTo>
                <a:close/>
                <a:moveTo>
                  <a:pt x="286" y="287"/>
                </a:moveTo>
                <a:cubicBezTo>
                  <a:pt x="292" y="280"/>
                  <a:pt x="281" y="272"/>
                  <a:pt x="272" y="269"/>
                </a:cubicBezTo>
                <a:cubicBezTo>
                  <a:pt x="274" y="266"/>
                  <a:pt x="280" y="268"/>
                  <a:pt x="285" y="269"/>
                </a:cubicBezTo>
                <a:cubicBezTo>
                  <a:pt x="289" y="270"/>
                  <a:pt x="294" y="271"/>
                  <a:pt x="298" y="273"/>
                </a:cubicBezTo>
                <a:cubicBezTo>
                  <a:pt x="300" y="282"/>
                  <a:pt x="299" y="291"/>
                  <a:pt x="303" y="300"/>
                </a:cubicBezTo>
                <a:cubicBezTo>
                  <a:pt x="299" y="296"/>
                  <a:pt x="276" y="300"/>
                  <a:pt x="271" y="296"/>
                </a:cubicBezTo>
                <a:cubicBezTo>
                  <a:pt x="265" y="290"/>
                  <a:pt x="267" y="280"/>
                  <a:pt x="266" y="273"/>
                </a:cubicBezTo>
                <a:cubicBezTo>
                  <a:pt x="273" y="270"/>
                  <a:pt x="275" y="299"/>
                  <a:pt x="286" y="287"/>
                </a:cubicBezTo>
                <a:close/>
                <a:moveTo>
                  <a:pt x="178" y="50"/>
                </a:moveTo>
                <a:cubicBezTo>
                  <a:pt x="174" y="50"/>
                  <a:pt x="172" y="45"/>
                  <a:pt x="169" y="41"/>
                </a:cubicBezTo>
                <a:cubicBezTo>
                  <a:pt x="167" y="37"/>
                  <a:pt x="164" y="33"/>
                  <a:pt x="162" y="29"/>
                </a:cubicBezTo>
                <a:cubicBezTo>
                  <a:pt x="167" y="22"/>
                  <a:pt x="174" y="15"/>
                  <a:pt x="178" y="6"/>
                </a:cubicBezTo>
                <a:cubicBezTo>
                  <a:pt x="179" y="12"/>
                  <a:pt x="197" y="26"/>
                  <a:pt x="198" y="32"/>
                </a:cubicBezTo>
                <a:cubicBezTo>
                  <a:pt x="198" y="40"/>
                  <a:pt x="190" y="45"/>
                  <a:pt x="185" y="52"/>
                </a:cubicBezTo>
                <a:cubicBezTo>
                  <a:pt x="179" y="49"/>
                  <a:pt x="197" y="27"/>
                  <a:pt x="181" y="27"/>
                </a:cubicBezTo>
                <a:cubicBezTo>
                  <a:pt x="172" y="28"/>
                  <a:pt x="174" y="42"/>
                  <a:pt x="178" y="50"/>
                </a:cubicBezTo>
                <a:close/>
                <a:moveTo>
                  <a:pt x="181" y="308"/>
                </a:moveTo>
                <a:cubicBezTo>
                  <a:pt x="185" y="308"/>
                  <a:pt x="188" y="313"/>
                  <a:pt x="190" y="317"/>
                </a:cubicBezTo>
                <a:cubicBezTo>
                  <a:pt x="193" y="321"/>
                  <a:pt x="195" y="325"/>
                  <a:pt x="197" y="329"/>
                </a:cubicBezTo>
                <a:cubicBezTo>
                  <a:pt x="192" y="336"/>
                  <a:pt x="185" y="343"/>
                  <a:pt x="181" y="352"/>
                </a:cubicBezTo>
                <a:cubicBezTo>
                  <a:pt x="181" y="346"/>
                  <a:pt x="162" y="332"/>
                  <a:pt x="161" y="326"/>
                </a:cubicBezTo>
                <a:cubicBezTo>
                  <a:pt x="161" y="318"/>
                  <a:pt x="170" y="313"/>
                  <a:pt x="174" y="306"/>
                </a:cubicBezTo>
                <a:cubicBezTo>
                  <a:pt x="181" y="309"/>
                  <a:pt x="162" y="331"/>
                  <a:pt x="178" y="331"/>
                </a:cubicBezTo>
                <a:cubicBezTo>
                  <a:pt x="188" y="330"/>
                  <a:pt x="185" y="316"/>
                  <a:pt x="181" y="308"/>
                </a:cubicBezTo>
                <a:close/>
                <a:moveTo>
                  <a:pt x="326" y="197"/>
                </a:moveTo>
                <a:cubicBezTo>
                  <a:pt x="319" y="198"/>
                  <a:pt x="313" y="189"/>
                  <a:pt x="307" y="184"/>
                </a:cubicBezTo>
                <a:cubicBezTo>
                  <a:pt x="310" y="178"/>
                  <a:pt x="332" y="197"/>
                  <a:pt x="331" y="180"/>
                </a:cubicBezTo>
                <a:cubicBezTo>
                  <a:pt x="331" y="171"/>
                  <a:pt x="317" y="174"/>
                  <a:pt x="309" y="177"/>
                </a:cubicBezTo>
                <a:cubicBezTo>
                  <a:pt x="308" y="174"/>
                  <a:pt x="314" y="171"/>
                  <a:pt x="318" y="168"/>
                </a:cubicBezTo>
                <a:cubicBezTo>
                  <a:pt x="321" y="166"/>
                  <a:pt x="326" y="163"/>
                  <a:pt x="329" y="162"/>
                </a:cubicBezTo>
                <a:cubicBezTo>
                  <a:pt x="337" y="167"/>
                  <a:pt x="343" y="173"/>
                  <a:pt x="352" y="177"/>
                </a:cubicBezTo>
                <a:cubicBezTo>
                  <a:pt x="347" y="178"/>
                  <a:pt x="333" y="197"/>
                  <a:pt x="326" y="197"/>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5" name="Grupa 74">
            <a:extLst>
              <a:ext uri="{FF2B5EF4-FFF2-40B4-BE49-F238E27FC236}">
                <a16:creationId xmlns:a16="http://schemas.microsoft.com/office/drawing/2014/main" id="{B7BB73F0-8564-7279-D5ED-F761D76A6DD2}"/>
              </a:ext>
            </a:extLst>
          </p:cNvPr>
          <p:cNvGrpSpPr/>
          <p:nvPr/>
        </p:nvGrpSpPr>
        <p:grpSpPr>
          <a:xfrm>
            <a:off x="441855" y="2131167"/>
            <a:ext cx="4754643" cy="3416320"/>
            <a:chOff x="572484" y="2261795"/>
            <a:chExt cx="4754643" cy="3416320"/>
          </a:xfrm>
        </p:grpSpPr>
        <p:sp>
          <p:nvSpPr>
            <p:cNvPr id="62" name="pole tekstowe 61">
              <a:extLst>
                <a:ext uri="{FF2B5EF4-FFF2-40B4-BE49-F238E27FC236}">
                  <a16:creationId xmlns:a16="http://schemas.microsoft.com/office/drawing/2014/main" id="{F5D739B7-B7E1-F462-2F8B-021D6B152501}"/>
                </a:ext>
              </a:extLst>
            </p:cNvPr>
            <p:cNvSpPr txBox="1"/>
            <p:nvPr/>
          </p:nvSpPr>
          <p:spPr>
            <a:xfrm>
              <a:off x="941477" y="2261795"/>
              <a:ext cx="4007193" cy="3416320"/>
            </a:xfrm>
            <a:prstGeom prst="rect">
              <a:avLst/>
            </a:prstGeom>
            <a:noFill/>
          </p:spPr>
          <p:txBody>
            <a:bodyPr wrap="square" rtlCol="0">
              <a:spAutoFit/>
            </a:bodyPr>
            <a:lstStyle/>
            <a:p>
              <a:pPr algn="ctr"/>
              <a:r>
                <a:rPr lang="en-US" sz="5400" dirty="0">
                  <a:solidFill>
                    <a:schemeClr val="accent1">
                      <a:lumMod val="75000"/>
                    </a:schemeClr>
                  </a:solidFill>
                  <a:latin typeface="Segoe Script" panose="020B0504020000000003" pitchFamily="34" charset="0"/>
                </a:rPr>
                <a:t>My </a:t>
              </a:r>
            </a:p>
            <a:p>
              <a:pPr algn="ctr"/>
              <a:r>
                <a:rPr lang="en-US" sz="5400" dirty="0">
                  <a:solidFill>
                    <a:schemeClr val="bg2"/>
                  </a:solidFill>
                  <a:latin typeface="Segoe Script" panose="020B0504020000000003" pitchFamily="34" charset="0"/>
                </a:rPr>
                <a:t>202</a:t>
              </a:r>
              <a:r>
                <a:rPr lang="pl-PL" sz="5400" dirty="0">
                  <a:solidFill>
                    <a:schemeClr val="bg2"/>
                  </a:solidFill>
                  <a:latin typeface="Segoe Script" panose="020B0504020000000003" pitchFamily="34" charset="0"/>
                </a:rPr>
                <a:t>6</a:t>
              </a:r>
              <a:r>
                <a:rPr lang="en-US" sz="5400" dirty="0">
                  <a:solidFill>
                    <a:schemeClr val="bg2"/>
                  </a:solidFill>
                  <a:latin typeface="Segoe Script" panose="020B0504020000000003" pitchFamily="34" charset="0"/>
                </a:rPr>
                <a:t> </a:t>
              </a:r>
            </a:p>
            <a:p>
              <a:pPr algn="ctr"/>
              <a:r>
                <a:rPr lang="en-US" sz="5400" dirty="0">
                  <a:solidFill>
                    <a:schemeClr val="accent1">
                      <a:lumMod val="75000"/>
                    </a:schemeClr>
                  </a:solidFill>
                  <a:latin typeface="Segoe Script" panose="020B0504020000000003" pitchFamily="34" charset="0"/>
                </a:rPr>
                <a:t>To-Do List</a:t>
              </a:r>
            </a:p>
          </p:txBody>
        </p:sp>
        <p:sp>
          <p:nvSpPr>
            <p:cNvPr id="71" name="Freeform 36">
              <a:extLst>
                <a:ext uri="{FF2B5EF4-FFF2-40B4-BE49-F238E27FC236}">
                  <a16:creationId xmlns:a16="http://schemas.microsoft.com/office/drawing/2014/main" id="{907F9FAB-86D6-9455-0C94-FBF01D4BF579}"/>
                </a:ext>
              </a:extLst>
            </p:cNvPr>
            <p:cNvSpPr>
              <a:spLocks noEditPoints="1"/>
            </p:cNvSpPr>
            <p:nvPr/>
          </p:nvSpPr>
          <p:spPr bwMode="auto">
            <a:xfrm>
              <a:off x="4190765" y="3256963"/>
              <a:ext cx="1136362" cy="531266"/>
            </a:xfrm>
            <a:custGeom>
              <a:avLst/>
              <a:gdLst>
                <a:gd name="T0" fmla="*/ 11 w 300"/>
                <a:gd name="T1" fmla="*/ 66 h 140"/>
                <a:gd name="T2" fmla="*/ 30 w 300"/>
                <a:gd name="T3" fmla="*/ 83 h 140"/>
                <a:gd name="T4" fmla="*/ 41 w 300"/>
                <a:gd name="T5" fmla="*/ 82 h 140"/>
                <a:gd name="T6" fmla="*/ 65 w 300"/>
                <a:gd name="T7" fmla="*/ 106 h 140"/>
                <a:gd name="T8" fmla="*/ 53 w 300"/>
                <a:gd name="T9" fmla="*/ 90 h 140"/>
                <a:gd name="T10" fmla="*/ 43 w 300"/>
                <a:gd name="T11" fmla="*/ 78 h 140"/>
                <a:gd name="T12" fmla="*/ 240 w 300"/>
                <a:gd name="T13" fmla="*/ 103 h 140"/>
                <a:gd name="T14" fmla="*/ 196 w 300"/>
                <a:gd name="T15" fmla="*/ 103 h 140"/>
                <a:gd name="T16" fmla="*/ 158 w 300"/>
                <a:gd name="T17" fmla="*/ 86 h 140"/>
                <a:gd name="T18" fmla="*/ 188 w 300"/>
                <a:gd name="T19" fmla="*/ 113 h 140"/>
                <a:gd name="T20" fmla="*/ 193 w 300"/>
                <a:gd name="T21" fmla="*/ 126 h 140"/>
                <a:gd name="T22" fmla="*/ 116 w 300"/>
                <a:gd name="T23" fmla="*/ 89 h 140"/>
                <a:gd name="T24" fmla="*/ 154 w 300"/>
                <a:gd name="T25" fmla="*/ 126 h 140"/>
                <a:gd name="T26" fmla="*/ 112 w 300"/>
                <a:gd name="T27" fmla="*/ 118 h 140"/>
                <a:gd name="T28" fmla="*/ 71 w 300"/>
                <a:gd name="T29" fmla="*/ 82 h 140"/>
                <a:gd name="T30" fmla="*/ 73 w 300"/>
                <a:gd name="T31" fmla="*/ 96 h 140"/>
                <a:gd name="T32" fmla="*/ 159 w 300"/>
                <a:gd name="T33" fmla="*/ 128 h 140"/>
                <a:gd name="T34" fmla="*/ 240 w 300"/>
                <a:gd name="T35" fmla="*/ 112 h 140"/>
                <a:gd name="T36" fmla="*/ 266 w 300"/>
                <a:gd name="T37" fmla="*/ 86 h 140"/>
                <a:gd name="T38" fmla="*/ 300 w 300"/>
                <a:gd name="T39" fmla="*/ 29 h 140"/>
                <a:gd name="T40" fmla="*/ 251 w 300"/>
                <a:gd name="T41" fmla="*/ 52 h 140"/>
                <a:gd name="T42" fmla="*/ 176 w 300"/>
                <a:gd name="T43" fmla="*/ 40 h 140"/>
                <a:gd name="T44" fmla="*/ 128 w 300"/>
                <a:gd name="T45" fmla="*/ 15 h 140"/>
                <a:gd name="T46" fmla="*/ 47 w 300"/>
                <a:gd name="T47" fmla="*/ 6 h 140"/>
                <a:gd name="T48" fmla="*/ 13 w 300"/>
                <a:gd name="T49" fmla="*/ 26 h 140"/>
                <a:gd name="T50" fmla="*/ 22 w 300"/>
                <a:gd name="T51" fmla="*/ 38 h 140"/>
                <a:gd name="T52" fmla="*/ 84 w 300"/>
                <a:gd name="T53" fmla="*/ 17 h 140"/>
                <a:gd name="T54" fmla="*/ 148 w 300"/>
                <a:gd name="T55" fmla="*/ 35 h 140"/>
                <a:gd name="T56" fmla="*/ 194 w 300"/>
                <a:gd name="T57" fmla="*/ 55 h 140"/>
                <a:gd name="T58" fmla="*/ 250 w 300"/>
                <a:gd name="T59" fmla="*/ 58 h 140"/>
                <a:gd name="T60" fmla="*/ 289 w 300"/>
                <a:gd name="T61" fmla="*/ 41 h 140"/>
                <a:gd name="T62" fmla="*/ 206 w 300"/>
                <a:gd name="T63" fmla="*/ 78 h 140"/>
                <a:gd name="T64" fmla="*/ 258 w 300"/>
                <a:gd name="T65"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140">
                  <a:moveTo>
                    <a:pt x="35" y="90"/>
                  </a:moveTo>
                  <a:cubicBezTo>
                    <a:pt x="21" y="96"/>
                    <a:pt x="15" y="77"/>
                    <a:pt x="11" y="66"/>
                  </a:cubicBezTo>
                  <a:cubicBezTo>
                    <a:pt x="10" y="62"/>
                    <a:pt x="15" y="61"/>
                    <a:pt x="18" y="64"/>
                  </a:cubicBezTo>
                  <a:cubicBezTo>
                    <a:pt x="23" y="69"/>
                    <a:pt x="27" y="76"/>
                    <a:pt x="30" y="83"/>
                  </a:cubicBezTo>
                  <a:cubicBezTo>
                    <a:pt x="31" y="86"/>
                    <a:pt x="36" y="85"/>
                    <a:pt x="35" y="90"/>
                  </a:cubicBezTo>
                  <a:close/>
                  <a:moveTo>
                    <a:pt x="41" y="82"/>
                  </a:moveTo>
                  <a:cubicBezTo>
                    <a:pt x="45" y="99"/>
                    <a:pt x="55" y="127"/>
                    <a:pt x="81" y="120"/>
                  </a:cubicBezTo>
                  <a:cubicBezTo>
                    <a:pt x="81" y="117"/>
                    <a:pt x="67" y="109"/>
                    <a:pt x="65" y="106"/>
                  </a:cubicBezTo>
                  <a:cubicBezTo>
                    <a:pt x="63" y="104"/>
                    <a:pt x="60" y="101"/>
                    <a:pt x="58" y="99"/>
                  </a:cubicBezTo>
                  <a:cubicBezTo>
                    <a:pt x="56" y="96"/>
                    <a:pt x="55" y="93"/>
                    <a:pt x="53" y="90"/>
                  </a:cubicBezTo>
                  <a:cubicBezTo>
                    <a:pt x="50" y="86"/>
                    <a:pt x="49" y="82"/>
                    <a:pt x="45" y="79"/>
                  </a:cubicBezTo>
                  <a:cubicBezTo>
                    <a:pt x="45" y="78"/>
                    <a:pt x="44" y="78"/>
                    <a:pt x="43" y="78"/>
                  </a:cubicBezTo>
                  <a:cubicBezTo>
                    <a:pt x="43" y="80"/>
                    <a:pt x="40" y="79"/>
                    <a:pt x="41" y="82"/>
                  </a:cubicBezTo>
                  <a:close/>
                  <a:moveTo>
                    <a:pt x="240" y="103"/>
                  </a:moveTo>
                  <a:cubicBezTo>
                    <a:pt x="234" y="106"/>
                    <a:pt x="223" y="108"/>
                    <a:pt x="215" y="108"/>
                  </a:cubicBezTo>
                  <a:cubicBezTo>
                    <a:pt x="208" y="108"/>
                    <a:pt x="203" y="104"/>
                    <a:pt x="196" y="103"/>
                  </a:cubicBezTo>
                  <a:cubicBezTo>
                    <a:pt x="191" y="98"/>
                    <a:pt x="184" y="95"/>
                    <a:pt x="178" y="92"/>
                  </a:cubicBezTo>
                  <a:cubicBezTo>
                    <a:pt x="172" y="89"/>
                    <a:pt x="164" y="82"/>
                    <a:pt x="158" y="86"/>
                  </a:cubicBezTo>
                  <a:cubicBezTo>
                    <a:pt x="159" y="93"/>
                    <a:pt x="167" y="96"/>
                    <a:pt x="172" y="100"/>
                  </a:cubicBezTo>
                  <a:cubicBezTo>
                    <a:pt x="177" y="104"/>
                    <a:pt x="181" y="110"/>
                    <a:pt x="188" y="113"/>
                  </a:cubicBezTo>
                  <a:cubicBezTo>
                    <a:pt x="194" y="116"/>
                    <a:pt x="202" y="115"/>
                    <a:pt x="208" y="119"/>
                  </a:cubicBezTo>
                  <a:cubicBezTo>
                    <a:pt x="202" y="121"/>
                    <a:pt x="199" y="125"/>
                    <a:pt x="193" y="126"/>
                  </a:cubicBezTo>
                  <a:cubicBezTo>
                    <a:pt x="172" y="129"/>
                    <a:pt x="154" y="111"/>
                    <a:pt x="140" y="103"/>
                  </a:cubicBezTo>
                  <a:cubicBezTo>
                    <a:pt x="135" y="96"/>
                    <a:pt x="127" y="87"/>
                    <a:pt x="116" y="89"/>
                  </a:cubicBezTo>
                  <a:cubicBezTo>
                    <a:pt x="116" y="93"/>
                    <a:pt x="121" y="96"/>
                    <a:pt x="123" y="99"/>
                  </a:cubicBezTo>
                  <a:cubicBezTo>
                    <a:pt x="132" y="110"/>
                    <a:pt x="141" y="120"/>
                    <a:pt x="154" y="126"/>
                  </a:cubicBezTo>
                  <a:cubicBezTo>
                    <a:pt x="145" y="127"/>
                    <a:pt x="137" y="128"/>
                    <a:pt x="128" y="126"/>
                  </a:cubicBezTo>
                  <a:cubicBezTo>
                    <a:pt x="125" y="125"/>
                    <a:pt x="115" y="120"/>
                    <a:pt x="112" y="118"/>
                  </a:cubicBezTo>
                  <a:cubicBezTo>
                    <a:pt x="102" y="112"/>
                    <a:pt x="93" y="106"/>
                    <a:pt x="87" y="97"/>
                  </a:cubicBezTo>
                  <a:cubicBezTo>
                    <a:pt x="78" y="90"/>
                    <a:pt x="80" y="84"/>
                    <a:pt x="71" y="82"/>
                  </a:cubicBezTo>
                  <a:cubicBezTo>
                    <a:pt x="67" y="85"/>
                    <a:pt x="70" y="89"/>
                    <a:pt x="72" y="92"/>
                  </a:cubicBezTo>
                  <a:cubicBezTo>
                    <a:pt x="72" y="93"/>
                    <a:pt x="72" y="94"/>
                    <a:pt x="73" y="96"/>
                  </a:cubicBezTo>
                  <a:cubicBezTo>
                    <a:pt x="81" y="116"/>
                    <a:pt x="100" y="131"/>
                    <a:pt x="120" y="137"/>
                  </a:cubicBezTo>
                  <a:cubicBezTo>
                    <a:pt x="133" y="140"/>
                    <a:pt x="152" y="137"/>
                    <a:pt x="159" y="128"/>
                  </a:cubicBezTo>
                  <a:cubicBezTo>
                    <a:pt x="176" y="137"/>
                    <a:pt x="211" y="132"/>
                    <a:pt x="215" y="118"/>
                  </a:cubicBezTo>
                  <a:cubicBezTo>
                    <a:pt x="227" y="117"/>
                    <a:pt x="230" y="113"/>
                    <a:pt x="240" y="112"/>
                  </a:cubicBezTo>
                  <a:cubicBezTo>
                    <a:pt x="244" y="109"/>
                    <a:pt x="247" y="107"/>
                    <a:pt x="250" y="104"/>
                  </a:cubicBezTo>
                  <a:cubicBezTo>
                    <a:pt x="256" y="99"/>
                    <a:pt x="260" y="91"/>
                    <a:pt x="266" y="86"/>
                  </a:cubicBezTo>
                  <a:cubicBezTo>
                    <a:pt x="266" y="84"/>
                    <a:pt x="266" y="82"/>
                    <a:pt x="266" y="80"/>
                  </a:cubicBezTo>
                  <a:cubicBezTo>
                    <a:pt x="282" y="68"/>
                    <a:pt x="297" y="52"/>
                    <a:pt x="300" y="29"/>
                  </a:cubicBezTo>
                  <a:cubicBezTo>
                    <a:pt x="293" y="28"/>
                    <a:pt x="287" y="35"/>
                    <a:pt x="282" y="38"/>
                  </a:cubicBezTo>
                  <a:cubicBezTo>
                    <a:pt x="276" y="42"/>
                    <a:pt x="254" y="51"/>
                    <a:pt x="251" y="52"/>
                  </a:cubicBezTo>
                  <a:cubicBezTo>
                    <a:pt x="229" y="58"/>
                    <a:pt x="205" y="50"/>
                    <a:pt x="188" y="45"/>
                  </a:cubicBezTo>
                  <a:cubicBezTo>
                    <a:pt x="184" y="44"/>
                    <a:pt x="176" y="41"/>
                    <a:pt x="176" y="40"/>
                  </a:cubicBezTo>
                  <a:cubicBezTo>
                    <a:pt x="171" y="38"/>
                    <a:pt x="165" y="33"/>
                    <a:pt x="158" y="29"/>
                  </a:cubicBezTo>
                  <a:cubicBezTo>
                    <a:pt x="146" y="24"/>
                    <a:pt x="139" y="21"/>
                    <a:pt x="128" y="15"/>
                  </a:cubicBezTo>
                  <a:cubicBezTo>
                    <a:pt x="119" y="12"/>
                    <a:pt x="104" y="5"/>
                    <a:pt x="97" y="4"/>
                  </a:cubicBezTo>
                  <a:cubicBezTo>
                    <a:pt x="79" y="0"/>
                    <a:pt x="55" y="3"/>
                    <a:pt x="47" y="6"/>
                  </a:cubicBezTo>
                  <a:cubicBezTo>
                    <a:pt x="40" y="9"/>
                    <a:pt x="35" y="13"/>
                    <a:pt x="30" y="15"/>
                  </a:cubicBezTo>
                  <a:cubicBezTo>
                    <a:pt x="28" y="16"/>
                    <a:pt x="17" y="22"/>
                    <a:pt x="13" y="26"/>
                  </a:cubicBezTo>
                  <a:cubicBezTo>
                    <a:pt x="6" y="31"/>
                    <a:pt x="0" y="34"/>
                    <a:pt x="3" y="43"/>
                  </a:cubicBezTo>
                  <a:cubicBezTo>
                    <a:pt x="10" y="45"/>
                    <a:pt x="16" y="41"/>
                    <a:pt x="22" y="38"/>
                  </a:cubicBezTo>
                  <a:cubicBezTo>
                    <a:pt x="28" y="35"/>
                    <a:pt x="34" y="32"/>
                    <a:pt x="41" y="29"/>
                  </a:cubicBezTo>
                  <a:cubicBezTo>
                    <a:pt x="52" y="24"/>
                    <a:pt x="70" y="17"/>
                    <a:pt x="84" y="17"/>
                  </a:cubicBezTo>
                  <a:cubicBezTo>
                    <a:pt x="95" y="16"/>
                    <a:pt x="102" y="21"/>
                    <a:pt x="110" y="23"/>
                  </a:cubicBezTo>
                  <a:cubicBezTo>
                    <a:pt x="119" y="25"/>
                    <a:pt x="142" y="33"/>
                    <a:pt x="148" y="35"/>
                  </a:cubicBezTo>
                  <a:cubicBezTo>
                    <a:pt x="159" y="41"/>
                    <a:pt x="169" y="48"/>
                    <a:pt x="180" y="51"/>
                  </a:cubicBezTo>
                  <a:cubicBezTo>
                    <a:pt x="182" y="52"/>
                    <a:pt x="191" y="55"/>
                    <a:pt x="194" y="55"/>
                  </a:cubicBezTo>
                  <a:cubicBezTo>
                    <a:pt x="198" y="56"/>
                    <a:pt x="204" y="56"/>
                    <a:pt x="209" y="56"/>
                  </a:cubicBezTo>
                  <a:cubicBezTo>
                    <a:pt x="223" y="58"/>
                    <a:pt x="238" y="61"/>
                    <a:pt x="250" y="58"/>
                  </a:cubicBezTo>
                  <a:cubicBezTo>
                    <a:pt x="256" y="57"/>
                    <a:pt x="265" y="53"/>
                    <a:pt x="271" y="50"/>
                  </a:cubicBezTo>
                  <a:cubicBezTo>
                    <a:pt x="278" y="47"/>
                    <a:pt x="283" y="42"/>
                    <a:pt x="289" y="41"/>
                  </a:cubicBezTo>
                  <a:cubicBezTo>
                    <a:pt x="278" y="68"/>
                    <a:pt x="247" y="90"/>
                    <a:pt x="213" y="76"/>
                  </a:cubicBezTo>
                  <a:cubicBezTo>
                    <a:pt x="211" y="80"/>
                    <a:pt x="210" y="76"/>
                    <a:pt x="206" y="78"/>
                  </a:cubicBezTo>
                  <a:cubicBezTo>
                    <a:pt x="206" y="86"/>
                    <a:pt x="213" y="87"/>
                    <a:pt x="218" y="88"/>
                  </a:cubicBezTo>
                  <a:cubicBezTo>
                    <a:pt x="231" y="91"/>
                    <a:pt x="247" y="89"/>
                    <a:pt x="258" y="86"/>
                  </a:cubicBezTo>
                  <a:cubicBezTo>
                    <a:pt x="251" y="91"/>
                    <a:pt x="248" y="99"/>
                    <a:pt x="240" y="10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37">
              <a:extLst>
                <a:ext uri="{FF2B5EF4-FFF2-40B4-BE49-F238E27FC236}">
                  <a16:creationId xmlns:a16="http://schemas.microsoft.com/office/drawing/2014/main" id="{0FFE7558-F2A4-7C3A-54BF-5F07B17C5BAE}"/>
                </a:ext>
              </a:extLst>
            </p:cNvPr>
            <p:cNvSpPr>
              <a:spLocks noEditPoints="1"/>
            </p:cNvSpPr>
            <p:nvPr/>
          </p:nvSpPr>
          <p:spPr bwMode="auto">
            <a:xfrm>
              <a:off x="572484" y="3240482"/>
              <a:ext cx="1133152" cy="531266"/>
            </a:xfrm>
            <a:custGeom>
              <a:avLst/>
              <a:gdLst>
                <a:gd name="T0" fmla="*/ 281 w 299"/>
                <a:gd name="T1" fmla="*/ 64 h 140"/>
                <a:gd name="T2" fmla="*/ 265 w 299"/>
                <a:gd name="T3" fmla="*/ 90 h 140"/>
                <a:gd name="T4" fmla="*/ 257 w 299"/>
                <a:gd name="T5" fmla="*/ 78 h 140"/>
                <a:gd name="T6" fmla="*/ 247 w 299"/>
                <a:gd name="T7" fmla="*/ 90 h 140"/>
                <a:gd name="T8" fmla="*/ 235 w 299"/>
                <a:gd name="T9" fmla="*/ 106 h 140"/>
                <a:gd name="T10" fmla="*/ 259 w 299"/>
                <a:gd name="T11" fmla="*/ 82 h 140"/>
                <a:gd name="T12" fmla="*/ 41 w 299"/>
                <a:gd name="T13" fmla="*/ 86 h 140"/>
                <a:gd name="T14" fmla="*/ 93 w 299"/>
                <a:gd name="T15" fmla="*/ 78 h 140"/>
                <a:gd name="T16" fmla="*/ 11 w 299"/>
                <a:gd name="T17" fmla="*/ 41 h 140"/>
                <a:gd name="T18" fmla="*/ 49 w 299"/>
                <a:gd name="T19" fmla="*/ 58 h 140"/>
                <a:gd name="T20" fmla="*/ 106 w 299"/>
                <a:gd name="T21" fmla="*/ 55 h 140"/>
                <a:gd name="T22" fmla="*/ 152 w 299"/>
                <a:gd name="T23" fmla="*/ 35 h 140"/>
                <a:gd name="T24" fmla="*/ 216 w 299"/>
                <a:gd name="T25" fmla="*/ 17 h 140"/>
                <a:gd name="T26" fmla="*/ 277 w 299"/>
                <a:gd name="T27" fmla="*/ 38 h 140"/>
                <a:gd name="T28" fmla="*/ 286 w 299"/>
                <a:gd name="T29" fmla="*/ 26 h 140"/>
                <a:gd name="T30" fmla="*/ 252 w 299"/>
                <a:gd name="T31" fmla="*/ 6 h 140"/>
                <a:gd name="T32" fmla="*/ 171 w 299"/>
                <a:gd name="T33" fmla="*/ 15 h 140"/>
                <a:gd name="T34" fmla="*/ 124 w 299"/>
                <a:gd name="T35" fmla="*/ 40 h 140"/>
                <a:gd name="T36" fmla="*/ 48 w 299"/>
                <a:gd name="T37" fmla="*/ 52 h 140"/>
                <a:gd name="T38" fmla="*/ 0 w 299"/>
                <a:gd name="T39" fmla="*/ 29 h 140"/>
                <a:gd name="T40" fmla="*/ 34 w 299"/>
                <a:gd name="T41" fmla="*/ 86 h 140"/>
                <a:gd name="T42" fmla="*/ 59 w 299"/>
                <a:gd name="T43" fmla="*/ 112 h 140"/>
                <a:gd name="T44" fmla="*/ 141 w 299"/>
                <a:gd name="T45" fmla="*/ 128 h 140"/>
                <a:gd name="T46" fmla="*/ 227 w 299"/>
                <a:gd name="T47" fmla="*/ 96 h 140"/>
                <a:gd name="T48" fmla="*/ 229 w 299"/>
                <a:gd name="T49" fmla="*/ 82 h 140"/>
                <a:gd name="T50" fmla="*/ 187 w 299"/>
                <a:gd name="T51" fmla="*/ 118 h 140"/>
                <a:gd name="T52" fmla="*/ 146 w 299"/>
                <a:gd name="T53" fmla="*/ 126 h 140"/>
                <a:gd name="T54" fmla="*/ 183 w 299"/>
                <a:gd name="T55" fmla="*/ 89 h 140"/>
                <a:gd name="T56" fmla="*/ 107 w 299"/>
                <a:gd name="T57" fmla="*/ 126 h 140"/>
                <a:gd name="T58" fmla="*/ 112 w 299"/>
                <a:gd name="T59" fmla="*/ 113 h 140"/>
                <a:gd name="T60" fmla="*/ 142 w 299"/>
                <a:gd name="T61" fmla="*/ 86 h 140"/>
                <a:gd name="T62" fmla="*/ 104 w 299"/>
                <a:gd name="T63" fmla="*/ 103 h 140"/>
                <a:gd name="T64" fmla="*/ 59 w 299"/>
                <a:gd name="T65" fmla="*/ 10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9" h="140">
                  <a:moveTo>
                    <a:pt x="270" y="83"/>
                  </a:moveTo>
                  <a:cubicBezTo>
                    <a:pt x="273" y="76"/>
                    <a:pt x="276" y="69"/>
                    <a:pt x="281" y="64"/>
                  </a:cubicBezTo>
                  <a:cubicBezTo>
                    <a:pt x="284" y="61"/>
                    <a:pt x="290" y="62"/>
                    <a:pt x="288" y="66"/>
                  </a:cubicBezTo>
                  <a:cubicBezTo>
                    <a:pt x="284" y="77"/>
                    <a:pt x="279" y="96"/>
                    <a:pt x="265" y="90"/>
                  </a:cubicBezTo>
                  <a:cubicBezTo>
                    <a:pt x="264" y="85"/>
                    <a:pt x="269" y="86"/>
                    <a:pt x="270" y="83"/>
                  </a:cubicBezTo>
                  <a:close/>
                  <a:moveTo>
                    <a:pt x="257" y="78"/>
                  </a:moveTo>
                  <a:cubicBezTo>
                    <a:pt x="255" y="78"/>
                    <a:pt x="255" y="78"/>
                    <a:pt x="255" y="79"/>
                  </a:cubicBezTo>
                  <a:cubicBezTo>
                    <a:pt x="250" y="82"/>
                    <a:pt x="249" y="86"/>
                    <a:pt x="247" y="90"/>
                  </a:cubicBezTo>
                  <a:cubicBezTo>
                    <a:pt x="244" y="93"/>
                    <a:pt x="244" y="96"/>
                    <a:pt x="242" y="99"/>
                  </a:cubicBezTo>
                  <a:cubicBezTo>
                    <a:pt x="240" y="101"/>
                    <a:pt x="236" y="104"/>
                    <a:pt x="235" y="106"/>
                  </a:cubicBezTo>
                  <a:cubicBezTo>
                    <a:pt x="232" y="109"/>
                    <a:pt x="219" y="117"/>
                    <a:pt x="219" y="120"/>
                  </a:cubicBezTo>
                  <a:cubicBezTo>
                    <a:pt x="244" y="127"/>
                    <a:pt x="254" y="99"/>
                    <a:pt x="259" y="82"/>
                  </a:cubicBezTo>
                  <a:cubicBezTo>
                    <a:pt x="259" y="79"/>
                    <a:pt x="257" y="80"/>
                    <a:pt x="257" y="78"/>
                  </a:cubicBezTo>
                  <a:close/>
                  <a:moveTo>
                    <a:pt x="41" y="86"/>
                  </a:moveTo>
                  <a:cubicBezTo>
                    <a:pt x="53" y="89"/>
                    <a:pt x="68" y="91"/>
                    <a:pt x="81" y="88"/>
                  </a:cubicBezTo>
                  <a:cubicBezTo>
                    <a:pt x="87" y="87"/>
                    <a:pt x="94" y="86"/>
                    <a:pt x="93" y="78"/>
                  </a:cubicBezTo>
                  <a:cubicBezTo>
                    <a:pt x="90" y="76"/>
                    <a:pt x="88" y="80"/>
                    <a:pt x="86" y="76"/>
                  </a:cubicBezTo>
                  <a:cubicBezTo>
                    <a:pt x="52" y="90"/>
                    <a:pt x="21" y="68"/>
                    <a:pt x="11" y="41"/>
                  </a:cubicBezTo>
                  <a:cubicBezTo>
                    <a:pt x="17" y="42"/>
                    <a:pt x="22" y="47"/>
                    <a:pt x="29" y="50"/>
                  </a:cubicBezTo>
                  <a:cubicBezTo>
                    <a:pt x="35" y="53"/>
                    <a:pt x="43" y="57"/>
                    <a:pt x="49" y="58"/>
                  </a:cubicBezTo>
                  <a:cubicBezTo>
                    <a:pt x="62" y="61"/>
                    <a:pt x="76" y="58"/>
                    <a:pt x="90" y="56"/>
                  </a:cubicBezTo>
                  <a:cubicBezTo>
                    <a:pt x="96" y="56"/>
                    <a:pt x="101" y="56"/>
                    <a:pt x="106" y="55"/>
                  </a:cubicBezTo>
                  <a:cubicBezTo>
                    <a:pt x="108" y="55"/>
                    <a:pt x="117" y="52"/>
                    <a:pt x="120" y="51"/>
                  </a:cubicBezTo>
                  <a:cubicBezTo>
                    <a:pt x="130" y="48"/>
                    <a:pt x="141" y="41"/>
                    <a:pt x="152" y="35"/>
                  </a:cubicBezTo>
                  <a:cubicBezTo>
                    <a:pt x="158" y="33"/>
                    <a:pt x="180" y="25"/>
                    <a:pt x="189" y="23"/>
                  </a:cubicBezTo>
                  <a:cubicBezTo>
                    <a:pt x="197" y="21"/>
                    <a:pt x="205" y="16"/>
                    <a:pt x="216" y="17"/>
                  </a:cubicBezTo>
                  <a:cubicBezTo>
                    <a:pt x="230" y="17"/>
                    <a:pt x="248" y="24"/>
                    <a:pt x="259" y="29"/>
                  </a:cubicBezTo>
                  <a:cubicBezTo>
                    <a:pt x="265" y="32"/>
                    <a:pt x="271" y="35"/>
                    <a:pt x="277" y="38"/>
                  </a:cubicBezTo>
                  <a:cubicBezTo>
                    <a:pt x="283" y="41"/>
                    <a:pt x="290" y="45"/>
                    <a:pt x="296" y="43"/>
                  </a:cubicBezTo>
                  <a:cubicBezTo>
                    <a:pt x="299" y="34"/>
                    <a:pt x="293" y="31"/>
                    <a:pt x="286" y="26"/>
                  </a:cubicBezTo>
                  <a:cubicBezTo>
                    <a:pt x="283" y="22"/>
                    <a:pt x="272" y="16"/>
                    <a:pt x="270" y="15"/>
                  </a:cubicBezTo>
                  <a:cubicBezTo>
                    <a:pt x="265" y="13"/>
                    <a:pt x="260" y="9"/>
                    <a:pt x="252" y="6"/>
                  </a:cubicBezTo>
                  <a:cubicBezTo>
                    <a:pt x="245" y="3"/>
                    <a:pt x="220" y="0"/>
                    <a:pt x="202" y="4"/>
                  </a:cubicBezTo>
                  <a:cubicBezTo>
                    <a:pt x="195" y="5"/>
                    <a:pt x="181" y="12"/>
                    <a:pt x="171" y="15"/>
                  </a:cubicBezTo>
                  <a:cubicBezTo>
                    <a:pt x="160" y="21"/>
                    <a:pt x="154" y="24"/>
                    <a:pt x="142" y="29"/>
                  </a:cubicBezTo>
                  <a:cubicBezTo>
                    <a:pt x="134" y="33"/>
                    <a:pt x="128" y="38"/>
                    <a:pt x="124" y="40"/>
                  </a:cubicBezTo>
                  <a:cubicBezTo>
                    <a:pt x="123" y="41"/>
                    <a:pt x="115" y="44"/>
                    <a:pt x="112" y="45"/>
                  </a:cubicBezTo>
                  <a:cubicBezTo>
                    <a:pt x="95" y="50"/>
                    <a:pt x="70" y="58"/>
                    <a:pt x="48" y="52"/>
                  </a:cubicBezTo>
                  <a:cubicBezTo>
                    <a:pt x="45" y="51"/>
                    <a:pt x="24" y="42"/>
                    <a:pt x="18" y="38"/>
                  </a:cubicBezTo>
                  <a:cubicBezTo>
                    <a:pt x="13" y="35"/>
                    <a:pt x="7" y="28"/>
                    <a:pt x="0" y="29"/>
                  </a:cubicBezTo>
                  <a:cubicBezTo>
                    <a:pt x="3" y="52"/>
                    <a:pt x="18" y="68"/>
                    <a:pt x="34" y="80"/>
                  </a:cubicBezTo>
                  <a:cubicBezTo>
                    <a:pt x="34" y="82"/>
                    <a:pt x="34" y="84"/>
                    <a:pt x="34" y="86"/>
                  </a:cubicBezTo>
                  <a:cubicBezTo>
                    <a:pt x="40" y="91"/>
                    <a:pt x="43" y="99"/>
                    <a:pt x="49" y="104"/>
                  </a:cubicBezTo>
                  <a:cubicBezTo>
                    <a:pt x="53" y="107"/>
                    <a:pt x="56" y="109"/>
                    <a:pt x="59" y="112"/>
                  </a:cubicBezTo>
                  <a:cubicBezTo>
                    <a:pt x="70" y="113"/>
                    <a:pt x="72" y="117"/>
                    <a:pt x="84" y="118"/>
                  </a:cubicBezTo>
                  <a:cubicBezTo>
                    <a:pt x="89" y="132"/>
                    <a:pt x="124" y="137"/>
                    <a:pt x="141" y="128"/>
                  </a:cubicBezTo>
                  <a:cubicBezTo>
                    <a:pt x="147" y="137"/>
                    <a:pt x="167" y="140"/>
                    <a:pt x="179" y="137"/>
                  </a:cubicBezTo>
                  <a:cubicBezTo>
                    <a:pt x="200" y="131"/>
                    <a:pt x="219" y="116"/>
                    <a:pt x="227" y="96"/>
                  </a:cubicBezTo>
                  <a:cubicBezTo>
                    <a:pt x="227" y="94"/>
                    <a:pt x="228" y="93"/>
                    <a:pt x="228" y="92"/>
                  </a:cubicBezTo>
                  <a:cubicBezTo>
                    <a:pt x="229" y="89"/>
                    <a:pt x="232" y="85"/>
                    <a:pt x="229" y="82"/>
                  </a:cubicBezTo>
                  <a:cubicBezTo>
                    <a:pt x="220" y="84"/>
                    <a:pt x="222" y="90"/>
                    <a:pt x="212" y="97"/>
                  </a:cubicBezTo>
                  <a:cubicBezTo>
                    <a:pt x="207" y="106"/>
                    <a:pt x="198" y="112"/>
                    <a:pt x="187" y="118"/>
                  </a:cubicBezTo>
                  <a:cubicBezTo>
                    <a:pt x="184" y="120"/>
                    <a:pt x="174" y="125"/>
                    <a:pt x="171" y="126"/>
                  </a:cubicBezTo>
                  <a:cubicBezTo>
                    <a:pt x="162" y="128"/>
                    <a:pt x="155" y="127"/>
                    <a:pt x="146" y="126"/>
                  </a:cubicBezTo>
                  <a:cubicBezTo>
                    <a:pt x="159" y="120"/>
                    <a:pt x="167" y="110"/>
                    <a:pt x="176" y="99"/>
                  </a:cubicBezTo>
                  <a:cubicBezTo>
                    <a:pt x="179" y="96"/>
                    <a:pt x="183" y="93"/>
                    <a:pt x="183" y="89"/>
                  </a:cubicBezTo>
                  <a:cubicBezTo>
                    <a:pt x="173" y="87"/>
                    <a:pt x="165" y="96"/>
                    <a:pt x="159" y="103"/>
                  </a:cubicBezTo>
                  <a:cubicBezTo>
                    <a:pt x="146" y="111"/>
                    <a:pt x="127" y="129"/>
                    <a:pt x="107" y="126"/>
                  </a:cubicBezTo>
                  <a:cubicBezTo>
                    <a:pt x="101" y="125"/>
                    <a:pt x="97" y="121"/>
                    <a:pt x="91" y="119"/>
                  </a:cubicBezTo>
                  <a:cubicBezTo>
                    <a:pt x="98" y="115"/>
                    <a:pt x="105" y="116"/>
                    <a:pt x="112" y="113"/>
                  </a:cubicBezTo>
                  <a:cubicBezTo>
                    <a:pt x="118" y="110"/>
                    <a:pt x="123" y="104"/>
                    <a:pt x="128" y="100"/>
                  </a:cubicBezTo>
                  <a:cubicBezTo>
                    <a:pt x="133" y="96"/>
                    <a:pt x="140" y="93"/>
                    <a:pt x="142" y="86"/>
                  </a:cubicBezTo>
                  <a:cubicBezTo>
                    <a:pt x="135" y="82"/>
                    <a:pt x="128" y="89"/>
                    <a:pt x="122" y="92"/>
                  </a:cubicBezTo>
                  <a:cubicBezTo>
                    <a:pt x="115" y="95"/>
                    <a:pt x="108" y="98"/>
                    <a:pt x="104" y="103"/>
                  </a:cubicBezTo>
                  <a:cubicBezTo>
                    <a:pt x="97" y="104"/>
                    <a:pt x="91" y="108"/>
                    <a:pt x="84" y="108"/>
                  </a:cubicBezTo>
                  <a:cubicBezTo>
                    <a:pt x="76" y="108"/>
                    <a:pt x="66" y="106"/>
                    <a:pt x="59" y="103"/>
                  </a:cubicBezTo>
                  <a:cubicBezTo>
                    <a:pt x="51" y="99"/>
                    <a:pt x="48" y="91"/>
                    <a:pt x="41" y="8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6" name="Grupa 75">
            <a:extLst>
              <a:ext uri="{FF2B5EF4-FFF2-40B4-BE49-F238E27FC236}">
                <a16:creationId xmlns:a16="http://schemas.microsoft.com/office/drawing/2014/main" id="{E55C453E-6110-1508-B2B8-5F6A3DB702F5}"/>
              </a:ext>
            </a:extLst>
          </p:cNvPr>
          <p:cNvGrpSpPr/>
          <p:nvPr/>
        </p:nvGrpSpPr>
        <p:grpSpPr>
          <a:xfrm>
            <a:off x="5957663" y="2289721"/>
            <a:ext cx="5240019" cy="3339376"/>
            <a:chOff x="5957663" y="2370614"/>
            <a:chExt cx="5240019" cy="3339376"/>
          </a:xfrm>
        </p:grpSpPr>
        <p:sp>
          <p:nvSpPr>
            <p:cNvPr id="3" name="pole tekstowe 2"/>
            <p:cNvSpPr txBox="1"/>
            <p:nvPr/>
          </p:nvSpPr>
          <p:spPr>
            <a:xfrm>
              <a:off x="6119437" y="2370614"/>
              <a:ext cx="5078245" cy="3339376"/>
            </a:xfrm>
            <a:prstGeom prst="rect">
              <a:avLst/>
            </a:prstGeom>
            <a:noFill/>
          </p:spPr>
          <p:txBody>
            <a:bodyPr wrap="square" rtlCol="0">
              <a:spAutoFit/>
            </a:bodyPr>
            <a:lstStyle/>
            <a:p>
              <a:pPr marL="457200" indent="-457200">
                <a:spcAft>
                  <a:spcPts val="600"/>
                </a:spcAft>
                <a:buFont typeface="Wingdings" panose="05000000000000000000" pitchFamily="2" charset="2"/>
                <a:buChar char="q"/>
              </a:pPr>
              <a:r>
                <a:rPr lang="en-US" sz="2800" dirty="0">
                  <a:solidFill>
                    <a:schemeClr val="tx2"/>
                  </a:solidFill>
                  <a:latin typeface="Calibri Light" panose="020F0302020204030204" pitchFamily="34" charset="0"/>
                </a:rPr>
                <a:t>Meditate or reflect every day</a:t>
              </a:r>
              <a:br>
                <a:rPr lang="en-US" sz="2800" dirty="0">
                  <a:solidFill>
                    <a:schemeClr val="tx2"/>
                  </a:solidFill>
                  <a:latin typeface="Calibri Light" panose="020F0302020204030204" pitchFamily="34" charset="0"/>
                </a:rPr>
              </a:br>
              <a:endParaRPr lang="en-US" sz="2800" dirty="0">
                <a:solidFill>
                  <a:schemeClr val="tx2"/>
                </a:solidFill>
                <a:latin typeface="Calibri Light" panose="020F0302020204030204" pitchFamily="34" charset="0"/>
              </a:endParaRPr>
            </a:p>
            <a:p>
              <a:pPr marL="457200" indent="-457200">
                <a:spcAft>
                  <a:spcPts val="600"/>
                </a:spcAft>
                <a:buFont typeface="Wingdings" panose="05000000000000000000" pitchFamily="2" charset="2"/>
                <a:buChar char="q"/>
              </a:pPr>
              <a:r>
                <a:rPr lang="en-US" sz="2800" dirty="0">
                  <a:solidFill>
                    <a:schemeClr val="tx2"/>
                  </a:solidFill>
                  <a:latin typeface="Calibri Light" panose="020F0302020204030204" pitchFamily="34" charset="0"/>
                </a:rPr>
                <a:t>Eat better. No processed meat</a:t>
              </a:r>
              <a:br>
                <a:rPr lang="en-US" sz="2800" dirty="0">
                  <a:solidFill>
                    <a:schemeClr val="tx2"/>
                  </a:solidFill>
                  <a:latin typeface="Calibri Light" panose="020F0302020204030204" pitchFamily="34" charset="0"/>
                </a:rPr>
              </a:br>
              <a:endParaRPr lang="en-US" sz="2800" dirty="0">
                <a:solidFill>
                  <a:schemeClr val="tx2"/>
                </a:solidFill>
                <a:latin typeface="Calibri Light" panose="020F0302020204030204" pitchFamily="34" charset="0"/>
              </a:endParaRPr>
            </a:p>
            <a:p>
              <a:pPr marL="457200" indent="-457200">
                <a:spcAft>
                  <a:spcPts val="600"/>
                </a:spcAft>
                <a:buFont typeface="Wingdings" panose="05000000000000000000" pitchFamily="2" charset="2"/>
                <a:buChar char="q"/>
              </a:pPr>
              <a:r>
                <a:rPr lang="en-US" sz="2800" dirty="0">
                  <a:solidFill>
                    <a:schemeClr val="tx2"/>
                  </a:solidFill>
                  <a:latin typeface="Calibri Light" panose="020F0302020204030204" pitchFamily="34" charset="0"/>
                </a:rPr>
                <a:t>Read a book a month</a:t>
              </a:r>
              <a:br>
                <a:rPr lang="en-US" sz="2800" dirty="0">
                  <a:solidFill>
                    <a:schemeClr val="tx2"/>
                  </a:solidFill>
                  <a:latin typeface="Calibri Light" panose="020F0302020204030204" pitchFamily="34" charset="0"/>
                </a:rPr>
              </a:br>
              <a:endParaRPr lang="en-US" sz="2800" dirty="0">
                <a:solidFill>
                  <a:schemeClr val="tx2"/>
                </a:solidFill>
                <a:latin typeface="Calibri Light" panose="020F0302020204030204" pitchFamily="34" charset="0"/>
              </a:endParaRPr>
            </a:p>
            <a:p>
              <a:pPr marL="457200" indent="-457200">
                <a:spcAft>
                  <a:spcPts val="600"/>
                </a:spcAft>
                <a:buFont typeface="Wingdings" panose="05000000000000000000" pitchFamily="2" charset="2"/>
                <a:buChar char="q"/>
              </a:pPr>
              <a:r>
                <a:rPr lang="en-US" sz="2800" dirty="0">
                  <a:solidFill>
                    <a:schemeClr val="tx2"/>
                  </a:solidFill>
                  <a:latin typeface="Calibri Light" panose="020F0302020204030204" pitchFamily="34" charset="0"/>
                </a:rPr>
                <a:t>Attend online training…</a:t>
              </a:r>
            </a:p>
          </p:txBody>
        </p:sp>
        <p:grpSp>
          <p:nvGrpSpPr>
            <p:cNvPr id="74" name="Grupa 73">
              <a:extLst>
                <a:ext uri="{FF2B5EF4-FFF2-40B4-BE49-F238E27FC236}">
                  <a16:creationId xmlns:a16="http://schemas.microsoft.com/office/drawing/2014/main" id="{25C6A944-0BE1-7221-4369-A5BBF91668F8}"/>
                </a:ext>
              </a:extLst>
            </p:cNvPr>
            <p:cNvGrpSpPr/>
            <p:nvPr/>
          </p:nvGrpSpPr>
          <p:grpSpPr>
            <a:xfrm>
              <a:off x="5957663" y="2389416"/>
              <a:ext cx="544093" cy="3317815"/>
              <a:chOff x="5768953" y="2287179"/>
              <a:chExt cx="544093" cy="3317815"/>
            </a:xfrm>
            <a:solidFill>
              <a:schemeClr val="bg1">
                <a:lumMod val="95000"/>
              </a:schemeClr>
            </a:solidFill>
          </p:grpSpPr>
          <p:sp>
            <p:nvSpPr>
              <p:cNvPr id="58" name="Rectangle 48">
                <a:extLst>
                  <a:ext uri="{FF2B5EF4-FFF2-40B4-BE49-F238E27FC236}">
                    <a16:creationId xmlns:a16="http://schemas.microsoft.com/office/drawing/2014/main" id="{70AC0149-961C-5CFD-F4C7-FB0A278892DE}"/>
                  </a:ext>
                </a:extLst>
              </p:cNvPr>
              <p:cNvSpPr/>
              <p:nvPr/>
            </p:nvSpPr>
            <p:spPr>
              <a:xfrm>
                <a:off x="5768953" y="2287179"/>
                <a:ext cx="544093" cy="544093"/>
              </a:xfrm>
              <a:prstGeom prst="rect">
                <a:avLst/>
              </a:prstGeom>
              <a:grp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solidFill>
                </a:endParaRPr>
              </a:p>
            </p:txBody>
          </p:sp>
          <p:sp>
            <p:nvSpPr>
              <p:cNvPr id="59" name="Rectangle 48">
                <a:extLst>
                  <a:ext uri="{FF2B5EF4-FFF2-40B4-BE49-F238E27FC236}">
                    <a16:creationId xmlns:a16="http://schemas.microsoft.com/office/drawing/2014/main" id="{8449BF96-7492-7B8F-7387-07036E97E403}"/>
                  </a:ext>
                </a:extLst>
              </p:cNvPr>
              <p:cNvSpPr/>
              <p:nvPr/>
            </p:nvSpPr>
            <p:spPr>
              <a:xfrm>
                <a:off x="5768953" y="3211753"/>
                <a:ext cx="544093" cy="544093"/>
              </a:xfrm>
              <a:prstGeom prst="rect">
                <a:avLst/>
              </a:prstGeom>
              <a:grp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60" name="Rectangle 48">
                <a:extLst>
                  <a:ext uri="{FF2B5EF4-FFF2-40B4-BE49-F238E27FC236}">
                    <a16:creationId xmlns:a16="http://schemas.microsoft.com/office/drawing/2014/main" id="{4585751C-0500-63F5-88F0-A27957EC13F5}"/>
                  </a:ext>
                </a:extLst>
              </p:cNvPr>
              <p:cNvSpPr/>
              <p:nvPr/>
            </p:nvSpPr>
            <p:spPr>
              <a:xfrm>
                <a:off x="5768953" y="4136327"/>
                <a:ext cx="544093" cy="544093"/>
              </a:xfrm>
              <a:prstGeom prst="rect">
                <a:avLst/>
              </a:prstGeom>
              <a:grp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48">
                <a:extLst>
                  <a:ext uri="{FF2B5EF4-FFF2-40B4-BE49-F238E27FC236}">
                    <a16:creationId xmlns:a16="http://schemas.microsoft.com/office/drawing/2014/main" id="{26FF29F3-E2A1-1FFB-9ABB-BA29BEFE5BA5}"/>
                  </a:ext>
                </a:extLst>
              </p:cNvPr>
              <p:cNvSpPr/>
              <p:nvPr/>
            </p:nvSpPr>
            <p:spPr>
              <a:xfrm>
                <a:off x="5768953" y="5060901"/>
                <a:ext cx="544093" cy="544093"/>
              </a:xfrm>
              <a:prstGeom prst="rect">
                <a:avLst/>
              </a:prstGeom>
              <a:grp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857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FDC76EFF-6019-1E90-9AFE-469C4CE1FF9B}"/>
              </a:ext>
            </a:extLst>
          </p:cNvPr>
          <p:cNvGrpSpPr/>
          <p:nvPr/>
        </p:nvGrpSpPr>
        <p:grpSpPr>
          <a:xfrm>
            <a:off x="622347" y="1268760"/>
            <a:ext cx="1841145" cy="4032449"/>
            <a:chOff x="622347" y="1340768"/>
            <a:chExt cx="1841145" cy="4032449"/>
          </a:xfrm>
        </p:grpSpPr>
        <p:grpSp>
          <p:nvGrpSpPr>
            <p:cNvPr id="64" name="Group 63">
              <a:extLst>
                <a:ext uri="{FF2B5EF4-FFF2-40B4-BE49-F238E27FC236}">
                  <a16:creationId xmlns:a16="http://schemas.microsoft.com/office/drawing/2014/main" id="{2E7214DE-BB50-CB76-8304-6DF5EA231303}"/>
                </a:ext>
              </a:extLst>
            </p:cNvPr>
            <p:cNvGrpSpPr/>
            <p:nvPr/>
          </p:nvGrpSpPr>
          <p:grpSpPr>
            <a:xfrm>
              <a:off x="622347" y="1340768"/>
              <a:ext cx="1841145" cy="4032449"/>
              <a:chOff x="622347" y="1340768"/>
              <a:chExt cx="1841145" cy="4032449"/>
            </a:xfrm>
          </p:grpSpPr>
          <p:sp>
            <p:nvSpPr>
              <p:cNvPr id="4" name="Prostokąt zaokrąglony 24">
                <a:extLst>
                  <a:ext uri="{FF2B5EF4-FFF2-40B4-BE49-F238E27FC236}">
                    <a16:creationId xmlns:a16="http://schemas.microsoft.com/office/drawing/2014/main" id="{4B97628D-56C5-460D-ADC3-28F19A92E485}"/>
                  </a:ext>
                </a:extLst>
              </p:cNvPr>
              <p:cNvSpPr/>
              <p:nvPr/>
            </p:nvSpPr>
            <p:spPr>
              <a:xfrm>
                <a:off x="807786" y="1870181"/>
                <a:ext cx="1540462" cy="3462136"/>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tIns="108000" rtlCol="0">
                <a:noAutofit/>
              </a:bodyPr>
              <a:lstStyle/>
              <a:p>
                <a:pPr marL="171450" indent="-171450">
                  <a:spcAft>
                    <a:spcPts val="600"/>
                  </a:spcAft>
                  <a:buClr>
                    <a:srgbClr val="004B85"/>
                  </a:buClr>
                  <a:buFont typeface="Arial" panose="020B0604020202020204" pitchFamily="34" charset="0"/>
                  <a:buChar char="•"/>
                </a:pPr>
                <a:r>
                  <a:rPr lang="en-US" sz="1200" noProof="0" dirty="0">
                    <a:solidFill>
                      <a:prstClr val="black"/>
                    </a:solidFill>
                  </a:rPr>
                  <a:t>Dec 25: Hanukkah </a:t>
                </a:r>
              </a:p>
              <a:p>
                <a:pPr marL="171450" indent="-171450">
                  <a:spcAft>
                    <a:spcPts val="600"/>
                  </a:spcAft>
                  <a:buClr>
                    <a:srgbClr val="004B85"/>
                  </a:buClr>
                  <a:buFont typeface="Arial" panose="020B0604020202020204" pitchFamily="34" charset="0"/>
                  <a:buChar char="•"/>
                </a:pPr>
                <a:r>
                  <a:rPr lang="en-US" sz="1200" noProof="0" dirty="0">
                    <a:solidFill>
                      <a:prstClr val="black"/>
                    </a:solidFill>
                  </a:rPr>
                  <a:t>Dec 25: Christmas</a:t>
                </a:r>
              </a:p>
              <a:p>
                <a:pPr marL="171450" indent="-171450">
                  <a:spcAft>
                    <a:spcPts val="600"/>
                  </a:spcAft>
                  <a:buClr>
                    <a:srgbClr val="004B85"/>
                  </a:buClr>
                  <a:buFont typeface="Arial" panose="020B0604020202020204" pitchFamily="34" charset="0"/>
                  <a:buChar char="•"/>
                </a:pPr>
                <a:r>
                  <a:rPr lang="en-US" sz="1200" noProof="0" dirty="0">
                    <a:solidFill>
                      <a:prstClr val="black"/>
                    </a:solidFill>
                  </a:rPr>
                  <a:t>Dec 31: </a:t>
                </a:r>
                <a:br>
                  <a:rPr lang="en-US" sz="1200" noProof="0" dirty="0">
                    <a:solidFill>
                      <a:prstClr val="black"/>
                    </a:solidFill>
                  </a:rPr>
                </a:br>
                <a:r>
                  <a:rPr lang="en-US" sz="1200" noProof="0" dirty="0">
                    <a:solidFill>
                      <a:prstClr val="black"/>
                    </a:solidFill>
                  </a:rPr>
                  <a:t>New Year’s Eve</a:t>
                </a:r>
              </a:p>
            </p:txBody>
          </p:sp>
          <p:grpSp>
            <p:nvGrpSpPr>
              <p:cNvPr id="5" name="Group 65">
                <a:extLst>
                  <a:ext uri="{FF2B5EF4-FFF2-40B4-BE49-F238E27FC236}">
                    <a16:creationId xmlns:a16="http://schemas.microsoft.com/office/drawing/2014/main" id="{100F4ADC-EBDD-4936-A7CD-D4EA077B4D6A}"/>
                  </a:ext>
                </a:extLst>
              </p:cNvPr>
              <p:cNvGrpSpPr/>
              <p:nvPr/>
            </p:nvGrpSpPr>
            <p:grpSpPr>
              <a:xfrm>
                <a:off x="622347" y="1340768"/>
                <a:ext cx="1841145" cy="700199"/>
                <a:chOff x="360219" y="2846444"/>
                <a:chExt cx="1391730" cy="529283"/>
              </a:xfrm>
            </p:grpSpPr>
            <p:sp>
              <p:nvSpPr>
                <p:cNvPr id="6" name="Freeform 11">
                  <a:extLst>
                    <a:ext uri="{FF2B5EF4-FFF2-40B4-BE49-F238E27FC236}">
                      <a16:creationId xmlns:a16="http://schemas.microsoft.com/office/drawing/2014/main" id="{9AE43B3A-5BDF-4835-9A64-853CF3AA12BA}"/>
                    </a:ext>
                  </a:extLst>
                </p:cNvPr>
                <p:cNvSpPr>
                  <a:spLocks/>
                </p:cNvSpPr>
                <p:nvPr/>
              </p:nvSpPr>
              <p:spPr bwMode="auto">
                <a:xfrm>
                  <a:off x="360219" y="2846444"/>
                  <a:ext cx="1391730" cy="403283"/>
                </a:xfrm>
                <a:custGeom>
                  <a:avLst/>
                  <a:gdLst>
                    <a:gd name="connsiteX0" fmla="*/ 0 w 1426453"/>
                    <a:gd name="connsiteY0" fmla="*/ 0 h 403283"/>
                    <a:gd name="connsiteX1" fmla="*/ 1341852 w 1426453"/>
                    <a:gd name="connsiteY1" fmla="*/ 0 h 403283"/>
                    <a:gd name="connsiteX2" fmla="*/ 1426453 w 1426453"/>
                    <a:gd name="connsiteY2" fmla="*/ 201642 h 403283"/>
                    <a:gd name="connsiteX3" fmla="*/ 1341852 w 1426453"/>
                    <a:gd name="connsiteY3" fmla="*/ 403283 h 403283"/>
                    <a:gd name="connsiteX4" fmla="*/ 0 w 1426453"/>
                    <a:gd name="connsiteY4" fmla="*/ 403283 h 403283"/>
                    <a:gd name="connsiteX5" fmla="*/ 84601 w 1426453"/>
                    <a:gd name="connsiteY5" fmla="*/ 201642 h 403283"/>
                    <a:gd name="connsiteX6" fmla="*/ 0 w 1426453"/>
                    <a:gd name="connsiteY6" fmla="*/ 0 h 403283"/>
                    <a:gd name="connsiteX0" fmla="*/ 0 w 1426453"/>
                    <a:gd name="connsiteY0" fmla="*/ 0 h 403283"/>
                    <a:gd name="connsiteX1" fmla="*/ 1341852 w 1426453"/>
                    <a:gd name="connsiteY1" fmla="*/ 0 h 403283"/>
                    <a:gd name="connsiteX2" fmla="*/ 1426453 w 1426453"/>
                    <a:gd name="connsiteY2" fmla="*/ 201642 h 403283"/>
                    <a:gd name="connsiteX3" fmla="*/ 1341852 w 1426453"/>
                    <a:gd name="connsiteY3" fmla="*/ 403283 h 403283"/>
                    <a:gd name="connsiteX4" fmla="*/ 0 w 1426453"/>
                    <a:gd name="connsiteY4" fmla="*/ 403283 h 403283"/>
                    <a:gd name="connsiteX5" fmla="*/ 0 w 1426453"/>
                    <a:gd name="connsiteY5" fmla="*/ 0 h 40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453" h="403283">
                      <a:moveTo>
                        <a:pt x="0" y="0"/>
                      </a:moveTo>
                      <a:lnTo>
                        <a:pt x="1341852" y="0"/>
                      </a:lnTo>
                      <a:lnTo>
                        <a:pt x="1426453" y="201642"/>
                      </a:lnTo>
                      <a:lnTo>
                        <a:pt x="1341852" y="403283"/>
                      </a:lnTo>
                      <a:lnTo>
                        <a:pt x="0" y="403283"/>
                      </a:lnTo>
                      <a:lnTo>
                        <a:pt x="0" y="0"/>
                      </a:lnTo>
                      <a:close/>
                    </a:path>
                  </a:pathLst>
                </a:custGeom>
                <a:solidFill>
                  <a:schemeClr val="accent4"/>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noProof="0" dirty="0">
                      <a:solidFill>
                        <a:prstClr val="white"/>
                      </a:solidFill>
                      <a:ea typeface="Verdana" pitchFamily="34" charset="0"/>
                      <a:cs typeface="Verdana" pitchFamily="34" charset="0"/>
                    </a:rPr>
                    <a:t>December</a:t>
                  </a:r>
                </a:p>
              </p:txBody>
            </p:sp>
            <p:sp>
              <p:nvSpPr>
                <p:cNvPr id="7" name="Freeform 13">
                  <a:extLst>
                    <a:ext uri="{FF2B5EF4-FFF2-40B4-BE49-F238E27FC236}">
                      <a16:creationId xmlns:a16="http://schemas.microsoft.com/office/drawing/2014/main" id="{B7BA2785-E297-4DBF-9B75-E27D9EA88456}"/>
                    </a:ext>
                  </a:extLst>
                </p:cNvPr>
                <p:cNvSpPr>
                  <a:spLocks/>
                </p:cNvSpPr>
                <p:nvPr/>
              </p:nvSpPr>
              <p:spPr bwMode="auto">
                <a:xfrm>
                  <a:off x="360219" y="3249727"/>
                  <a:ext cx="144000" cy="126000"/>
                </a:xfrm>
                <a:custGeom>
                  <a:avLst/>
                  <a:gdLst>
                    <a:gd name="T0" fmla="*/ 181 w 181"/>
                    <a:gd name="T1" fmla="*/ 183 h 183"/>
                    <a:gd name="T2" fmla="*/ 0 w 181"/>
                    <a:gd name="T3" fmla="*/ 0 h 183"/>
                    <a:gd name="T4" fmla="*/ 181 w 181"/>
                    <a:gd name="T5" fmla="*/ 0 h 183"/>
                    <a:gd name="T6" fmla="*/ 181 w 181"/>
                    <a:gd name="T7" fmla="*/ 183 h 183"/>
                  </a:gdLst>
                  <a:ahLst/>
                  <a:cxnLst>
                    <a:cxn ang="0">
                      <a:pos x="T0" y="T1"/>
                    </a:cxn>
                    <a:cxn ang="0">
                      <a:pos x="T2" y="T3"/>
                    </a:cxn>
                    <a:cxn ang="0">
                      <a:pos x="T4" y="T5"/>
                    </a:cxn>
                    <a:cxn ang="0">
                      <a:pos x="T6" y="T7"/>
                    </a:cxn>
                  </a:cxnLst>
                  <a:rect l="0" t="0" r="r" b="b"/>
                  <a:pathLst>
                    <a:path w="181" h="183">
                      <a:moveTo>
                        <a:pt x="181" y="183"/>
                      </a:moveTo>
                      <a:lnTo>
                        <a:pt x="0" y="0"/>
                      </a:lnTo>
                      <a:lnTo>
                        <a:pt x="181" y="0"/>
                      </a:lnTo>
                      <a:lnTo>
                        <a:pt x="181" y="183"/>
                      </a:lnTo>
                      <a:close/>
                    </a:path>
                  </a:pathLst>
                </a:custGeom>
                <a:solidFill>
                  <a:schemeClr val="accent4">
                    <a:lumMod val="50000"/>
                  </a:schemeClr>
                </a:solidFill>
                <a:ln w="9525" cap="flat" cmpd="sng" algn="ctr">
                  <a:noFill/>
                  <a:prstDash val="soli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noProof="0" dirty="0">
                    <a:solidFill>
                      <a:prstClr val="white"/>
                    </a:solidFill>
                    <a:latin typeface="Calibri"/>
                  </a:endParaRPr>
                </a:p>
              </p:txBody>
            </p:sp>
          </p:grpSp>
          <p:sp>
            <p:nvSpPr>
              <p:cNvPr id="53" name="Prostokąt 52"/>
              <p:cNvSpPr/>
              <p:nvPr/>
            </p:nvSpPr>
            <p:spPr>
              <a:xfrm>
                <a:off x="807787" y="5303305"/>
                <a:ext cx="1540461" cy="699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45" name="Freeform 17"/>
            <p:cNvSpPr>
              <a:spLocks noEditPoints="1"/>
            </p:cNvSpPr>
            <p:nvPr/>
          </p:nvSpPr>
          <p:spPr bwMode="auto">
            <a:xfrm>
              <a:off x="1202117" y="4423210"/>
              <a:ext cx="737253" cy="733982"/>
            </a:xfrm>
            <a:custGeom>
              <a:avLst/>
              <a:gdLst>
                <a:gd name="T0" fmla="*/ 126 w 286"/>
                <a:gd name="T1" fmla="*/ 113 h 285"/>
                <a:gd name="T2" fmla="*/ 99 w 286"/>
                <a:gd name="T3" fmla="*/ 111 h 285"/>
                <a:gd name="T4" fmla="*/ 105 w 286"/>
                <a:gd name="T5" fmla="*/ 103 h 285"/>
                <a:gd name="T6" fmla="*/ 128 w 286"/>
                <a:gd name="T7" fmla="*/ 106 h 285"/>
                <a:gd name="T8" fmla="*/ 159 w 286"/>
                <a:gd name="T9" fmla="*/ 103 h 285"/>
                <a:gd name="T10" fmla="*/ 153 w 286"/>
                <a:gd name="T11" fmla="*/ 111 h 285"/>
                <a:gd name="T12" fmla="*/ 179 w 286"/>
                <a:gd name="T13" fmla="*/ 113 h 285"/>
                <a:gd name="T14" fmla="*/ 175 w 286"/>
                <a:gd name="T15" fmla="*/ 104 h 285"/>
                <a:gd name="T16" fmla="*/ 162 w 286"/>
                <a:gd name="T17" fmla="*/ 175 h 285"/>
                <a:gd name="T18" fmla="*/ 156 w 286"/>
                <a:gd name="T19" fmla="*/ 167 h 285"/>
                <a:gd name="T20" fmla="*/ 116 w 286"/>
                <a:gd name="T21" fmla="*/ 167 h 285"/>
                <a:gd name="T22" fmla="*/ 139 w 286"/>
                <a:gd name="T23" fmla="*/ 183 h 285"/>
                <a:gd name="T24" fmla="*/ 134 w 286"/>
                <a:gd name="T25" fmla="*/ 5 h 285"/>
                <a:gd name="T26" fmla="*/ 204 w 286"/>
                <a:gd name="T27" fmla="*/ 22 h 285"/>
                <a:gd name="T28" fmla="*/ 136 w 286"/>
                <a:gd name="T29" fmla="*/ 15 h 285"/>
                <a:gd name="T30" fmla="*/ 196 w 286"/>
                <a:gd name="T31" fmla="*/ 85 h 285"/>
                <a:gd name="T32" fmla="*/ 191 w 286"/>
                <a:gd name="T33" fmla="*/ 61 h 285"/>
                <a:gd name="T34" fmla="*/ 234 w 286"/>
                <a:gd name="T35" fmla="*/ 131 h 285"/>
                <a:gd name="T36" fmla="*/ 219 w 286"/>
                <a:gd name="T37" fmla="*/ 43 h 285"/>
                <a:gd name="T38" fmla="*/ 227 w 286"/>
                <a:gd name="T39" fmla="*/ 36 h 285"/>
                <a:gd name="T40" fmla="*/ 252 w 286"/>
                <a:gd name="T41" fmla="*/ 166 h 285"/>
                <a:gd name="T42" fmla="*/ 215 w 286"/>
                <a:gd name="T43" fmla="*/ 166 h 285"/>
                <a:gd name="T44" fmla="*/ 224 w 286"/>
                <a:gd name="T45" fmla="*/ 132 h 285"/>
                <a:gd name="T46" fmla="*/ 207 w 286"/>
                <a:gd name="T47" fmla="*/ 93 h 285"/>
                <a:gd name="T48" fmla="*/ 199 w 286"/>
                <a:gd name="T49" fmla="*/ 98 h 285"/>
                <a:gd name="T50" fmla="*/ 75 w 286"/>
                <a:gd name="T51" fmla="*/ 96 h 285"/>
                <a:gd name="T52" fmla="*/ 242 w 286"/>
                <a:gd name="T53" fmla="*/ 166 h 285"/>
                <a:gd name="T54" fmla="*/ 225 w 286"/>
                <a:gd name="T55" fmla="*/ 166 h 285"/>
                <a:gd name="T56" fmla="*/ 242 w 286"/>
                <a:gd name="T57" fmla="*/ 166 h 285"/>
                <a:gd name="T58" fmla="*/ 244 w 286"/>
                <a:gd name="T59" fmla="*/ 192 h 285"/>
                <a:gd name="T60" fmla="*/ 276 w 286"/>
                <a:gd name="T61" fmla="*/ 280 h 285"/>
                <a:gd name="T62" fmla="*/ 281 w 286"/>
                <a:gd name="T63" fmla="*/ 285 h 285"/>
                <a:gd name="T64" fmla="*/ 251 w 286"/>
                <a:gd name="T65" fmla="*/ 192 h 285"/>
                <a:gd name="T66" fmla="*/ 248 w 286"/>
                <a:gd name="T67" fmla="*/ 285 h 285"/>
                <a:gd name="T68" fmla="*/ 0 w 286"/>
                <a:gd name="T69" fmla="*/ 280 h 285"/>
                <a:gd name="T70" fmla="*/ 78 w 286"/>
                <a:gd name="T71" fmla="*/ 130 h 285"/>
                <a:gd name="T72" fmla="*/ 86 w 286"/>
                <a:gd name="T73" fmla="*/ 128 h 285"/>
                <a:gd name="T74" fmla="*/ 139 w 286"/>
                <a:gd name="T75" fmla="*/ 141 h 285"/>
                <a:gd name="T76" fmla="*/ 140 w 286"/>
                <a:gd name="T77" fmla="*/ 141 h 285"/>
                <a:gd name="T78" fmla="*/ 140 w 286"/>
                <a:gd name="T79" fmla="*/ 141 h 285"/>
                <a:gd name="T80" fmla="*/ 193 w 286"/>
                <a:gd name="T81" fmla="*/ 128 h 285"/>
                <a:gd name="T82" fmla="*/ 202 w 286"/>
                <a:gd name="T83" fmla="*/ 130 h 285"/>
                <a:gd name="T84" fmla="*/ 140 w 286"/>
                <a:gd name="T85" fmla="*/ 264 h 285"/>
                <a:gd name="T86" fmla="*/ 139 w 286"/>
                <a:gd name="T87" fmla="*/ 264 h 285"/>
                <a:gd name="T88" fmla="*/ 74 w 286"/>
                <a:gd name="T89" fmla="*/ 177 h 285"/>
                <a:gd name="T90" fmla="*/ 248 w 286"/>
                <a:gd name="T91" fmla="*/ 275 h 285"/>
                <a:gd name="T92" fmla="*/ 97 w 286"/>
                <a:gd name="T93" fmla="*/ 219 h 285"/>
                <a:gd name="T94" fmla="*/ 140 w 286"/>
                <a:gd name="T95" fmla="*/ 254 h 285"/>
                <a:gd name="T96" fmla="*/ 180 w 286"/>
                <a:gd name="T97" fmla="*/ 219 h 285"/>
                <a:gd name="T98" fmla="*/ 176 w 286"/>
                <a:gd name="T99" fmla="*/ 157 h 285"/>
                <a:gd name="T100" fmla="*/ 140 w 286"/>
                <a:gd name="T101" fmla="*/ 151 h 285"/>
                <a:gd name="T102" fmla="*/ 140 w 286"/>
                <a:gd name="T103" fmla="*/ 151 h 285"/>
                <a:gd name="T104" fmla="*/ 109 w 286"/>
                <a:gd name="T105" fmla="*/ 158 h 285"/>
                <a:gd name="T106" fmla="*/ 85 w 286"/>
                <a:gd name="T107" fmla="*/ 14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285">
                  <a:moveTo>
                    <a:pt x="128" y="106"/>
                  </a:moveTo>
                  <a:cubicBezTo>
                    <a:pt x="129" y="109"/>
                    <a:pt x="128" y="112"/>
                    <a:pt x="126" y="113"/>
                  </a:cubicBezTo>
                  <a:cubicBezTo>
                    <a:pt x="125" y="113"/>
                    <a:pt x="120" y="116"/>
                    <a:pt x="113" y="116"/>
                  </a:cubicBezTo>
                  <a:cubicBezTo>
                    <a:pt x="108" y="116"/>
                    <a:pt x="103" y="115"/>
                    <a:pt x="99" y="111"/>
                  </a:cubicBezTo>
                  <a:cubicBezTo>
                    <a:pt x="97" y="110"/>
                    <a:pt x="96" y="107"/>
                    <a:pt x="98" y="104"/>
                  </a:cubicBezTo>
                  <a:cubicBezTo>
                    <a:pt x="100" y="102"/>
                    <a:pt x="103" y="102"/>
                    <a:pt x="105" y="103"/>
                  </a:cubicBezTo>
                  <a:cubicBezTo>
                    <a:pt x="112" y="108"/>
                    <a:pt x="121" y="104"/>
                    <a:pt x="121" y="104"/>
                  </a:cubicBezTo>
                  <a:cubicBezTo>
                    <a:pt x="124" y="103"/>
                    <a:pt x="127" y="104"/>
                    <a:pt x="128" y="106"/>
                  </a:cubicBezTo>
                  <a:close/>
                  <a:moveTo>
                    <a:pt x="175" y="104"/>
                  </a:moveTo>
                  <a:cubicBezTo>
                    <a:pt x="175" y="104"/>
                    <a:pt x="165" y="108"/>
                    <a:pt x="159" y="103"/>
                  </a:cubicBezTo>
                  <a:cubicBezTo>
                    <a:pt x="157" y="102"/>
                    <a:pt x="153" y="102"/>
                    <a:pt x="152" y="104"/>
                  </a:cubicBezTo>
                  <a:cubicBezTo>
                    <a:pt x="150" y="107"/>
                    <a:pt x="151" y="110"/>
                    <a:pt x="153" y="111"/>
                  </a:cubicBezTo>
                  <a:cubicBezTo>
                    <a:pt x="157" y="115"/>
                    <a:pt x="162" y="116"/>
                    <a:pt x="167" y="116"/>
                  </a:cubicBezTo>
                  <a:cubicBezTo>
                    <a:pt x="173" y="116"/>
                    <a:pt x="179" y="113"/>
                    <a:pt x="179" y="113"/>
                  </a:cubicBezTo>
                  <a:cubicBezTo>
                    <a:pt x="182" y="112"/>
                    <a:pt x="183" y="109"/>
                    <a:pt x="182" y="106"/>
                  </a:cubicBezTo>
                  <a:cubicBezTo>
                    <a:pt x="181" y="104"/>
                    <a:pt x="178" y="103"/>
                    <a:pt x="175" y="104"/>
                  </a:cubicBezTo>
                  <a:close/>
                  <a:moveTo>
                    <a:pt x="139" y="183"/>
                  </a:moveTo>
                  <a:cubicBezTo>
                    <a:pt x="146" y="183"/>
                    <a:pt x="154" y="181"/>
                    <a:pt x="162" y="175"/>
                  </a:cubicBezTo>
                  <a:cubicBezTo>
                    <a:pt x="164" y="174"/>
                    <a:pt x="165" y="170"/>
                    <a:pt x="163" y="168"/>
                  </a:cubicBezTo>
                  <a:cubicBezTo>
                    <a:pt x="162" y="166"/>
                    <a:pt x="159" y="165"/>
                    <a:pt x="156" y="167"/>
                  </a:cubicBezTo>
                  <a:cubicBezTo>
                    <a:pt x="137" y="180"/>
                    <a:pt x="124" y="168"/>
                    <a:pt x="123" y="167"/>
                  </a:cubicBezTo>
                  <a:cubicBezTo>
                    <a:pt x="122" y="165"/>
                    <a:pt x="118" y="165"/>
                    <a:pt x="116" y="167"/>
                  </a:cubicBezTo>
                  <a:cubicBezTo>
                    <a:pt x="115" y="169"/>
                    <a:pt x="115" y="173"/>
                    <a:pt x="117" y="175"/>
                  </a:cubicBezTo>
                  <a:cubicBezTo>
                    <a:pt x="120" y="178"/>
                    <a:pt x="128" y="183"/>
                    <a:pt x="139" y="183"/>
                  </a:cubicBezTo>
                  <a:close/>
                  <a:moveTo>
                    <a:pt x="72" y="92"/>
                  </a:moveTo>
                  <a:cubicBezTo>
                    <a:pt x="72" y="92"/>
                    <a:pt x="60" y="21"/>
                    <a:pt x="134" y="5"/>
                  </a:cubicBezTo>
                  <a:cubicBezTo>
                    <a:pt x="157" y="0"/>
                    <a:pt x="182" y="4"/>
                    <a:pt x="202" y="15"/>
                  </a:cubicBezTo>
                  <a:cubicBezTo>
                    <a:pt x="205" y="17"/>
                    <a:pt x="206" y="20"/>
                    <a:pt x="204" y="22"/>
                  </a:cubicBezTo>
                  <a:cubicBezTo>
                    <a:pt x="203" y="25"/>
                    <a:pt x="200" y="25"/>
                    <a:pt x="197" y="24"/>
                  </a:cubicBezTo>
                  <a:cubicBezTo>
                    <a:pt x="179" y="13"/>
                    <a:pt x="157" y="10"/>
                    <a:pt x="136" y="15"/>
                  </a:cubicBezTo>
                  <a:cubicBezTo>
                    <a:pt x="84" y="26"/>
                    <a:pt x="80" y="68"/>
                    <a:pt x="81" y="84"/>
                  </a:cubicBezTo>
                  <a:cubicBezTo>
                    <a:pt x="131" y="62"/>
                    <a:pt x="177" y="77"/>
                    <a:pt x="196" y="85"/>
                  </a:cubicBezTo>
                  <a:cubicBezTo>
                    <a:pt x="194" y="74"/>
                    <a:pt x="190" y="68"/>
                    <a:pt x="190" y="68"/>
                  </a:cubicBezTo>
                  <a:cubicBezTo>
                    <a:pt x="189" y="66"/>
                    <a:pt x="189" y="63"/>
                    <a:pt x="191" y="61"/>
                  </a:cubicBezTo>
                  <a:cubicBezTo>
                    <a:pt x="193" y="60"/>
                    <a:pt x="196" y="60"/>
                    <a:pt x="198" y="61"/>
                  </a:cubicBezTo>
                  <a:cubicBezTo>
                    <a:pt x="226" y="86"/>
                    <a:pt x="230" y="109"/>
                    <a:pt x="234" y="131"/>
                  </a:cubicBezTo>
                  <a:cubicBezTo>
                    <a:pt x="234" y="131"/>
                    <a:pt x="234" y="132"/>
                    <a:pt x="234" y="132"/>
                  </a:cubicBezTo>
                  <a:cubicBezTo>
                    <a:pt x="243" y="97"/>
                    <a:pt x="237" y="65"/>
                    <a:pt x="219" y="43"/>
                  </a:cubicBezTo>
                  <a:cubicBezTo>
                    <a:pt x="218" y="41"/>
                    <a:pt x="218" y="37"/>
                    <a:pt x="220" y="36"/>
                  </a:cubicBezTo>
                  <a:cubicBezTo>
                    <a:pt x="222" y="34"/>
                    <a:pt x="225" y="34"/>
                    <a:pt x="227" y="36"/>
                  </a:cubicBezTo>
                  <a:cubicBezTo>
                    <a:pt x="250" y="64"/>
                    <a:pt x="254" y="104"/>
                    <a:pt x="240" y="149"/>
                  </a:cubicBezTo>
                  <a:cubicBezTo>
                    <a:pt x="247" y="151"/>
                    <a:pt x="252" y="158"/>
                    <a:pt x="252" y="166"/>
                  </a:cubicBezTo>
                  <a:cubicBezTo>
                    <a:pt x="252" y="176"/>
                    <a:pt x="244" y="185"/>
                    <a:pt x="234" y="185"/>
                  </a:cubicBezTo>
                  <a:cubicBezTo>
                    <a:pt x="224" y="185"/>
                    <a:pt x="215" y="176"/>
                    <a:pt x="215" y="166"/>
                  </a:cubicBezTo>
                  <a:cubicBezTo>
                    <a:pt x="215" y="158"/>
                    <a:pt x="220" y="152"/>
                    <a:pt x="227" y="149"/>
                  </a:cubicBezTo>
                  <a:cubicBezTo>
                    <a:pt x="226" y="143"/>
                    <a:pt x="225" y="138"/>
                    <a:pt x="224" y="132"/>
                  </a:cubicBezTo>
                  <a:cubicBezTo>
                    <a:pt x="221" y="116"/>
                    <a:pt x="218" y="100"/>
                    <a:pt x="206" y="84"/>
                  </a:cubicBezTo>
                  <a:cubicBezTo>
                    <a:pt x="206" y="87"/>
                    <a:pt x="207" y="90"/>
                    <a:pt x="207" y="93"/>
                  </a:cubicBezTo>
                  <a:cubicBezTo>
                    <a:pt x="207" y="95"/>
                    <a:pt x="206" y="97"/>
                    <a:pt x="205" y="97"/>
                  </a:cubicBezTo>
                  <a:cubicBezTo>
                    <a:pt x="203" y="98"/>
                    <a:pt x="201" y="99"/>
                    <a:pt x="199" y="98"/>
                  </a:cubicBezTo>
                  <a:cubicBezTo>
                    <a:pt x="199" y="97"/>
                    <a:pt x="141" y="65"/>
                    <a:pt x="79" y="96"/>
                  </a:cubicBezTo>
                  <a:cubicBezTo>
                    <a:pt x="78" y="97"/>
                    <a:pt x="76" y="97"/>
                    <a:pt x="75" y="96"/>
                  </a:cubicBezTo>
                  <a:cubicBezTo>
                    <a:pt x="73" y="95"/>
                    <a:pt x="72" y="94"/>
                    <a:pt x="72" y="92"/>
                  </a:cubicBezTo>
                  <a:close/>
                  <a:moveTo>
                    <a:pt x="242" y="166"/>
                  </a:moveTo>
                  <a:cubicBezTo>
                    <a:pt x="242" y="161"/>
                    <a:pt x="239" y="158"/>
                    <a:pt x="234" y="158"/>
                  </a:cubicBezTo>
                  <a:cubicBezTo>
                    <a:pt x="229" y="158"/>
                    <a:pt x="225" y="161"/>
                    <a:pt x="225" y="166"/>
                  </a:cubicBezTo>
                  <a:cubicBezTo>
                    <a:pt x="225" y="171"/>
                    <a:pt x="229" y="175"/>
                    <a:pt x="234" y="175"/>
                  </a:cubicBezTo>
                  <a:cubicBezTo>
                    <a:pt x="239" y="175"/>
                    <a:pt x="242" y="171"/>
                    <a:pt x="242" y="166"/>
                  </a:cubicBezTo>
                  <a:close/>
                  <a:moveTo>
                    <a:pt x="251" y="192"/>
                  </a:moveTo>
                  <a:cubicBezTo>
                    <a:pt x="249" y="190"/>
                    <a:pt x="245" y="190"/>
                    <a:pt x="244" y="192"/>
                  </a:cubicBezTo>
                  <a:cubicBezTo>
                    <a:pt x="242" y="194"/>
                    <a:pt x="242" y="198"/>
                    <a:pt x="244" y="199"/>
                  </a:cubicBezTo>
                  <a:cubicBezTo>
                    <a:pt x="275" y="225"/>
                    <a:pt x="276" y="280"/>
                    <a:pt x="276" y="280"/>
                  </a:cubicBezTo>
                  <a:cubicBezTo>
                    <a:pt x="276" y="283"/>
                    <a:pt x="278" y="285"/>
                    <a:pt x="281" y="285"/>
                  </a:cubicBezTo>
                  <a:cubicBezTo>
                    <a:pt x="281" y="285"/>
                    <a:pt x="281" y="285"/>
                    <a:pt x="281" y="285"/>
                  </a:cubicBezTo>
                  <a:cubicBezTo>
                    <a:pt x="283" y="285"/>
                    <a:pt x="286" y="283"/>
                    <a:pt x="286" y="280"/>
                  </a:cubicBezTo>
                  <a:cubicBezTo>
                    <a:pt x="286" y="278"/>
                    <a:pt x="285" y="220"/>
                    <a:pt x="251" y="192"/>
                  </a:cubicBezTo>
                  <a:close/>
                  <a:moveTo>
                    <a:pt x="253" y="280"/>
                  </a:moveTo>
                  <a:cubicBezTo>
                    <a:pt x="253" y="283"/>
                    <a:pt x="250" y="285"/>
                    <a:pt x="248" y="285"/>
                  </a:cubicBezTo>
                  <a:cubicBezTo>
                    <a:pt x="5" y="285"/>
                    <a:pt x="5" y="285"/>
                    <a:pt x="5" y="285"/>
                  </a:cubicBezTo>
                  <a:cubicBezTo>
                    <a:pt x="2" y="285"/>
                    <a:pt x="0" y="283"/>
                    <a:pt x="0" y="280"/>
                  </a:cubicBezTo>
                  <a:cubicBezTo>
                    <a:pt x="0" y="194"/>
                    <a:pt x="64" y="170"/>
                    <a:pt x="74" y="166"/>
                  </a:cubicBezTo>
                  <a:cubicBezTo>
                    <a:pt x="73" y="146"/>
                    <a:pt x="77" y="131"/>
                    <a:pt x="78" y="130"/>
                  </a:cubicBezTo>
                  <a:cubicBezTo>
                    <a:pt x="78" y="128"/>
                    <a:pt x="79" y="127"/>
                    <a:pt x="81" y="127"/>
                  </a:cubicBezTo>
                  <a:cubicBezTo>
                    <a:pt x="83" y="126"/>
                    <a:pt x="84" y="127"/>
                    <a:pt x="86" y="128"/>
                  </a:cubicBezTo>
                  <a:cubicBezTo>
                    <a:pt x="107" y="148"/>
                    <a:pt x="107" y="148"/>
                    <a:pt x="107" y="148"/>
                  </a:cubicBezTo>
                  <a:cubicBezTo>
                    <a:pt x="118" y="143"/>
                    <a:pt x="128" y="141"/>
                    <a:pt x="139" y="141"/>
                  </a:cubicBezTo>
                  <a:cubicBezTo>
                    <a:pt x="140" y="141"/>
                    <a:pt x="140" y="141"/>
                    <a:pt x="140" y="141"/>
                  </a:cubicBezTo>
                  <a:cubicBezTo>
                    <a:pt x="140" y="141"/>
                    <a:pt x="140" y="141"/>
                    <a:pt x="140" y="141"/>
                  </a:cubicBezTo>
                  <a:cubicBezTo>
                    <a:pt x="140" y="141"/>
                    <a:pt x="140" y="141"/>
                    <a:pt x="140" y="141"/>
                  </a:cubicBezTo>
                  <a:cubicBezTo>
                    <a:pt x="140" y="141"/>
                    <a:pt x="140" y="141"/>
                    <a:pt x="140" y="141"/>
                  </a:cubicBezTo>
                  <a:cubicBezTo>
                    <a:pt x="151" y="141"/>
                    <a:pt x="161" y="143"/>
                    <a:pt x="172" y="148"/>
                  </a:cubicBezTo>
                  <a:cubicBezTo>
                    <a:pt x="193" y="128"/>
                    <a:pt x="193" y="128"/>
                    <a:pt x="193" y="128"/>
                  </a:cubicBezTo>
                  <a:cubicBezTo>
                    <a:pt x="195" y="127"/>
                    <a:pt x="197" y="126"/>
                    <a:pt x="198" y="127"/>
                  </a:cubicBezTo>
                  <a:cubicBezTo>
                    <a:pt x="200" y="127"/>
                    <a:pt x="201" y="129"/>
                    <a:pt x="202" y="130"/>
                  </a:cubicBezTo>
                  <a:cubicBezTo>
                    <a:pt x="202" y="132"/>
                    <a:pt x="214" y="180"/>
                    <a:pt x="189" y="224"/>
                  </a:cubicBezTo>
                  <a:cubicBezTo>
                    <a:pt x="188" y="225"/>
                    <a:pt x="168" y="264"/>
                    <a:pt x="140" y="264"/>
                  </a:cubicBezTo>
                  <a:cubicBezTo>
                    <a:pt x="140" y="264"/>
                    <a:pt x="140" y="264"/>
                    <a:pt x="140" y="264"/>
                  </a:cubicBezTo>
                  <a:cubicBezTo>
                    <a:pt x="139" y="264"/>
                    <a:pt x="139" y="264"/>
                    <a:pt x="139" y="264"/>
                  </a:cubicBezTo>
                  <a:cubicBezTo>
                    <a:pt x="112" y="264"/>
                    <a:pt x="89" y="226"/>
                    <a:pt x="89" y="224"/>
                  </a:cubicBezTo>
                  <a:cubicBezTo>
                    <a:pt x="79" y="208"/>
                    <a:pt x="75" y="191"/>
                    <a:pt x="74" y="177"/>
                  </a:cubicBezTo>
                  <a:cubicBezTo>
                    <a:pt x="61" y="182"/>
                    <a:pt x="12" y="205"/>
                    <a:pt x="10" y="275"/>
                  </a:cubicBezTo>
                  <a:cubicBezTo>
                    <a:pt x="248" y="275"/>
                    <a:pt x="248" y="275"/>
                    <a:pt x="248" y="275"/>
                  </a:cubicBezTo>
                  <a:cubicBezTo>
                    <a:pt x="250" y="275"/>
                    <a:pt x="253" y="278"/>
                    <a:pt x="253" y="280"/>
                  </a:cubicBezTo>
                  <a:close/>
                  <a:moveTo>
                    <a:pt x="97" y="219"/>
                  </a:moveTo>
                  <a:cubicBezTo>
                    <a:pt x="103" y="229"/>
                    <a:pt x="122" y="255"/>
                    <a:pt x="139" y="254"/>
                  </a:cubicBezTo>
                  <a:cubicBezTo>
                    <a:pt x="139" y="254"/>
                    <a:pt x="140" y="254"/>
                    <a:pt x="140" y="254"/>
                  </a:cubicBezTo>
                  <a:cubicBezTo>
                    <a:pt x="140" y="254"/>
                    <a:pt x="140" y="254"/>
                    <a:pt x="140" y="254"/>
                  </a:cubicBezTo>
                  <a:cubicBezTo>
                    <a:pt x="158" y="255"/>
                    <a:pt x="175" y="229"/>
                    <a:pt x="180" y="219"/>
                  </a:cubicBezTo>
                  <a:cubicBezTo>
                    <a:pt x="197" y="189"/>
                    <a:pt x="195" y="157"/>
                    <a:pt x="193" y="141"/>
                  </a:cubicBezTo>
                  <a:cubicBezTo>
                    <a:pt x="176" y="157"/>
                    <a:pt x="176" y="157"/>
                    <a:pt x="176" y="157"/>
                  </a:cubicBezTo>
                  <a:cubicBezTo>
                    <a:pt x="175" y="159"/>
                    <a:pt x="172" y="159"/>
                    <a:pt x="170" y="158"/>
                  </a:cubicBezTo>
                  <a:cubicBezTo>
                    <a:pt x="161" y="153"/>
                    <a:pt x="150" y="151"/>
                    <a:pt x="140" y="151"/>
                  </a:cubicBezTo>
                  <a:cubicBezTo>
                    <a:pt x="140" y="151"/>
                    <a:pt x="140" y="151"/>
                    <a:pt x="140" y="151"/>
                  </a:cubicBezTo>
                  <a:cubicBezTo>
                    <a:pt x="140" y="151"/>
                    <a:pt x="140" y="151"/>
                    <a:pt x="140" y="151"/>
                  </a:cubicBezTo>
                  <a:cubicBezTo>
                    <a:pt x="140" y="151"/>
                    <a:pt x="140" y="151"/>
                    <a:pt x="140" y="151"/>
                  </a:cubicBezTo>
                  <a:cubicBezTo>
                    <a:pt x="129" y="151"/>
                    <a:pt x="119" y="153"/>
                    <a:pt x="109" y="158"/>
                  </a:cubicBezTo>
                  <a:cubicBezTo>
                    <a:pt x="107" y="159"/>
                    <a:pt x="105" y="159"/>
                    <a:pt x="103" y="157"/>
                  </a:cubicBezTo>
                  <a:cubicBezTo>
                    <a:pt x="85" y="141"/>
                    <a:pt x="85" y="141"/>
                    <a:pt x="85" y="141"/>
                  </a:cubicBezTo>
                  <a:cubicBezTo>
                    <a:pt x="83" y="156"/>
                    <a:pt x="80" y="189"/>
                    <a:pt x="97" y="21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noProof="0" dirty="0"/>
            </a:p>
          </p:txBody>
        </p:sp>
      </p:grpSp>
      <p:sp>
        <p:nvSpPr>
          <p:cNvPr id="34" name="Tytuł 33"/>
          <p:cNvSpPr>
            <a:spLocks noGrp="1"/>
          </p:cNvSpPr>
          <p:nvPr>
            <p:ph type="title"/>
          </p:nvPr>
        </p:nvSpPr>
        <p:spPr/>
        <p:txBody>
          <a:bodyPr/>
          <a:lstStyle/>
          <a:p>
            <a:r>
              <a:rPr lang="en-US" noProof="0" dirty="0"/>
              <a:t>Marketing Calendar 2026 - Holidays and Observances</a:t>
            </a:r>
          </a:p>
        </p:txBody>
      </p:sp>
      <p:grpSp>
        <p:nvGrpSpPr>
          <p:cNvPr id="51" name="Group 50">
            <a:extLst>
              <a:ext uri="{FF2B5EF4-FFF2-40B4-BE49-F238E27FC236}">
                <a16:creationId xmlns:a16="http://schemas.microsoft.com/office/drawing/2014/main" id="{5B7AF1D8-C723-CEC9-45F0-F6501FC8AFA5}"/>
              </a:ext>
            </a:extLst>
          </p:cNvPr>
          <p:cNvGrpSpPr/>
          <p:nvPr/>
        </p:nvGrpSpPr>
        <p:grpSpPr>
          <a:xfrm>
            <a:off x="972363" y="3307647"/>
            <a:ext cx="1211307" cy="854683"/>
            <a:chOff x="983908" y="4992832"/>
            <a:chExt cx="1211307" cy="854683"/>
          </a:xfrm>
        </p:grpSpPr>
        <p:sp>
          <p:nvSpPr>
            <p:cNvPr id="25" name="Google Shape;158;p1">
              <a:extLst>
                <a:ext uri="{FF2B5EF4-FFF2-40B4-BE49-F238E27FC236}">
                  <a16:creationId xmlns:a16="http://schemas.microsoft.com/office/drawing/2014/main" id="{DA3541C9-4973-F5B4-0D35-02664D9D74EB}"/>
                </a:ext>
              </a:extLst>
            </p:cNvPr>
            <p:cNvSpPr/>
            <p:nvPr/>
          </p:nvSpPr>
          <p:spPr>
            <a:xfrm rot="20899382">
              <a:off x="983908" y="4992832"/>
              <a:ext cx="1211307" cy="854683"/>
            </a:xfrm>
            <a:prstGeom prst="rect">
              <a:avLst/>
            </a:prstGeom>
            <a:solidFill>
              <a:srgbClr val="FFFF99"/>
            </a:solidFill>
            <a:ln>
              <a:noFill/>
            </a:ln>
            <a:effectLst>
              <a:outerShdw blurRad="63500" sx="102000" sy="102000" algn="ctr" rotWithShape="0">
                <a:prstClr val="black">
                  <a:alpha val="40000"/>
                </a:prstClr>
              </a:outerShdw>
            </a:effectLst>
          </p:spPr>
          <p:txBody>
            <a:bodyPr spcFirstLastPara="1" wrap="square" lIns="121900" tIns="60933" rIns="121900" bIns="60933" anchor="t" anchorCtr="0">
              <a:noAutofit/>
            </a:bodyPr>
            <a:lstStyle/>
            <a:p>
              <a:endParaRPr lang="en-US" sz="2400" noProof="0" dirty="0">
                <a:solidFill>
                  <a:schemeClr val="dk1"/>
                </a:solidFill>
                <a:latin typeface="Calibri"/>
                <a:ea typeface="Calibri"/>
                <a:cs typeface="Calibri"/>
                <a:sym typeface="Calibri"/>
              </a:endParaRPr>
            </a:p>
          </p:txBody>
        </p:sp>
        <p:sp>
          <p:nvSpPr>
            <p:cNvPr id="26" name="Google Shape;159;p1">
              <a:extLst>
                <a:ext uri="{FF2B5EF4-FFF2-40B4-BE49-F238E27FC236}">
                  <a16:creationId xmlns:a16="http://schemas.microsoft.com/office/drawing/2014/main" id="{B44BF8FA-0CE3-CD3B-28C2-B300570BC522}"/>
                </a:ext>
              </a:extLst>
            </p:cNvPr>
            <p:cNvSpPr txBox="1"/>
            <p:nvPr/>
          </p:nvSpPr>
          <p:spPr>
            <a:xfrm rot="20899382">
              <a:off x="1025514" y="5048793"/>
              <a:ext cx="1161232" cy="728374"/>
            </a:xfrm>
            <a:prstGeom prst="rect">
              <a:avLst/>
            </a:prstGeom>
            <a:noFill/>
            <a:ln>
              <a:noFill/>
            </a:ln>
          </p:spPr>
          <p:txBody>
            <a:bodyPr spcFirstLastPara="1" wrap="square" lIns="121900" tIns="60933" rIns="121900" bIns="60933" anchor="ctr" anchorCtr="0">
              <a:noAutofit/>
            </a:bodyPr>
            <a:lstStyle/>
            <a:p>
              <a:pPr algn="ctr">
                <a:lnSpc>
                  <a:spcPct val="120000"/>
                </a:lnSpc>
                <a:buClr>
                  <a:srgbClr val="F0A000"/>
                </a:buClr>
                <a:buSzPts val="1200"/>
              </a:pPr>
              <a:r>
                <a:rPr lang="en-US" sz="1600" b="1" noProof="0" dirty="0">
                  <a:solidFill>
                    <a:schemeClr val="dk1"/>
                  </a:solidFill>
                  <a:latin typeface="Calibri"/>
                  <a:ea typeface="Calibri"/>
                  <a:cs typeface="Calibri"/>
                  <a:sym typeface="Calibri"/>
                </a:rPr>
                <a:t>Holiday</a:t>
              </a:r>
              <a:endParaRPr lang="en-US" sz="2400" noProof="0" dirty="0"/>
            </a:p>
          </p:txBody>
        </p:sp>
      </p:grpSp>
      <p:sp>
        <p:nvSpPr>
          <p:cNvPr id="59" name="TextBox 58">
            <a:extLst>
              <a:ext uri="{FF2B5EF4-FFF2-40B4-BE49-F238E27FC236}">
                <a16:creationId xmlns:a16="http://schemas.microsoft.com/office/drawing/2014/main" id="{031F1F3E-450B-CBB7-68F2-83DE66F2ED5A}"/>
              </a:ext>
            </a:extLst>
          </p:cNvPr>
          <p:cNvSpPr txBox="1"/>
          <p:nvPr/>
        </p:nvSpPr>
        <p:spPr>
          <a:xfrm>
            <a:off x="4452345" y="5493672"/>
            <a:ext cx="3803896" cy="830997"/>
          </a:xfrm>
          <a:prstGeom prst="rect">
            <a:avLst/>
          </a:prstGeom>
          <a:noFill/>
        </p:spPr>
        <p:txBody>
          <a:bodyPr wrap="square" lIns="0" numCol="2">
            <a:spAutoFit/>
          </a:bodyPr>
          <a:lstStyle/>
          <a:p>
            <a:r>
              <a:rPr lang="en-US" sz="1200" noProof="0" dirty="0"/>
              <a:t>Jun 18: Fathers Day</a:t>
            </a:r>
          </a:p>
          <a:p>
            <a:r>
              <a:rPr lang="en-US" sz="1200" noProof="0" dirty="0"/>
              <a:t>Jul 4: Independence Day</a:t>
            </a:r>
          </a:p>
          <a:p>
            <a:r>
              <a:rPr lang="en-US" sz="1200" noProof="0" dirty="0"/>
              <a:t>Oct 9: Columbus Day 2023</a:t>
            </a:r>
          </a:p>
          <a:p>
            <a:r>
              <a:rPr lang="en-US" sz="1200" noProof="0" dirty="0"/>
              <a:t>Oct 31: Halloween</a:t>
            </a:r>
          </a:p>
          <a:p>
            <a:r>
              <a:rPr lang="en-US" sz="1200" noProof="0" dirty="0"/>
              <a:t>Oct 25: Daylight Saving End</a:t>
            </a:r>
          </a:p>
          <a:p>
            <a:r>
              <a:rPr lang="en-US" sz="1200" noProof="0" dirty="0"/>
              <a:t>Nov 11: Veterans Day</a:t>
            </a:r>
          </a:p>
          <a:p>
            <a:r>
              <a:rPr lang="en-US" sz="1200" noProof="0" dirty="0"/>
              <a:t>Nov 26: Thanksgiving</a:t>
            </a:r>
          </a:p>
          <a:p>
            <a:r>
              <a:rPr lang="en-US" sz="1200" noProof="0" dirty="0"/>
              <a:t>Dec 25: Christmas Day</a:t>
            </a:r>
          </a:p>
        </p:txBody>
      </p:sp>
      <p:grpSp>
        <p:nvGrpSpPr>
          <p:cNvPr id="77" name="Group 76">
            <a:extLst>
              <a:ext uri="{FF2B5EF4-FFF2-40B4-BE49-F238E27FC236}">
                <a16:creationId xmlns:a16="http://schemas.microsoft.com/office/drawing/2014/main" id="{4D272684-ACCB-6A28-5E90-3D089B7DD912}"/>
              </a:ext>
            </a:extLst>
          </p:cNvPr>
          <p:cNvGrpSpPr/>
          <p:nvPr/>
        </p:nvGrpSpPr>
        <p:grpSpPr>
          <a:xfrm>
            <a:off x="2447931" y="1268760"/>
            <a:ext cx="1840087" cy="4032449"/>
            <a:chOff x="2447931" y="1340768"/>
            <a:chExt cx="1840087" cy="4032449"/>
          </a:xfrm>
        </p:grpSpPr>
        <p:grpSp>
          <p:nvGrpSpPr>
            <p:cNvPr id="65" name="Group 64">
              <a:extLst>
                <a:ext uri="{FF2B5EF4-FFF2-40B4-BE49-F238E27FC236}">
                  <a16:creationId xmlns:a16="http://schemas.microsoft.com/office/drawing/2014/main" id="{079E3733-26BB-E16D-FCDC-A406F04CCAB9}"/>
                </a:ext>
              </a:extLst>
            </p:cNvPr>
            <p:cNvGrpSpPr/>
            <p:nvPr/>
          </p:nvGrpSpPr>
          <p:grpSpPr>
            <a:xfrm>
              <a:off x="2447931" y="1340768"/>
              <a:ext cx="1840087" cy="4032449"/>
              <a:chOff x="2447931" y="1340768"/>
              <a:chExt cx="1840087" cy="4032449"/>
            </a:xfrm>
          </p:grpSpPr>
          <p:sp>
            <p:nvSpPr>
              <p:cNvPr id="9" name="Prostokąt zaokrąglony 24">
                <a:extLst>
                  <a:ext uri="{FF2B5EF4-FFF2-40B4-BE49-F238E27FC236}">
                    <a16:creationId xmlns:a16="http://schemas.microsoft.com/office/drawing/2014/main" id="{741A9CC4-E443-46A4-8435-648192583DB1}"/>
                  </a:ext>
                </a:extLst>
              </p:cNvPr>
              <p:cNvSpPr/>
              <p:nvPr/>
            </p:nvSpPr>
            <p:spPr>
              <a:xfrm>
                <a:off x="2635599" y="1870182"/>
                <a:ext cx="1540462" cy="3462136"/>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tIns="108000" rtlCol="0">
                <a:noAutofit/>
              </a:bodyPr>
              <a:lstStyle/>
              <a:p>
                <a:pPr marL="171450" indent="-171450">
                  <a:spcAft>
                    <a:spcPts val="600"/>
                  </a:spcAft>
                  <a:buClr>
                    <a:srgbClr val="004B85"/>
                  </a:buClr>
                  <a:buFont typeface="Arial" panose="020B0604020202020204" pitchFamily="34" charset="0"/>
                  <a:buChar char="•"/>
                </a:pPr>
                <a:r>
                  <a:rPr lang="en-US" sz="1200" noProof="0" dirty="0">
                    <a:solidFill>
                      <a:prstClr val="black"/>
                    </a:solidFill>
                  </a:rPr>
                  <a:t>Jan 1: New Year’s Day</a:t>
                </a:r>
              </a:p>
              <a:p>
                <a:pPr marL="171450" indent="-171450">
                  <a:spcAft>
                    <a:spcPts val="600"/>
                  </a:spcAft>
                  <a:buClr>
                    <a:srgbClr val="004B85"/>
                  </a:buClr>
                  <a:buFont typeface="Arial" panose="020B0604020202020204" pitchFamily="34" charset="0"/>
                  <a:buChar char="•"/>
                </a:pPr>
                <a:r>
                  <a:rPr lang="en-US" sz="1200" noProof="0" dirty="0">
                    <a:solidFill>
                      <a:prstClr val="black"/>
                    </a:solidFill>
                  </a:rPr>
                  <a:t>Winter Holidays</a:t>
                </a:r>
              </a:p>
            </p:txBody>
          </p:sp>
          <p:grpSp>
            <p:nvGrpSpPr>
              <p:cNvPr id="10" name="Group 75">
                <a:extLst>
                  <a:ext uri="{FF2B5EF4-FFF2-40B4-BE49-F238E27FC236}">
                    <a16:creationId xmlns:a16="http://schemas.microsoft.com/office/drawing/2014/main" id="{5997A643-C9AF-45E2-BCEC-D18B26CE3FF3}"/>
                  </a:ext>
                </a:extLst>
              </p:cNvPr>
              <p:cNvGrpSpPr/>
              <p:nvPr/>
            </p:nvGrpSpPr>
            <p:grpSpPr>
              <a:xfrm>
                <a:off x="2447931" y="1340768"/>
                <a:ext cx="1840087" cy="696102"/>
                <a:chOff x="1753003" y="2846444"/>
                <a:chExt cx="1390931" cy="526186"/>
              </a:xfrm>
            </p:grpSpPr>
            <p:sp>
              <p:nvSpPr>
                <p:cNvPr id="11" name="Freeform 13">
                  <a:extLst>
                    <a:ext uri="{FF2B5EF4-FFF2-40B4-BE49-F238E27FC236}">
                      <a16:creationId xmlns:a16="http://schemas.microsoft.com/office/drawing/2014/main" id="{991E73EE-3313-4E43-BA07-26EF49438BEA}"/>
                    </a:ext>
                  </a:extLst>
                </p:cNvPr>
                <p:cNvSpPr>
                  <a:spLocks/>
                </p:cNvSpPr>
                <p:nvPr/>
              </p:nvSpPr>
              <p:spPr bwMode="auto">
                <a:xfrm>
                  <a:off x="1753003" y="3246630"/>
                  <a:ext cx="144000" cy="126000"/>
                </a:xfrm>
                <a:custGeom>
                  <a:avLst/>
                  <a:gdLst>
                    <a:gd name="T0" fmla="*/ 181 w 181"/>
                    <a:gd name="T1" fmla="*/ 183 h 183"/>
                    <a:gd name="T2" fmla="*/ 0 w 181"/>
                    <a:gd name="T3" fmla="*/ 0 h 183"/>
                    <a:gd name="T4" fmla="*/ 181 w 181"/>
                    <a:gd name="T5" fmla="*/ 0 h 183"/>
                    <a:gd name="T6" fmla="*/ 181 w 181"/>
                    <a:gd name="T7" fmla="*/ 183 h 183"/>
                  </a:gdLst>
                  <a:ahLst/>
                  <a:cxnLst>
                    <a:cxn ang="0">
                      <a:pos x="T0" y="T1"/>
                    </a:cxn>
                    <a:cxn ang="0">
                      <a:pos x="T2" y="T3"/>
                    </a:cxn>
                    <a:cxn ang="0">
                      <a:pos x="T4" y="T5"/>
                    </a:cxn>
                    <a:cxn ang="0">
                      <a:pos x="T6" y="T7"/>
                    </a:cxn>
                  </a:cxnLst>
                  <a:rect l="0" t="0" r="r" b="b"/>
                  <a:pathLst>
                    <a:path w="181" h="183">
                      <a:moveTo>
                        <a:pt x="181" y="183"/>
                      </a:moveTo>
                      <a:lnTo>
                        <a:pt x="0" y="0"/>
                      </a:lnTo>
                      <a:lnTo>
                        <a:pt x="181" y="0"/>
                      </a:lnTo>
                      <a:lnTo>
                        <a:pt x="181" y="183"/>
                      </a:lnTo>
                      <a:close/>
                    </a:path>
                  </a:pathLst>
                </a:custGeom>
                <a:solidFill>
                  <a:schemeClr val="accent3"/>
                </a:solidFill>
                <a:ln w="9525" cap="flat" cmpd="sng" algn="ctr">
                  <a:noFill/>
                  <a:prstDash val="soli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noProof="0" dirty="0">
                    <a:solidFill>
                      <a:prstClr val="white"/>
                    </a:solidFill>
                    <a:latin typeface="Calibri"/>
                  </a:endParaRPr>
                </a:p>
              </p:txBody>
            </p:sp>
            <p:sp>
              <p:nvSpPr>
                <p:cNvPr id="12" name="Freeform 11">
                  <a:extLst>
                    <a:ext uri="{FF2B5EF4-FFF2-40B4-BE49-F238E27FC236}">
                      <a16:creationId xmlns:a16="http://schemas.microsoft.com/office/drawing/2014/main" id="{CECABB9F-C059-4A93-B6C4-3FC0786EF2CD}"/>
                    </a:ext>
                  </a:extLst>
                </p:cNvPr>
                <p:cNvSpPr>
                  <a:spLocks/>
                </p:cNvSpPr>
                <p:nvPr/>
              </p:nvSpPr>
              <p:spPr bwMode="auto">
                <a:xfrm>
                  <a:off x="1753004" y="2846444"/>
                  <a:ext cx="1390930" cy="403283"/>
                </a:xfrm>
                <a:prstGeom prst="chevron">
                  <a:avLst>
                    <a:gd name="adj" fmla="val 20978"/>
                  </a:avLst>
                </a:prstGeom>
                <a:solidFill>
                  <a:schemeClr val="accent3">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noProof="0" dirty="0">
                      <a:solidFill>
                        <a:prstClr val="white"/>
                      </a:solidFill>
                      <a:ea typeface="Verdana" pitchFamily="34" charset="0"/>
                      <a:cs typeface="Verdana" pitchFamily="34" charset="0"/>
                    </a:rPr>
                    <a:t>January</a:t>
                  </a:r>
                </a:p>
              </p:txBody>
            </p:sp>
          </p:grpSp>
          <p:sp>
            <p:nvSpPr>
              <p:cNvPr id="56" name="Prostokąt 55"/>
              <p:cNvSpPr/>
              <p:nvPr/>
            </p:nvSpPr>
            <p:spPr>
              <a:xfrm>
                <a:off x="2635600" y="5303305"/>
                <a:ext cx="1540461" cy="69912"/>
              </a:xfrm>
              <a:prstGeom prst="rect">
                <a:avLst/>
              </a:prstGeom>
              <a:solidFill>
                <a:schemeClr val="accent3">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noProof="0" dirty="0">
                  <a:solidFill>
                    <a:prstClr val="white"/>
                  </a:solidFill>
                  <a:ea typeface="Verdana" pitchFamily="34" charset="0"/>
                </a:endParaRPr>
              </a:p>
            </p:txBody>
          </p:sp>
        </p:grpSp>
        <p:sp>
          <p:nvSpPr>
            <p:cNvPr id="42" name="Freeform 8"/>
            <p:cNvSpPr>
              <a:spLocks/>
            </p:cNvSpPr>
            <p:nvPr/>
          </p:nvSpPr>
          <p:spPr bwMode="auto">
            <a:xfrm>
              <a:off x="3093052" y="4426345"/>
              <a:ext cx="619893" cy="696993"/>
            </a:xfrm>
            <a:custGeom>
              <a:avLst/>
              <a:gdLst>
                <a:gd name="T0" fmla="*/ 249 w 255"/>
                <a:gd name="T1" fmla="*/ 216 h 287"/>
                <a:gd name="T2" fmla="*/ 209 w 255"/>
                <a:gd name="T3" fmla="*/ 194 h 287"/>
                <a:gd name="T4" fmla="*/ 215 w 255"/>
                <a:gd name="T5" fmla="*/ 237 h 287"/>
                <a:gd name="T6" fmla="*/ 209 w 255"/>
                <a:gd name="T7" fmla="*/ 233 h 287"/>
                <a:gd name="T8" fmla="*/ 180 w 255"/>
                <a:gd name="T9" fmla="*/ 177 h 287"/>
                <a:gd name="T10" fmla="*/ 134 w 255"/>
                <a:gd name="T11" fmla="*/ 204 h 287"/>
                <a:gd name="T12" fmla="*/ 167 w 255"/>
                <a:gd name="T13" fmla="*/ 262 h 287"/>
                <a:gd name="T14" fmla="*/ 164 w 255"/>
                <a:gd name="T15" fmla="*/ 271 h 287"/>
                <a:gd name="T16" fmla="*/ 134 w 255"/>
                <a:gd name="T17" fmla="*/ 242 h 287"/>
                <a:gd name="T18" fmla="*/ 129 w 255"/>
                <a:gd name="T19" fmla="*/ 287 h 287"/>
                <a:gd name="T20" fmla="*/ 124 w 255"/>
                <a:gd name="T21" fmla="*/ 243 h 287"/>
                <a:gd name="T22" fmla="*/ 90 w 255"/>
                <a:gd name="T23" fmla="*/ 269 h 287"/>
                <a:gd name="T24" fmla="*/ 124 w 255"/>
                <a:gd name="T25" fmla="*/ 229 h 287"/>
                <a:gd name="T26" fmla="*/ 110 w 255"/>
                <a:gd name="T27" fmla="*/ 174 h 287"/>
                <a:gd name="T28" fmla="*/ 76 w 255"/>
                <a:gd name="T29" fmla="*/ 177 h 287"/>
                <a:gd name="T30" fmla="*/ 46 w 255"/>
                <a:gd name="T31" fmla="*/ 233 h 287"/>
                <a:gd name="T32" fmla="*/ 40 w 255"/>
                <a:gd name="T33" fmla="*/ 237 h 287"/>
                <a:gd name="T34" fmla="*/ 46 w 255"/>
                <a:gd name="T35" fmla="*/ 195 h 287"/>
                <a:gd name="T36" fmla="*/ 7 w 255"/>
                <a:gd name="T37" fmla="*/ 216 h 287"/>
                <a:gd name="T38" fmla="*/ 4 w 255"/>
                <a:gd name="T39" fmla="*/ 207 h 287"/>
                <a:gd name="T40" fmla="*/ 5 w 255"/>
                <a:gd name="T41" fmla="*/ 176 h 287"/>
                <a:gd name="T42" fmla="*/ 7 w 255"/>
                <a:gd name="T43" fmla="*/ 166 h 287"/>
                <a:gd name="T44" fmla="*/ 74 w 255"/>
                <a:gd name="T45" fmla="*/ 167 h 287"/>
                <a:gd name="T46" fmla="*/ 73 w 255"/>
                <a:gd name="T47" fmla="*/ 116 h 287"/>
                <a:gd name="T48" fmla="*/ 8 w 255"/>
                <a:gd name="T49" fmla="*/ 116 h 287"/>
                <a:gd name="T50" fmla="*/ 2 w 255"/>
                <a:gd name="T51" fmla="*/ 113 h 287"/>
                <a:gd name="T52" fmla="*/ 40 w 255"/>
                <a:gd name="T53" fmla="*/ 97 h 287"/>
                <a:gd name="T54" fmla="*/ 2 w 255"/>
                <a:gd name="T55" fmla="*/ 69 h 287"/>
                <a:gd name="T56" fmla="*/ 47 w 255"/>
                <a:gd name="T57" fmla="*/ 89 h 287"/>
                <a:gd name="T58" fmla="*/ 40 w 255"/>
                <a:gd name="T59" fmla="*/ 46 h 287"/>
                <a:gd name="T60" fmla="*/ 59 w 255"/>
                <a:gd name="T61" fmla="*/ 97 h 287"/>
                <a:gd name="T62" fmla="*/ 77 w 255"/>
                <a:gd name="T63" fmla="*/ 107 h 287"/>
                <a:gd name="T64" fmla="*/ 124 w 255"/>
                <a:gd name="T65" fmla="*/ 80 h 287"/>
                <a:gd name="T66" fmla="*/ 91 w 255"/>
                <a:gd name="T67" fmla="*/ 27 h 287"/>
                <a:gd name="T68" fmla="*/ 98 w 255"/>
                <a:gd name="T69" fmla="*/ 20 h 287"/>
                <a:gd name="T70" fmla="*/ 124 w 255"/>
                <a:gd name="T71" fmla="*/ 5 h 287"/>
                <a:gd name="T72" fmla="*/ 134 w 255"/>
                <a:gd name="T73" fmla="*/ 5 h 287"/>
                <a:gd name="T74" fmla="*/ 161 w 255"/>
                <a:gd name="T75" fmla="*/ 20 h 287"/>
                <a:gd name="T76" fmla="*/ 168 w 255"/>
                <a:gd name="T77" fmla="*/ 27 h 287"/>
                <a:gd name="T78" fmla="*/ 134 w 255"/>
                <a:gd name="T79" fmla="*/ 80 h 287"/>
                <a:gd name="T80" fmla="*/ 179 w 255"/>
                <a:gd name="T81" fmla="*/ 107 h 287"/>
                <a:gd name="T82" fmla="*/ 209 w 255"/>
                <a:gd name="T83" fmla="*/ 50 h 287"/>
                <a:gd name="T84" fmla="*/ 219 w 255"/>
                <a:gd name="T85" fmla="*/ 53 h 287"/>
                <a:gd name="T86" fmla="*/ 247 w 255"/>
                <a:gd name="T87" fmla="*/ 68 h 287"/>
                <a:gd name="T88" fmla="*/ 252 w 255"/>
                <a:gd name="T89" fmla="*/ 76 h 287"/>
                <a:gd name="T90" fmla="*/ 250 w 255"/>
                <a:gd name="T91" fmla="*/ 107 h 287"/>
                <a:gd name="T92" fmla="*/ 249 w 255"/>
                <a:gd name="T93" fmla="*/ 117 h 287"/>
                <a:gd name="T94" fmla="*/ 203 w 255"/>
                <a:gd name="T95" fmla="*/ 105 h 287"/>
                <a:gd name="T96" fmla="*/ 174 w 255"/>
                <a:gd name="T97" fmla="*/ 131 h 287"/>
                <a:gd name="T98" fmla="*/ 166 w 255"/>
                <a:gd name="T99" fmla="*/ 125 h 287"/>
                <a:gd name="T100" fmla="*/ 144 w 255"/>
                <a:gd name="T101" fmla="*/ 121 h 287"/>
                <a:gd name="T102" fmla="*/ 129 w 255"/>
                <a:gd name="T103" fmla="*/ 93 h 287"/>
                <a:gd name="T104" fmla="*/ 113 w 255"/>
                <a:gd name="T105" fmla="*/ 121 h 287"/>
                <a:gd name="T106" fmla="*/ 102 w 255"/>
                <a:gd name="T107" fmla="*/ 139 h 287"/>
                <a:gd name="T108" fmla="*/ 87 w 255"/>
                <a:gd name="T109" fmla="*/ 166 h 287"/>
                <a:gd name="T110" fmla="*/ 118 w 255"/>
                <a:gd name="T111" fmla="*/ 166 h 287"/>
                <a:gd name="T112" fmla="*/ 139 w 255"/>
                <a:gd name="T113" fmla="*/ 166 h 287"/>
                <a:gd name="T114" fmla="*/ 171 w 255"/>
                <a:gd name="T115" fmla="*/ 166 h 287"/>
                <a:gd name="T116" fmla="*/ 156 w 255"/>
                <a:gd name="T117" fmla="*/ 138 h 287"/>
                <a:gd name="T118" fmla="*/ 185 w 255"/>
                <a:gd name="T119" fmla="*/ 168 h 287"/>
                <a:gd name="T120" fmla="*/ 248 w 255"/>
                <a:gd name="T121" fmla="*/ 166 h 287"/>
                <a:gd name="T122" fmla="*/ 250 w 255"/>
                <a:gd name="T123" fmla="*/ 176 h 287"/>
                <a:gd name="T124" fmla="*/ 251 w 255"/>
                <a:gd name="T125" fmla="*/ 20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5" h="287">
                  <a:moveTo>
                    <a:pt x="253" y="214"/>
                  </a:moveTo>
                  <a:cubicBezTo>
                    <a:pt x="252" y="215"/>
                    <a:pt x="251" y="216"/>
                    <a:pt x="249" y="216"/>
                  </a:cubicBezTo>
                  <a:cubicBezTo>
                    <a:pt x="248" y="216"/>
                    <a:pt x="247" y="216"/>
                    <a:pt x="246" y="216"/>
                  </a:cubicBezTo>
                  <a:cubicBezTo>
                    <a:pt x="209" y="194"/>
                    <a:pt x="209" y="194"/>
                    <a:pt x="209" y="194"/>
                  </a:cubicBezTo>
                  <a:cubicBezTo>
                    <a:pt x="219" y="231"/>
                    <a:pt x="219" y="231"/>
                    <a:pt x="219" y="231"/>
                  </a:cubicBezTo>
                  <a:cubicBezTo>
                    <a:pt x="219" y="233"/>
                    <a:pt x="218" y="236"/>
                    <a:pt x="215" y="237"/>
                  </a:cubicBezTo>
                  <a:cubicBezTo>
                    <a:pt x="215" y="237"/>
                    <a:pt x="214" y="237"/>
                    <a:pt x="214" y="237"/>
                  </a:cubicBezTo>
                  <a:cubicBezTo>
                    <a:pt x="212" y="237"/>
                    <a:pt x="210" y="235"/>
                    <a:pt x="209" y="233"/>
                  </a:cubicBezTo>
                  <a:cubicBezTo>
                    <a:pt x="197" y="187"/>
                    <a:pt x="197" y="187"/>
                    <a:pt x="197" y="187"/>
                  </a:cubicBezTo>
                  <a:cubicBezTo>
                    <a:pt x="180" y="177"/>
                    <a:pt x="180" y="177"/>
                    <a:pt x="180" y="177"/>
                  </a:cubicBezTo>
                  <a:cubicBezTo>
                    <a:pt x="147" y="174"/>
                    <a:pt x="147" y="174"/>
                    <a:pt x="147" y="174"/>
                  </a:cubicBezTo>
                  <a:cubicBezTo>
                    <a:pt x="134" y="204"/>
                    <a:pt x="134" y="204"/>
                    <a:pt x="134" y="204"/>
                  </a:cubicBezTo>
                  <a:cubicBezTo>
                    <a:pt x="134" y="228"/>
                    <a:pt x="134" y="228"/>
                    <a:pt x="134" y="228"/>
                  </a:cubicBezTo>
                  <a:cubicBezTo>
                    <a:pt x="167" y="262"/>
                    <a:pt x="167" y="262"/>
                    <a:pt x="167" y="262"/>
                  </a:cubicBezTo>
                  <a:cubicBezTo>
                    <a:pt x="169" y="264"/>
                    <a:pt x="169" y="267"/>
                    <a:pt x="167" y="269"/>
                  </a:cubicBezTo>
                  <a:cubicBezTo>
                    <a:pt x="166" y="270"/>
                    <a:pt x="165" y="271"/>
                    <a:pt x="164" y="271"/>
                  </a:cubicBezTo>
                  <a:cubicBezTo>
                    <a:pt x="163" y="271"/>
                    <a:pt x="161" y="270"/>
                    <a:pt x="160" y="269"/>
                  </a:cubicBezTo>
                  <a:cubicBezTo>
                    <a:pt x="134" y="242"/>
                    <a:pt x="134" y="242"/>
                    <a:pt x="134" y="242"/>
                  </a:cubicBezTo>
                  <a:cubicBezTo>
                    <a:pt x="134" y="282"/>
                    <a:pt x="134" y="282"/>
                    <a:pt x="134" y="282"/>
                  </a:cubicBezTo>
                  <a:cubicBezTo>
                    <a:pt x="134" y="285"/>
                    <a:pt x="131" y="287"/>
                    <a:pt x="129" y="287"/>
                  </a:cubicBezTo>
                  <a:cubicBezTo>
                    <a:pt x="126" y="287"/>
                    <a:pt x="124" y="285"/>
                    <a:pt x="124" y="282"/>
                  </a:cubicBezTo>
                  <a:cubicBezTo>
                    <a:pt x="124" y="243"/>
                    <a:pt x="124" y="243"/>
                    <a:pt x="124" y="243"/>
                  </a:cubicBezTo>
                  <a:cubicBezTo>
                    <a:pt x="97" y="269"/>
                    <a:pt x="97" y="269"/>
                    <a:pt x="97" y="269"/>
                  </a:cubicBezTo>
                  <a:cubicBezTo>
                    <a:pt x="95" y="271"/>
                    <a:pt x="92" y="271"/>
                    <a:pt x="90" y="269"/>
                  </a:cubicBezTo>
                  <a:cubicBezTo>
                    <a:pt x="88" y="267"/>
                    <a:pt x="88" y="264"/>
                    <a:pt x="90" y="262"/>
                  </a:cubicBezTo>
                  <a:cubicBezTo>
                    <a:pt x="124" y="229"/>
                    <a:pt x="124" y="229"/>
                    <a:pt x="124" y="229"/>
                  </a:cubicBezTo>
                  <a:cubicBezTo>
                    <a:pt x="124" y="204"/>
                    <a:pt x="124" y="204"/>
                    <a:pt x="124" y="204"/>
                  </a:cubicBezTo>
                  <a:cubicBezTo>
                    <a:pt x="110" y="174"/>
                    <a:pt x="110" y="174"/>
                    <a:pt x="110" y="174"/>
                  </a:cubicBezTo>
                  <a:cubicBezTo>
                    <a:pt x="77" y="177"/>
                    <a:pt x="77" y="177"/>
                    <a:pt x="77" y="177"/>
                  </a:cubicBezTo>
                  <a:cubicBezTo>
                    <a:pt x="76" y="177"/>
                    <a:pt x="76" y="177"/>
                    <a:pt x="76" y="177"/>
                  </a:cubicBezTo>
                  <a:cubicBezTo>
                    <a:pt x="58" y="188"/>
                    <a:pt x="58" y="188"/>
                    <a:pt x="58" y="188"/>
                  </a:cubicBezTo>
                  <a:cubicBezTo>
                    <a:pt x="46" y="233"/>
                    <a:pt x="46" y="233"/>
                    <a:pt x="46" y="233"/>
                  </a:cubicBezTo>
                  <a:cubicBezTo>
                    <a:pt x="45" y="235"/>
                    <a:pt x="43" y="237"/>
                    <a:pt x="41" y="237"/>
                  </a:cubicBezTo>
                  <a:cubicBezTo>
                    <a:pt x="40" y="237"/>
                    <a:pt x="40" y="237"/>
                    <a:pt x="40" y="237"/>
                  </a:cubicBezTo>
                  <a:cubicBezTo>
                    <a:pt x="37" y="236"/>
                    <a:pt x="35" y="233"/>
                    <a:pt x="36" y="230"/>
                  </a:cubicBezTo>
                  <a:cubicBezTo>
                    <a:pt x="46" y="195"/>
                    <a:pt x="46" y="195"/>
                    <a:pt x="46" y="195"/>
                  </a:cubicBezTo>
                  <a:cubicBezTo>
                    <a:pt x="9" y="216"/>
                    <a:pt x="9" y="216"/>
                    <a:pt x="9" y="216"/>
                  </a:cubicBezTo>
                  <a:cubicBezTo>
                    <a:pt x="9" y="216"/>
                    <a:pt x="8" y="216"/>
                    <a:pt x="7" y="216"/>
                  </a:cubicBezTo>
                  <a:cubicBezTo>
                    <a:pt x="5" y="216"/>
                    <a:pt x="3" y="215"/>
                    <a:pt x="3" y="214"/>
                  </a:cubicBezTo>
                  <a:cubicBezTo>
                    <a:pt x="1" y="211"/>
                    <a:pt x="2" y="208"/>
                    <a:pt x="4" y="207"/>
                  </a:cubicBezTo>
                  <a:cubicBezTo>
                    <a:pt x="41" y="186"/>
                    <a:pt x="41" y="186"/>
                    <a:pt x="41" y="186"/>
                  </a:cubicBezTo>
                  <a:cubicBezTo>
                    <a:pt x="5" y="176"/>
                    <a:pt x="5" y="176"/>
                    <a:pt x="5" y="176"/>
                  </a:cubicBezTo>
                  <a:cubicBezTo>
                    <a:pt x="2" y="175"/>
                    <a:pt x="0" y="173"/>
                    <a:pt x="1" y="170"/>
                  </a:cubicBezTo>
                  <a:cubicBezTo>
                    <a:pt x="2" y="167"/>
                    <a:pt x="4" y="166"/>
                    <a:pt x="7" y="166"/>
                  </a:cubicBezTo>
                  <a:cubicBezTo>
                    <a:pt x="53" y="179"/>
                    <a:pt x="53" y="179"/>
                    <a:pt x="53" y="179"/>
                  </a:cubicBezTo>
                  <a:cubicBezTo>
                    <a:pt x="74" y="167"/>
                    <a:pt x="74" y="167"/>
                    <a:pt x="74" y="167"/>
                  </a:cubicBezTo>
                  <a:cubicBezTo>
                    <a:pt x="92" y="142"/>
                    <a:pt x="92" y="142"/>
                    <a:pt x="92" y="142"/>
                  </a:cubicBezTo>
                  <a:cubicBezTo>
                    <a:pt x="73" y="116"/>
                    <a:pt x="73" y="116"/>
                    <a:pt x="73" y="116"/>
                  </a:cubicBezTo>
                  <a:cubicBezTo>
                    <a:pt x="52" y="104"/>
                    <a:pt x="52" y="104"/>
                    <a:pt x="52" y="104"/>
                  </a:cubicBezTo>
                  <a:cubicBezTo>
                    <a:pt x="8" y="116"/>
                    <a:pt x="8" y="116"/>
                    <a:pt x="8" y="116"/>
                  </a:cubicBezTo>
                  <a:cubicBezTo>
                    <a:pt x="7" y="116"/>
                    <a:pt x="7" y="116"/>
                    <a:pt x="7" y="116"/>
                  </a:cubicBezTo>
                  <a:cubicBezTo>
                    <a:pt x="4" y="116"/>
                    <a:pt x="2" y="115"/>
                    <a:pt x="2" y="113"/>
                  </a:cubicBezTo>
                  <a:cubicBezTo>
                    <a:pt x="1" y="110"/>
                    <a:pt x="3" y="107"/>
                    <a:pt x="5" y="107"/>
                  </a:cubicBezTo>
                  <a:cubicBezTo>
                    <a:pt x="40" y="97"/>
                    <a:pt x="40" y="97"/>
                    <a:pt x="40" y="97"/>
                  </a:cubicBezTo>
                  <a:cubicBezTo>
                    <a:pt x="4" y="76"/>
                    <a:pt x="4" y="76"/>
                    <a:pt x="4" y="76"/>
                  </a:cubicBezTo>
                  <a:cubicBezTo>
                    <a:pt x="1" y="75"/>
                    <a:pt x="0" y="72"/>
                    <a:pt x="2" y="69"/>
                  </a:cubicBezTo>
                  <a:cubicBezTo>
                    <a:pt x="3" y="67"/>
                    <a:pt x="6" y="66"/>
                    <a:pt x="9" y="67"/>
                  </a:cubicBezTo>
                  <a:cubicBezTo>
                    <a:pt x="47" y="89"/>
                    <a:pt x="47" y="89"/>
                    <a:pt x="47" y="89"/>
                  </a:cubicBezTo>
                  <a:cubicBezTo>
                    <a:pt x="37" y="52"/>
                    <a:pt x="37" y="52"/>
                    <a:pt x="37" y="52"/>
                  </a:cubicBezTo>
                  <a:cubicBezTo>
                    <a:pt x="36" y="49"/>
                    <a:pt x="38" y="47"/>
                    <a:pt x="40" y="46"/>
                  </a:cubicBezTo>
                  <a:cubicBezTo>
                    <a:pt x="43" y="45"/>
                    <a:pt x="46" y="47"/>
                    <a:pt x="46" y="49"/>
                  </a:cubicBezTo>
                  <a:cubicBezTo>
                    <a:pt x="59" y="97"/>
                    <a:pt x="59" y="97"/>
                    <a:pt x="59" y="97"/>
                  </a:cubicBezTo>
                  <a:cubicBezTo>
                    <a:pt x="76" y="107"/>
                    <a:pt x="76" y="107"/>
                    <a:pt x="76" y="107"/>
                  </a:cubicBezTo>
                  <a:cubicBezTo>
                    <a:pt x="76" y="107"/>
                    <a:pt x="76" y="107"/>
                    <a:pt x="77" y="107"/>
                  </a:cubicBezTo>
                  <a:cubicBezTo>
                    <a:pt x="110" y="110"/>
                    <a:pt x="110" y="110"/>
                    <a:pt x="110" y="110"/>
                  </a:cubicBezTo>
                  <a:cubicBezTo>
                    <a:pt x="124" y="80"/>
                    <a:pt x="124" y="80"/>
                    <a:pt x="124" y="80"/>
                  </a:cubicBezTo>
                  <a:cubicBezTo>
                    <a:pt x="124" y="60"/>
                    <a:pt x="124" y="60"/>
                    <a:pt x="124" y="60"/>
                  </a:cubicBezTo>
                  <a:cubicBezTo>
                    <a:pt x="91" y="27"/>
                    <a:pt x="91" y="27"/>
                    <a:pt x="91" y="27"/>
                  </a:cubicBezTo>
                  <a:cubicBezTo>
                    <a:pt x="89" y="25"/>
                    <a:pt x="89" y="22"/>
                    <a:pt x="91" y="20"/>
                  </a:cubicBezTo>
                  <a:cubicBezTo>
                    <a:pt x="93" y="18"/>
                    <a:pt x="96" y="18"/>
                    <a:pt x="98" y="20"/>
                  </a:cubicBezTo>
                  <a:cubicBezTo>
                    <a:pt x="124" y="46"/>
                    <a:pt x="124" y="46"/>
                    <a:pt x="124" y="46"/>
                  </a:cubicBezTo>
                  <a:cubicBezTo>
                    <a:pt x="124" y="5"/>
                    <a:pt x="124" y="5"/>
                    <a:pt x="124" y="5"/>
                  </a:cubicBezTo>
                  <a:cubicBezTo>
                    <a:pt x="124" y="2"/>
                    <a:pt x="126" y="0"/>
                    <a:pt x="129" y="0"/>
                  </a:cubicBezTo>
                  <a:cubicBezTo>
                    <a:pt x="131" y="0"/>
                    <a:pt x="134" y="2"/>
                    <a:pt x="134" y="5"/>
                  </a:cubicBezTo>
                  <a:cubicBezTo>
                    <a:pt x="134" y="47"/>
                    <a:pt x="134" y="47"/>
                    <a:pt x="134" y="47"/>
                  </a:cubicBezTo>
                  <a:cubicBezTo>
                    <a:pt x="161" y="20"/>
                    <a:pt x="161" y="20"/>
                    <a:pt x="161" y="20"/>
                  </a:cubicBezTo>
                  <a:cubicBezTo>
                    <a:pt x="163" y="18"/>
                    <a:pt x="166" y="18"/>
                    <a:pt x="168" y="20"/>
                  </a:cubicBezTo>
                  <a:cubicBezTo>
                    <a:pt x="170" y="22"/>
                    <a:pt x="170" y="25"/>
                    <a:pt x="168" y="27"/>
                  </a:cubicBezTo>
                  <a:cubicBezTo>
                    <a:pt x="134" y="61"/>
                    <a:pt x="134" y="61"/>
                    <a:pt x="134" y="61"/>
                  </a:cubicBezTo>
                  <a:cubicBezTo>
                    <a:pt x="134" y="80"/>
                    <a:pt x="134" y="80"/>
                    <a:pt x="134" y="80"/>
                  </a:cubicBezTo>
                  <a:cubicBezTo>
                    <a:pt x="147" y="110"/>
                    <a:pt x="147" y="110"/>
                    <a:pt x="147" y="110"/>
                  </a:cubicBezTo>
                  <a:cubicBezTo>
                    <a:pt x="179" y="107"/>
                    <a:pt x="179" y="107"/>
                    <a:pt x="179" y="107"/>
                  </a:cubicBezTo>
                  <a:cubicBezTo>
                    <a:pt x="196" y="97"/>
                    <a:pt x="196" y="97"/>
                    <a:pt x="196" y="97"/>
                  </a:cubicBezTo>
                  <a:cubicBezTo>
                    <a:pt x="209" y="50"/>
                    <a:pt x="209" y="50"/>
                    <a:pt x="209" y="50"/>
                  </a:cubicBezTo>
                  <a:cubicBezTo>
                    <a:pt x="210" y="47"/>
                    <a:pt x="212" y="46"/>
                    <a:pt x="215" y="47"/>
                  </a:cubicBezTo>
                  <a:cubicBezTo>
                    <a:pt x="218" y="47"/>
                    <a:pt x="219" y="50"/>
                    <a:pt x="219" y="53"/>
                  </a:cubicBezTo>
                  <a:cubicBezTo>
                    <a:pt x="209" y="90"/>
                    <a:pt x="209" y="90"/>
                    <a:pt x="209" y="90"/>
                  </a:cubicBezTo>
                  <a:cubicBezTo>
                    <a:pt x="247" y="68"/>
                    <a:pt x="247" y="68"/>
                    <a:pt x="247" y="68"/>
                  </a:cubicBezTo>
                  <a:cubicBezTo>
                    <a:pt x="249" y="66"/>
                    <a:pt x="252" y="67"/>
                    <a:pt x="254" y="70"/>
                  </a:cubicBezTo>
                  <a:cubicBezTo>
                    <a:pt x="255" y="72"/>
                    <a:pt x="254" y="75"/>
                    <a:pt x="252" y="76"/>
                  </a:cubicBezTo>
                  <a:cubicBezTo>
                    <a:pt x="215" y="98"/>
                    <a:pt x="215" y="98"/>
                    <a:pt x="215" y="98"/>
                  </a:cubicBezTo>
                  <a:cubicBezTo>
                    <a:pt x="250" y="107"/>
                    <a:pt x="250" y="107"/>
                    <a:pt x="250" y="107"/>
                  </a:cubicBezTo>
                  <a:cubicBezTo>
                    <a:pt x="253" y="108"/>
                    <a:pt x="254" y="111"/>
                    <a:pt x="254" y="113"/>
                  </a:cubicBezTo>
                  <a:cubicBezTo>
                    <a:pt x="253" y="116"/>
                    <a:pt x="251" y="117"/>
                    <a:pt x="249" y="117"/>
                  </a:cubicBezTo>
                  <a:cubicBezTo>
                    <a:pt x="248" y="117"/>
                    <a:pt x="248" y="117"/>
                    <a:pt x="247" y="117"/>
                  </a:cubicBezTo>
                  <a:cubicBezTo>
                    <a:pt x="203" y="105"/>
                    <a:pt x="203" y="105"/>
                    <a:pt x="203" y="105"/>
                  </a:cubicBezTo>
                  <a:cubicBezTo>
                    <a:pt x="185" y="115"/>
                    <a:pt x="185" y="115"/>
                    <a:pt x="185" y="115"/>
                  </a:cubicBezTo>
                  <a:cubicBezTo>
                    <a:pt x="174" y="131"/>
                    <a:pt x="174" y="131"/>
                    <a:pt x="174" y="131"/>
                  </a:cubicBezTo>
                  <a:cubicBezTo>
                    <a:pt x="172" y="133"/>
                    <a:pt x="169" y="133"/>
                    <a:pt x="167" y="132"/>
                  </a:cubicBezTo>
                  <a:cubicBezTo>
                    <a:pt x="164" y="130"/>
                    <a:pt x="164" y="127"/>
                    <a:pt x="166" y="125"/>
                  </a:cubicBezTo>
                  <a:cubicBezTo>
                    <a:pt x="171" y="118"/>
                    <a:pt x="171" y="118"/>
                    <a:pt x="171" y="118"/>
                  </a:cubicBezTo>
                  <a:cubicBezTo>
                    <a:pt x="144" y="121"/>
                    <a:pt x="144" y="121"/>
                    <a:pt x="144" y="121"/>
                  </a:cubicBezTo>
                  <a:cubicBezTo>
                    <a:pt x="142" y="121"/>
                    <a:pt x="140" y="120"/>
                    <a:pt x="139" y="118"/>
                  </a:cubicBezTo>
                  <a:cubicBezTo>
                    <a:pt x="129" y="93"/>
                    <a:pt x="129" y="93"/>
                    <a:pt x="129" y="93"/>
                  </a:cubicBezTo>
                  <a:cubicBezTo>
                    <a:pt x="118" y="118"/>
                    <a:pt x="118" y="118"/>
                    <a:pt x="118" y="118"/>
                  </a:cubicBezTo>
                  <a:cubicBezTo>
                    <a:pt x="117" y="120"/>
                    <a:pt x="115" y="121"/>
                    <a:pt x="113" y="121"/>
                  </a:cubicBezTo>
                  <a:cubicBezTo>
                    <a:pt x="87" y="118"/>
                    <a:pt x="87" y="118"/>
                    <a:pt x="87" y="118"/>
                  </a:cubicBezTo>
                  <a:cubicBezTo>
                    <a:pt x="102" y="139"/>
                    <a:pt x="102" y="139"/>
                    <a:pt x="102" y="139"/>
                  </a:cubicBezTo>
                  <a:cubicBezTo>
                    <a:pt x="104" y="141"/>
                    <a:pt x="104" y="143"/>
                    <a:pt x="102" y="145"/>
                  </a:cubicBezTo>
                  <a:cubicBezTo>
                    <a:pt x="87" y="166"/>
                    <a:pt x="87" y="166"/>
                    <a:pt x="87" y="166"/>
                  </a:cubicBezTo>
                  <a:cubicBezTo>
                    <a:pt x="113" y="163"/>
                    <a:pt x="113" y="163"/>
                    <a:pt x="113" y="163"/>
                  </a:cubicBezTo>
                  <a:cubicBezTo>
                    <a:pt x="115" y="163"/>
                    <a:pt x="117" y="164"/>
                    <a:pt x="118" y="166"/>
                  </a:cubicBezTo>
                  <a:cubicBezTo>
                    <a:pt x="129" y="190"/>
                    <a:pt x="129" y="190"/>
                    <a:pt x="129" y="190"/>
                  </a:cubicBezTo>
                  <a:cubicBezTo>
                    <a:pt x="139" y="166"/>
                    <a:pt x="139" y="166"/>
                    <a:pt x="139" y="166"/>
                  </a:cubicBezTo>
                  <a:cubicBezTo>
                    <a:pt x="140" y="164"/>
                    <a:pt x="142" y="163"/>
                    <a:pt x="144" y="163"/>
                  </a:cubicBezTo>
                  <a:cubicBezTo>
                    <a:pt x="171" y="166"/>
                    <a:pt x="171" y="166"/>
                    <a:pt x="171" y="166"/>
                  </a:cubicBezTo>
                  <a:cubicBezTo>
                    <a:pt x="155" y="145"/>
                    <a:pt x="155" y="145"/>
                    <a:pt x="155" y="145"/>
                  </a:cubicBezTo>
                  <a:cubicBezTo>
                    <a:pt x="153" y="143"/>
                    <a:pt x="154" y="140"/>
                    <a:pt x="156" y="138"/>
                  </a:cubicBezTo>
                  <a:cubicBezTo>
                    <a:pt x="158" y="136"/>
                    <a:pt x="162" y="137"/>
                    <a:pt x="163" y="139"/>
                  </a:cubicBezTo>
                  <a:cubicBezTo>
                    <a:pt x="185" y="168"/>
                    <a:pt x="185" y="168"/>
                    <a:pt x="185" y="168"/>
                  </a:cubicBezTo>
                  <a:cubicBezTo>
                    <a:pt x="202" y="179"/>
                    <a:pt x="202" y="179"/>
                    <a:pt x="202" y="179"/>
                  </a:cubicBezTo>
                  <a:cubicBezTo>
                    <a:pt x="248" y="166"/>
                    <a:pt x="248" y="166"/>
                    <a:pt x="248" y="166"/>
                  </a:cubicBezTo>
                  <a:cubicBezTo>
                    <a:pt x="250" y="166"/>
                    <a:pt x="253" y="167"/>
                    <a:pt x="254" y="170"/>
                  </a:cubicBezTo>
                  <a:cubicBezTo>
                    <a:pt x="254" y="173"/>
                    <a:pt x="253" y="175"/>
                    <a:pt x="250" y="176"/>
                  </a:cubicBezTo>
                  <a:cubicBezTo>
                    <a:pt x="214" y="186"/>
                    <a:pt x="214" y="186"/>
                    <a:pt x="214" y="186"/>
                  </a:cubicBezTo>
                  <a:cubicBezTo>
                    <a:pt x="251" y="207"/>
                    <a:pt x="251" y="207"/>
                    <a:pt x="251" y="207"/>
                  </a:cubicBezTo>
                  <a:cubicBezTo>
                    <a:pt x="254" y="208"/>
                    <a:pt x="255" y="211"/>
                    <a:pt x="253" y="21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noProof="0" dirty="0"/>
            </a:p>
          </p:txBody>
        </p:sp>
      </p:grpSp>
      <p:grpSp>
        <p:nvGrpSpPr>
          <p:cNvPr id="76" name="Group 75">
            <a:extLst>
              <a:ext uri="{FF2B5EF4-FFF2-40B4-BE49-F238E27FC236}">
                <a16:creationId xmlns:a16="http://schemas.microsoft.com/office/drawing/2014/main" id="{236F4739-5420-F579-DBFE-D8E91F929DB4}"/>
              </a:ext>
            </a:extLst>
          </p:cNvPr>
          <p:cNvGrpSpPr/>
          <p:nvPr/>
        </p:nvGrpSpPr>
        <p:grpSpPr>
          <a:xfrm>
            <a:off x="4268267" y="1268760"/>
            <a:ext cx="1840086" cy="4032449"/>
            <a:chOff x="4268267" y="1340768"/>
            <a:chExt cx="1840086" cy="4032449"/>
          </a:xfrm>
        </p:grpSpPr>
        <p:grpSp>
          <p:nvGrpSpPr>
            <p:cNvPr id="66" name="Group 65">
              <a:extLst>
                <a:ext uri="{FF2B5EF4-FFF2-40B4-BE49-F238E27FC236}">
                  <a16:creationId xmlns:a16="http://schemas.microsoft.com/office/drawing/2014/main" id="{CEF3B7CC-5199-5A69-FDA0-92834E38DACF}"/>
                </a:ext>
              </a:extLst>
            </p:cNvPr>
            <p:cNvGrpSpPr/>
            <p:nvPr/>
          </p:nvGrpSpPr>
          <p:grpSpPr>
            <a:xfrm>
              <a:off x="4268267" y="1340768"/>
              <a:ext cx="1840086" cy="4032449"/>
              <a:chOff x="4268267" y="1340768"/>
              <a:chExt cx="1840086" cy="4032449"/>
            </a:xfrm>
          </p:grpSpPr>
          <p:sp>
            <p:nvSpPr>
              <p:cNvPr id="8" name="Prostokąt zaokrąglony 24">
                <a:extLst>
                  <a:ext uri="{FF2B5EF4-FFF2-40B4-BE49-F238E27FC236}">
                    <a16:creationId xmlns:a16="http://schemas.microsoft.com/office/drawing/2014/main" id="{13C928B5-2E5B-4635-B6CA-5852C2D80896}"/>
                  </a:ext>
                </a:extLst>
              </p:cNvPr>
              <p:cNvSpPr/>
              <p:nvPr/>
            </p:nvSpPr>
            <p:spPr>
              <a:xfrm>
                <a:off x="4456230" y="1870181"/>
                <a:ext cx="1540462" cy="3462136"/>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tIns="108000" rtlCol="0">
                <a:noAutofit/>
              </a:bodyPr>
              <a:lstStyle/>
              <a:p>
                <a:pPr marL="171450" indent="-171450">
                  <a:spcAft>
                    <a:spcPts val="600"/>
                  </a:spcAft>
                  <a:buClr>
                    <a:srgbClr val="004B85"/>
                  </a:buClr>
                  <a:buFont typeface="Arial" panose="020B0604020202020204" pitchFamily="34" charset="0"/>
                  <a:buChar char="•"/>
                </a:pPr>
                <a:r>
                  <a:rPr lang="en-US" sz="1200" noProof="0">
                    <a:solidFill>
                      <a:prstClr val="black"/>
                    </a:solidFill>
                  </a:rPr>
                  <a:t>Feb 9: Super Bowl</a:t>
                </a:r>
              </a:p>
              <a:p>
                <a:pPr marL="171450" indent="-171450">
                  <a:spcAft>
                    <a:spcPts val="600"/>
                  </a:spcAft>
                  <a:buClr>
                    <a:srgbClr val="004B85"/>
                  </a:buClr>
                  <a:buFont typeface="Arial" panose="020B0604020202020204" pitchFamily="34" charset="0"/>
                  <a:buChar char="•"/>
                </a:pPr>
                <a:r>
                  <a:rPr lang="en-US" sz="1200" noProof="0" dirty="0">
                    <a:solidFill>
                      <a:prstClr val="black"/>
                    </a:solidFill>
                  </a:rPr>
                  <a:t>Feb 14: </a:t>
                </a:r>
                <a:br>
                  <a:rPr lang="en-US" sz="1200" noProof="0" dirty="0">
                    <a:solidFill>
                      <a:prstClr val="black"/>
                    </a:solidFill>
                  </a:rPr>
                </a:br>
                <a:r>
                  <a:rPr lang="en-US" sz="1200" noProof="0" dirty="0">
                    <a:solidFill>
                      <a:prstClr val="black"/>
                    </a:solidFill>
                  </a:rPr>
                  <a:t>Valentine’s day</a:t>
                </a:r>
              </a:p>
              <a:p>
                <a:pPr marL="171450" indent="-171450">
                  <a:spcAft>
                    <a:spcPts val="600"/>
                  </a:spcAft>
                  <a:buClr>
                    <a:srgbClr val="004B85"/>
                  </a:buClr>
                  <a:buFont typeface="Arial" panose="020B0604020202020204" pitchFamily="34" charset="0"/>
                  <a:buChar char="•"/>
                </a:pPr>
                <a:r>
                  <a:rPr lang="en-US" sz="1200" noProof="0" dirty="0">
                    <a:solidFill>
                      <a:prstClr val="black"/>
                    </a:solidFill>
                  </a:rPr>
                  <a:t>Feb 16: </a:t>
                </a:r>
                <a:br>
                  <a:rPr lang="en-US" sz="1200" noProof="0" dirty="0">
                    <a:solidFill>
                      <a:prstClr val="black"/>
                    </a:solidFill>
                  </a:rPr>
                </a:br>
                <a:r>
                  <a:rPr lang="en-US" sz="1200" noProof="0" dirty="0">
                    <a:solidFill>
                      <a:prstClr val="black"/>
                    </a:solidFill>
                  </a:rPr>
                  <a:t>Presidents Day</a:t>
                </a:r>
              </a:p>
              <a:p>
                <a:pPr marL="171450" indent="-171450">
                  <a:spcAft>
                    <a:spcPts val="600"/>
                  </a:spcAft>
                  <a:buClr>
                    <a:srgbClr val="004B85"/>
                  </a:buClr>
                  <a:buFont typeface="Arial" panose="020B0604020202020204" pitchFamily="34" charset="0"/>
                  <a:buChar char="•"/>
                </a:pPr>
                <a:r>
                  <a:rPr lang="en-US" sz="1200" noProof="0" dirty="0">
                    <a:solidFill>
                      <a:prstClr val="black"/>
                    </a:solidFill>
                  </a:rPr>
                  <a:t>Feb 17: Chinese New Year</a:t>
                </a:r>
              </a:p>
              <a:p>
                <a:pPr marL="171450" indent="-171450">
                  <a:spcAft>
                    <a:spcPts val="600"/>
                  </a:spcAft>
                  <a:buClr>
                    <a:srgbClr val="004B85"/>
                  </a:buClr>
                  <a:buFont typeface="Arial" panose="020B0604020202020204" pitchFamily="34" charset="0"/>
                  <a:buChar char="•"/>
                </a:pPr>
                <a:endParaRPr lang="en-US" sz="1200" noProof="0" dirty="0">
                  <a:solidFill>
                    <a:prstClr val="black"/>
                  </a:solidFill>
                </a:endParaRPr>
              </a:p>
            </p:txBody>
          </p:sp>
          <p:grpSp>
            <p:nvGrpSpPr>
              <p:cNvPr id="13" name="Group 78">
                <a:extLst>
                  <a:ext uri="{FF2B5EF4-FFF2-40B4-BE49-F238E27FC236}">
                    <a16:creationId xmlns:a16="http://schemas.microsoft.com/office/drawing/2014/main" id="{F247DB48-6CA7-410E-A80B-F385431DBF20}"/>
                  </a:ext>
                </a:extLst>
              </p:cNvPr>
              <p:cNvGrpSpPr/>
              <p:nvPr/>
            </p:nvGrpSpPr>
            <p:grpSpPr>
              <a:xfrm>
                <a:off x="4268267" y="1340768"/>
                <a:ext cx="1840086" cy="696102"/>
                <a:chOff x="3141828" y="2846444"/>
                <a:chExt cx="1390930" cy="526186"/>
              </a:xfrm>
            </p:grpSpPr>
            <p:sp>
              <p:nvSpPr>
                <p:cNvPr id="14" name="Freeform 11">
                  <a:extLst>
                    <a:ext uri="{FF2B5EF4-FFF2-40B4-BE49-F238E27FC236}">
                      <a16:creationId xmlns:a16="http://schemas.microsoft.com/office/drawing/2014/main" id="{CD2F810F-8B73-4A8E-BC24-0BBCEBB31F50}"/>
                    </a:ext>
                  </a:extLst>
                </p:cNvPr>
                <p:cNvSpPr>
                  <a:spLocks/>
                </p:cNvSpPr>
                <p:nvPr/>
              </p:nvSpPr>
              <p:spPr bwMode="auto">
                <a:xfrm>
                  <a:off x="3141828" y="2846444"/>
                  <a:ext cx="1390930" cy="403283"/>
                </a:xfrm>
                <a:prstGeom prst="chevron">
                  <a:avLst>
                    <a:gd name="adj" fmla="val 20978"/>
                  </a:avLst>
                </a:prstGeom>
                <a:solidFill>
                  <a:schemeClr val="accent3">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noProof="0" dirty="0">
                      <a:solidFill>
                        <a:prstClr val="white"/>
                      </a:solidFill>
                      <a:ea typeface="Verdana" pitchFamily="34" charset="0"/>
                      <a:cs typeface="Verdana" pitchFamily="34" charset="0"/>
                    </a:rPr>
                    <a:t>February</a:t>
                  </a:r>
                </a:p>
              </p:txBody>
            </p:sp>
            <p:sp>
              <p:nvSpPr>
                <p:cNvPr id="15" name="Freeform 13">
                  <a:extLst>
                    <a:ext uri="{FF2B5EF4-FFF2-40B4-BE49-F238E27FC236}">
                      <a16:creationId xmlns:a16="http://schemas.microsoft.com/office/drawing/2014/main" id="{08B70D93-7055-45A8-AD3C-AEB67D4E5815}"/>
                    </a:ext>
                  </a:extLst>
                </p:cNvPr>
                <p:cNvSpPr>
                  <a:spLocks/>
                </p:cNvSpPr>
                <p:nvPr/>
              </p:nvSpPr>
              <p:spPr bwMode="auto">
                <a:xfrm>
                  <a:off x="3141829" y="3246630"/>
                  <a:ext cx="144000" cy="126000"/>
                </a:xfrm>
                <a:custGeom>
                  <a:avLst/>
                  <a:gdLst>
                    <a:gd name="T0" fmla="*/ 181 w 181"/>
                    <a:gd name="T1" fmla="*/ 183 h 183"/>
                    <a:gd name="T2" fmla="*/ 0 w 181"/>
                    <a:gd name="T3" fmla="*/ 0 h 183"/>
                    <a:gd name="T4" fmla="*/ 181 w 181"/>
                    <a:gd name="T5" fmla="*/ 0 h 183"/>
                    <a:gd name="T6" fmla="*/ 181 w 181"/>
                    <a:gd name="T7" fmla="*/ 183 h 183"/>
                  </a:gdLst>
                  <a:ahLst/>
                  <a:cxnLst>
                    <a:cxn ang="0">
                      <a:pos x="T0" y="T1"/>
                    </a:cxn>
                    <a:cxn ang="0">
                      <a:pos x="T2" y="T3"/>
                    </a:cxn>
                    <a:cxn ang="0">
                      <a:pos x="T4" y="T5"/>
                    </a:cxn>
                    <a:cxn ang="0">
                      <a:pos x="T6" y="T7"/>
                    </a:cxn>
                  </a:cxnLst>
                  <a:rect l="0" t="0" r="r" b="b"/>
                  <a:pathLst>
                    <a:path w="181" h="183">
                      <a:moveTo>
                        <a:pt x="181" y="183"/>
                      </a:moveTo>
                      <a:lnTo>
                        <a:pt x="0" y="0"/>
                      </a:lnTo>
                      <a:lnTo>
                        <a:pt x="181" y="0"/>
                      </a:lnTo>
                      <a:lnTo>
                        <a:pt x="181" y="183"/>
                      </a:lnTo>
                      <a:close/>
                    </a:path>
                  </a:pathLst>
                </a:custGeom>
                <a:solidFill>
                  <a:schemeClr val="accent3"/>
                </a:solidFill>
                <a:ln w="9525" cap="flat" cmpd="sng" algn="ctr">
                  <a:noFill/>
                  <a:prstDash val="soli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noProof="0" dirty="0">
                    <a:solidFill>
                      <a:prstClr val="white"/>
                    </a:solidFill>
                    <a:latin typeface="Calibri"/>
                  </a:endParaRPr>
                </a:p>
              </p:txBody>
            </p:sp>
          </p:grpSp>
          <p:sp>
            <p:nvSpPr>
              <p:cNvPr id="57" name="Prostokąt 56"/>
              <p:cNvSpPr/>
              <p:nvPr/>
            </p:nvSpPr>
            <p:spPr>
              <a:xfrm>
                <a:off x="4456231" y="5303305"/>
                <a:ext cx="1540461" cy="69912"/>
              </a:xfrm>
              <a:prstGeom prst="rect">
                <a:avLst/>
              </a:prstGeom>
              <a:solidFill>
                <a:schemeClr val="accent3">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noProof="0" dirty="0">
                  <a:solidFill>
                    <a:prstClr val="white"/>
                  </a:solidFill>
                  <a:ea typeface="Verdana" pitchFamily="34" charset="0"/>
                </a:endParaRPr>
              </a:p>
            </p:txBody>
          </p:sp>
        </p:grpSp>
        <p:sp>
          <p:nvSpPr>
            <p:cNvPr id="49" name="Freeform 6"/>
            <p:cNvSpPr>
              <a:spLocks noEditPoints="1"/>
            </p:cNvSpPr>
            <p:nvPr/>
          </p:nvSpPr>
          <p:spPr bwMode="auto">
            <a:xfrm>
              <a:off x="4881958" y="4457240"/>
              <a:ext cx="682751" cy="665922"/>
            </a:xfrm>
            <a:custGeom>
              <a:avLst/>
              <a:gdLst>
                <a:gd name="T0" fmla="*/ 289 w 295"/>
                <a:gd name="T1" fmla="*/ 129 h 288"/>
                <a:gd name="T2" fmla="*/ 151 w 295"/>
                <a:gd name="T3" fmla="*/ 287 h 288"/>
                <a:gd name="T4" fmla="*/ 148 w 295"/>
                <a:gd name="T5" fmla="*/ 288 h 288"/>
                <a:gd name="T6" fmla="*/ 145 w 295"/>
                <a:gd name="T7" fmla="*/ 287 h 288"/>
                <a:gd name="T8" fmla="*/ 7 w 295"/>
                <a:gd name="T9" fmla="*/ 129 h 288"/>
                <a:gd name="T10" fmla="*/ 49 w 295"/>
                <a:gd name="T11" fmla="*/ 27 h 288"/>
                <a:gd name="T12" fmla="*/ 148 w 295"/>
                <a:gd name="T13" fmla="*/ 54 h 288"/>
                <a:gd name="T14" fmla="*/ 247 w 295"/>
                <a:gd name="T15" fmla="*/ 27 h 288"/>
                <a:gd name="T16" fmla="*/ 249 w 295"/>
                <a:gd name="T17" fmla="*/ 34 h 288"/>
                <a:gd name="T18" fmla="*/ 242 w 295"/>
                <a:gd name="T19" fmla="*/ 36 h 288"/>
                <a:gd name="T20" fmla="*/ 152 w 295"/>
                <a:gd name="T21" fmla="*/ 66 h 288"/>
                <a:gd name="T22" fmla="*/ 148 w 295"/>
                <a:gd name="T23" fmla="*/ 69 h 288"/>
                <a:gd name="T24" fmla="*/ 143 w 295"/>
                <a:gd name="T25" fmla="*/ 66 h 288"/>
                <a:gd name="T26" fmla="*/ 53 w 295"/>
                <a:gd name="T27" fmla="*/ 36 h 288"/>
                <a:gd name="T28" fmla="*/ 17 w 295"/>
                <a:gd name="T29" fmla="*/ 127 h 288"/>
                <a:gd name="T30" fmla="*/ 148 w 295"/>
                <a:gd name="T31" fmla="*/ 277 h 288"/>
                <a:gd name="T32" fmla="*/ 279 w 295"/>
                <a:gd name="T33" fmla="*/ 127 h 288"/>
                <a:gd name="T34" fmla="*/ 267 w 295"/>
                <a:gd name="T35" fmla="*/ 59 h 288"/>
                <a:gd name="T36" fmla="*/ 268 w 295"/>
                <a:gd name="T37" fmla="*/ 52 h 288"/>
                <a:gd name="T38" fmla="*/ 275 w 295"/>
                <a:gd name="T39" fmla="*/ 54 h 288"/>
                <a:gd name="T40" fmla="*/ 289 w 295"/>
                <a:gd name="T41" fmla="*/ 129 h 288"/>
                <a:gd name="T42" fmla="*/ 54 w 295"/>
                <a:gd name="T43" fmla="*/ 146 h 288"/>
                <a:gd name="T44" fmla="*/ 47 w 295"/>
                <a:gd name="T45" fmla="*/ 144 h 288"/>
                <a:gd name="T46" fmla="*/ 45 w 295"/>
                <a:gd name="T47" fmla="*/ 151 h 288"/>
                <a:gd name="T48" fmla="*/ 117 w 295"/>
                <a:gd name="T49" fmla="*/ 234 h 288"/>
                <a:gd name="T50" fmla="*/ 120 w 295"/>
                <a:gd name="T51" fmla="*/ 236 h 288"/>
                <a:gd name="T52" fmla="*/ 124 w 295"/>
                <a:gd name="T53" fmla="*/ 234 h 288"/>
                <a:gd name="T54" fmla="*/ 123 w 295"/>
                <a:gd name="T55" fmla="*/ 227 h 288"/>
                <a:gd name="T56" fmla="*/ 54 w 295"/>
                <a:gd name="T57" fmla="*/ 14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5" h="288">
                  <a:moveTo>
                    <a:pt x="289" y="129"/>
                  </a:moveTo>
                  <a:cubicBezTo>
                    <a:pt x="271" y="205"/>
                    <a:pt x="156" y="284"/>
                    <a:pt x="151" y="287"/>
                  </a:cubicBezTo>
                  <a:cubicBezTo>
                    <a:pt x="150" y="288"/>
                    <a:pt x="149" y="288"/>
                    <a:pt x="148" y="288"/>
                  </a:cubicBezTo>
                  <a:cubicBezTo>
                    <a:pt x="147" y="288"/>
                    <a:pt x="146" y="288"/>
                    <a:pt x="145" y="287"/>
                  </a:cubicBezTo>
                  <a:cubicBezTo>
                    <a:pt x="140" y="284"/>
                    <a:pt x="21" y="209"/>
                    <a:pt x="7" y="129"/>
                  </a:cubicBezTo>
                  <a:cubicBezTo>
                    <a:pt x="0" y="92"/>
                    <a:pt x="14" y="44"/>
                    <a:pt x="49" y="27"/>
                  </a:cubicBezTo>
                  <a:cubicBezTo>
                    <a:pt x="103" y="1"/>
                    <a:pt x="137" y="38"/>
                    <a:pt x="148" y="54"/>
                  </a:cubicBezTo>
                  <a:cubicBezTo>
                    <a:pt x="160" y="38"/>
                    <a:pt x="195" y="0"/>
                    <a:pt x="247" y="27"/>
                  </a:cubicBezTo>
                  <a:cubicBezTo>
                    <a:pt x="249" y="28"/>
                    <a:pt x="250" y="31"/>
                    <a:pt x="249" y="34"/>
                  </a:cubicBezTo>
                  <a:cubicBezTo>
                    <a:pt x="247" y="36"/>
                    <a:pt x="244" y="37"/>
                    <a:pt x="242" y="36"/>
                  </a:cubicBezTo>
                  <a:cubicBezTo>
                    <a:pt x="186" y="6"/>
                    <a:pt x="154" y="64"/>
                    <a:pt x="152" y="66"/>
                  </a:cubicBezTo>
                  <a:cubicBezTo>
                    <a:pt x="151" y="68"/>
                    <a:pt x="150" y="69"/>
                    <a:pt x="148" y="69"/>
                  </a:cubicBezTo>
                  <a:cubicBezTo>
                    <a:pt x="146" y="69"/>
                    <a:pt x="144" y="68"/>
                    <a:pt x="143" y="66"/>
                  </a:cubicBezTo>
                  <a:cubicBezTo>
                    <a:pt x="142" y="64"/>
                    <a:pt x="113" y="8"/>
                    <a:pt x="53" y="36"/>
                  </a:cubicBezTo>
                  <a:cubicBezTo>
                    <a:pt x="23" y="51"/>
                    <a:pt x="11" y="95"/>
                    <a:pt x="17" y="127"/>
                  </a:cubicBezTo>
                  <a:cubicBezTo>
                    <a:pt x="29" y="196"/>
                    <a:pt x="130" y="265"/>
                    <a:pt x="148" y="277"/>
                  </a:cubicBezTo>
                  <a:cubicBezTo>
                    <a:pt x="165" y="264"/>
                    <a:pt x="264" y="193"/>
                    <a:pt x="279" y="127"/>
                  </a:cubicBezTo>
                  <a:cubicBezTo>
                    <a:pt x="284" y="105"/>
                    <a:pt x="280" y="79"/>
                    <a:pt x="267" y="59"/>
                  </a:cubicBezTo>
                  <a:cubicBezTo>
                    <a:pt x="265" y="57"/>
                    <a:pt x="266" y="54"/>
                    <a:pt x="268" y="52"/>
                  </a:cubicBezTo>
                  <a:cubicBezTo>
                    <a:pt x="270" y="51"/>
                    <a:pt x="273" y="51"/>
                    <a:pt x="275" y="54"/>
                  </a:cubicBezTo>
                  <a:cubicBezTo>
                    <a:pt x="290" y="76"/>
                    <a:pt x="295" y="104"/>
                    <a:pt x="289" y="129"/>
                  </a:cubicBezTo>
                  <a:close/>
                  <a:moveTo>
                    <a:pt x="54" y="146"/>
                  </a:moveTo>
                  <a:cubicBezTo>
                    <a:pt x="52" y="144"/>
                    <a:pt x="49" y="143"/>
                    <a:pt x="47" y="144"/>
                  </a:cubicBezTo>
                  <a:cubicBezTo>
                    <a:pt x="45" y="145"/>
                    <a:pt x="44" y="148"/>
                    <a:pt x="45" y="151"/>
                  </a:cubicBezTo>
                  <a:cubicBezTo>
                    <a:pt x="59" y="177"/>
                    <a:pt x="83" y="206"/>
                    <a:pt x="117" y="234"/>
                  </a:cubicBezTo>
                  <a:cubicBezTo>
                    <a:pt x="118" y="235"/>
                    <a:pt x="119" y="236"/>
                    <a:pt x="120" y="236"/>
                  </a:cubicBezTo>
                  <a:cubicBezTo>
                    <a:pt x="121" y="236"/>
                    <a:pt x="123" y="235"/>
                    <a:pt x="124" y="234"/>
                  </a:cubicBezTo>
                  <a:cubicBezTo>
                    <a:pt x="126" y="232"/>
                    <a:pt x="125" y="229"/>
                    <a:pt x="123" y="227"/>
                  </a:cubicBezTo>
                  <a:cubicBezTo>
                    <a:pt x="90" y="199"/>
                    <a:pt x="67" y="172"/>
                    <a:pt x="54" y="14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noProof="0" dirty="0"/>
            </a:p>
          </p:txBody>
        </p:sp>
      </p:grpSp>
      <p:grpSp>
        <p:nvGrpSpPr>
          <p:cNvPr id="74" name="Group 73">
            <a:extLst>
              <a:ext uri="{FF2B5EF4-FFF2-40B4-BE49-F238E27FC236}">
                <a16:creationId xmlns:a16="http://schemas.microsoft.com/office/drawing/2014/main" id="{0F8271C2-9A27-324D-F820-956356840A69}"/>
              </a:ext>
            </a:extLst>
          </p:cNvPr>
          <p:cNvGrpSpPr/>
          <p:nvPr/>
        </p:nvGrpSpPr>
        <p:grpSpPr>
          <a:xfrm>
            <a:off x="7908949" y="1268760"/>
            <a:ext cx="1840086" cy="4032449"/>
            <a:chOff x="7908949" y="1340768"/>
            <a:chExt cx="1840086" cy="4032449"/>
          </a:xfrm>
        </p:grpSpPr>
        <p:grpSp>
          <p:nvGrpSpPr>
            <p:cNvPr id="68" name="Group 67">
              <a:extLst>
                <a:ext uri="{FF2B5EF4-FFF2-40B4-BE49-F238E27FC236}">
                  <a16:creationId xmlns:a16="http://schemas.microsoft.com/office/drawing/2014/main" id="{FD28396C-53BF-D95D-C110-6B083FFEA6C2}"/>
                </a:ext>
              </a:extLst>
            </p:cNvPr>
            <p:cNvGrpSpPr/>
            <p:nvPr/>
          </p:nvGrpSpPr>
          <p:grpSpPr>
            <a:xfrm>
              <a:off x="7908949" y="1340768"/>
              <a:ext cx="1840086" cy="4032449"/>
              <a:chOff x="7908949" y="1340768"/>
              <a:chExt cx="1840086" cy="4032449"/>
            </a:xfrm>
          </p:grpSpPr>
          <p:sp>
            <p:nvSpPr>
              <p:cNvPr id="32" name="Prostokąt zaokrąglony 24">
                <a:extLst>
                  <a:ext uri="{FF2B5EF4-FFF2-40B4-BE49-F238E27FC236}">
                    <a16:creationId xmlns:a16="http://schemas.microsoft.com/office/drawing/2014/main" id="{13C928B5-2E5B-4635-B6CA-5852C2D80896}"/>
                  </a:ext>
                </a:extLst>
              </p:cNvPr>
              <p:cNvSpPr/>
              <p:nvPr/>
            </p:nvSpPr>
            <p:spPr>
              <a:xfrm>
                <a:off x="8093785" y="1870182"/>
                <a:ext cx="1540462" cy="3462136"/>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tIns="108000" rtlCol="0">
                <a:noAutofit/>
              </a:bodyPr>
              <a:lstStyle/>
              <a:p>
                <a:pPr marL="171450" indent="-171450">
                  <a:spcAft>
                    <a:spcPts val="600"/>
                  </a:spcAft>
                  <a:buClr>
                    <a:srgbClr val="004B85"/>
                  </a:buClr>
                  <a:buFont typeface="Arial" panose="020B0604020202020204" pitchFamily="34" charset="0"/>
                  <a:buChar char="•"/>
                </a:pPr>
                <a:r>
                  <a:rPr lang="en-US" sz="1200" noProof="0" dirty="0">
                    <a:solidFill>
                      <a:prstClr val="black"/>
                    </a:solidFill>
                  </a:rPr>
                  <a:t>Apr 1: April’ Fool's Day</a:t>
                </a:r>
              </a:p>
              <a:p>
                <a:pPr marL="171450" indent="-171450">
                  <a:spcAft>
                    <a:spcPts val="600"/>
                  </a:spcAft>
                  <a:buClr>
                    <a:srgbClr val="004B85"/>
                  </a:buClr>
                  <a:buFont typeface="Arial" panose="020B0604020202020204" pitchFamily="34" charset="0"/>
                  <a:buChar char="•"/>
                </a:pPr>
                <a:r>
                  <a:rPr lang="en-US" sz="1200" noProof="0" dirty="0">
                    <a:solidFill>
                      <a:prstClr val="black"/>
                    </a:solidFill>
                  </a:rPr>
                  <a:t>Apr 5: Easter</a:t>
                </a:r>
              </a:p>
            </p:txBody>
          </p:sp>
          <p:grpSp>
            <p:nvGrpSpPr>
              <p:cNvPr id="33" name="Group 78">
                <a:extLst>
                  <a:ext uri="{FF2B5EF4-FFF2-40B4-BE49-F238E27FC236}">
                    <a16:creationId xmlns:a16="http://schemas.microsoft.com/office/drawing/2014/main" id="{F247DB48-6CA7-410E-A80B-F385431DBF20}"/>
                  </a:ext>
                </a:extLst>
              </p:cNvPr>
              <p:cNvGrpSpPr/>
              <p:nvPr/>
            </p:nvGrpSpPr>
            <p:grpSpPr>
              <a:xfrm>
                <a:off x="7908949" y="1340768"/>
                <a:ext cx="1840086" cy="696102"/>
                <a:chOff x="3141828" y="2846444"/>
                <a:chExt cx="1390930" cy="526186"/>
              </a:xfrm>
            </p:grpSpPr>
            <p:sp>
              <p:nvSpPr>
                <p:cNvPr id="41" name="Freeform 11">
                  <a:extLst>
                    <a:ext uri="{FF2B5EF4-FFF2-40B4-BE49-F238E27FC236}">
                      <a16:creationId xmlns:a16="http://schemas.microsoft.com/office/drawing/2014/main" id="{CD2F810F-8B73-4A8E-BC24-0BBCEBB31F50}"/>
                    </a:ext>
                  </a:extLst>
                </p:cNvPr>
                <p:cNvSpPr>
                  <a:spLocks/>
                </p:cNvSpPr>
                <p:nvPr/>
              </p:nvSpPr>
              <p:spPr bwMode="auto">
                <a:xfrm>
                  <a:off x="3141828" y="2846444"/>
                  <a:ext cx="1390930" cy="403283"/>
                </a:xfrm>
                <a:prstGeom prst="chevron">
                  <a:avLst>
                    <a:gd name="adj" fmla="val 20978"/>
                  </a:avLst>
                </a:prstGeom>
                <a:solidFill>
                  <a:schemeClr val="accent3">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noProof="0" dirty="0">
                      <a:solidFill>
                        <a:prstClr val="white"/>
                      </a:solidFill>
                      <a:ea typeface="Verdana" pitchFamily="34" charset="0"/>
                      <a:cs typeface="Verdana" pitchFamily="34" charset="0"/>
                    </a:rPr>
                    <a:t>April</a:t>
                  </a:r>
                </a:p>
              </p:txBody>
            </p:sp>
            <p:sp>
              <p:nvSpPr>
                <p:cNvPr id="43" name="Freeform 13">
                  <a:extLst>
                    <a:ext uri="{FF2B5EF4-FFF2-40B4-BE49-F238E27FC236}">
                      <a16:creationId xmlns:a16="http://schemas.microsoft.com/office/drawing/2014/main" id="{08B70D93-7055-45A8-AD3C-AEB67D4E5815}"/>
                    </a:ext>
                  </a:extLst>
                </p:cNvPr>
                <p:cNvSpPr>
                  <a:spLocks/>
                </p:cNvSpPr>
                <p:nvPr/>
              </p:nvSpPr>
              <p:spPr bwMode="auto">
                <a:xfrm>
                  <a:off x="3141829" y="3246630"/>
                  <a:ext cx="144000" cy="126000"/>
                </a:xfrm>
                <a:custGeom>
                  <a:avLst/>
                  <a:gdLst>
                    <a:gd name="T0" fmla="*/ 181 w 181"/>
                    <a:gd name="T1" fmla="*/ 183 h 183"/>
                    <a:gd name="T2" fmla="*/ 0 w 181"/>
                    <a:gd name="T3" fmla="*/ 0 h 183"/>
                    <a:gd name="T4" fmla="*/ 181 w 181"/>
                    <a:gd name="T5" fmla="*/ 0 h 183"/>
                    <a:gd name="T6" fmla="*/ 181 w 181"/>
                    <a:gd name="T7" fmla="*/ 183 h 183"/>
                  </a:gdLst>
                  <a:ahLst/>
                  <a:cxnLst>
                    <a:cxn ang="0">
                      <a:pos x="T0" y="T1"/>
                    </a:cxn>
                    <a:cxn ang="0">
                      <a:pos x="T2" y="T3"/>
                    </a:cxn>
                    <a:cxn ang="0">
                      <a:pos x="T4" y="T5"/>
                    </a:cxn>
                    <a:cxn ang="0">
                      <a:pos x="T6" y="T7"/>
                    </a:cxn>
                  </a:cxnLst>
                  <a:rect l="0" t="0" r="r" b="b"/>
                  <a:pathLst>
                    <a:path w="181" h="183">
                      <a:moveTo>
                        <a:pt x="181" y="183"/>
                      </a:moveTo>
                      <a:lnTo>
                        <a:pt x="0" y="0"/>
                      </a:lnTo>
                      <a:lnTo>
                        <a:pt x="181" y="0"/>
                      </a:lnTo>
                      <a:lnTo>
                        <a:pt x="181" y="183"/>
                      </a:lnTo>
                      <a:close/>
                    </a:path>
                  </a:pathLst>
                </a:custGeom>
                <a:solidFill>
                  <a:schemeClr val="accent3"/>
                </a:solidFill>
                <a:ln w="9525" cap="flat" cmpd="sng" algn="ctr">
                  <a:noFill/>
                  <a:prstDash val="soli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noProof="0" dirty="0">
                    <a:solidFill>
                      <a:prstClr val="white"/>
                    </a:solidFill>
                    <a:latin typeface="Calibri"/>
                  </a:endParaRPr>
                </a:p>
              </p:txBody>
            </p:sp>
          </p:grpSp>
          <p:sp>
            <p:nvSpPr>
              <p:cNvPr id="36" name="Prostokąt 35"/>
              <p:cNvSpPr/>
              <p:nvPr/>
            </p:nvSpPr>
            <p:spPr>
              <a:xfrm>
                <a:off x="8093786" y="5303305"/>
                <a:ext cx="1540461" cy="69912"/>
              </a:xfrm>
              <a:prstGeom prst="rect">
                <a:avLst/>
              </a:prstGeom>
              <a:solidFill>
                <a:schemeClr val="accent3">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noProof="0" dirty="0">
                  <a:solidFill>
                    <a:prstClr val="white"/>
                  </a:solidFill>
                  <a:ea typeface="Verdana" pitchFamily="34" charset="0"/>
                </a:endParaRPr>
              </a:p>
            </p:txBody>
          </p:sp>
        </p:grpSp>
        <p:sp>
          <p:nvSpPr>
            <p:cNvPr id="35" name="Freeform 11"/>
            <p:cNvSpPr>
              <a:spLocks noEditPoints="1"/>
            </p:cNvSpPr>
            <p:nvPr/>
          </p:nvSpPr>
          <p:spPr bwMode="auto">
            <a:xfrm>
              <a:off x="8608220" y="4404841"/>
              <a:ext cx="511590" cy="698329"/>
            </a:xfrm>
            <a:custGeom>
              <a:avLst/>
              <a:gdLst>
                <a:gd name="T0" fmla="*/ 156 w 196"/>
                <a:gd name="T1" fmla="*/ 48 h 267"/>
                <a:gd name="T2" fmla="*/ 183 w 196"/>
                <a:gd name="T3" fmla="*/ 117 h 267"/>
                <a:gd name="T4" fmla="*/ 132 w 196"/>
                <a:gd name="T5" fmla="*/ 115 h 267"/>
                <a:gd name="T6" fmla="*/ 98 w 196"/>
                <a:gd name="T7" fmla="*/ 142 h 267"/>
                <a:gd name="T8" fmla="*/ 65 w 196"/>
                <a:gd name="T9" fmla="*/ 115 h 267"/>
                <a:gd name="T10" fmla="*/ 13 w 196"/>
                <a:gd name="T11" fmla="*/ 116 h 267"/>
                <a:gd name="T12" fmla="*/ 136 w 196"/>
                <a:gd name="T13" fmla="*/ 33 h 267"/>
                <a:gd name="T14" fmla="*/ 143 w 196"/>
                <a:gd name="T15" fmla="*/ 26 h 267"/>
                <a:gd name="T16" fmla="*/ 0 w 196"/>
                <a:gd name="T17" fmla="*/ 147 h 267"/>
                <a:gd name="T18" fmla="*/ 196 w 196"/>
                <a:gd name="T19" fmla="*/ 147 h 267"/>
                <a:gd name="T20" fmla="*/ 35 w 196"/>
                <a:gd name="T21" fmla="*/ 153 h 267"/>
                <a:gd name="T22" fmla="*/ 42 w 196"/>
                <a:gd name="T23" fmla="*/ 153 h 267"/>
                <a:gd name="T24" fmla="*/ 95 w 196"/>
                <a:gd name="T25" fmla="*/ 152 h 267"/>
                <a:gd name="T26" fmla="*/ 102 w 196"/>
                <a:gd name="T27" fmla="*/ 152 h 267"/>
                <a:gd name="T28" fmla="*/ 155 w 196"/>
                <a:gd name="T29" fmla="*/ 152 h 267"/>
                <a:gd name="T30" fmla="*/ 162 w 196"/>
                <a:gd name="T31" fmla="*/ 152 h 267"/>
                <a:gd name="T32" fmla="*/ 186 w 196"/>
                <a:gd name="T33" fmla="*/ 147 h 267"/>
                <a:gd name="T34" fmla="*/ 158 w 196"/>
                <a:gd name="T35" fmla="*/ 200 h 267"/>
                <a:gd name="T36" fmla="*/ 128 w 196"/>
                <a:gd name="T37" fmla="*/ 172 h 267"/>
                <a:gd name="T38" fmla="*/ 98 w 196"/>
                <a:gd name="T39" fmla="*/ 200 h 267"/>
                <a:gd name="T40" fmla="*/ 68 w 196"/>
                <a:gd name="T41" fmla="*/ 172 h 267"/>
                <a:gd name="T42" fmla="*/ 39 w 196"/>
                <a:gd name="T43" fmla="*/ 200 h 267"/>
                <a:gd name="T44" fmla="*/ 12 w 196"/>
                <a:gd name="T45" fmla="*/ 173 h 267"/>
                <a:gd name="T46" fmla="*/ 11 w 196"/>
                <a:gd name="T47" fmla="*/ 128 h 267"/>
                <a:gd name="T48" fmla="*/ 98 w 196"/>
                <a:gd name="T49" fmla="*/ 257 h 267"/>
                <a:gd name="T50" fmla="*/ 35 w 196"/>
                <a:gd name="T51" fmla="*/ 211 h 267"/>
                <a:gd name="T52" fmla="*/ 42 w 196"/>
                <a:gd name="T53" fmla="*/ 211 h 267"/>
                <a:gd name="T54" fmla="*/ 95 w 196"/>
                <a:gd name="T55" fmla="*/ 211 h 267"/>
                <a:gd name="T56" fmla="*/ 102 w 196"/>
                <a:gd name="T57" fmla="*/ 211 h 267"/>
                <a:gd name="T58" fmla="*/ 155 w 196"/>
                <a:gd name="T59" fmla="*/ 210 h 267"/>
                <a:gd name="T60" fmla="*/ 162 w 196"/>
                <a:gd name="T61" fmla="*/ 210 h 267"/>
                <a:gd name="T62" fmla="*/ 98 w 196"/>
                <a:gd name="T63" fmla="*/ 257 h 267"/>
                <a:gd name="T64" fmla="*/ 81 w 196"/>
                <a:gd name="T65" fmla="*/ 54 h 267"/>
                <a:gd name="T66" fmla="*/ 50 w 196"/>
                <a:gd name="T67" fmla="*/ 97 h 267"/>
                <a:gd name="T68" fmla="*/ 46 w 196"/>
                <a:gd name="T69" fmla="*/ 90 h 267"/>
                <a:gd name="T70" fmla="*/ 80 w 196"/>
                <a:gd name="T71" fmla="*/ 4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6" h="267">
                  <a:moveTo>
                    <a:pt x="163" y="49"/>
                  </a:moveTo>
                  <a:cubicBezTo>
                    <a:pt x="161" y="47"/>
                    <a:pt x="158" y="46"/>
                    <a:pt x="156" y="48"/>
                  </a:cubicBezTo>
                  <a:cubicBezTo>
                    <a:pt x="153" y="50"/>
                    <a:pt x="153" y="53"/>
                    <a:pt x="154" y="55"/>
                  </a:cubicBezTo>
                  <a:cubicBezTo>
                    <a:pt x="168" y="74"/>
                    <a:pt x="178" y="96"/>
                    <a:pt x="183" y="117"/>
                  </a:cubicBezTo>
                  <a:cubicBezTo>
                    <a:pt x="158" y="142"/>
                    <a:pt x="158" y="142"/>
                    <a:pt x="158" y="142"/>
                  </a:cubicBezTo>
                  <a:cubicBezTo>
                    <a:pt x="132" y="115"/>
                    <a:pt x="132" y="115"/>
                    <a:pt x="132" y="115"/>
                  </a:cubicBezTo>
                  <a:cubicBezTo>
                    <a:pt x="130" y="113"/>
                    <a:pt x="127" y="113"/>
                    <a:pt x="125" y="115"/>
                  </a:cubicBezTo>
                  <a:cubicBezTo>
                    <a:pt x="98" y="142"/>
                    <a:pt x="98" y="142"/>
                    <a:pt x="98" y="142"/>
                  </a:cubicBezTo>
                  <a:cubicBezTo>
                    <a:pt x="72" y="115"/>
                    <a:pt x="72" y="115"/>
                    <a:pt x="72" y="115"/>
                  </a:cubicBezTo>
                  <a:cubicBezTo>
                    <a:pt x="70" y="113"/>
                    <a:pt x="67" y="113"/>
                    <a:pt x="65" y="115"/>
                  </a:cubicBezTo>
                  <a:cubicBezTo>
                    <a:pt x="39" y="142"/>
                    <a:pt x="39" y="142"/>
                    <a:pt x="39" y="142"/>
                  </a:cubicBezTo>
                  <a:cubicBezTo>
                    <a:pt x="13" y="116"/>
                    <a:pt x="13" y="116"/>
                    <a:pt x="13" y="116"/>
                  </a:cubicBezTo>
                  <a:cubicBezTo>
                    <a:pt x="27" y="58"/>
                    <a:pt x="74" y="10"/>
                    <a:pt x="98" y="10"/>
                  </a:cubicBezTo>
                  <a:cubicBezTo>
                    <a:pt x="108" y="10"/>
                    <a:pt x="122" y="19"/>
                    <a:pt x="136" y="33"/>
                  </a:cubicBezTo>
                  <a:cubicBezTo>
                    <a:pt x="138" y="35"/>
                    <a:pt x="141" y="35"/>
                    <a:pt x="143" y="33"/>
                  </a:cubicBezTo>
                  <a:cubicBezTo>
                    <a:pt x="145" y="31"/>
                    <a:pt x="145" y="28"/>
                    <a:pt x="143" y="26"/>
                  </a:cubicBezTo>
                  <a:cubicBezTo>
                    <a:pt x="127" y="10"/>
                    <a:pt x="111" y="0"/>
                    <a:pt x="98" y="0"/>
                  </a:cubicBezTo>
                  <a:cubicBezTo>
                    <a:pt x="63" y="0"/>
                    <a:pt x="0" y="74"/>
                    <a:pt x="0" y="147"/>
                  </a:cubicBezTo>
                  <a:cubicBezTo>
                    <a:pt x="0" y="217"/>
                    <a:pt x="41" y="267"/>
                    <a:pt x="98" y="267"/>
                  </a:cubicBezTo>
                  <a:cubicBezTo>
                    <a:pt x="155" y="267"/>
                    <a:pt x="196" y="217"/>
                    <a:pt x="196" y="147"/>
                  </a:cubicBezTo>
                  <a:cubicBezTo>
                    <a:pt x="196" y="115"/>
                    <a:pt x="184" y="80"/>
                    <a:pt x="163" y="49"/>
                  </a:cubicBezTo>
                  <a:close/>
                  <a:moveTo>
                    <a:pt x="35" y="153"/>
                  </a:moveTo>
                  <a:cubicBezTo>
                    <a:pt x="36" y="154"/>
                    <a:pt x="37" y="154"/>
                    <a:pt x="39" y="154"/>
                  </a:cubicBezTo>
                  <a:cubicBezTo>
                    <a:pt x="40" y="154"/>
                    <a:pt x="41" y="154"/>
                    <a:pt x="42" y="153"/>
                  </a:cubicBezTo>
                  <a:cubicBezTo>
                    <a:pt x="69" y="126"/>
                    <a:pt x="69" y="126"/>
                    <a:pt x="69" y="126"/>
                  </a:cubicBezTo>
                  <a:cubicBezTo>
                    <a:pt x="95" y="152"/>
                    <a:pt x="95" y="152"/>
                    <a:pt x="95" y="152"/>
                  </a:cubicBezTo>
                  <a:cubicBezTo>
                    <a:pt x="96" y="153"/>
                    <a:pt x="97" y="154"/>
                    <a:pt x="98" y="154"/>
                  </a:cubicBezTo>
                  <a:cubicBezTo>
                    <a:pt x="100" y="154"/>
                    <a:pt x="101" y="153"/>
                    <a:pt x="102" y="152"/>
                  </a:cubicBezTo>
                  <a:cubicBezTo>
                    <a:pt x="128" y="126"/>
                    <a:pt x="128" y="126"/>
                    <a:pt x="128" y="126"/>
                  </a:cubicBezTo>
                  <a:cubicBezTo>
                    <a:pt x="155" y="152"/>
                    <a:pt x="155" y="152"/>
                    <a:pt x="155" y="152"/>
                  </a:cubicBezTo>
                  <a:cubicBezTo>
                    <a:pt x="156" y="153"/>
                    <a:pt x="157" y="154"/>
                    <a:pt x="158" y="154"/>
                  </a:cubicBezTo>
                  <a:cubicBezTo>
                    <a:pt x="160" y="154"/>
                    <a:pt x="161" y="153"/>
                    <a:pt x="162" y="152"/>
                  </a:cubicBezTo>
                  <a:cubicBezTo>
                    <a:pt x="185" y="129"/>
                    <a:pt x="185" y="129"/>
                    <a:pt x="185" y="129"/>
                  </a:cubicBezTo>
                  <a:cubicBezTo>
                    <a:pt x="186" y="135"/>
                    <a:pt x="186" y="141"/>
                    <a:pt x="186" y="147"/>
                  </a:cubicBezTo>
                  <a:cubicBezTo>
                    <a:pt x="186" y="156"/>
                    <a:pt x="186" y="165"/>
                    <a:pt x="184" y="174"/>
                  </a:cubicBezTo>
                  <a:cubicBezTo>
                    <a:pt x="158" y="200"/>
                    <a:pt x="158" y="200"/>
                    <a:pt x="158" y="200"/>
                  </a:cubicBezTo>
                  <a:cubicBezTo>
                    <a:pt x="132" y="173"/>
                    <a:pt x="132" y="173"/>
                    <a:pt x="132" y="173"/>
                  </a:cubicBezTo>
                  <a:cubicBezTo>
                    <a:pt x="131" y="172"/>
                    <a:pt x="130" y="172"/>
                    <a:pt x="128" y="172"/>
                  </a:cubicBezTo>
                  <a:cubicBezTo>
                    <a:pt x="127" y="172"/>
                    <a:pt x="126" y="172"/>
                    <a:pt x="125" y="173"/>
                  </a:cubicBezTo>
                  <a:cubicBezTo>
                    <a:pt x="98" y="200"/>
                    <a:pt x="98" y="200"/>
                    <a:pt x="98" y="200"/>
                  </a:cubicBezTo>
                  <a:cubicBezTo>
                    <a:pt x="72" y="173"/>
                    <a:pt x="72" y="173"/>
                    <a:pt x="72" y="173"/>
                  </a:cubicBezTo>
                  <a:cubicBezTo>
                    <a:pt x="71" y="173"/>
                    <a:pt x="70" y="172"/>
                    <a:pt x="68" y="172"/>
                  </a:cubicBezTo>
                  <a:cubicBezTo>
                    <a:pt x="67" y="172"/>
                    <a:pt x="66" y="173"/>
                    <a:pt x="65" y="173"/>
                  </a:cubicBezTo>
                  <a:cubicBezTo>
                    <a:pt x="39" y="200"/>
                    <a:pt x="39" y="200"/>
                    <a:pt x="39" y="200"/>
                  </a:cubicBezTo>
                  <a:cubicBezTo>
                    <a:pt x="12" y="174"/>
                    <a:pt x="12" y="174"/>
                    <a:pt x="12" y="174"/>
                  </a:cubicBezTo>
                  <a:cubicBezTo>
                    <a:pt x="12" y="173"/>
                    <a:pt x="12" y="173"/>
                    <a:pt x="12" y="173"/>
                  </a:cubicBezTo>
                  <a:cubicBezTo>
                    <a:pt x="10" y="165"/>
                    <a:pt x="10" y="156"/>
                    <a:pt x="10" y="147"/>
                  </a:cubicBezTo>
                  <a:cubicBezTo>
                    <a:pt x="10" y="141"/>
                    <a:pt x="10" y="135"/>
                    <a:pt x="11" y="128"/>
                  </a:cubicBezTo>
                  <a:lnTo>
                    <a:pt x="35" y="153"/>
                  </a:lnTo>
                  <a:close/>
                  <a:moveTo>
                    <a:pt x="98" y="257"/>
                  </a:moveTo>
                  <a:cubicBezTo>
                    <a:pt x="59" y="257"/>
                    <a:pt x="29" y="232"/>
                    <a:pt x="16" y="192"/>
                  </a:cubicBezTo>
                  <a:cubicBezTo>
                    <a:pt x="35" y="211"/>
                    <a:pt x="35" y="211"/>
                    <a:pt x="35" y="211"/>
                  </a:cubicBezTo>
                  <a:cubicBezTo>
                    <a:pt x="36" y="212"/>
                    <a:pt x="37" y="212"/>
                    <a:pt x="39" y="212"/>
                  </a:cubicBezTo>
                  <a:cubicBezTo>
                    <a:pt x="40" y="212"/>
                    <a:pt x="41" y="212"/>
                    <a:pt x="42" y="211"/>
                  </a:cubicBezTo>
                  <a:cubicBezTo>
                    <a:pt x="68" y="184"/>
                    <a:pt x="68" y="184"/>
                    <a:pt x="68" y="184"/>
                  </a:cubicBezTo>
                  <a:cubicBezTo>
                    <a:pt x="95" y="211"/>
                    <a:pt x="95" y="211"/>
                    <a:pt x="95" y="211"/>
                  </a:cubicBezTo>
                  <a:cubicBezTo>
                    <a:pt x="96" y="211"/>
                    <a:pt x="97" y="212"/>
                    <a:pt x="98" y="212"/>
                  </a:cubicBezTo>
                  <a:cubicBezTo>
                    <a:pt x="100" y="212"/>
                    <a:pt x="101" y="211"/>
                    <a:pt x="102" y="211"/>
                  </a:cubicBezTo>
                  <a:cubicBezTo>
                    <a:pt x="128" y="184"/>
                    <a:pt x="128" y="184"/>
                    <a:pt x="128" y="184"/>
                  </a:cubicBezTo>
                  <a:cubicBezTo>
                    <a:pt x="155" y="210"/>
                    <a:pt x="155" y="210"/>
                    <a:pt x="155" y="210"/>
                  </a:cubicBezTo>
                  <a:cubicBezTo>
                    <a:pt x="155" y="211"/>
                    <a:pt x="157" y="212"/>
                    <a:pt x="158" y="212"/>
                  </a:cubicBezTo>
                  <a:cubicBezTo>
                    <a:pt x="159" y="212"/>
                    <a:pt x="161" y="211"/>
                    <a:pt x="162" y="210"/>
                  </a:cubicBezTo>
                  <a:cubicBezTo>
                    <a:pt x="180" y="192"/>
                    <a:pt x="180" y="192"/>
                    <a:pt x="180" y="192"/>
                  </a:cubicBezTo>
                  <a:cubicBezTo>
                    <a:pt x="167" y="232"/>
                    <a:pt x="137" y="257"/>
                    <a:pt x="98" y="257"/>
                  </a:cubicBezTo>
                  <a:close/>
                  <a:moveTo>
                    <a:pt x="80" y="47"/>
                  </a:moveTo>
                  <a:cubicBezTo>
                    <a:pt x="82" y="48"/>
                    <a:pt x="83" y="52"/>
                    <a:pt x="81" y="54"/>
                  </a:cubicBezTo>
                  <a:cubicBezTo>
                    <a:pt x="71" y="66"/>
                    <a:pt x="62" y="80"/>
                    <a:pt x="55" y="95"/>
                  </a:cubicBezTo>
                  <a:cubicBezTo>
                    <a:pt x="54" y="96"/>
                    <a:pt x="52" y="97"/>
                    <a:pt x="50" y="97"/>
                  </a:cubicBezTo>
                  <a:cubicBezTo>
                    <a:pt x="50" y="97"/>
                    <a:pt x="49" y="97"/>
                    <a:pt x="48" y="97"/>
                  </a:cubicBezTo>
                  <a:cubicBezTo>
                    <a:pt x="46" y="96"/>
                    <a:pt x="45" y="93"/>
                    <a:pt x="46" y="90"/>
                  </a:cubicBezTo>
                  <a:cubicBezTo>
                    <a:pt x="53" y="75"/>
                    <a:pt x="62" y="60"/>
                    <a:pt x="73" y="47"/>
                  </a:cubicBezTo>
                  <a:cubicBezTo>
                    <a:pt x="75" y="45"/>
                    <a:pt x="78" y="45"/>
                    <a:pt x="80" y="4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noProof="0" dirty="0"/>
            </a:p>
          </p:txBody>
        </p:sp>
      </p:grpSp>
      <p:grpSp>
        <p:nvGrpSpPr>
          <p:cNvPr id="73" name="Group 72">
            <a:extLst>
              <a:ext uri="{FF2B5EF4-FFF2-40B4-BE49-F238E27FC236}">
                <a16:creationId xmlns:a16="http://schemas.microsoft.com/office/drawing/2014/main" id="{6134FF20-66AE-977E-6922-6CECE0317EE7}"/>
              </a:ext>
            </a:extLst>
          </p:cNvPr>
          <p:cNvGrpSpPr/>
          <p:nvPr/>
        </p:nvGrpSpPr>
        <p:grpSpPr>
          <a:xfrm>
            <a:off x="9729284" y="1268760"/>
            <a:ext cx="1840086" cy="4032437"/>
            <a:chOff x="9729284" y="1340768"/>
            <a:chExt cx="1840086" cy="4032437"/>
          </a:xfrm>
        </p:grpSpPr>
        <p:grpSp>
          <p:nvGrpSpPr>
            <p:cNvPr id="67" name="Group 66">
              <a:extLst>
                <a:ext uri="{FF2B5EF4-FFF2-40B4-BE49-F238E27FC236}">
                  <a16:creationId xmlns:a16="http://schemas.microsoft.com/office/drawing/2014/main" id="{FF1A49AC-1205-9A70-FC33-85C5C02DC315}"/>
                </a:ext>
              </a:extLst>
            </p:cNvPr>
            <p:cNvGrpSpPr/>
            <p:nvPr/>
          </p:nvGrpSpPr>
          <p:grpSpPr>
            <a:xfrm>
              <a:off x="9729284" y="1340768"/>
              <a:ext cx="1840086" cy="4032437"/>
              <a:chOff x="9729284" y="1340768"/>
              <a:chExt cx="1840086" cy="4032437"/>
            </a:xfrm>
          </p:grpSpPr>
          <p:sp>
            <p:nvSpPr>
              <p:cNvPr id="19" name="Prostokąt zaokrąglony 24">
                <a:extLst>
                  <a:ext uri="{FF2B5EF4-FFF2-40B4-BE49-F238E27FC236}">
                    <a16:creationId xmlns:a16="http://schemas.microsoft.com/office/drawing/2014/main" id="{AF776E50-8204-D182-1549-5477760CC72A}"/>
                  </a:ext>
                </a:extLst>
              </p:cNvPr>
              <p:cNvSpPr/>
              <p:nvPr/>
            </p:nvSpPr>
            <p:spPr>
              <a:xfrm>
                <a:off x="9914120" y="1870180"/>
                <a:ext cx="1540462" cy="3462133"/>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tIns="108000" rtlCol="0">
                <a:noAutofit/>
              </a:bodyPr>
              <a:lstStyle/>
              <a:p>
                <a:pPr marL="171450" indent="-171450">
                  <a:spcAft>
                    <a:spcPts val="600"/>
                  </a:spcAft>
                  <a:buClr>
                    <a:srgbClr val="004B85"/>
                  </a:buClr>
                  <a:buFont typeface="Arial" panose="020B0604020202020204" pitchFamily="34" charset="0"/>
                  <a:buChar char="•"/>
                </a:pPr>
                <a:r>
                  <a:rPr lang="en-US" sz="1200" noProof="0" dirty="0">
                    <a:solidFill>
                      <a:prstClr val="black"/>
                    </a:solidFill>
                  </a:rPr>
                  <a:t>May 1: Int’l </a:t>
                </a:r>
                <a:br>
                  <a:rPr lang="en-US" sz="1200" noProof="0" dirty="0">
                    <a:solidFill>
                      <a:prstClr val="black"/>
                    </a:solidFill>
                  </a:rPr>
                </a:br>
                <a:r>
                  <a:rPr lang="en-US" sz="1200" noProof="0" dirty="0">
                    <a:solidFill>
                      <a:prstClr val="black"/>
                    </a:solidFill>
                  </a:rPr>
                  <a:t>Labor Day</a:t>
                </a:r>
              </a:p>
              <a:p>
                <a:pPr marL="171450" indent="-171450">
                  <a:spcAft>
                    <a:spcPts val="600"/>
                  </a:spcAft>
                  <a:buClr>
                    <a:srgbClr val="004B85"/>
                  </a:buClr>
                  <a:buFont typeface="Arial" panose="020B0604020202020204" pitchFamily="34" charset="0"/>
                  <a:buChar char="•"/>
                </a:pPr>
                <a:r>
                  <a:rPr lang="en-US" sz="1200" noProof="0" dirty="0">
                    <a:solidFill>
                      <a:prstClr val="black"/>
                    </a:solidFill>
                  </a:rPr>
                  <a:t>Mar 14: Mother’s Day</a:t>
                </a:r>
              </a:p>
              <a:p>
                <a:pPr marL="171450" indent="-171450">
                  <a:spcAft>
                    <a:spcPts val="600"/>
                  </a:spcAft>
                  <a:buClr>
                    <a:srgbClr val="004B85"/>
                  </a:buClr>
                  <a:buFont typeface="Arial" panose="020B0604020202020204" pitchFamily="34" charset="0"/>
                  <a:buChar char="•"/>
                </a:pPr>
                <a:r>
                  <a:rPr lang="en-US" sz="1200" noProof="0" dirty="0">
                    <a:solidFill>
                      <a:prstClr val="black"/>
                    </a:solidFill>
                  </a:rPr>
                  <a:t>Mar 29: Memorial Day</a:t>
                </a:r>
              </a:p>
            </p:txBody>
          </p:sp>
          <p:grpSp>
            <p:nvGrpSpPr>
              <p:cNvPr id="20" name="Group 78">
                <a:extLst>
                  <a:ext uri="{FF2B5EF4-FFF2-40B4-BE49-F238E27FC236}">
                    <a16:creationId xmlns:a16="http://schemas.microsoft.com/office/drawing/2014/main" id="{C9EF1495-3A3A-EF60-750B-EB9941F0E2BA}"/>
                  </a:ext>
                </a:extLst>
              </p:cNvPr>
              <p:cNvGrpSpPr/>
              <p:nvPr/>
            </p:nvGrpSpPr>
            <p:grpSpPr>
              <a:xfrm>
                <a:off x="9729284" y="1340768"/>
                <a:ext cx="1840086" cy="696101"/>
                <a:chOff x="3141828" y="2846444"/>
                <a:chExt cx="1390930" cy="526186"/>
              </a:xfrm>
            </p:grpSpPr>
            <p:sp>
              <p:nvSpPr>
                <p:cNvPr id="23" name="Freeform 11">
                  <a:extLst>
                    <a:ext uri="{FF2B5EF4-FFF2-40B4-BE49-F238E27FC236}">
                      <a16:creationId xmlns:a16="http://schemas.microsoft.com/office/drawing/2014/main" id="{5198880F-4108-A503-5EFE-9FB4D4E8BD59}"/>
                    </a:ext>
                  </a:extLst>
                </p:cNvPr>
                <p:cNvSpPr>
                  <a:spLocks/>
                </p:cNvSpPr>
                <p:nvPr/>
              </p:nvSpPr>
              <p:spPr bwMode="auto">
                <a:xfrm>
                  <a:off x="3141828" y="2846444"/>
                  <a:ext cx="1390930" cy="403283"/>
                </a:xfrm>
                <a:prstGeom prst="chevron">
                  <a:avLst>
                    <a:gd name="adj" fmla="val 20978"/>
                  </a:avLst>
                </a:prstGeom>
                <a:solidFill>
                  <a:schemeClr val="accent3">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noProof="0" dirty="0">
                      <a:solidFill>
                        <a:prstClr val="white"/>
                      </a:solidFill>
                      <a:ea typeface="Verdana" pitchFamily="34" charset="0"/>
                      <a:cs typeface="Verdana" pitchFamily="34" charset="0"/>
                    </a:rPr>
                    <a:t>May</a:t>
                  </a:r>
                </a:p>
              </p:txBody>
            </p:sp>
            <p:sp>
              <p:nvSpPr>
                <p:cNvPr id="24" name="Freeform 13">
                  <a:extLst>
                    <a:ext uri="{FF2B5EF4-FFF2-40B4-BE49-F238E27FC236}">
                      <a16:creationId xmlns:a16="http://schemas.microsoft.com/office/drawing/2014/main" id="{0FE9B650-9351-C417-BF55-B553DDBE9E44}"/>
                    </a:ext>
                  </a:extLst>
                </p:cNvPr>
                <p:cNvSpPr>
                  <a:spLocks/>
                </p:cNvSpPr>
                <p:nvPr/>
              </p:nvSpPr>
              <p:spPr bwMode="auto">
                <a:xfrm>
                  <a:off x="3141829" y="3246630"/>
                  <a:ext cx="144000" cy="126000"/>
                </a:xfrm>
                <a:custGeom>
                  <a:avLst/>
                  <a:gdLst>
                    <a:gd name="T0" fmla="*/ 181 w 181"/>
                    <a:gd name="T1" fmla="*/ 183 h 183"/>
                    <a:gd name="T2" fmla="*/ 0 w 181"/>
                    <a:gd name="T3" fmla="*/ 0 h 183"/>
                    <a:gd name="T4" fmla="*/ 181 w 181"/>
                    <a:gd name="T5" fmla="*/ 0 h 183"/>
                    <a:gd name="T6" fmla="*/ 181 w 181"/>
                    <a:gd name="T7" fmla="*/ 183 h 183"/>
                  </a:gdLst>
                  <a:ahLst/>
                  <a:cxnLst>
                    <a:cxn ang="0">
                      <a:pos x="T0" y="T1"/>
                    </a:cxn>
                    <a:cxn ang="0">
                      <a:pos x="T2" y="T3"/>
                    </a:cxn>
                    <a:cxn ang="0">
                      <a:pos x="T4" y="T5"/>
                    </a:cxn>
                    <a:cxn ang="0">
                      <a:pos x="T6" y="T7"/>
                    </a:cxn>
                  </a:cxnLst>
                  <a:rect l="0" t="0" r="r" b="b"/>
                  <a:pathLst>
                    <a:path w="181" h="183">
                      <a:moveTo>
                        <a:pt x="181" y="183"/>
                      </a:moveTo>
                      <a:lnTo>
                        <a:pt x="0" y="0"/>
                      </a:lnTo>
                      <a:lnTo>
                        <a:pt x="181" y="0"/>
                      </a:lnTo>
                      <a:lnTo>
                        <a:pt x="181" y="183"/>
                      </a:lnTo>
                      <a:close/>
                    </a:path>
                  </a:pathLst>
                </a:custGeom>
                <a:solidFill>
                  <a:schemeClr val="accent3"/>
                </a:solidFill>
                <a:ln w="9525" cap="flat" cmpd="sng" algn="ctr">
                  <a:noFill/>
                  <a:prstDash val="soli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noProof="0" dirty="0">
                    <a:solidFill>
                      <a:prstClr val="white"/>
                    </a:solidFill>
                    <a:latin typeface="Calibri"/>
                  </a:endParaRPr>
                </a:p>
              </p:txBody>
            </p:sp>
          </p:grpSp>
          <p:sp>
            <p:nvSpPr>
              <p:cNvPr id="22" name="Prostokąt 35">
                <a:extLst>
                  <a:ext uri="{FF2B5EF4-FFF2-40B4-BE49-F238E27FC236}">
                    <a16:creationId xmlns:a16="http://schemas.microsoft.com/office/drawing/2014/main" id="{98155781-CADF-D9B2-974E-B50B69D434F5}"/>
                  </a:ext>
                </a:extLst>
              </p:cNvPr>
              <p:cNvSpPr/>
              <p:nvPr/>
            </p:nvSpPr>
            <p:spPr>
              <a:xfrm>
                <a:off x="9914121" y="5303293"/>
                <a:ext cx="1540461" cy="69912"/>
              </a:xfrm>
              <a:prstGeom prst="rect">
                <a:avLst/>
              </a:prstGeom>
              <a:solidFill>
                <a:schemeClr val="accent3">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noProof="0" dirty="0">
                  <a:solidFill>
                    <a:prstClr val="white"/>
                  </a:solidFill>
                  <a:ea typeface="Verdana" pitchFamily="34" charset="0"/>
                </a:endParaRPr>
              </a:p>
            </p:txBody>
          </p:sp>
        </p:grpSp>
        <p:pic>
          <p:nvPicPr>
            <p:cNvPr id="28" name="Grafika 27">
              <a:extLst>
                <a:ext uri="{FF2B5EF4-FFF2-40B4-BE49-F238E27FC236}">
                  <a16:creationId xmlns:a16="http://schemas.microsoft.com/office/drawing/2014/main" id="{673318DB-886D-D62E-DF46-D1B776FFDE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60127" y="4436448"/>
              <a:ext cx="648447" cy="698328"/>
            </a:xfrm>
            <a:prstGeom prst="rect">
              <a:avLst/>
            </a:prstGeom>
          </p:spPr>
        </p:pic>
      </p:grpSp>
      <p:grpSp>
        <p:nvGrpSpPr>
          <p:cNvPr id="75" name="Group 74">
            <a:extLst>
              <a:ext uri="{FF2B5EF4-FFF2-40B4-BE49-F238E27FC236}">
                <a16:creationId xmlns:a16="http://schemas.microsoft.com/office/drawing/2014/main" id="{76DED953-12F2-D123-939C-0B0FE11ED586}"/>
              </a:ext>
            </a:extLst>
          </p:cNvPr>
          <p:cNvGrpSpPr/>
          <p:nvPr/>
        </p:nvGrpSpPr>
        <p:grpSpPr>
          <a:xfrm>
            <a:off x="6088608" y="1268760"/>
            <a:ext cx="1840086" cy="4032449"/>
            <a:chOff x="6088608" y="1340768"/>
            <a:chExt cx="1840086" cy="4032449"/>
          </a:xfrm>
        </p:grpSpPr>
        <p:grpSp>
          <p:nvGrpSpPr>
            <p:cNvPr id="70" name="Group 69">
              <a:extLst>
                <a:ext uri="{FF2B5EF4-FFF2-40B4-BE49-F238E27FC236}">
                  <a16:creationId xmlns:a16="http://schemas.microsoft.com/office/drawing/2014/main" id="{EC806726-8871-8709-AFF1-2588AB760B2D}"/>
                </a:ext>
              </a:extLst>
            </p:cNvPr>
            <p:cNvGrpSpPr/>
            <p:nvPr/>
          </p:nvGrpSpPr>
          <p:grpSpPr>
            <a:xfrm>
              <a:off x="6088608" y="1340768"/>
              <a:ext cx="1840086" cy="4032449"/>
              <a:chOff x="6088608" y="1340768"/>
              <a:chExt cx="1840086" cy="4032449"/>
            </a:xfrm>
          </p:grpSpPr>
          <p:sp>
            <p:nvSpPr>
              <p:cNvPr id="37" name="Prostokąt zaokrąglony 24">
                <a:extLst>
                  <a:ext uri="{FF2B5EF4-FFF2-40B4-BE49-F238E27FC236}">
                    <a16:creationId xmlns:a16="http://schemas.microsoft.com/office/drawing/2014/main" id="{13C928B5-2E5B-4635-B6CA-5852C2D80896}"/>
                  </a:ext>
                </a:extLst>
              </p:cNvPr>
              <p:cNvSpPr/>
              <p:nvPr/>
            </p:nvSpPr>
            <p:spPr>
              <a:xfrm>
                <a:off x="6280910" y="1870181"/>
                <a:ext cx="1540462" cy="3462136"/>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tIns="108000" rtlCol="0">
                <a:noAutofit/>
              </a:bodyPr>
              <a:lstStyle/>
              <a:p>
                <a:pPr marL="171450" indent="-171450">
                  <a:spcAft>
                    <a:spcPts val="600"/>
                  </a:spcAft>
                  <a:buClr>
                    <a:srgbClr val="004B85"/>
                  </a:buClr>
                  <a:buFont typeface="Arial" panose="020B0604020202020204" pitchFamily="34" charset="0"/>
                  <a:buChar char="•"/>
                </a:pPr>
                <a:r>
                  <a:rPr lang="en-US" sz="1200" noProof="0" dirty="0">
                    <a:solidFill>
                      <a:prstClr val="black"/>
                    </a:solidFill>
                  </a:rPr>
                  <a:t>Mar 8: Int’l Women’s Day</a:t>
                </a:r>
              </a:p>
              <a:p>
                <a:pPr marL="171450" indent="-171450">
                  <a:spcAft>
                    <a:spcPts val="600"/>
                  </a:spcAft>
                  <a:buClr>
                    <a:srgbClr val="004B85"/>
                  </a:buClr>
                  <a:buFont typeface="Arial" panose="020B0604020202020204" pitchFamily="34" charset="0"/>
                  <a:buChar char="•"/>
                </a:pPr>
                <a:r>
                  <a:rPr lang="en-US" sz="1200" noProof="0" dirty="0">
                    <a:solidFill>
                      <a:prstClr val="black"/>
                    </a:solidFill>
                  </a:rPr>
                  <a:t>Mar 17: St. Patrick’s Day</a:t>
                </a:r>
              </a:p>
              <a:p>
                <a:pPr marL="171450" indent="-171450">
                  <a:spcAft>
                    <a:spcPts val="600"/>
                  </a:spcAft>
                  <a:buClr>
                    <a:srgbClr val="004B85"/>
                  </a:buClr>
                  <a:buFont typeface="Arial" panose="020B0604020202020204" pitchFamily="34" charset="0"/>
                  <a:buChar char="•"/>
                </a:pPr>
                <a:r>
                  <a:rPr lang="en-US" sz="1200" noProof="0" dirty="0">
                    <a:solidFill>
                      <a:prstClr val="black"/>
                    </a:solidFill>
                  </a:rPr>
                  <a:t>Mar 20: First Day of Spring</a:t>
                </a:r>
              </a:p>
              <a:p>
                <a:pPr marL="171450" indent="-171450">
                  <a:spcAft>
                    <a:spcPts val="600"/>
                  </a:spcAft>
                  <a:buClr>
                    <a:srgbClr val="004B85"/>
                  </a:buClr>
                  <a:buFont typeface="Arial" panose="020B0604020202020204" pitchFamily="34" charset="0"/>
                  <a:buChar char="•"/>
                </a:pPr>
                <a:r>
                  <a:rPr lang="en-US" sz="1200" noProof="0" dirty="0">
                    <a:solidFill>
                      <a:prstClr val="black"/>
                    </a:solidFill>
                  </a:rPr>
                  <a:t>Mar 29: </a:t>
                </a:r>
                <a:br>
                  <a:rPr lang="en-US" sz="1200" noProof="0" dirty="0">
                    <a:solidFill>
                      <a:prstClr val="black"/>
                    </a:solidFill>
                  </a:rPr>
                </a:br>
                <a:r>
                  <a:rPr lang="en-US" sz="1200" noProof="0" dirty="0">
                    <a:solidFill>
                      <a:prstClr val="black"/>
                    </a:solidFill>
                  </a:rPr>
                  <a:t>Daylight Saving</a:t>
                </a:r>
              </a:p>
            </p:txBody>
          </p:sp>
          <p:grpSp>
            <p:nvGrpSpPr>
              <p:cNvPr id="38" name="Group 78">
                <a:extLst>
                  <a:ext uri="{FF2B5EF4-FFF2-40B4-BE49-F238E27FC236}">
                    <a16:creationId xmlns:a16="http://schemas.microsoft.com/office/drawing/2014/main" id="{F247DB48-6CA7-410E-A80B-F385431DBF20}"/>
                  </a:ext>
                </a:extLst>
              </p:cNvPr>
              <p:cNvGrpSpPr/>
              <p:nvPr/>
            </p:nvGrpSpPr>
            <p:grpSpPr>
              <a:xfrm>
                <a:off x="6088608" y="1340768"/>
                <a:ext cx="1840086" cy="696102"/>
                <a:chOff x="3141828" y="2846444"/>
                <a:chExt cx="1390930" cy="526186"/>
              </a:xfrm>
            </p:grpSpPr>
            <p:sp>
              <p:nvSpPr>
                <p:cNvPr id="39" name="Freeform 11">
                  <a:extLst>
                    <a:ext uri="{FF2B5EF4-FFF2-40B4-BE49-F238E27FC236}">
                      <a16:creationId xmlns:a16="http://schemas.microsoft.com/office/drawing/2014/main" id="{CD2F810F-8B73-4A8E-BC24-0BBCEBB31F50}"/>
                    </a:ext>
                  </a:extLst>
                </p:cNvPr>
                <p:cNvSpPr>
                  <a:spLocks/>
                </p:cNvSpPr>
                <p:nvPr/>
              </p:nvSpPr>
              <p:spPr bwMode="auto">
                <a:xfrm>
                  <a:off x="3141828" y="2846444"/>
                  <a:ext cx="1390930" cy="403283"/>
                </a:xfrm>
                <a:prstGeom prst="chevron">
                  <a:avLst>
                    <a:gd name="adj" fmla="val 20978"/>
                  </a:avLst>
                </a:prstGeom>
                <a:solidFill>
                  <a:schemeClr val="accent3">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noProof="0" dirty="0">
                      <a:solidFill>
                        <a:prstClr val="white"/>
                      </a:solidFill>
                      <a:ea typeface="Verdana" pitchFamily="34" charset="0"/>
                      <a:cs typeface="Verdana" pitchFamily="34" charset="0"/>
                    </a:rPr>
                    <a:t>March</a:t>
                  </a:r>
                </a:p>
              </p:txBody>
            </p:sp>
            <p:sp>
              <p:nvSpPr>
                <p:cNvPr id="40" name="Freeform 13">
                  <a:extLst>
                    <a:ext uri="{FF2B5EF4-FFF2-40B4-BE49-F238E27FC236}">
                      <a16:creationId xmlns:a16="http://schemas.microsoft.com/office/drawing/2014/main" id="{08B70D93-7055-45A8-AD3C-AEB67D4E5815}"/>
                    </a:ext>
                  </a:extLst>
                </p:cNvPr>
                <p:cNvSpPr>
                  <a:spLocks/>
                </p:cNvSpPr>
                <p:nvPr/>
              </p:nvSpPr>
              <p:spPr bwMode="auto">
                <a:xfrm>
                  <a:off x="3141829" y="3246630"/>
                  <a:ext cx="144000" cy="126000"/>
                </a:xfrm>
                <a:custGeom>
                  <a:avLst/>
                  <a:gdLst>
                    <a:gd name="T0" fmla="*/ 181 w 181"/>
                    <a:gd name="T1" fmla="*/ 183 h 183"/>
                    <a:gd name="T2" fmla="*/ 0 w 181"/>
                    <a:gd name="T3" fmla="*/ 0 h 183"/>
                    <a:gd name="T4" fmla="*/ 181 w 181"/>
                    <a:gd name="T5" fmla="*/ 0 h 183"/>
                    <a:gd name="T6" fmla="*/ 181 w 181"/>
                    <a:gd name="T7" fmla="*/ 183 h 183"/>
                  </a:gdLst>
                  <a:ahLst/>
                  <a:cxnLst>
                    <a:cxn ang="0">
                      <a:pos x="T0" y="T1"/>
                    </a:cxn>
                    <a:cxn ang="0">
                      <a:pos x="T2" y="T3"/>
                    </a:cxn>
                    <a:cxn ang="0">
                      <a:pos x="T4" y="T5"/>
                    </a:cxn>
                    <a:cxn ang="0">
                      <a:pos x="T6" y="T7"/>
                    </a:cxn>
                  </a:cxnLst>
                  <a:rect l="0" t="0" r="r" b="b"/>
                  <a:pathLst>
                    <a:path w="181" h="183">
                      <a:moveTo>
                        <a:pt x="181" y="183"/>
                      </a:moveTo>
                      <a:lnTo>
                        <a:pt x="0" y="0"/>
                      </a:lnTo>
                      <a:lnTo>
                        <a:pt x="181" y="0"/>
                      </a:lnTo>
                      <a:lnTo>
                        <a:pt x="181" y="183"/>
                      </a:lnTo>
                      <a:close/>
                    </a:path>
                  </a:pathLst>
                </a:custGeom>
                <a:solidFill>
                  <a:schemeClr val="accent3"/>
                </a:solidFill>
                <a:ln w="9525" cap="flat" cmpd="sng" algn="ctr">
                  <a:noFill/>
                  <a:prstDash val="soli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noProof="0" dirty="0">
                    <a:solidFill>
                      <a:prstClr val="white"/>
                    </a:solidFill>
                    <a:latin typeface="Calibri"/>
                  </a:endParaRPr>
                </a:p>
              </p:txBody>
            </p:sp>
          </p:grpSp>
          <p:sp>
            <p:nvSpPr>
              <p:cNvPr id="58" name="Prostokąt 57"/>
              <p:cNvSpPr/>
              <p:nvPr/>
            </p:nvSpPr>
            <p:spPr>
              <a:xfrm>
                <a:off x="6280911" y="5303305"/>
                <a:ext cx="1540461" cy="69912"/>
              </a:xfrm>
              <a:prstGeom prst="rect">
                <a:avLst/>
              </a:prstGeom>
              <a:solidFill>
                <a:schemeClr val="accent3">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noProof="0" dirty="0">
                  <a:solidFill>
                    <a:prstClr val="white"/>
                  </a:solidFill>
                  <a:ea typeface="Verdana" pitchFamily="34" charset="0"/>
                </a:endParaRPr>
              </a:p>
            </p:txBody>
          </p:sp>
        </p:grpSp>
        <p:sp>
          <p:nvSpPr>
            <p:cNvPr id="60" name="Freeform 22"/>
            <p:cNvSpPr>
              <a:spLocks/>
            </p:cNvSpPr>
            <p:nvPr/>
          </p:nvSpPr>
          <p:spPr bwMode="auto">
            <a:xfrm>
              <a:off x="6728473" y="4447448"/>
              <a:ext cx="630401" cy="685510"/>
            </a:xfrm>
            <a:custGeom>
              <a:avLst/>
              <a:gdLst>
                <a:gd name="T0" fmla="*/ 218 w 273"/>
                <a:gd name="T1" fmla="*/ 138 h 297"/>
                <a:gd name="T2" fmla="*/ 243 w 273"/>
                <a:gd name="T3" fmla="*/ 127 h 297"/>
                <a:gd name="T4" fmla="*/ 257 w 273"/>
                <a:gd name="T5" fmla="*/ 104 h 297"/>
                <a:gd name="T6" fmla="*/ 237 w 273"/>
                <a:gd name="T7" fmla="*/ 119 h 297"/>
                <a:gd name="T8" fmla="*/ 188 w 273"/>
                <a:gd name="T9" fmla="*/ 138 h 297"/>
                <a:gd name="T10" fmla="*/ 237 w 273"/>
                <a:gd name="T11" fmla="*/ 157 h 297"/>
                <a:gd name="T12" fmla="*/ 246 w 273"/>
                <a:gd name="T13" fmla="*/ 220 h 297"/>
                <a:gd name="T14" fmla="*/ 222 w 273"/>
                <a:gd name="T15" fmla="*/ 223 h 297"/>
                <a:gd name="T16" fmla="*/ 217 w 273"/>
                <a:gd name="T17" fmla="*/ 250 h 297"/>
                <a:gd name="T18" fmla="*/ 157 w 273"/>
                <a:gd name="T19" fmla="*/ 239 h 297"/>
                <a:gd name="T20" fmla="*/ 143 w 273"/>
                <a:gd name="T21" fmla="*/ 193 h 297"/>
                <a:gd name="T22" fmla="*/ 135 w 273"/>
                <a:gd name="T23" fmla="*/ 190 h 297"/>
                <a:gd name="T24" fmla="*/ 133 w 273"/>
                <a:gd name="T25" fmla="*/ 193 h 297"/>
                <a:gd name="T26" fmla="*/ 133 w 273"/>
                <a:gd name="T27" fmla="*/ 195 h 297"/>
                <a:gd name="T28" fmla="*/ 74 w 273"/>
                <a:gd name="T29" fmla="*/ 260 h 297"/>
                <a:gd name="T30" fmla="*/ 54 w 273"/>
                <a:gd name="T31" fmla="*/ 228 h 297"/>
                <a:gd name="T32" fmla="*/ 48 w 273"/>
                <a:gd name="T33" fmla="*/ 222 h 297"/>
                <a:gd name="T34" fmla="*/ 16 w 273"/>
                <a:gd name="T35" fmla="*/ 202 h 297"/>
                <a:gd name="T36" fmla="*/ 82 w 273"/>
                <a:gd name="T37" fmla="*/ 144 h 297"/>
                <a:gd name="T38" fmla="*/ 82 w 273"/>
                <a:gd name="T39" fmla="*/ 134 h 297"/>
                <a:gd name="T40" fmla="*/ 16 w 273"/>
                <a:gd name="T41" fmla="*/ 75 h 297"/>
                <a:gd name="T42" fmla="*/ 48 w 273"/>
                <a:gd name="T43" fmla="*/ 54 h 297"/>
                <a:gd name="T44" fmla="*/ 54 w 273"/>
                <a:gd name="T45" fmla="*/ 48 h 297"/>
                <a:gd name="T46" fmla="*/ 118 w 273"/>
                <a:gd name="T47" fmla="*/ 38 h 297"/>
                <a:gd name="T48" fmla="*/ 137 w 273"/>
                <a:gd name="T49" fmla="*/ 87 h 297"/>
                <a:gd name="T50" fmla="*/ 156 w 273"/>
                <a:gd name="T51" fmla="*/ 38 h 297"/>
                <a:gd name="T52" fmla="*/ 218 w 273"/>
                <a:gd name="T53" fmla="*/ 28 h 297"/>
                <a:gd name="T54" fmla="*/ 221 w 273"/>
                <a:gd name="T55" fmla="*/ 53 h 297"/>
                <a:gd name="T56" fmla="*/ 249 w 273"/>
                <a:gd name="T57" fmla="*/ 57 h 297"/>
                <a:gd name="T58" fmla="*/ 264 w 273"/>
                <a:gd name="T59" fmla="*/ 78 h 297"/>
                <a:gd name="T60" fmla="*/ 254 w 273"/>
                <a:gd name="T61" fmla="*/ 49 h 297"/>
                <a:gd name="T62" fmla="*/ 227 w 273"/>
                <a:gd name="T63" fmla="*/ 24 h 297"/>
                <a:gd name="T64" fmla="*/ 148 w 273"/>
                <a:gd name="T65" fmla="*/ 32 h 297"/>
                <a:gd name="T66" fmla="*/ 126 w 273"/>
                <a:gd name="T67" fmla="*/ 33 h 297"/>
                <a:gd name="T68" fmla="*/ 43 w 273"/>
                <a:gd name="T69" fmla="*/ 44 h 297"/>
                <a:gd name="T70" fmla="*/ 6 w 273"/>
                <a:gd name="T71" fmla="*/ 73 h 297"/>
                <a:gd name="T72" fmla="*/ 57 w 273"/>
                <a:gd name="T73" fmla="*/ 139 h 297"/>
                <a:gd name="T74" fmla="*/ 6 w 273"/>
                <a:gd name="T75" fmla="*/ 204 h 297"/>
                <a:gd name="T76" fmla="*/ 43 w 273"/>
                <a:gd name="T77" fmla="*/ 232 h 297"/>
                <a:gd name="T78" fmla="*/ 71 w 273"/>
                <a:gd name="T79" fmla="*/ 270 h 297"/>
                <a:gd name="T80" fmla="*/ 133 w 273"/>
                <a:gd name="T81" fmla="*/ 233 h 297"/>
                <a:gd name="T82" fmla="*/ 179 w 273"/>
                <a:gd name="T83" fmla="*/ 297 h 297"/>
                <a:gd name="T84" fmla="*/ 185 w 273"/>
                <a:gd name="T85" fmla="*/ 292 h 297"/>
                <a:gd name="T86" fmla="*/ 144 w 273"/>
                <a:gd name="T87" fmla="*/ 240 h 297"/>
                <a:gd name="T88" fmla="*/ 148 w 273"/>
                <a:gd name="T89" fmla="*/ 244 h 297"/>
                <a:gd name="T90" fmla="*/ 226 w 273"/>
                <a:gd name="T91" fmla="*/ 256 h 297"/>
                <a:gd name="T92" fmla="*/ 251 w 273"/>
                <a:gd name="T93" fmla="*/ 229 h 297"/>
                <a:gd name="T94" fmla="*/ 243 w 273"/>
                <a:gd name="T95" fmla="*/ 14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3" h="297">
                  <a:moveTo>
                    <a:pt x="243" y="149"/>
                  </a:moveTo>
                  <a:cubicBezTo>
                    <a:pt x="236" y="144"/>
                    <a:pt x="228" y="141"/>
                    <a:pt x="218" y="138"/>
                  </a:cubicBezTo>
                  <a:cubicBezTo>
                    <a:pt x="227" y="135"/>
                    <a:pt x="236" y="131"/>
                    <a:pt x="243" y="127"/>
                  </a:cubicBezTo>
                  <a:cubicBezTo>
                    <a:pt x="243" y="127"/>
                    <a:pt x="243" y="127"/>
                    <a:pt x="243" y="127"/>
                  </a:cubicBezTo>
                  <a:cubicBezTo>
                    <a:pt x="250" y="122"/>
                    <a:pt x="255" y="116"/>
                    <a:pt x="259" y="111"/>
                  </a:cubicBezTo>
                  <a:cubicBezTo>
                    <a:pt x="260" y="109"/>
                    <a:pt x="259" y="106"/>
                    <a:pt x="257" y="104"/>
                  </a:cubicBezTo>
                  <a:cubicBezTo>
                    <a:pt x="255" y="103"/>
                    <a:pt x="252" y="103"/>
                    <a:pt x="250" y="106"/>
                  </a:cubicBezTo>
                  <a:cubicBezTo>
                    <a:pt x="247" y="110"/>
                    <a:pt x="243" y="114"/>
                    <a:pt x="237" y="119"/>
                  </a:cubicBezTo>
                  <a:cubicBezTo>
                    <a:pt x="226" y="126"/>
                    <a:pt x="210" y="131"/>
                    <a:pt x="192" y="133"/>
                  </a:cubicBezTo>
                  <a:cubicBezTo>
                    <a:pt x="190" y="133"/>
                    <a:pt x="188" y="135"/>
                    <a:pt x="188" y="138"/>
                  </a:cubicBezTo>
                  <a:cubicBezTo>
                    <a:pt x="188" y="141"/>
                    <a:pt x="190" y="143"/>
                    <a:pt x="192" y="143"/>
                  </a:cubicBezTo>
                  <a:cubicBezTo>
                    <a:pt x="212" y="145"/>
                    <a:pt x="227" y="150"/>
                    <a:pt x="237" y="157"/>
                  </a:cubicBezTo>
                  <a:cubicBezTo>
                    <a:pt x="253" y="169"/>
                    <a:pt x="262" y="188"/>
                    <a:pt x="259" y="202"/>
                  </a:cubicBezTo>
                  <a:cubicBezTo>
                    <a:pt x="256" y="211"/>
                    <a:pt x="252" y="217"/>
                    <a:pt x="246" y="220"/>
                  </a:cubicBezTo>
                  <a:cubicBezTo>
                    <a:pt x="237" y="225"/>
                    <a:pt x="227" y="222"/>
                    <a:pt x="227" y="222"/>
                  </a:cubicBezTo>
                  <a:cubicBezTo>
                    <a:pt x="225" y="221"/>
                    <a:pt x="223" y="222"/>
                    <a:pt x="222" y="223"/>
                  </a:cubicBezTo>
                  <a:cubicBezTo>
                    <a:pt x="220" y="224"/>
                    <a:pt x="220" y="226"/>
                    <a:pt x="220" y="228"/>
                  </a:cubicBezTo>
                  <a:cubicBezTo>
                    <a:pt x="220" y="228"/>
                    <a:pt x="223" y="241"/>
                    <a:pt x="217" y="250"/>
                  </a:cubicBezTo>
                  <a:cubicBezTo>
                    <a:pt x="214" y="255"/>
                    <a:pt x="208" y="259"/>
                    <a:pt x="201" y="260"/>
                  </a:cubicBezTo>
                  <a:cubicBezTo>
                    <a:pt x="180" y="265"/>
                    <a:pt x="162" y="248"/>
                    <a:pt x="157" y="239"/>
                  </a:cubicBezTo>
                  <a:cubicBezTo>
                    <a:pt x="150" y="228"/>
                    <a:pt x="145" y="213"/>
                    <a:pt x="143" y="193"/>
                  </a:cubicBezTo>
                  <a:cubicBezTo>
                    <a:pt x="143" y="193"/>
                    <a:pt x="143" y="193"/>
                    <a:pt x="143" y="193"/>
                  </a:cubicBezTo>
                  <a:cubicBezTo>
                    <a:pt x="142" y="190"/>
                    <a:pt x="140" y="189"/>
                    <a:pt x="138" y="189"/>
                  </a:cubicBezTo>
                  <a:cubicBezTo>
                    <a:pt x="137" y="189"/>
                    <a:pt x="136" y="190"/>
                    <a:pt x="135" y="190"/>
                  </a:cubicBezTo>
                  <a:cubicBezTo>
                    <a:pt x="134" y="191"/>
                    <a:pt x="133" y="192"/>
                    <a:pt x="133" y="193"/>
                  </a:cubicBezTo>
                  <a:cubicBezTo>
                    <a:pt x="133" y="193"/>
                    <a:pt x="133" y="193"/>
                    <a:pt x="133" y="193"/>
                  </a:cubicBezTo>
                  <a:cubicBezTo>
                    <a:pt x="133" y="193"/>
                    <a:pt x="133" y="193"/>
                    <a:pt x="133" y="193"/>
                  </a:cubicBezTo>
                  <a:cubicBezTo>
                    <a:pt x="133" y="194"/>
                    <a:pt x="133" y="194"/>
                    <a:pt x="133" y="195"/>
                  </a:cubicBezTo>
                  <a:cubicBezTo>
                    <a:pt x="131" y="213"/>
                    <a:pt x="126" y="228"/>
                    <a:pt x="118" y="239"/>
                  </a:cubicBezTo>
                  <a:cubicBezTo>
                    <a:pt x="107" y="253"/>
                    <a:pt x="88" y="265"/>
                    <a:pt x="74" y="260"/>
                  </a:cubicBezTo>
                  <a:cubicBezTo>
                    <a:pt x="65" y="258"/>
                    <a:pt x="59" y="254"/>
                    <a:pt x="56" y="249"/>
                  </a:cubicBezTo>
                  <a:cubicBezTo>
                    <a:pt x="51" y="239"/>
                    <a:pt x="54" y="228"/>
                    <a:pt x="54" y="228"/>
                  </a:cubicBezTo>
                  <a:cubicBezTo>
                    <a:pt x="55" y="226"/>
                    <a:pt x="54" y="224"/>
                    <a:pt x="53" y="223"/>
                  </a:cubicBezTo>
                  <a:cubicBezTo>
                    <a:pt x="52" y="222"/>
                    <a:pt x="50" y="221"/>
                    <a:pt x="48" y="222"/>
                  </a:cubicBezTo>
                  <a:cubicBezTo>
                    <a:pt x="48" y="222"/>
                    <a:pt x="35" y="225"/>
                    <a:pt x="26" y="219"/>
                  </a:cubicBezTo>
                  <a:cubicBezTo>
                    <a:pt x="21" y="215"/>
                    <a:pt x="17" y="210"/>
                    <a:pt x="16" y="202"/>
                  </a:cubicBezTo>
                  <a:cubicBezTo>
                    <a:pt x="11" y="181"/>
                    <a:pt x="30" y="163"/>
                    <a:pt x="38" y="158"/>
                  </a:cubicBezTo>
                  <a:cubicBezTo>
                    <a:pt x="47" y="151"/>
                    <a:pt x="62" y="147"/>
                    <a:pt x="82" y="144"/>
                  </a:cubicBezTo>
                  <a:cubicBezTo>
                    <a:pt x="85" y="144"/>
                    <a:pt x="87" y="142"/>
                    <a:pt x="87" y="139"/>
                  </a:cubicBezTo>
                  <a:cubicBezTo>
                    <a:pt x="87" y="137"/>
                    <a:pt x="85" y="134"/>
                    <a:pt x="82" y="134"/>
                  </a:cubicBezTo>
                  <a:cubicBezTo>
                    <a:pt x="64" y="132"/>
                    <a:pt x="48" y="126"/>
                    <a:pt x="38" y="119"/>
                  </a:cubicBezTo>
                  <a:cubicBezTo>
                    <a:pt x="22" y="107"/>
                    <a:pt x="12" y="87"/>
                    <a:pt x="16" y="75"/>
                  </a:cubicBezTo>
                  <a:cubicBezTo>
                    <a:pt x="18" y="66"/>
                    <a:pt x="23" y="60"/>
                    <a:pt x="29" y="56"/>
                  </a:cubicBezTo>
                  <a:cubicBezTo>
                    <a:pt x="38" y="51"/>
                    <a:pt x="48" y="54"/>
                    <a:pt x="48" y="54"/>
                  </a:cubicBezTo>
                  <a:cubicBezTo>
                    <a:pt x="49" y="55"/>
                    <a:pt x="51" y="54"/>
                    <a:pt x="53" y="53"/>
                  </a:cubicBezTo>
                  <a:cubicBezTo>
                    <a:pt x="54" y="52"/>
                    <a:pt x="55" y="50"/>
                    <a:pt x="54" y="48"/>
                  </a:cubicBezTo>
                  <a:cubicBezTo>
                    <a:pt x="54" y="47"/>
                    <a:pt x="48" y="22"/>
                    <a:pt x="74" y="16"/>
                  </a:cubicBezTo>
                  <a:cubicBezTo>
                    <a:pt x="93" y="11"/>
                    <a:pt x="112" y="29"/>
                    <a:pt x="118" y="38"/>
                  </a:cubicBezTo>
                  <a:cubicBezTo>
                    <a:pt x="125" y="49"/>
                    <a:pt x="130" y="65"/>
                    <a:pt x="132" y="83"/>
                  </a:cubicBezTo>
                  <a:cubicBezTo>
                    <a:pt x="132" y="85"/>
                    <a:pt x="135" y="87"/>
                    <a:pt x="137" y="87"/>
                  </a:cubicBezTo>
                  <a:cubicBezTo>
                    <a:pt x="140" y="87"/>
                    <a:pt x="142" y="85"/>
                    <a:pt x="142" y="83"/>
                  </a:cubicBezTo>
                  <a:cubicBezTo>
                    <a:pt x="144" y="62"/>
                    <a:pt x="149" y="48"/>
                    <a:pt x="156" y="38"/>
                  </a:cubicBezTo>
                  <a:cubicBezTo>
                    <a:pt x="168" y="22"/>
                    <a:pt x="188" y="12"/>
                    <a:pt x="200" y="16"/>
                  </a:cubicBezTo>
                  <a:cubicBezTo>
                    <a:pt x="209" y="18"/>
                    <a:pt x="215" y="22"/>
                    <a:pt x="218" y="28"/>
                  </a:cubicBezTo>
                  <a:cubicBezTo>
                    <a:pt x="223" y="37"/>
                    <a:pt x="220" y="48"/>
                    <a:pt x="220" y="48"/>
                  </a:cubicBezTo>
                  <a:cubicBezTo>
                    <a:pt x="220" y="50"/>
                    <a:pt x="220" y="52"/>
                    <a:pt x="221" y="53"/>
                  </a:cubicBezTo>
                  <a:cubicBezTo>
                    <a:pt x="223" y="54"/>
                    <a:pt x="225" y="55"/>
                    <a:pt x="226" y="54"/>
                  </a:cubicBezTo>
                  <a:cubicBezTo>
                    <a:pt x="226" y="54"/>
                    <a:pt x="239" y="51"/>
                    <a:pt x="249" y="57"/>
                  </a:cubicBezTo>
                  <a:cubicBezTo>
                    <a:pt x="254" y="61"/>
                    <a:pt x="257" y="66"/>
                    <a:pt x="259" y="74"/>
                  </a:cubicBezTo>
                  <a:cubicBezTo>
                    <a:pt x="259" y="77"/>
                    <a:pt x="262" y="78"/>
                    <a:pt x="264" y="78"/>
                  </a:cubicBezTo>
                  <a:cubicBezTo>
                    <a:pt x="267" y="77"/>
                    <a:pt x="269" y="75"/>
                    <a:pt x="268" y="72"/>
                  </a:cubicBezTo>
                  <a:cubicBezTo>
                    <a:pt x="266" y="61"/>
                    <a:pt x="261" y="54"/>
                    <a:pt x="254" y="49"/>
                  </a:cubicBezTo>
                  <a:cubicBezTo>
                    <a:pt x="246" y="44"/>
                    <a:pt x="237" y="43"/>
                    <a:pt x="231" y="44"/>
                  </a:cubicBezTo>
                  <a:cubicBezTo>
                    <a:pt x="232" y="38"/>
                    <a:pt x="231" y="31"/>
                    <a:pt x="227" y="24"/>
                  </a:cubicBezTo>
                  <a:cubicBezTo>
                    <a:pt x="223" y="15"/>
                    <a:pt x="215" y="9"/>
                    <a:pt x="203" y="6"/>
                  </a:cubicBezTo>
                  <a:cubicBezTo>
                    <a:pt x="184" y="1"/>
                    <a:pt x="161" y="16"/>
                    <a:pt x="148" y="32"/>
                  </a:cubicBezTo>
                  <a:cubicBezTo>
                    <a:pt x="144" y="39"/>
                    <a:pt x="140" y="47"/>
                    <a:pt x="137" y="56"/>
                  </a:cubicBezTo>
                  <a:cubicBezTo>
                    <a:pt x="134" y="47"/>
                    <a:pt x="131" y="39"/>
                    <a:pt x="126" y="33"/>
                  </a:cubicBezTo>
                  <a:cubicBezTo>
                    <a:pt x="118" y="19"/>
                    <a:pt x="96" y="0"/>
                    <a:pt x="71" y="6"/>
                  </a:cubicBezTo>
                  <a:cubicBezTo>
                    <a:pt x="48" y="11"/>
                    <a:pt x="43" y="30"/>
                    <a:pt x="43" y="44"/>
                  </a:cubicBezTo>
                  <a:cubicBezTo>
                    <a:pt x="38" y="43"/>
                    <a:pt x="31" y="44"/>
                    <a:pt x="24" y="47"/>
                  </a:cubicBezTo>
                  <a:cubicBezTo>
                    <a:pt x="15" y="52"/>
                    <a:pt x="9" y="61"/>
                    <a:pt x="6" y="73"/>
                  </a:cubicBezTo>
                  <a:cubicBezTo>
                    <a:pt x="1" y="91"/>
                    <a:pt x="16" y="114"/>
                    <a:pt x="32" y="127"/>
                  </a:cubicBezTo>
                  <a:cubicBezTo>
                    <a:pt x="39" y="132"/>
                    <a:pt x="48" y="136"/>
                    <a:pt x="57" y="139"/>
                  </a:cubicBezTo>
                  <a:cubicBezTo>
                    <a:pt x="47" y="142"/>
                    <a:pt x="39" y="145"/>
                    <a:pt x="32" y="150"/>
                  </a:cubicBezTo>
                  <a:cubicBezTo>
                    <a:pt x="21" y="158"/>
                    <a:pt x="0" y="179"/>
                    <a:pt x="6" y="204"/>
                  </a:cubicBezTo>
                  <a:cubicBezTo>
                    <a:pt x="8" y="215"/>
                    <a:pt x="13" y="222"/>
                    <a:pt x="20" y="227"/>
                  </a:cubicBezTo>
                  <a:cubicBezTo>
                    <a:pt x="28" y="232"/>
                    <a:pt x="37" y="233"/>
                    <a:pt x="43" y="232"/>
                  </a:cubicBezTo>
                  <a:cubicBezTo>
                    <a:pt x="43" y="238"/>
                    <a:pt x="43" y="246"/>
                    <a:pt x="47" y="253"/>
                  </a:cubicBezTo>
                  <a:cubicBezTo>
                    <a:pt x="52" y="262"/>
                    <a:pt x="60" y="267"/>
                    <a:pt x="71" y="270"/>
                  </a:cubicBezTo>
                  <a:cubicBezTo>
                    <a:pt x="90" y="276"/>
                    <a:pt x="113" y="262"/>
                    <a:pt x="126" y="245"/>
                  </a:cubicBezTo>
                  <a:cubicBezTo>
                    <a:pt x="129" y="241"/>
                    <a:pt x="131" y="237"/>
                    <a:pt x="133" y="233"/>
                  </a:cubicBezTo>
                  <a:cubicBezTo>
                    <a:pt x="134" y="249"/>
                    <a:pt x="139" y="266"/>
                    <a:pt x="148" y="279"/>
                  </a:cubicBezTo>
                  <a:cubicBezTo>
                    <a:pt x="156" y="289"/>
                    <a:pt x="166" y="295"/>
                    <a:pt x="179" y="297"/>
                  </a:cubicBezTo>
                  <a:cubicBezTo>
                    <a:pt x="179" y="297"/>
                    <a:pt x="179" y="297"/>
                    <a:pt x="180" y="297"/>
                  </a:cubicBezTo>
                  <a:cubicBezTo>
                    <a:pt x="182" y="297"/>
                    <a:pt x="184" y="295"/>
                    <a:pt x="185" y="292"/>
                  </a:cubicBezTo>
                  <a:cubicBezTo>
                    <a:pt x="185" y="290"/>
                    <a:pt x="183" y="287"/>
                    <a:pt x="180" y="287"/>
                  </a:cubicBezTo>
                  <a:cubicBezTo>
                    <a:pt x="161" y="284"/>
                    <a:pt x="148" y="268"/>
                    <a:pt x="144" y="240"/>
                  </a:cubicBezTo>
                  <a:cubicBezTo>
                    <a:pt x="144" y="238"/>
                    <a:pt x="143" y="236"/>
                    <a:pt x="143" y="235"/>
                  </a:cubicBezTo>
                  <a:cubicBezTo>
                    <a:pt x="145" y="238"/>
                    <a:pt x="146" y="241"/>
                    <a:pt x="148" y="244"/>
                  </a:cubicBezTo>
                  <a:cubicBezTo>
                    <a:pt x="156" y="257"/>
                    <a:pt x="178" y="276"/>
                    <a:pt x="203" y="270"/>
                  </a:cubicBezTo>
                  <a:cubicBezTo>
                    <a:pt x="213" y="268"/>
                    <a:pt x="221" y="263"/>
                    <a:pt x="226" y="256"/>
                  </a:cubicBezTo>
                  <a:cubicBezTo>
                    <a:pt x="231" y="248"/>
                    <a:pt x="231" y="239"/>
                    <a:pt x="231" y="233"/>
                  </a:cubicBezTo>
                  <a:cubicBezTo>
                    <a:pt x="236" y="233"/>
                    <a:pt x="244" y="233"/>
                    <a:pt x="251" y="229"/>
                  </a:cubicBezTo>
                  <a:cubicBezTo>
                    <a:pt x="259" y="224"/>
                    <a:pt x="265" y="216"/>
                    <a:pt x="268" y="204"/>
                  </a:cubicBezTo>
                  <a:cubicBezTo>
                    <a:pt x="273" y="187"/>
                    <a:pt x="262" y="163"/>
                    <a:pt x="243" y="14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noProof="0" dirty="0"/>
            </a:p>
          </p:txBody>
        </p:sp>
      </p:grpSp>
      <p:grpSp>
        <p:nvGrpSpPr>
          <p:cNvPr id="72" name="Group 71">
            <a:extLst>
              <a:ext uri="{FF2B5EF4-FFF2-40B4-BE49-F238E27FC236}">
                <a16:creationId xmlns:a16="http://schemas.microsoft.com/office/drawing/2014/main" id="{93EC122E-E52F-8122-E6AC-D9F7A8774E83}"/>
              </a:ext>
            </a:extLst>
          </p:cNvPr>
          <p:cNvGrpSpPr/>
          <p:nvPr/>
        </p:nvGrpSpPr>
        <p:grpSpPr>
          <a:xfrm>
            <a:off x="2629995" y="5591503"/>
            <a:ext cx="1546066" cy="680614"/>
            <a:chOff x="3033639" y="5591503"/>
            <a:chExt cx="1410568" cy="680614"/>
          </a:xfrm>
        </p:grpSpPr>
        <p:sp>
          <p:nvSpPr>
            <p:cNvPr id="63" name="Freeform 11">
              <a:extLst>
                <a:ext uri="{FF2B5EF4-FFF2-40B4-BE49-F238E27FC236}">
                  <a16:creationId xmlns:a16="http://schemas.microsoft.com/office/drawing/2014/main" id="{82F35894-D853-97F7-5B0B-D460046C5294}"/>
                </a:ext>
              </a:extLst>
            </p:cNvPr>
            <p:cNvSpPr>
              <a:spLocks/>
            </p:cNvSpPr>
            <p:nvPr/>
          </p:nvSpPr>
          <p:spPr bwMode="auto">
            <a:xfrm>
              <a:off x="3072671" y="5591504"/>
              <a:ext cx="1371536" cy="680613"/>
            </a:xfrm>
            <a:prstGeom prst="homePlate">
              <a:avLst>
                <a:gd name="adj" fmla="val 37583"/>
              </a:avLst>
            </a:prstGeom>
            <a:solidFill>
              <a:schemeClr val="accent3">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noProof="0" dirty="0">
                  <a:solidFill>
                    <a:prstClr val="white"/>
                  </a:solidFill>
                  <a:ea typeface="Verdana" pitchFamily="34" charset="0"/>
                </a:rPr>
                <a:t>Next months</a:t>
              </a:r>
            </a:p>
          </p:txBody>
        </p:sp>
        <p:sp>
          <p:nvSpPr>
            <p:cNvPr id="71" name="Prostokąt 55">
              <a:extLst>
                <a:ext uri="{FF2B5EF4-FFF2-40B4-BE49-F238E27FC236}">
                  <a16:creationId xmlns:a16="http://schemas.microsoft.com/office/drawing/2014/main" id="{1BBA33FD-8ACE-A6A2-5D6D-C360718A9FD4}"/>
                </a:ext>
              </a:extLst>
            </p:cNvPr>
            <p:cNvSpPr/>
            <p:nvPr/>
          </p:nvSpPr>
          <p:spPr>
            <a:xfrm>
              <a:off x="3033639" y="5591503"/>
              <a:ext cx="59413" cy="680613"/>
            </a:xfrm>
            <a:prstGeom prst="rect">
              <a:avLst/>
            </a:prstGeom>
            <a:solidFill>
              <a:schemeClr val="accent3"/>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noProof="0" dirty="0">
                <a:solidFill>
                  <a:prstClr val="white"/>
                </a:solidFill>
                <a:ea typeface="Verdana" pitchFamily="34" charset="0"/>
              </a:endParaRPr>
            </a:p>
          </p:txBody>
        </p:sp>
      </p:grpSp>
    </p:spTree>
    <p:extLst>
      <p:ext uri="{BB962C8B-B14F-4D97-AF65-F5344CB8AC3E}">
        <p14:creationId xmlns:p14="http://schemas.microsoft.com/office/powerpoint/2010/main" val="263935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rostokąt 2"/>
          <p:cNvSpPr/>
          <p:nvPr/>
        </p:nvSpPr>
        <p:spPr>
          <a:xfrm>
            <a:off x="1" y="7320"/>
            <a:ext cx="12192000" cy="6858000"/>
          </a:xfrm>
          <a:prstGeom prst="rect">
            <a:avLst/>
          </a:prstGeom>
          <a:solidFill>
            <a:schemeClr val="accent4">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Prostokąt 47"/>
          <p:cNvSpPr/>
          <p:nvPr/>
        </p:nvSpPr>
        <p:spPr>
          <a:xfrm>
            <a:off x="0" y="1412777"/>
            <a:ext cx="12192000" cy="389754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15"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05423" y="1584252"/>
            <a:ext cx="3444950" cy="269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6"/>
          <p:cNvSpPr>
            <a:spLocks noEditPoints="1"/>
          </p:cNvSpPr>
          <p:nvPr/>
        </p:nvSpPr>
        <p:spPr bwMode="auto">
          <a:xfrm>
            <a:off x="5197475" y="509488"/>
            <a:ext cx="1797050" cy="903288"/>
          </a:xfrm>
          <a:custGeom>
            <a:avLst/>
            <a:gdLst>
              <a:gd name="T0" fmla="*/ 233 w 368"/>
              <a:gd name="T1" fmla="*/ 185 h 185"/>
              <a:gd name="T2" fmla="*/ 253 w 368"/>
              <a:gd name="T3" fmla="*/ 185 h 185"/>
              <a:gd name="T4" fmla="*/ 273 w 368"/>
              <a:gd name="T5" fmla="*/ 185 h 185"/>
              <a:gd name="T6" fmla="*/ 322 w 368"/>
              <a:gd name="T7" fmla="*/ 185 h 185"/>
              <a:gd name="T8" fmla="*/ 368 w 368"/>
              <a:gd name="T9" fmla="*/ 185 h 185"/>
              <a:gd name="T10" fmla="*/ 293 w 368"/>
              <a:gd name="T11" fmla="*/ 180 h 185"/>
              <a:gd name="T12" fmla="*/ 284 w 368"/>
              <a:gd name="T13" fmla="*/ 181 h 185"/>
              <a:gd name="T14" fmla="*/ 288 w 368"/>
              <a:gd name="T15" fmla="*/ 156 h 185"/>
              <a:gd name="T16" fmla="*/ 279 w 368"/>
              <a:gd name="T17" fmla="*/ 147 h 185"/>
              <a:gd name="T18" fmla="*/ 221 w 368"/>
              <a:gd name="T19" fmla="*/ 181 h 185"/>
              <a:gd name="T20" fmla="*/ 275 w 368"/>
              <a:gd name="T21" fmla="*/ 144 h 185"/>
              <a:gd name="T22" fmla="*/ 274 w 368"/>
              <a:gd name="T23" fmla="*/ 132 h 185"/>
              <a:gd name="T24" fmla="*/ 256 w 368"/>
              <a:gd name="T25" fmla="*/ 115 h 185"/>
              <a:gd name="T26" fmla="*/ 290 w 368"/>
              <a:gd name="T27" fmla="*/ 106 h 185"/>
              <a:gd name="T28" fmla="*/ 264 w 368"/>
              <a:gd name="T29" fmla="*/ 107 h 185"/>
              <a:gd name="T30" fmla="*/ 317 w 368"/>
              <a:gd name="T31" fmla="*/ 55 h 185"/>
              <a:gd name="T32" fmla="*/ 260 w 368"/>
              <a:gd name="T33" fmla="*/ 105 h 185"/>
              <a:gd name="T34" fmla="*/ 254 w 368"/>
              <a:gd name="T35" fmla="*/ 112 h 185"/>
              <a:gd name="T36" fmla="*/ 239 w 368"/>
              <a:gd name="T37" fmla="*/ 92 h 185"/>
              <a:gd name="T38" fmla="*/ 226 w 368"/>
              <a:gd name="T39" fmla="*/ 92 h 185"/>
              <a:gd name="T40" fmla="*/ 209 w 368"/>
              <a:gd name="T41" fmla="*/ 156 h 185"/>
              <a:gd name="T42" fmla="*/ 221 w 368"/>
              <a:gd name="T43" fmla="*/ 92 h 185"/>
              <a:gd name="T44" fmla="*/ 212 w 368"/>
              <a:gd name="T45" fmla="*/ 84 h 185"/>
              <a:gd name="T46" fmla="*/ 187 w 368"/>
              <a:gd name="T47" fmla="*/ 85 h 185"/>
              <a:gd name="T48" fmla="*/ 205 w 368"/>
              <a:gd name="T49" fmla="*/ 54 h 185"/>
              <a:gd name="T50" fmla="*/ 187 w 368"/>
              <a:gd name="T51" fmla="*/ 73 h 185"/>
              <a:gd name="T52" fmla="*/ 188 w 368"/>
              <a:gd name="T53" fmla="*/ 0 h 185"/>
              <a:gd name="T54" fmla="*/ 182 w 368"/>
              <a:gd name="T55" fmla="*/ 75 h 185"/>
              <a:gd name="T56" fmla="*/ 183 w 368"/>
              <a:gd name="T57" fmla="*/ 84 h 185"/>
              <a:gd name="T58" fmla="*/ 159 w 368"/>
              <a:gd name="T59" fmla="*/ 81 h 185"/>
              <a:gd name="T60" fmla="*/ 150 w 368"/>
              <a:gd name="T61" fmla="*/ 90 h 185"/>
              <a:gd name="T62" fmla="*/ 183 w 368"/>
              <a:gd name="T63" fmla="*/ 148 h 185"/>
              <a:gd name="T64" fmla="*/ 146 w 368"/>
              <a:gd name="T65" fmla="*/ 94 h 185"/>
              <a:gd name="T66" fmla="*/ 134 w 368"/>
              <a:gd name="T67" fmla="*/ 94 h 185"/>
              <a:gd name="T68" fmla="*/ 117 w 368"/>
              <a:gd name="T69" fmla="*/ 112 h 185"/>
              <a:gd name="T70" fmla="*/ 109 w 368"/>
              <a:gd name="T71" fmla="*/ 78 h 185"/>
              <a:gd name="T72" fmla="*/ 109 w 368"/>
              <a:gd name="T73" fmla="*/ 104 h 185"/>
              <a:gd name="T74" fmla="*/ 57 w 368"/>
              <a:gd name="T75" fmla="*/ 52 h 185"/>
              <a:gd name="T76" fmla="*/ 107 w 368"/>
              <a:gd name="T77" fmla="*/ 109 h 185"/>
              <a:gd name="T78" fmla="*/ 114 w 368"/>
              <a:gd name="T79" fmla="*/ 115 h 185"/>
              <a:gd name="T80" fmla="*/ 94 w 368"/>
              <a:gd name="T81" fmla="*/ 130 h 185"/>
              <a:gd name="T82" fmla="*/ 94 w 368"/>
              <a:gd name="T83" fmla="*/ 142 h 185"/>
              <a:gd name="T84" fmla="*/ 159 w 368"/>
              <a:gd name="T85" fmla="*/ 160 h 185"/>
              <a:gd name="T86" fmla="*/ 95 w 368"/>
              <a:gd name="T87" fmla="*/ 148 h 185"/>
              <a:gd name="T88" fmla="*/ 87 w 368"/>
              <a:gd name="T89" fmla="*/ 156 h 185"/>
              <a:gd name="T90" fmla="*/ 87 w 368"/>
              <a:gd name="T91" fmla="*/ 181 h 185"/>
              <a:gd name="T92" fmla="*/ 57 w 368"/>
              <a:gd name="T93" fmla="*/ 163 h 185"/>
              <a:gd name="T94" fmla="*/ 76 w 368"/>
              <a:gd name="T95" fmla="*/ 181 h 185"/>
              <a:gd name="T96" fmla="*/ 0 w 368"/>
              <a:gd name="T97" fmla="*/ 185 h 185"/>
              <a:gd name="T98" fmla="*/ 310 w 368"/>
              <a:gd name="T99" fmla="*/ 61 h 185"/>
              <a:gd name="T100" fmla="*/ 174 w 368"/>
              <a:gd name="T101" fmla="*/ 33 h 185"/>
              <a:gd name="T102" fmla="*/ 174 w 368"/>
              <a:gd name="T103" fmla="*/ 33 h 185"/>
              <a:gd name="T104" fmla="*/ 92 w 368"/>
              <a:gd name="T105" fmla="*/ 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 h="185">
                <a:moveTo>
                  <a:pt x="31" y="168"/>
                </a:moveTo>
                <a:cubicBezTo>
                  <a:pt x="37" y="172"/>
                  <a:pt x="44" y="176"/>
                  <a:pt x="50" y="180"/>
                </a:cubicBezTo>
                <a:cubicBezTo>
                  <a:pt x="49" y="182"/>
                  <a:pt x="47" y="183"/>
                  <a:pt x="46" y="185"/>
                </a:cubicBezTo>
                <a:cubicBezTo>
                  <a:pt x="233" y="185"/>
                  <a:pt x="233" y="185"/>
                  <a:pt x="233" y="185"/>
                </a:cubicBezTo>
                <a:cubicBezTo>
                  <a:pt x="236" y="185"/>
                  <a:pt x="239" y="185"/>
                  <a:pt x="242" y="185"/>
                </a:cubicBezTo>
                <a:cubicBezTo>
                  <a:pt x="242" y="185"/>
                  <a:pt x="242" y="185"/>
                  <a:pt x="242" y="185"/>
                </a:cubicBezTo>
                <a:cubicBezTo>
                  <a:pt x="253" y="185"/>
                  <a:pt x="253" y="185"/>
                  <a:pt x="253" y="185"/>
                </a:cubicBezTo>
                <a:cubicBezTo>
                  <a:pt x="253" y="185"/>
                  <a:pt x="253" y="185"/>
                  <a:pt x="253" y="185"/>
                </a:cubicBezTo>
                <a:cubicBezTo>
                  <a:pt x="255" y="184"/>
                  <a:pt x="258" y="184"/>
                  <a:pt x="260" y="185"/>
                </a:cubicBezTo>
                <a:cubicBezTo>
                  <a:pt x="273" y="185"/>
                  <a:pt x="273" y="185"/>
                  <a:pt x="273" y="185"/>
                </a:cubicBezTo>
                <a:cubicBezTo>
                  <a:pt x="273" y="185"/>
                  <a:pt x="273" y="185"/>
                  <a:pt x="273" y="185"/>
                </a:cubicBezTo>
                <a:cubicBezTo>
                  <a:pt x="273" y="185"/>
                  <a:pt x="273" y="185"/>
                  <a:pt x="273" y="185"/>
                </a:cubicBezTo>
                <a:cubicBezTo>
                  <a:pt x="280" y="185"/>
                  <a:pt x="280" y="185"/>
                  <a:pt x="280" y="185"/>
                </a:cubicBezTo>
                <a:cubicBezTo>
                  <a:pt x="281" y="185"/>
                  <a:pt x="282" y="185"/>
                  <a:pt x="283" y="185"/>
                </a:cubicBezTo>
                <a:cubicBezTo>
                  <a:pt x="283" y="185"/>
                  <a:pt x="283" y="185"/>
                  <a:pt x="283" y="185"/>
                </a:cubicBezTo>
                <a:cubicBezTo>
                  <a:pt x="322" y="185"/>
                  <a:pt x="322" y="185"/>
                  <a:pt x="322" y="185"/>
                </a:cubicBezTo>
                <a:cubicBezTo>
                  <a:pt x="325" y="179"/>
                  <a:pt x="330" y="176"/>
                  <a:pt x="335" y="171"/>
                </a:cubicBezTo>
                <a:cubicBezTo>
                  <a:pt x="344" y="175"/>
                  <a:pt x="350" y="181"/>
                  <a:pt x="360" y="184"/>
                </a:cubicBezTo>
                <a:cubicBezTo>
                  <a:pt x="360" y="185"/>
                  <a:pt x="359" y="185"/>
                  <a:pt x="359" y="185"/>
                </a:cubicBezTo>
                <a:cubicBezTo>
                  <a:pt x="368" y="185"/>
                  <a:pt x="368" y="185"/>
                  <a:pt x="368" y="185"/>
                </a:cubicBezTo>
                <a:cubicBezTo>
                  <a:pt x="364" y="180"/>
                  <a:pt x="357" y="178"/>
                  <a:pt x="351" y="174"/>
                </a:cubicBezTo>
                <a:cubicBezTo>
                  <a:pt x="345" y="171"/>
                  <a:pt x="340" y="166"/>
                  <a:pt x="334" y="164"/>
                </a:cubicBezTo>
                <a:cubicBezTo>
                  <a:pt x="328" y="167"/>
                  <a:pt x="325" y="178"/>
                  <a:pt x="317" y="180"/>
                </a:cubicBezTo>
                <a:cubicBezTo>
                  <a:pt x="309" y="183"/>
                  <a:pt x="301" y="179"/>
                  <a:pt x="293" y="180"/>
                </a:cubicBezTo>
                <a:cubicBezTo>
                  <a:pt x="298" y="176"/>
                  <a:pt x="302" y="171"/>
                  <a:pt x="306" y="167"/>
                </a:cubicBezTo>
                <a:cubicBezTo>
                  <a:pt x="311" y="163"/>
                  <a:pt x="319" y="161"/>
                  <a:pt x="319" y="153"/>
                </a:cubicBezTo>
                <a:cubicBezTo>
                  <a:pt x="311" y="153"/>
                  <a:pt x="305" y="161"/>
                  <a:pt x="300" y="167"/>
                </a:cubicBezTo>
                <a:cubicBezTo>
                  <a:pt x="293" y="170"/>
                  <a:pt x="289" y="176"/>
                  <a:pt x="284" y="181"/>
                </a:cubicBezTo>
                <a:cubicBezTo>
                  <a:pt x="281" y="179"/>
                  <a:pt x="273" y="183"/>
                  <a:pt x="272" y="179"/>
                </a:cubicBezTo>
                <a:cubicBezTo>
                  <a:pt x="277" y="176"/>
                  <a:pt x="282" y="170"/>
                  <a:pt x="286" y="164"/>
                </a:cubicBezTo>
                <a:cubicBezTo>
                  <a:pt x="290" y="160"/>
                  <a:pt x="300" y="154"/>
                  <a:pt x="296" y="147"/>
                </a:cubicBezTo>
                <a:cubicBezTo>
                  <a:pt x="291" y="148"/>
                  <a:pt x="290" y="153"/>
                  <a:pt x="288" y="156"/>
                </a:cubicBezTo>
                <a:cubicBezTo>
                  <a:pt x="280" y="165"/>
                  <a:pt x="270" y="173"/>
                  <a:pt x="262" y="181"/>
                </a:cubicBezTo>
                <a:cubicBezTo>
                  <a:pt x="259" y="178"/>
                  <a:pt x="255" y="181"/>
                  <a:pt x="252" y="181"/>
                </a:cubicBezTo>
                <a:cubicBezTo>
                  <a:pt x="258" y="172"/>
                  <a:pt x="266" y="165"/>
                  <a:pt x="273" y="156"/>
                </a:cubicBezTo>
                <a:cubicBezTo>
                  <a:pt x="276" y="154"/>
                  <a:pt x="282" y="153"/>
                  <a:pt x="279" y="147"/>
                </a:cubicBezTo>
                <a:cubicBezTo>
                  <a:pt x="275" y="146"/>
                  <a:pt x="273" y="148"/>
                  <a:pt x="271" y="150"/>
                </a:cubicBezTo>
                <a:cubicBezTo>
                  <a:pt x="267" y="153"/>
                  <a:pt x="262" y="160"/>
                  <a:pt x="257" y="166"/>
                </a:cubicBezTo>
                <a:cubicBezTo>
                  <a:pt x="252" y="171"/>
                  <a:pt x="246" y="180"/>
                  <a:pt x="241" y="181"/>
                </a:cubicBezTo>
                <a:cubicBezTo>
                  <a:pt x="236" y="182"/>
                  <a:pt x="228" y="180"/>
                  <a:pt x="221" y="181"/>
                </a:cubicBezTo>
                <a:cubicBezTo>
                  <a:pt x="212" y="181"/>
                  <a:pt x="201" y="181"/>
                  <a:pt x="191" y="181"/>
                </a:cubicBezTo>
                <a:cubicBezTo>
                  <a:pt x="204" y="168"/>
                  <a:pt x="216" y="156"/>
                  <a:pt x="226" y="144"/>
                </a:cubicBezTo>
                <a:cubicBezTo>
                  <a:pt x="234" y="142"/>
                  <a:pt x="243" y="145"/>
                  <a:pt x="250" y="146"/>
                </a:cubicBezTo>
                <a:cubicBezTo>
                  <a:pt x="258" y="146"/>
                  <a:pt x="271" y="150"/>
                  <a:pt x="275" y="144"/>
                </a:cubicBezTo>
                <a:cubicBezTo>
                  <a:pt x="271" y="140"/>
                  <a:pt x="266" y="141"/>
                  <a:pt x="262" y="141"/>
                </a:cubicBezTo>
                <a:cubicBezTo>
                  <a:pt x="258" y="141"/>
                  <a:pt x="253" y="141"/>
                  <a:pt x="249" y="140"/>
                </a:cubicBezTo>
                <a:cubicBezTo>
                  <a:pt x="244" y="138"/>
                  <a:pt x="239" y="138"/>
                  <a:pt x="234" y="137"/>
                </a:cubicBezTo>
                <a:cubicBezTo>
                  <a:pt x="243" y="123"/>
                  <a:pt x="263" y="132"/>
                  <a:pt x="274" y="132"/>
                </a:cubicBezTo>
                <a:cubicBezTo>
                  <a:pt x="278" y="132"/>
                  <a:pt x="283" y="133"/>
                  <a:pt x="285" y="129"/>
                </a:cubicBezTo>
                <a:cubicBezTo>
                  <a:pt x="282" y="123"/>
                  <a:pt x="274" y="126"/>
                  <a:pt x="268" y="126"/>
                </a:cubicBezTo>
                <a:cubicBezTo>
                  <a:pt x="261" y="125"/>
                  <a:pt x="255" y="123"/>
                  <a:pt x="248" y="123"/>
                </a:cubicBezTo>
                <a:cubicBezTo>
                  <a:pt x="253" y="122"/>
                  <a:pt x="253" y="117"/>
                  <a:pt x="256" y="115"/>
                </a:cubicBezTo>
                <a:cubicBezTo>
                  <a:pt x="256" y="115"/>
                  <a:pt x="260" y="115"/>
                  <a:pt x="262" y="115"/>
                </a:cubicBezTo>
                <a:cubicBezTo>
                  <a:pt x="264" y="115"/>
                  <a:pt x="265" y="114"/>
                  <a:pt x="267" y="114"/>
                </a:cubicBezTo>
                <a:cubicBezTo>
                  <a:pt x="279" y="112"/>
                  <a:pt x="292" y="113"/>
                  <a:pt x="302" y="108"/>
                </a:cubicBezTo>
                <a:cubicBezTo>
                  <a:pt x="300" y="101"/>
                  <a:pt x="294" y="106"/>
                  <a:pt x="290" y="106"/>
                </a:cubicBezTo>
                <a:cubicBezTo>
                  <a:pt x="289" y="106"/>
                  <a:pt x="289" y="105"/>
                  <a:pt x="288" y="105"/>
                </a:cubicBezTo>
                <a:cubicBezTo>
                  <a:pt x="286" y="105"/>
                  <a:pt x="285" y="107"/>
                  <a:pt x="284" y="107"/>
                </a:cubicBezTo>
                <a:cubicBezTo>
                  <a:pt x="282" y="107"/>
                  <a:pt x="279" y="106"/>
                  <a:pt x="277" y="107"/>
                </a:cubicBezTo>
                <a:cubicBezTo>
                  <a:pt x="273" y="107"/>
                  <a:pt x="267" y="110"/>
                  <a:pt x="264" y="107"/>
                </a:cubicBezTo>
                <a:cubicBezTo>
                  <a:pt x="269" y="103"/>
                  <a:pt x="274" y="98"/>
                  <a:pt x="279" y="93"/>
                </a:cubicBezTo>
                <a:cubicBezTo>
                  <a:pt x="286" y="97"/>
                  <a:pt x="293" y="93"/>
                  <a:pt x="300" y="91"/>
                </a:cubicBezTo>
                <a:cubicBezTo>
                  <a:pt x="303" y="91"/>
                  <a:pt x="306" y="93"/>
                  <a:pt x="309" y="90"/>
                </a:cubicBezTo>
                <a:cubicBezTo>
                  <a:pt x="308" y="78"/>
                  <a:pt x="319" y="67"/>
                  <a:pt x="317" y="55"/>
                </a:cubicBezTo>
                <a:cubicBezTo>
                  <a:pt x="310" y="55"/>
                  <a:pt x="303" y="58"/>
                  <a:pt x="296" y="60"/>
                </a:cubicBezTo>
                <a:cubicBezTo>
                  <a:pt x="289" y="62"/>
                  <a:pt x="282" y="62"/>
                  <a:pt x="277" y="65"/>
                </a:cubicBezTo>
                <a:cubicBezTo>
                  <a:pt x="275" y="71"/>
                  <a:pt x="280" y="81"/>
                  <a:pt x="277" y="88"/>
                </a:cubicBezTo>
                <a:cubicBezTo>
                  <a:pt x="273" y="95"/>
                  <a:pt x="264" y="99"/>
                  <a:pt x="260" y="105"/>
                </a:cubicBezTo>
                <a:cubicBezTo>
                  <a:pt x="260" y="99"/>
                  <a:pt x="259" y="93"/>
                  <a:pt x="260" y="86"/>
                </a:cubicBezTo>
                <a:cubicBezTo>
                  <a:pt x="260" y="81"/>
                  <a:pt x="264" y="73"/>
                  <a:pt x="259" y="67"/>
                </a:cubicBezTo>
                <a:cubicBezTo>
                  <a:pt x="253" y="73"/>
                  <a:pt x="254" y="83"/>
                  <a:pt x="255" y="91"/>
                </a:cubicBezTo>
                <a:cubicBezTo>
                  <a:pt x="252" y="98"/>
                  <a:pt x="254" y="105"/>
                  <a:pt x="254" y="112"/>
                </a:cubicBezTo>
                <a:cubicBezTo>
                  <a:pt x="250" y="113"/>
                  <a:pt x="247" y="121"/>
                  <a:pt x="243" y="119"/>
                </a:cubicBezTo>
                <a:cubicBezTo>
                  <a:pt x="245" y="113"/>
                  <a:pt x="244" y="106"/>
                  <a:pt x="244" y="98"/>
                </a:cubicBezTo>
                <a:cubicBezTo>
                  <a:pt x="243" y="92"/>
                  <a:pt x="246" y="81"/>
                  <a:pt x="238" y="80"/>
                </a:cubicBezTo>
                <a:cubicBezTo>
                  <a:pt x="236" y="84"/>
                  <a:pt x="238" y="88"/>
                  <a:pt x="239" y="92"/>
                </a:cubicBezTo>
                <a:cubicBezTo>
                  <a:pt x="239" y="104"/>
                  <a:pt x="238" y="116"/>
                  <a:pt x="238" y="128"/>
                </a:cubicBezTo>
                <a:cubicBezTo>
                  <a:pt x="234" y="127"/>
                  <a:pt x="233" y="133"/>
                  <a:pt x="231" y="135"/>
                </a:cubicBezTo>
                <a:cubicBezTo>
                  <a:pt x="228" y="124"/>
                  <a:pt x="230" y="113"/>
                  <a:pt x="228" y="102"/>
                </a:cubicBezTo>
                <a:cubicBezTo>
                  <a:pt x="229" y="99"/>
                  <a:pt x="232" y="93"/>
                  <a:pt x="226" y="92"/>
                </a:cubicBezTo>
                <a:cubicBezTo>
                  <a:pt x="223" y="94"/>
                  <a:pt x="223" y="97"/>
                  <a:pt x="222" y="99"/>
                </a:cubicBezTo>
                <a:cubicBezTo>
                  <a:pt x="222" y="104"/>
                  <a:pt x="223" y="112"/>
                  <a:pt x="224" y="121"/>
                </a:cubicBezTo>
                <a:cubicBezTo>
                  <a:pt x="224" y="128"/>
                  <a:pt x="226" y="137"/>
                  <a:pt x="223" y="142"/>
                </a:cubicBezTo>
                <a:cubicBezTo>
                  <a:pt x="220" y="147"/>
                  <a:pt x="213" y="151"/>
                  <a:pt x="209" y="156"/>
                </a:cubicBezTo>
                <a:cubicBezTo>
                  <a:pt x="202" y="163"/>
                  <a:pt x="195" y="170"/>
                  <a:pt x="188" y="177"/>
                </a:cubicBezTo>
                <a:cubicBezTo>
                  <a:pt x="188" y="160"/>
                  <a:pt x="188" y="142"/>
                  <a:pt x="187" y="127"/>
                </a:cubicBezTo>
                <a:cubicBezTo>
                  <a:pt x="191" y="119"/>
                  <a:pt x="200" y="116"/>
                  <a:pt x="205" y="111"/>
                </a:cubicBezTo>
                <a:cubicBezTo>
                  <a:pt x="211" y="106"/>
                  <a:pt x="222" y="99"/>
                  <a:pt x="221" y="92"/>
                </a:cubicBezTo>
                <a:cubicBezTo>
                  <a:pt x="216" y="92"/>
                  <a:pt x="213" y="97"/>
                  <a:pt x="210" y="99"/>
                </a:cubicBezTo>
                <a:cubicBezTo>
                  <a:pt x="207" y="102"/>
                  <a:pt x="203" y="105"/>
                  <a:pt x="200" y="108"/>
                </a:cubicBezTo>
                <a:cubicBezTo>
                  <a:pt x="195" y="110"/>
                  <a:pt x="192" y="113"/>
                  <a:pt x="187" y="116"/>
                </a:cubicBezTo>
                <a:cubicBezTo>
                  <a:pt x="184" y="100"/>
                  <a:pt x="204" y="92"/>
                  <a:pt x="212" y="84"/>
                </a:cubicBezTo>
                <a:cubicBezTo>
                  <a:pt x="215" y="82"/>
                  <a:pt x="219" y="79"/>
                  <a:pt x="218" y="74"/>
                </a:cubicBezTo>
                <a:cubicBezTo>
                  <a:pt x="211" y="72"/>
                  <a:pt x="208" y="81"/>
                  <a:pt x="203" y="84"/>
                </a:cubicBezTo>
                <a:cubicBezTo>
                  <a:pt x="198" y="88"/>
                  <a:pt x="192" y="92"/>
                  <a:pt x="187" y="96"/>
                </a:cubicBezTo>
                <a:cubicBezTo>
                  <a:pt x="190" y="93"/>
                  <a:pt x="186" y="89"/>
                  <a:pt x="187" y="85"/>
                </a:cubicBezTo>
                <a:cubicBezTo>
                  <a:pt x="187" y="85"/>
                  <a:pt x="190" y="82"/>
                  <a:pt x="191" y="81"/>
                </a:cubicBezTo>
                <a:cubicBezTo>
                  <a:pt x="193" y="79"/>
                  <a:pt x="193" y="78"/>
                  <a:pt x="194" y="76"/>
                </a:cubicBezTo>
                <a:cubicBezTo>
                  <a:pt x="201" y="67"/>
                  <a:pt x="211" y="58"/>
                  <a:pt x="214" y="48"/>
                </a:cubicBezTo>
                <a:cubicBezTo>
                  <a:pt x="208" y="44"/>
                  <a:pt x="208" y="52"/>
                  <a:pt x="205" y="54"/>
                </a:cubicBezTo>
                <a:cubicBezTo>
                  <a:pt x="205" y="55"/>
                  <a:pt x="203" y="55"/>
                  <a:pt x="202" y="55"/>
                </a:cubicBezTo>
                <a:cubicBezTo>
                  <a:pt x="201" y="56"/>
                  <a:pt x="202" y="58"/>
                  <a:pt x="201" y="59"/>
                </a:cubicBezTo>
                <a:cubicBezTo>
                  <a:pt x="200" y="61"/>
                  <a:pt x="198" y="62"/>
                  <a:pt x="196" y="64"/>
                </a:cubicBezTo>
                <a:cubicBezTo>
                  <a:pt x="194" y="68"/>
                  <a:pt x="191" y="74"/>
                  <a:pt x="187" y="73"/>
                </a:cubicBezTo>
                <a:cubicBezTo>
                  <a:pt x="188" y="67"/>
                  <a:pt x="188" y="61"/>
                  <a:pt x="187" y="53"/>
                </a:cubicBezTo>
                <a:cubicBezTo>
                  <a:pt x="196" y="52"/>
                  <a:pt x="197" y="43"/>
                  <a:pt x="201" y="38"/>
                </a:cubicBezTo>
                <a:cubicBezTo>
                  <a:pt x="204" y="34"/>
                  <a:pt x="207" y="34"/>
                  <a:pt x="207" y="30"/>
                </a:cubicBezTo>
                <a:cubicBezTo>
                  <a:pt x="198" y="22"/>
                  <a:pt x="198" y="6"/>
                  <a:pt x="188" y="0"/>
                </a:cubicBezTo>
                <a:cubicBezTo>
                  <a:pt x="183" y="4"/>
                  <a:pt x="180" y="12"/>
                  <a:pt x="177" y="18"/>
                </a:cubicBezTo>
                <a:cubicBezTo>
                  <a:pt x="173" y="24"/>
                  <a:pt x="168" y="29"/>
                  <a:pt x="167" y="34"/>
                </a:cubicBezTo>
                <a:cubicBezTo>
                  <a:pt x="170" y="40"/>
                  <a:pt x="180" y="44"/>
                  <a:pt x="183" y="51"/>
                </a:cubicBezTo>
                <a:cubicBezTo>
                  <a:pt x="185" y="59"/>
                  <a:pt x="182" y="68"/>
                  <a:pt x="182" y="75"/>
                </a:cubicBezTo>
                <a:cubicBezTo>
                  <a:pt x="178" y="71"/>
                  <a:pt x="174" y="67"/>
                  <a:pt x="170" y="62"/>
                </a:cubicBezTo>
                <a:cubicBezTo>
                  <a:pt x="166" y="58"/>
                  <a:pt x="163" y="50"/>
                  <a:pt x="156" y="49"/>
                </a:cubicBezTo>
                <a:cubicBezTo>
                  <a:pt x="155" y="57"/>
                  <a:pt x="163" y="64"/>
                  <a:pt x="170" y="68"/>
                </a:cubicBezTo>
                <a:cubicBezTo>
                  <a:pt x="172" y="75"/>
                  <a:pt x="178" y="79"/>
                  <a:pt x="183" y="84"/>
                </a:cubicBezTo>
                <a:cubicBezTo>
                  <a:pt x="181" y="88"/>
                  <a:pt x="185" y="96"/>
                  <a:pt x="181" y="97"/>
                </a:cubicBezTo>
                <a:cubicBezTo>
                  <a:pt x="178" y="92"/>
                  <a:pt x="172" y="87"/>
                  <a:pt x="166" y="82"/>
                </a:cubicBezTo>
                <a:cubicBezTo>
                  <a:pt x="162" y="78"/>
                  <a:pt x="156" y="68"/>
                  <a:pt x="150" y="73"/>
                </a:cubicBezTo>
                <a:cubicBezTo>
                  <a:pt x="151" y="78"/>
                  <a:pt x="156" y="78"/>
                  <a:pt x="159" y="81"/>
                </a:cubicBezTo>
                <a:cubicBezTo>
                  <a:pt x="168" y="89"/>
                  <a:pt x="175" y="98"/>
                  <a:pt x="183" y="107"/>
                </a:cubicBezTo>
                <a:cubicBezTo>
                  <a:pt x="180" y="109"/>
                  <a:pt x="183" y="114"/>
                  <a:pt x="183" y="117"/>
                </a:cubicBezTo>
                <a:cubicBezTo>
                  <a:pt x="174" y="111"/>
                  <a:pt x="167" y="102"/>
                  <a:pt x="158" y="96"/>
                </a:cubicBezTo>
                <a:cubicBezTo>
                  <a:pt x="157" y="93"/>
                  <a:pt x="155" y="87"/>
                  <a:pt x="150" y="90"/>
                </a:cubicBezTo>
                <a:cubicBezTo>
                  <a:pt x="149" y="93"/>
                  <a:pt x="151" y="96"/>
                  <a:pt x="153" y="98"/>
                </a:cubicBezTo>
                <a:cubicBezTo>
                  <a:pt x="156" y="102"/>
                  <a:pt x="162" y="106"/>
                  <a:pt x="168" y="112"/>
                </a:cubicBezTo>
                <a:cubicBezTo>
                  <a:pt x="174" y="117"/>
                  <a:pt x="182" y="122"/>
                  <a:pt x="183" y="128"/>
                </a:cubicBezTo>
                <a:cubicBezTo>
                  <a:pt x="184" y="133"/>
                  <a:pt x="183" y="141"/>
                  <a:pt x="183" y="148"/>
                </a:cubicBezTo>
                <a:cubicBezTo>
                  <a:pt x="183" y="157"/>
                  <a:pt x="183" y="167"/>
                  <a:pt x="183" y="177"/>
                </a:cubicBezTo>
                <a:cubicBezTo>
                  <a:pt x="171" y="165"/>
                  <a:pt x="158" y="153"/>
                  <a:pt x="147" y="142"/>
                </a:cubicBezTo>
                <a:cubicBezTo>
                  <a:pt x="144" y="134"/>
                  <a:pt x="148" y="125"/>
                  <a:pt x="148" y="118"/>
                </a:cubicBezTo>
                <a:cubicBezTo>
                  <a:pt x="149" y="111"/>
                  <a:pt x="152" y="98"/>
                  <a:pt x="146" y="94"/>
                </a:cubicBezTo>
                <a:cubicBezTo>
                  <a:pt x="142" y="97"/>
                  <a:pt x="144" y="103"/>
                  <a:pt x="143" y="106"/>
                </a:cubicBezTo>
                <a:cubicBezTo>
                  <a:pt x="143" y="111"/>
                  <a:pt x="143" y="115"/>
                  <a:pt x="143" y="120"/>
                </a:cubicBezTo>
                <a:cubicBezTo>
                  <a:pt x="140" y="124"/>
                  <a:pt x="141" y="129"/>
                  <a:pt x="139" y="134"/>
                </a:cubicBezTo>
                <a:cubicBezTo>
                  <a:pt x="126" y="126"/>
                  <a:pt x="134" y="106"/>
                  <a:pt x="134" y="94"/>
                </a:cubicBezTo>
                <a:cubicBezTo>
                  <a:pt x="134" y="91"/>
                  <a:pt x="135" y="86"/>
                  <a:pt x="132" y="83"/>
                </a:cubicBezTo>
                <a:cubicBezTo>
                  <a:pt x="125" y="86"/>
                  <a:pt x="129" y="95"/>
                  <a:pt x="128" y="101"/>
                </a:cubicBezTo>
                <a:cubicBezTo>
                  <a:pt x="127" y="107"/>
                  <a:pt x="125" y="114"/>
                  <a:pt x="125" y="120"/>
                </a:cubicBezTo>
                <a:cubicBezTo>
                  <a:pt x="125" y="116"/>
                  <a:pt x="119" y="116"/>
                  <a:pt x="117" y="112"/>
                </a:cubicBezTo>
                <a:cubicBezTo>
                  <a:pt x="118" y="113"/>
                  <a:pt x="118" y="108"/>
                  <a:pt x="117" y="107"/>
                </a:cubicBezTo>
                <a:cubicBezTo>
                  <a:pt x="117" y="105"/>
                  <a:pt x="116" y="103"/>
                  <a:pt x="116" y="101"/>
                </a:cubicBezTo>
                <a:cubicBezTo>
                  <a:pt x="114" y="90"/>
                  <a:pt x="115" y="77"/>
                  <a:pt x="110" y="67"/>
                </a:cubicBezTo>
                <a:cubicBezTo>
                  <a:pt x="103" y="69"/>
                  <a:pt x="108" y="74"/>
                  <a:pt x="109" y="78"/>
                </a:cubicBezTo>
                <a:cubicBezTo>
                  <a:pt x="109" y="79"/>
                  <a:pt x="107" y="80"/>
                  <a:pt x="107" y="81"/>
                </a:cubicBezTo>
                <a:cubicBezTo>
                  <a:pt x="107" y="82"/>
                  <a:pt x="109" y="83"/>
                  <a:pt x="109" y="84"/>
                </a:cubicBezTo>
                <a:cubicBezTo>
                  <a:pt x="109" y="87"/>
                  <a:pt x="109" y="89"/>
                  <a:pt x="109" y="91"/>
                </a:cubicBezTo>
                <a:cubicBezTo>
                  <a:pt x="110" y="96"/>
                  <a:pt x="112" y="101"/>
                  <a:pt x="109" y="104"/>
                </a:cubicBezTo>
                <a:cubicBezTo>
                  <a:pt x="105" y="99"/>
                  <a:pt x="100" y="95"/>
                  <a:pt x="95" y="90"/>
                </a:cubicBezTo>
                <a:cubicBezTo>
                  <a:pt x="100" y="83"/>
                  <a:pt x="95" y="76"/>
                  <a:pt x="94" y="69"/>
                </a:cubicBezTo>
                <a:cubicBezTo>
                  <a:pt x="93" y="65"/>
                  <a:pt x="95" y="62"/>
                  <a:pt x="92" y="59"/>
                </a:cubicBezTo>
                <a:cubicBezTo>
                  <a:pt x="81" y="60"/>
                  <a:pt x="69" y="50"/>
                  <a:pt x="57" y="52"/>
                </a:cubicBezTo>
                <a:cubicBezTo>
                  <a:pt x="57" y="58"/>
                  <a:pt x="61" y="65"/>
                  <a:pt x="62" y="72"/>
                </a:cubicBezTo>
                <a:cubicBezTo>
                  <a:pt x="64" y="79"/>
                  <a:pt x="64" y="86"/>
                  <a:pt x="67" y="91"/>
                </a:cubicBezTo>
                <a:cubicBezTo>
                  <a:pt x="73" y="93"/>
                  <a:pt x="83" y="88"/>
                  <a:pt x="90" y="92"/>
                </a:cubicBezTo>
                <a:cubicBezTo>
                  <a:pt x="97" y="96"/>
                  <a:pt x="101" y="104"/>
                  <a:pt x="107" y="109"/>
                </a:cubicBezTo>
                <a:cubicBezTo>
                  <a:pt x="101" y="109"/>
                  <a:pt x="95" y="109"/>
                  <a:pt x="89" y="109"/>
                </a:cubicBezTo>
                <a:cubicBezTo>
                  <a:pt x="83" y="108"/>
                  <a:pt x="75" y="104"/>
                  <a:pt x="70" y="109"/>
                </a:cubicBezTo>
                <a:cubicBezTo>
                  <a:pt x="75" y="116"/>
                  <a:pt x="85" y="114"/>
                  <a:pt x="93" y="113"/>
                </a:cubicBezTo>
                <a:cubicBezTo>
                  <a:pt x="100" y="116"/>
                  <a:pt x="107" y="115"/>
                  <a:pt x="114" y="115"/>
                </a:cubicBezTo>
                <a:cubicBezTo>
                  <a:pt x="115" y="119"/>
                  <a:pt x="124" y="121"/>
                  <a:pt x="122" y="125"/>
                </a:cubicBezTo>
                <a:cubicBezTo>
                  <a:pt x="116" y="124"/>
                  <a:pt x="108" y="125"/>
                  <a:pt x="101" y="125"/>
                </a:cubicBezTo>
                <a:cubicBezTo>
                  <a:pt x="95" y="125"/>
                  <a:pt x="84" y="122"/>
                  <a:pt x="82" y="130"/>
                </a:cubicBezTo>
                <a:cubicBezTo>
                  <a:pt x="86" y="133"/>
                  <a:pt x="90" y="130"/>
                  <a:pt x="94" y="130"/>
                </a:cubicBezTo>
                <a:cubicBezTo>
                  <a:pt x="106" y="129"/>
                  <a:pt x="118" y="130"/>
                  <a:pt x="130" y="131"/>
                </a:cubicBezTo>
                <a:cubicBezTo>
                  <a:pt x="130" y="134"/>
                  <a:pt x="135" y="136"/>
                  <a:pt x="137" y="138"/>
                </a:cubicBezTo>
                <a:cubicBezTo>
                  <a:pt x="126" y="140"/>
                  <a:pt x="115" y="138"/>
                  <a:pt x="105" y="140"/>
                </a:cubicBezTo>
                <a:cubicBezTo>
                  <a:pt x="101" y="139"/>
                  <a:pt x="96" y="136"/>
                  <a:pt x="94" y="142"/>
                </a:cubicBezTo>
                <a:cubicBezTo>
                  <a:pt x="96" y="146"/>
                  <a:pt x="99" y="146"/>
                  <a:pt x="102" y="146"/>
                </a:cubicBezTo>
                <a:cubicBezTo>
                  <a:pt x="107" y="147"/>
                  <a:pt x="115" y="145"/>
                  <a:pt x="123" y="145"/>
                </a:cubicBezTo>
                <a:cubicBezTo>
                  <a:pt x="130" y="144"/>
                  <a:pt x="140" y="142"/>
                  <a:pt x="145" y="146"/>
                </a:cubicBezTo>
                <a:cubicBezTo>
                  <a:pt x="149" y="148"/>
                  <a:pt x="154" y="155"/>
                  <a:pt x="159" y="160"/>
                </a:cubicBezTo>
                <a:cubicBezTo>
                  <a:pt x="165" y="166"/>
                  <a:pt x="173" y="173"/>
                  <a:pt x="180" y="181"/>
                </a:cubicBezTo>
                <a:cubicBezTo>
                  <a:pt x="162" y="181"/>
                  <a:pt x="144" y="181"/>
                  <a:pt x="129" y="181"/>
                </a:cubicBezTo>
                <a:cubicBezTo>
                  <a:pt x="122" y="178"/>
                  <a:pt x="118" y="169"/>
                  <a:pt x="113" y="163"/>
                </a:cubicBezTo>
                <a:cubicBezTo>
                  <a:pt x="109" y="158"/>
                  <a:pt x="102" y="146"/>
                  <a:pt x="95" y="148"/>
                </a:cubicBezTo>
                <a:cubicBezTo>
                  <a:pt x="94" y="153"/>
                  <a:pt x="99" y="156"/>
                  <a:pt x="101" y="158"/>
                </a:cubicBezTo>
                <a:cubicBezTo>
                  <a:pt x="104" y="162"/>
                  <a:pt x="107" y="165"/>
                  <a:pt x="110" y="168"/>
                </a:cubicBezTo>
                <a:cubicBezTo>
                  <a:pt x="112" y="173"/>
                  <a:pt x="116" y="177"/>
                  <a:pt x="118" y="181"/>
                </a:cubicBezTo>
                <a:cubicBezTo>
                  <a:pt x="103" y="185"/>
                  <a:pt x="95" y="165"/>
                  <a:pt x="87" y="156"/>
                </a:cubicBezTo>
                <a:cubicBezTo>
                  <a:pt x="84" y="154"/>
                  <a:pt x="81" y="150"/>
                  <a:pt x="77" y="150"/>
                </a:cubicBezTo>
                <a:cubicBezTo>
                  <a:pt x="75" y="157"/>
                  <a:pt x="83" y="161"/>
                  <a:pt x="87" y="165"/>
                </a:cubicBezTo>
                <a:cubicBezTo>
                  <a:pt x="91" y="171"/>
                  <a:pt x="94" y="177"/>
                  <a:pt x="98" y="181"/>
                </a:cubicBezTo>
                <a:cubicBezTo>
                  <a:pt x="95" y="179"/>
                  <a:pt x="91" y="182"/>
                  <a:pt x="87" y="181"/>
                </a:cubicBezTo>
                <a:cubicBezTo>
                  <a:pt x="88" y="181"/>
                  <a:pt x="85" y="178"/>
                  <a:pt x="83" y="177"/>
                </a:cubicBezTo>
                <a:cubicBezTo>
                  <a:pt x="82" y="176"/>
                  <a:pt x="80" y="175"/>
                  <a:pt x="79" y="174"/>
                </a:cubicBezTo>
                <a:cubicBezTo>
                  <a:pt x="69" y="167"/>
                  <a:pt x="61" y="158"/>
                  <a:pt x="50" y="154"/>
                </a:cubicBezTo>
                <a:cubicBezTo>
                  <a:pt x="46" y="160"/>
                  <a:pt x="54" y="161"/>
                  <a:pt x="57" y="163"/>
                </a:cubicBezTo>
                <a:cubicBezTo>
                  <a:pt x="58" y="164"/>
                  <a:pt x="57" y="166"/>
                  <a:pt x="58" y="166"/>
                </a:cubicBezTo>
                <a:cubicBezTo>
                  <a:pt x="59" y="167"/>
                  <a:pt x="61" y="166"/>
                  <a:pt x="62" y="167"/>
                </a:cubicBezTo>
                <a:cubicBezTo>
                  <a:pt x="63" y="169"/>
                  <a:pt x="65" y="171"/>
                  <a:pt x="67" y="172"/>
                </a:cubicBezTo>
                <a:cubicBezTo>
                  <a:pt x="70" y="175"/>
                  <a:pt x="76" y="177"/>
                  <a:pt x="76" y="181"/>
                </a:cubicBezTo>
                <a:cubicBezTo>
                  <a:pt x="69" y="181"/>
                  <a:pt x="63" y="181"/>
                  <a:pt x="56" y="181"/>
                </a:cubicBezTo>
                <a:cubicBezTo>
                  <a:pt x="54" y="173"/>
                  <a:pt x="46" y="171"/>
                  <a:pt x="40" y="167"/>
                </a:cubicBezTo>
                <a:cubicBezTo>
                  <a:pt x="37" y="165"/>
                  <a:pt x="36" y="161"/>
                  <a:pt x="32" y="161"/>
                </a:cubicBezTo>
                <a:cubicBezTo>
                  <a:pt x="24" y="170"/>
                  <a:pt x="7" y="175"/>
                  <a:pt x="0" y="185"/>
                </a:cubicBezTo>
                <a:cubicBezTo>
                  <a:pt x="10" y="185"/>
                  <a:pt x="10" y="185"/>
                  <a:pt x="10" y="185"/>
                </a:cubicBezTo>
                <a:cubicBezTo>
                  <a:pt x="16" y="179"/>
                  <a:pt x="27" y="175"/>
                  <a:pt x="31" y="168"/>
                </a:cubicBezTo>
                <a:close/>
                <a:moveTo>
                  <a:pt x="283" y="69"/>
                </a:moveTo>
                <a:cubicBezTo>
                  <a:pt x="292" y="65"/>
                  <a:pt x="301" y="65"/>
                  <a:pt x="310" y="61"/>
                </a:cubicBezTo>
                <a:cubicBezTo>
                  <a:pt x="311" y="69"/>
                  <a:pt x="303" y="77"/>
                  <a:pt x="305" y="85"/>
                </a:cubicBezTo>
                <a:cubicBezTo>
                  <a:pt x="298" y="86"/>
                  <a:pt x="291" y="88"/>
                  <a:pt x="284" y="89"/>
                </a:cubicBezTo>
                <a:cubicBezTo>
                  <a:pt x="282" y="83"/>
                  <a:pt x="283" y="76"/>
                  <a:pt x="283" y="69"/>
                </a:cubicBezTo>
                <a:close/>
                <a:moveTo>
                  <a:pt x="174" y="33"/>
                </a:moveTo>
                <a:cubicBezTo>
                  <a:pt x="177" y="24"/>
                  <a:pt x="183" y="18"/>
                  <a:pt x="187" y="9"/>
                </a:cubicBezTo>
                <a:cubicBezTo>
                  <a:pt x="193" y="14"/>
                  <a:pt x="193" y="25"/>
                  <a:pt x="200" y="29"/>
                </a:cubicBezTo>
                <a:cubicBezTo>
                  <a:pt x="197" y="35"/>
                  <a:pt x="193" y="41"/>
                  <a:pt x="188" y="47"/>
                </a:cubicBezTo>
                <a:cubicBezTo>
                  <a:pt x="182" y="44"/>
                  <a:pt x="178" y="38"/>
                  <a:pt x="174" y="33"/>
                </a:cubicBezTo>
                <a:close/>
                <a:moveTo>
                  <a:pt x="71" y="86"/>
                </a:moveTo>
                <a:cubicBezTo>
                  <a:pt x="68" y="77"/>
                  <a:pt x="67" y="68"/>
                  <a:pt x="63" y="59"/>
                </a:cubicBezTo>
                <a:cubicBezTo>
                  <a:pt x="71" y="58"/>
                  <a:pt x="79" y="66"/>
                  <a:pt x="87" y="63"/>
                </a:cubicBezTo>
                <a:cubicBezTo>
                  <a:pt x="89" y="70"/>
                  <a:pt x="90" y="78"/>
                  <a:pt x="92" y="85"/>
                </a:cubicBezTo>
                <a:cubicBezTo>
                  <a:pt x="85" y="87"/>
                  <a:pt x="78" y="86"/>
                  <a:pt x="71"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6"/>
          <p:cNvSpPr>
            <a:spLocks noEditPoints="1"/>
          </p:cNvSpPr>
          <p:nvPr/>
        </p:nvSpPr>
        <p:spPr bwMode="auto">
          <a:xfrm flipV="1">
            <a:off x="5218741" y="5310684"/>
            <a:ext cx="1797050" cy="903288"/>
          </a:xfrm>
          <a:custGeom>
            <a:avLst/>
            <a:gdLst>
              <a:gd name="T0" fmla="*/ 233 w 368"/>
              <a:gd name="T1" fmla="*/ 185 h 185"/>
              <a:gd name="T2" fmla="*/ 253 w 368"/>
              <a:gd name="T3" fmla="*/ 185 h 185"/>
              <a:gd name="T4" fmla="*/ 273 w 368"/>
              <a:gd name="T5" fmla="*/ 185 h 185"/>
              <a:gd name="T6" fmla="*/ 322 w 368"/>
              <a:gd name="T7" fmla="*/ 185 h 185"/>
              <a:gd name="T8" fmla="*/ 368 w 368"/>
              <a:gd name="T9" fmla="*/ 185 h 185"/>
              <a:gd name="T10" fmla="*/ 293 w 368"/>
              <a:gd name="T11" fmla="*/ 180 h 185"/>
              <a:gd name="T12" fmla="*/ 284 w 368"/>
              <a:gd name="T13" fmla="*/ 181 h 185"/>
              <a:gd name="T14" fmla="*/ 288 w 368"/>
              <a:gd name="T15" fmla="*/ 156 h 185"/>
              <a:gd name="T16" fmla="*/ 279 w 368"/>
              <a:gd name="T17" fmla="*/ 147 h 185"/>
              <a:gd name="T18" fmla="*/ 221 w 368"/>
              <a:gd name="T19" fmla="*/ 181 h 185"/>
              <a:gd name="T20" fmla="*/ 275 w 368"/>
              <a:gd name="T21" fmla="*/ 144 h 185"/>
              <a:gd name="T22" fmla="*/ 274 w 368"/>
              <a:gd name="T23" fmla="*/ 132 h 185"/>
              <a:gd name="T24" fmla="*/ 256 w 368"/>
              <a:gd name="T25" fmla="*/ 115 h 185"/>
              <a:gd name="T26" fmla="*/ 290 w 368"/>
              <a:gd name="T27" fmla="*/ 106 h 185"/>
              <a:gd name="T28" fmla="*/ 264 w 368"/>
              <a:gd name="T29" fmla="*/ 107 h 185"/>
              <a:gd name="T30" fmla="*/ 317 w 368"/>
              <a:gd name="T31" fmla="*/ 55 h 185"/>
              <a:gd name="T32" fmla="*/ 260 w 368"/>
              <a:gd name="T33" fmla="*/ 105 h 185"/>
              <a:gd name="T34" fmla="*/ 254 w 368"/>
              <a:gd name="T35" fmla="*/ 112 h 185"/>
              <a:gd name="T36" fmla="*/ 239 w 368"/>
              <a:gd name="T37" fmla="*/ 92 h 185"/>
              <a:gd name="T38" fmla="*/ 226 w 368"/>
              <a:gd name="T39" fmla="*/ 92 h 185"/>
              <a:gd name="T40" fmla="*/ 209 w 368"/>
              <a:gd name="T41" fmla="*/ 156 h 185"/>
              <a:gd name="T42" fmla="*/ 221 w 368"/>
              <a:gd name="T43" fmla="*/ 92 h 185"/>
              <a:gd name="T44" fmla="*/ 212 w 368"/>
              <a:gd name="T45" fmla="*/ 84 h 185"/>
              <a:gd name="T46" fmla="*/ 187 w 368"/>
              <a:gd name="T47" fmla="*/ 85 h 185"/>
              <a:gd name="T48" fmla="*/ 205 w 368"/>
              <a:gd name="T49" fmla="*/ 54 h 185"/>
              <a:gd name="T50" fmla="*/ 187 w 368"/>
              <a:gd name="T51" fmla="*/ 73 h 185"/>
              <a:gd name="T52" fmla="*/ 188 w 368"/>
              <a:gd name="T53" fmla="*/ 0 h 185"/>
              <a:gd name="T54" fmla="*/ 182 w 368"/>
              <a:gd name="T55" fmla="*/ 75 h 185"/>
              <a:gd name="T56" fmla="*/ 183 w 368"/>
              <a:gd name="T57" fmla="*/ 84 h 185"/>
              <a:gd name="T58" fmla="*/ 159 w 368"/>
              <a:gd name="T59" fmla="*/ 81 h 185"/>
              <a:gd name="T60" fmla="*/ 150 w 368"/>
              <a:gd name="T61" fmla="*/ 90 h 185"/>
              <a:gd name="T62" fmla="*/ 183 w 368"/>
              <a:gd name="T63" fmla="*/ 148 h 185"/>
              <a:gd name="T64" fmla="*/ 146 w 368"/>
              <a:gd name="T65" fmla="*/ 94 h 185"/>
              <a:gd name="T66" fmla="*/ 134 w 368"/>
              <a:gd name="T67" fmla="*/ 94 h 185"/>
              <a:gd name="T68" fmla="*/ 117 w 368"/>
              <a:gd name="T69" fmla="*/ 112 h 185"/>
              <a:gd name="T70" fmla="*/ 109 w 368"/>
              <a:gd name="T71" fmla="*/ 78 h 185"/>
              <a:gd name="T72" fmla="*/ 109 w 368"/>
              <a:gd name="T73" fmla="*/ 104 h 185"/>
              <a:gd name="T74" fmla="*/ 57 w 368"/>
              <a:gd name="T75" fmla="*/ 52 h 185"/>
              <a:gd name="T76" fmla="*/ 107 w 368"/>
              <a:gd name="T77" fmla="*/ 109 h 185"/>
              <a:gd name="T78" fmla="*/ 114 w 368"/>
              <a:gd name="T79" fmla="*/ 115 h 185"/>
              <a:gd name="T80" fmla="*/ 94 w 368"/>
              <a:gd name="T81" fmla="*/ 130 h 185"/>
              <a:gd name="T82" fmla="*/ 94 w 368"/>
              <a:gd name="T83" fmla="*/ 142 h 185"/>
              <a:gd name="T84" fmla="*/ 159 w 368"/>
              <a:gd name="T85" fmla="*/ 160 h 185"/>
              <a:gd name="T86" fmla="*/ 95 w 368"/>
              <a:gd name="T87" fmla="*/ 148 h 185"/>
              <a:gd name="T88" fmla="*/ 87 w 368"/>
              <a:gd name="T89" fmla="*/ 156 h 185"/>
              <a:gd name="T90" fmla="*/ 87 w 368"/>
              <a:gd name="T91" fmla="*/ 181 h 185"/>
              <a:gd name="T92" fmla="*/ 57 w 368"/>
              <a:gd name="T93" fmla="*/ 163 h 185"/>
              <a:gd name="T94" fmla="*/ 76 w 368"/>
              <a:gd name="T95" fmla="*/ 181 h 185"/>
              <a:gd name="T96" fmla="*/ 0 w 368"/>
              <a:gd name="T97" fmla="*/ 185 h 185"/>
              <a:gd name="T98" fmla="*/ 310 w 368"/>
              <a:gd name="T99" fmla="*/ 61 h 185"/>
              <a:gd name="T100" fmla="*/ 174 w 368"/>
              <a:gd name="T101" fmla="*/ 33 h 185"/>
              <a:gd name="T102" fmla="*/ 174 w 368"/>
              <a:gd name="T103" fmla="*/ 33 h 185"/>
              <a:gd name="T104" fmla="*/ 92 w 368"/>
              <a:gd name="T105" fmla="*/ 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 h="185">
                <a:moveTo>
                  <a:pt x="31" y="168"/>
                </a:moveTo>
                <a:cubicBezTo>
                  <a:pt x="37" y="172"/>
                  <a:pt x="44" y="176"/>
                  <a:pt x="50" y="180"/>
                </a:cubicBezTo>
                <a:cubicBezTo>
                  <a:pt x="49" y="182"/>
                  <a:pt x="47" y="183"/>
                  <a:pt x="46" y="185"/>
                </a:cubicBezTo>
                <a:cubicBezTo>
                  <a:pt x="233" y="185"/>
                  <a:pt x="233" y="185"/>
                  <a:pt x="233" y="185"/>
                </a:cubicBezTo>
                <a:cubicBezTo>
                  <a:pt x="236" y="185"/>
                  <a:pt x="239" y="185"/>
                  <a:pt x="242" y="185"/>
                </a:cubicBezTo>
                <a:cubicBezTo>
                  <a:pt x="242" y="185"/>
                  <a:pt x="242" y="185"/>
                  <a:pt x="242" y="185"/>
                </a:cubicBezTo>
                <a:cubicBezTo>
                  <a:pt x="253" y="185"/>
                  <a:pt x="253" y="185"/>
                  <a:pt x="253" y="185"/>
                </a:cubicBezTo>
                <a:cubicBezTo>
                  <a:pt x="253" y="185"/>
                  <a:pt x="253" y="185"/>
                  <a:pt x="253" y="185"/>
                </a:cubicBezTo>
                <a:cubicBezTo>
                  <a:pt x="255" y="184"/>
                  <a:pt x="258" y="184"/>
                  <a:pt x="260" y="185"/>
                </a:cubicBezTo>
                <a:cubicBezTo>
                  <a:pt x="273" y="185"/>
                  <a:pt x="273" y="185"/>
                  <a:pt x="273" y="185"/>
                </a:cubicBezTo>
                <a:cubicBezTo>
                  <a:pt x="273" y="185"/>
                  <a:pt x="273" y="185"/>
                  <a:pt x="273" y="185"/>
                </a:cubicBezTo>
                <a:cubicBezTo>
                  <a:pt x="273" y="185"/>
                  <a:pt x="273" y="185"/>
                  <a:pt x="273" y="185"/>
                </a:cubicBezTo>
                <a:cubicBezTo>
                  <a:pt x="280" y="185"/>
                  <a:pt x="280" y="185"/>
                  <a:pt x="280" y="185"/>
                </a:cubicBezTo>
                <a:cubicBezTo>
                  <a:pt x="281" y="185"/>
                  <a:pt x="282" y="185"/>
                  <a:pt x="283" y="185"/>
                </a:cubicBezTo>
                <a:cubicBezTo>
                  <a:pt x="283" y="185"/>
                  <a:pt x="283" y="185"/>
                  <a:pt x="283" y="185"/>
                </a:cubicBezTo>
                <a:cubicBezTo>
                  <a:pt x="322" y="185"/>
                  <a:pt x="322" y="185"/>
                  <a:pt x="322" y="185"/>
                </a:cubicBezTo>
                <a:cubicBezTo>
                  <a:pt x="325" y="179"/>
                  <a:pt x="330" y="176"/>
                  <a:pt x="335" y="171"/>
                </a:cubicBezTo>
                <a:cubicBezTo>
                  <a:pt x="344" y="175"/>
                  <a:pt x="350" y="181"/>
                  <a:pt x="360" y="184"/>
                </a:cubicBezTo>
                <a:cubicBezTo>
                  <a:pt x="360" y="185"/>
                  <a:pt x="359" y="185"/>
                  <a:pt x="359" y="185"/>
                </a:cubicBezTo>
                <a:cubicBezTo>
                  <a:pt x="368" y="185"/>
                  <a:pt x="368" y="185"/>
                  <a:pt x="368" y="185"/>
                </a:cubicBezTo>
                <a:cubicBezTo>
                  <a:pt x="364" y="180"/>
                  <a:pt x="357" y="178"/>
                  <a:pt x="351" y="174"/>
                </a:cubicBezTo>
                <a:cubicBezTo>
                  <a:pt x="345" y="171"/>
                  <a:pt x="340" y="166"/>
                  <a:pt x="334" y="164"/>
                </a:cubicBezTo>
                <a:cubicBezTo>
                  <a:pt x="328" y="167"/>
                  <a:pt x="325" y="178"/>
                  <a:pt x="317" y="180"/>
                </a:cubicBezTo>
                <a:cubicBezTo>
                  <a:pt x="309" y="183"/>
                  <a:pt x="301" y="179"/>
                  <a:pt x="293" y="180"/>
                </a:cubicBezTo>
                <a:cubicBezTo>
                  <a:pt x="298" y="176"/>
                  <a:pt x="302" y="171"/>
                  <a:pt x="306" y="167"/>
                </a:cubicBezTo>
                <a:cubicBezTo>
                  <a:pt x="311" y="163"/>
                  <a:pt x="319" y="161"/>
                  <a:pt x="319" y="153"/>
                </a:cubicBezTo>
                <a:cubicBezTo>
                  <a:pt x="311" y="153"/>
                  <a:pt x="305" y="161"/>
                  <a:pt x="300" y="167"/>
                </a:cubicBezTo>
                <a:cubicBezTo>
                  <a:pt x="293" y="170"/>
                  <a:pt x="289" y="176"/>
                  <a:pt x="284" y="181"/>
                </a:cubicBezTo>
                <a:cubicBezTo>
                  <a:pt x="281" y="179"/>
                  <a:pt x="273" y="183"/>
                  <a:pt x="272" y="179"/>
                </a:cubicBezTo>
                <a:cubicBezTo>
                  <a:pt x="277" y="176"/>
                  <a:pt x="282" y="170"/>
                  <a:pt x="286" y="164"/>
                </a:cubicBezTo>
                <a:cubicBezTo>
                  <a:pt x="290" y="160"/>
                  <a:pt x="300" y="154"/>
                  <a:pt x="296" y="147"/>
                </a:cubicBezTo>
                <a:cubicBezTo>
                  <a:pt x="291" y="148"/>
                  <a:pt x="290" y="153"/>
                  <a:pt x="288" y="156"/>
                </a:cubicBezTo>
                <a:cubicBezTo>
                  <a:pt x="280" y="165"/>
                  <a:pt x="270" y="173"/>
                  <a:pt x="262" y="181"/>
                </a:cubicBezTo>
                <a:cubicBezTo>
                  <a:pt x="259" y="178"/>
                  <a:pt x="255" y="181"/>
                  <a:pt x="252" y="181"/>
                </a:cubicBezTo>
                <a:cubicBezTo>
                  <a:pt x="258" y="172"/>
                  <a:pt x="266" y="165"/>
                  <a:pt x="273" y="156"/>
                </a:cubicBezTo>
                <a:cubicBezTo>
                  <a:pt x="276" y="154"/>
                  <a:pt x="282" y="153"/>
                  <a:pt x="279" y="147"/>
                </a:cubicBezTo>
                <a:cubicBezTo>
                  <a:pt x="275" y="146"/>
                  <a:pt x="273" y="148"/>
                  <a:pt x="271" y="150"/>
                </a:cubicBezTo>
                <a:cubicBezTo>
                  <a:pt x="267" y="153"/>
                  <a:pt x="262" y="160"/>
                  <a:pt x="257" y="166"/>
                </a:cubicBezTo>
                <a:cubicBezTo>
                  <a:pt x="252" y="171"/>
                  <a:pt x="246" y="180"/>
                  <a:pt x="241" y="181"/>
                </a:cubicBezTo>
                <a:cubicBezTo>
                  <a:pt x="236" y="182"/>
                  <a:pt x="228" y="180"/>
                  <a:pt x="221" y="181"/>
                </a:cubicBezTo>
                <a:cubicBezTo>
                  <a:pt x="212" y="181"/>
                  <a:pt x="201" y="181"/>
                  <a:pt x="191" y="181"/>
                </a:cubicBezTo>
                <a:cubicBezTo>
                  <a:pt x="204" y="168"/>
                  <a:pt x="216" y="156"/>
                  <a:pt x="226" y="144"/>
                </a:cubicBezTo>
                <a:cubicBezTo>
                  <a:pt x="234" y="142"/>
                  <a:pt x="243" y="145"/>
                  <a:pt x="250" y="146"/>
                </a:cubicBezTo>
                <a:cubicBezTo>
                  <a:pt x="258" y="146"/>
                  <a:pt x="271" y="150"/>
                  <a:pt x="275" y="144"/>
                </a:cubicBezTo>
                <a:cubicBezTo>
                  <a:pt x="271" y="140"/>
                  <a:pt x="266" y="141"/>
                  <a:pt x="262" y="141"/>
                </a:cubicBezTo>
                <a:cubicBezTo>
                  <a:pt x="258" y="141"/>
                  <a:pt x="253" y="141"/>
                  <a:pt x="249" y="140"/>
                </a:cubicBezTo>
                <a:cubicBezTo>
                  <a:pt x="244" y="138"/>
                  <a:pt x="239" y="138"/>
                  <a:pt x="234" y="137"/>
                </a:cubicBezTo>
                <a:cubicBezTo>
                  <a:pt x="243" y="123"/>
                  <a:pt x="263" y="132"/>
                  <a:pt x="274" y="132"/>
                </a:cubicBezTo>
                <a:cubicBezTo>
                  <a:pt x="278" y="132"/>
                  <a:pt x="283" y="133"/>
                  <a:pt x="285" y="129"/>
                </a:cubicBezTo>
                <a:cubicBezTo>
                  <a:pt x="282" y="123"/>
                  <a:pt x="274" y="126"/>
                  <a:pt x="268" y="126"/>
                </a:cubicBezTo>
                <a:cubicBezTo>
                  <a:pt x="261" y="125"/>
                  <a:pt x="255" y="123"/>
                  <a:pt x="248" y="123"/>
                </a:cubicBezTo>
                <a:cubicBezTo>
                  <a:pt x="253" y="122"/>
                  <a:pt x="253" y="117"/>
                  <a:pt x="256" y="115"/>
                </a:cubicBezTo>
                <a:cubicBezTo>
                  <a:pt x="256" y="115"/>
                  <a:pt x="260" y="115"/>
                  <a:pt x="262" y="115"/>
                </a:cubicBezTo>
                <a:cubicBezTo>
                  <a:pt x="264" y="115"/>
                  <a:pt x="265" y="114"/>
                  <a:pt x="267" y="114"/>
                </a:cubicBezTo>
                <a:cubicBezTo>
                  <a:pt x="279" y="112"/>
                  <a:pt x="292" y="113"/>
                  <a:pt x="302" y="108"/>
                </a:cubicBezTo>
                <a:cubicBezTo>
                  <a:pt x="300" y="101"/>
                  <a:pt x="294" y="106"/>
                  <a:pt x="290" y="106"/>
                </a:cubicBezTo>
                <a:cubicBezTo>
                  <a:pt x="289" y="106"/>
                  <a:pt x="289" y="105"/>
                  <a:pt x="288" y="105"/>
                </a:cubicBezTo>
                <a:cubicBezTo>
                  <a:pt x="286" y="105"/>
                  <a:pt x="285" y="107"/>
                  <a:pt x="284" y="107"/>
                </a:cubicBezTo>
                <a:cubicBezTo>
                  <a:pt x="282" y="107"/>
                  <a:pt x="279" y="106"/>
                  <a:pt x="277" y="107"/>
                </a:cubicBezTo>
                <a:cubicBezTo>
                  <a:pt x="273" y="107"/>
                  <a:pt x="267" y="110"/>
                  <a:pt x="264" y="107"/>
                </a:cubicBezTo>
                <a:cubicBezTo>
                  <a:pt x="269" y="103"/>
                  <a:pt x="274" y="98"/>
                  <a:pt x="279" y="93"/>
                </a:cubicBezTo>
                <a:cubicBezTo>
                  <a:pt x="286" y="97"/>
                  <a:pt x="293" y="93"/>
                  <a:pt x="300" y="91"/>
                </a:cubicBezTo>
                <a:cubicBezTo>
                  <a:pt x="303" y="91"/>
                  <a:pt x="306" y="93"/>
                  <a:pt x="309" y="90"/>
                </a:cubicBezTo>
                <a:cubicBezTo>
                  <a:pt x="308" y="78"/>
                  <a:pt x="319" y="67"/>
                  <a:pt x="317" y="55"/>
                </a:cubicBezTo>
                <a:cubicBezTo>
                  <a:pt x="310" y="55"/>
                  <a:pt x="303" y="58"/>
                  <a:pt x="296" y="60"/>
                </a:cubicBezTo>
                <a:cubicBezTo>
                  <a:pt x="289" y="62"/>
                  <a:pt x="282" y="62"/>
                  <a:pt x="277" y="65"/>
                </a:cubicBezTo>
                <a:cubicBezTo>
                  <a:pt x="275" y="71"/>
                  <a:pt x="280" y="81"/>
                  <a:pt x="277" y="88"/>
                </a:cubicBezTo>
                <a:cubicBezTo>
                  <a:pt x="273" y="95"/>
                  <a:pt x="264" y="99"/>
                  <a:pt x="260" y="105"/>
                </a:cubicBezTo>
                <a:cubicBezTo>
                  <a:pt x="260" y="99"/>
                  <a:pt x="259" y="93"/>
                  <a:pt x="260" y="86"/>
                </a:cubicBezTo>
                <a:cubicBezTo>
                  <a:pt x="260" y="81"/>
                  <a:pt x="264" y="73"/>
                  <a:pt x="259" y="67"/>
                </a:cubicBezTo>
                <a:cubicBezTo>
                  <a:pt x="253" y="73"/>
                  <a:pt x="254" y="83"/>
                  <a:pt x="255" y="91"/>
                </a:cubicBezTo>
                <a:cubicBezTo>
                  <a:pt x="252" y="98"/>
                  <a:pt x="254" y="105"/>
                  <a:pt x="254" y="112"/>
                </a:cubicBezTo>
                <a:cubicBezTo>
                  <a:pt x="250" y="113"/>
                  <a:pt x="247" y="121"/>
                  <a:pt x="243" y="119"/>
                </a:cubicBezTo>
                <a:cubicBezTo>
                  <a:pt x="245" y="113"/>
                  <a:pt x="244" y="106"/>
                  <a:pt x="244" y="98"/>
                </a:cubicBezTo>
                <a:cubicBezTo>
                  <a:pt x="243" y="92"/>
                  <a:pt x="246" y="81"/>
                  <a:pt x="238" y="80"/>
                </a:cubicBezTo>
                <a:cubicBezTo>
                  <a:pt x="236" y="84"/>
                  <a:pt x="238" y="88"/>
                  <a:pt x="239" y="92"/>
                </a:cubicBezTo>
                <a:cubicBezTo>
                  <a:pt x="239" y="104"/>
                  <a:pt x="238" y="116"/>
                  <a:pt x="238" y="128"/>
                </a:cubicBezTo>
                <a:cubicBezTo>
                  <a:pt x="234" y="127"/>
                  <a:pt x="233" y="133"/>
                  <a:pt x="231" y="135"/>
                </a:cubicBezTo>
                <a:cubicBezTo>
                  <a:pt x="228" y="124"/>
                  <a:pt x="230" y="113"/>
                  <a:pt x="228" y="102"/>
                </a:cubicBezTo>
                <a:cubicBezTo>
                  <a:pt x="229" y="99"/>
                  <a:pt x="232" y="93"/>
                  <a:pt x="226" y="92"/>
                </a:cubicBezTo>
                <a:cubicBezTo>
                  <a:pt x="223" y="94"/>
                  <a:pt x="223" y="97"/>
                  <a:pt x="222" y="99"/>
                </a:cubicBezTo>
                <a:cubicBezTo>
                  <a:pt x="222" y="104"/>
                  <a:pt x="223" y="112"/>
                  <a:pt x="224" y="121"/>
                </a:cubicBezTo>
                <a:cubicBezTo>
                  <a:pt x="224" y="128"/>
                  <a:pt x="226" y="137"/>
                  <a:pt x="223" y="142"/>
                </a:cubicBezTo>
                <a:cubicBezTo>
                  <a:pt x="220" y="147"/>
                  <a:pt x="213" y="151"/>
                  <a:pt x="209" y="156"/>
                </a:cubicBezTo>
                <a:cubicBezTo>
                  <a:pt x="202" y="163"/>
                  <a:pt x="195" y="170"/>
                  <a:pt x="188" y="177"/>
                </a:cubicBezTo>
                <a:cubicBezTo>
                  <a:pt x="188" y="160"/>
                  <a:pt x="188" y="142"/>
                  <a:pt x="187" y="127"/>
                </a:cubicBezTo>
                <a:cubicBezTo>
                  <a:pt x="191" y="119"/>
                  <a:pt x="200" y="116"/>
                  <a:pt x="205" y="111"/>
                </a:cubicBezTo>
                <a:cubicBezTo>
                  <a:pt x="211" y="106"/>
                  <a:pt x="222" y="99"/>
                  <a:pt x="221" y="92"/>
                </a:cubicBezTo>
                <a:cubicBezTo>
                  <a:pt x="216" y="92"/>
                  <a:pt x="213" y="97"/>
                  <a:pt x="210" y="99"/>
                </a:cubicBezTo>
                <a:cubicBezTo>
                  <a:pt x="207" y="102"/>
                  <a:pt x="203" y="105"/>
                  <a:pt x="200" y="108"/>
                </a:cubicBezTo>
                <a:cubicBezTo>
                  <a:pt x="195" y="110"/>
                  <a:pt x="192" y="113"/>
                  <a:pt x="187" y="116"/>
                </a:cubicBezTo>
                <a:cubicBezTo>
                  <a:pt x="184" y="100"/>
                  <a:pt x="204" y="92"/>
                  <a:pt x="212" y="84"/>
                </a:cubicBezTo>
                <a:cubicBezTo>
                  <a:pt x="215" y="82"/>
                  <a:pt x="219" y="79"/>
                  <a:pt x="218" y="74"/>
                </a:cubicBezTo>
                <a:cubicBezTo>
                  <a:pt x="211" y="72"/>
                  <a:pt x="208" y="81"/>
                  <a:pt x="203" y="84"/>
                </a:cubicBezTo>
                <a:cubicBezTo>
                  <a:pt x="198" y="88"/>
                  <a:pt x="192" y="92"/>
                  <a:pt x="187" y="96"/>
                </a:cubicBezTo>
                <a:cubicBezTo>
                  <a:pt x="190" y="93"/>
                  <a:pt x="186" y="89"/>
                  <a:pt x="187" y="85"/>
                </a:cubicBezTo>
                <a:cubicBezTo>
                  <a:pt x="187" y="85"/>
                  <a:pt x="190" y="82"/>
                  <a:pt x="191" y="81"/>
                </a:cubicBezTo>
                <a:cubicBezTo>
                  <a:pt x="193" y="79"/>
                  <a:pt x="193" y="78"/>
                  <a:pt x="194" y="76"/>
                </a:cubicBezTo>
                <a:cubicBezTo>
                  <a:pt x="201" y="67"/>
                  <a:pt x="211" y="58"/>
                  <a:pt x="214" y="48"/>
                </a:cubicBezTo>
                <a:cubicBezTo>
                  <a:pt x="208" y="44"/>
                  <a:pt x="208" y="52"/>
                  <a:pt x="205" y="54"/>
                </a:cubicBezTo>
                <a:cubicBezTo>
                  <a:pt x="205" y="55"/>
                  <a:pt x="203" y="55"/>
                  <a:pt x="202" y="55"/>
                </a:cubicBezTo>
                <a:cubicBezTo>
                  <a:pt x="201" y="56"/>
                  <a:pt x="202" y="58"/>
                  <a:pt x="201" y="59"/>
                </a:cubicBezTo>
                <a:cubicBezTo>
                  <a:pt x="200" y="61"/>
                  <a:pt x="198" y="62"/>
                  <a:pt x="196" y="64"/>
                </a:cubicBezTo>
                <a:cubicBezTo>
                  <a:pt x="194" y="68"/>
                  <a:pt x="191" y="74"/>
                  <a:pt x="187" y="73"/>
                </a:cubicBezTo>
                <a:cubicBezTo>
                  <a:pt x="188" y="67"/>
                  <a:pt x="188" y="61"/>
                  <a:pt x="187" y="53"/>
                </a:cubicBezTo>
                <a:cubicBezTo>
                  <a:pt x="196" y="52"/>
                  <a:pt x="197" y="43"/>
                  <a:pt x="201" y="38"/>
                </a:cubicBezTo>
                <a:cubicBezTo>
                  <a:pt x="204" y="34"/>
                  <a:pt x="207" y="34"/>
                  <a:pt x="207" y="30"/>
                </a:cubicBezTo>
                <a:cubicBezTo>
                  <a:pt x="198" y="22"/>
                  <a:pt x="198" y="6"/>
                  <a:pt x="188" y="0"/>
                </a:cubicBezTo>
                <a:cubicBezTo>
                  <a:pt x="183" y="4"/>
                  <a:pt x="180" y="12"/>
                  <a:pt x="177" y="18"/>
                </a:cubicBezTo>
                <a:cubicBezTo>
                  <a:pt x="173" y="24"/>
                  <a:pt x="168" y="29"/>
                  <a:pt x="167" y="34"/>
                </a:cubicBezTo>
                <a:cubicBezTo>
                  <a:pt x="170" y="40"/>
                  <a:pt x="180" y="44"/>
                  <a:pt x="183" y="51"/>
                </a:cubicBezTo>
                <a:cubicBezTo>
                  <a:pt x="185" y="59"/>
                  <a:pt x="182" y="68"/>
                  <a:pt x="182" y="75"/>
                </a:cubicBezTo>
                <a:cubicBezTo>
                  <a:pt x="178" y="71"/>
                  <a:pt x="174" y="67"/>
                  <a:pt x="170" y="62"/>
                </a:cubicBezTo>
                <a:cubicBezTo>
                  <a:pt x="166" y="58"/>
                  <a:pt x="163" y="50"/>
                  <a:pt x="156" y="49"/>
                </a:cubicBezTo>
                <a:cubicBezTo>
                  <a:pt x="155" y="57"/>
                  <a:pt x="163" y="64"/>
                  <a:pt x="170" y="68"/>
                </a:cubicBezTo>
                <a:cubicBezTo>
                  <a:pt x="172" y="75"/>
                  <a:pt x="178" y="79"/>
                  <a:pt x="183" y="84"/>
                </a:cubicBezTo>
                <a:cubicBezTo>
                  <a:pt x="181" y="88"/>
                  <a:pt x="185" y="96"/>
                  <a:pt x="181" y="97"/>
                </a:cubicBezTo>
                <a:cubicBezTo>
                  <a:pt x="178" y="92"/>
                  <a:pt x="172" y="87"/>
                  <a:pt x="166" y="82"/>
                </a:cubicBezTo>
                <a:cubicBezTo>
                  <a:pt x="162" y="78"/>
                  <a:pt x="156" y="68"/>
                  <a:pt x="150" y="73"/>
                </a:cubicBezTo>
                <a:cubicBezTo>
                  <a:pt x="151" y="78"/>
                  <a:pt x="156" y="78"/>
                  <a:pt x="159" y="81"/>
                </a:cubicBezTo>
                <a:cubicBezTo>
                  <a:pt x="168" y="89"/>
                  <a:pt x="175" y="98"/>
                  <a:pt x="183" y="107"/>
                </a:cubicBezTo>
                <a:cubicBezTo>
                  <a:pt x="180" y="109"/>
                  <a:pt x="183" y="114"/>
                  <a:pt x="183" y="117"/>
                </a:cubicBezTo>
                <a:cubicBezTo>
                  <a:pt x="174" y="111"/>
                  <a:pt x="167" y="102"/>
                  <a:pt x="158" y="96"/>
                </a:cubicBezTo>
                <a:cubicBezTo>
                  <a:pt x="157" y="93"/>
                  <a:pt x="155" y="87"/>
                  <a:pt x="150" y="90"/>
                </a:cubicBezTo>
                <a:cubicBezTo>
                  <a:pt x="149" y="93"/>
                  <a:pt x="151" y="96"/>
                  <a:pt x="153" y="98"/>
                </a:cubicBezTo>
                <a:cubicBezTo>
                  <a:pt x="156" y="102"/>
                  <a:pt x="162" y="106"/>
                  <a:pt x="168" y="112"/>
                </a:cubicBezTo>
                <a:cubicBezTo>
                  <a:pt x="174" y="117"/>
                  <a:pt x="182" y="122"/>
                  <a:pt x="183" y="128"/>
                </a:cubicBezTo>
                <a:cubicBezTo>
                  <a:pt x="184" y="133"/>
                  <a:pt x="183" y="141"/>
                  <a:pt x="183" y="148"/>
                </a:cubicBezTo>
                <a:cubicBezTo>
                  <a:pt x="183" y="157"/>
                  <a:pt x="183" y="167"/>
                  <a:pt x="183" y="177"/>
                </a:cubicBezTo>
                <a:cubicBezTo>
                  <a:pt x="171" y="165"/>
                  <a:pt x="158" y="153"/>
                  <a:pt x="147" y="142"/>
                </a:cubicBezTo>
                <a:cubicBezTo>
                  <a:pt x="144" y="134"/>
                  <a:pt x="148" y="125"/>
                  <a:pt x="148" y="118"/>
                </a:cubicBezTo>
                <a:cubicBezTo>
                  <a:pt x="149" y="111"/>
                  <a:pt x="152" y="98"/>
                  <a:pt x="146" y="94"/>
                </a:cubicBezTo>
                <a:cubicBezTo>
                  <a:pt x="142" y="97"/>
                  <a:pt x="144" y="103"/>
                  <a:pt x="143" y="106"/>
                </a:cubicBezTo>
                <a:cubicBezTo>
                  <a:pt x="143" y="111"/>
                  <a:pt x="143" y="115"/>
                  <a:pt x="143" y="120"/>
                </a:cubicBezTo>
                <a:cubicBezTo>
                  <a:pt x="140" y="124"/>
                  <a:pt x="141" y="129"/>
                  <a:pt x="139" y="134"/>
                </a:cubicBezTo>
                <a:cubicBezTo>
                  <a:pt x="126" y="126"/>
                  <a:pt x="134" y="106"/>
                  <a:pt x="134" y="94"/>
                </a:cubicBezTo>
                <a:cubicBezTo>
                  <a:pt x="134" y="91"/>
                  <a:pt x="135" y="86"/>
                  <a:pt x="132" y="83"/>
                </a:cubicBezTo>
                <a:cubicBezTo>
                  <a:pt x="125" y="86"/>
                  <a:pt x="129" y="95"/>
                  <a:pt x="128" y="101"/>
                </a:cubicBezTo>
                <a:cubicBezTo>
                  <a:pt x="127" y="107"/>
                  <a:pt x="125" y="114"/>
                  <a:pt x="125" y="120"/>
                </a:cubicBezTo>
                <a:cubicBezTo>
                  <a:pt x="125" y="116"/>
                  <a:pt x="119" y="116"/>
                  <a:pt x="117" y="112"/>
                </a:cubicBezTo>
                <a:cubicBezTo>
                  <a:pt x="118" y="113"/>
                  <a:pt x="118" y="108"/>
                  <a:pt x="117" y="107"/>
                </a:cubicBezTo>
                <a:cubicBezTo>
                  <a:pt x="117" y="105"/>
                  <a:pt x="116" y="103"/>
                  <a:pt x="116" y="101"/>
                </a:cubicBezTo>
                <a:cubicBezTo>
                  <a:pt x="114" y="90"/>
                  <a:pt x="115" y="77"/>
                  <a:pt x="110" y="67"/>
                </a:cubicBezTo>
                <a:cubicBezTo>
                  <a:pt x="103" y="69"/>
                  <a:pt x="108" y="74"/>
                  <a:pt x="109" y="78"/>
                </a:cubicBezTo>
                <a:cubicBezTo>
                  <a:pt x="109" y="79"/>
                  <a:pt x="107" y="80"/>
                  <a:pt x="107" y="81"/>
                </a:cubicBezTo>
                <a:cubicBezTo>
                  <a:pt x="107" y="82"/>
                  <a:pt x="109" y="83"/>
                  <a:pt x="109" y="84"/>
                </a:cubicBezTo>
                <a:cubicBezTo>
                  <a:pt x="109" y="87"/>
                  <a:pt x="109" y="89"/>
                  <a:pt x="109" y="91"/>
                </a:cubicBezTo>
                <a:cubicBezTo>
                  <a:pt x="110" y="96"/>
                  <a:pt x="112" y="101"/>
                  <a:pt x="109" y="104"/>
                </a:cubicBezTo>
                <a:cubicBezTo>
                  <a:pt x="105" y="99"/>
                  <a:pt x="100" y="95"/>
                  <a:pt x="95" y="90"/>
                </a:cubicBezTo>
                <a:cubicBezTo>
                  <a:pt x="100" y="83"/>
                  <a:pt x="95" y="76"/>
                  <a:pt x="94" y="69"/>
                </a:cubicBezTo>
                <a:cubicBezTo>
                  <a:pt x="93" y="65"/>
                  <a:pt x="95" y="62"/>
                  <a:pt x="92" y="59"/>
                </a:cubicBezTo>
                <a:cubicBezTo>
                  <a:pt x="81" y="60"/>
                  <a:pt x="69" y="50"/>
                  <a:pt x="57" y="52"/>
                </a:cubicBezTo>
                <a:cubicBezTo>
                  <a:pt x="57" y="58"/>
                  <a:pt x="61" y="65"/>
                  <a:pt x="62" y="72"/>
                </a:cubicBezTo>
                <a:cubicBezTo>
                  <a:pt x="64" y="79"/>
                  <a:pt x="64" y="86"/>
                  <a:pt x="67" y="91"/>
                </a:cubicBezTo>
                <a:cubicBezTo>
                  <a:pt x="73" y="93"/>
                  <a:pt x="83" y="88"/>
                  <a:pt x="90" y="92"/>
                </a:cubicBezTo>
                <a:cubicBezTo>
                  <a:pt x="97" y="96"/>
                  <a:pt x="101" y="104"/>
                  <a:pt x="107" y="109"/>
                </a:cubicBezTo>
                <a:cubicBezTo>
                  <a:pt x="101" y="109"/>
                  <a:pt x="95" y="109"/>
                  <a:pt x="89" y="109"/>
                </a:cubicBezTo>
                <a:cubicBezTo>
                  <a:pt x="83" y="108"/>
                  <a:pt x="75" y="104"/>
                  <a:pt x="70" y="109"/>
                </a:cubicBezTo>
                <a:cubicBezTo>
                  <a:pt x="75" y="116"/>
                  <a:pt x="85" y="114"/>
                  <a:pt x="93" y="113"/>
                </a:cubicBezTo>
                <a:cubicBezTo>
                  <a:pt x="100" y="116"/>
                  <a:pt x="107" y="115"/>
                  <a:pt x="114" y="115"/>
                </a:cubicBezTo>
                <a:cubicBezTo>
                  <a:pt x="115" y="119"/>
                  <a:pt x="124" y="121"/>
                  <a:pt x="122" y="125"/>
                </a:cubicBezTo>
                <a:cubicBezTo>
                  <a:pt x="116" y="124"/>
                  <a:pt x="108" y="125"/>
                  <a:pt x="101" y="125"/>
                </a:cubicBezTo>
                <a:cubicBezTo>
                  <a:pt x="95" y="125"/>
                  <a:pt x="84" y="122"/>
                  <a:pt x="82" y="130"/>
                </a:cubicBezTo>
                <a:cubicBezTo>
                  <a:pt x="86" y="133"/>
                  <a:pt x="90" y="130"/>
                  <a:pt x="94" y="130"/>
                </a:cubicBezTo>
                <a:cubicBezTo>
                  <a:pt x="106" y="129"/>
                  <a:pt x="118" y="130"/>
                  <a:pt x="130" y="131"/>
                </a:cubicBezTo>
                <a:cubicBezTo>
                  <a:pt x="130" y="134"/>
                  <a:pt x="135" y="136"/>
                  <a:pt x="137" y="138"/>
                </a:cubicBezTo>
                <a:cubicBezTo>
                  <a:pt x="126" y="140"/>
                  <a:pt x="115" y="138"/>
                  <a:pt x="105" y="140"/>
                </a:cubicBezTo>
                <a:cubicBezTo>
                  <a:pt x="101" y="139"/>
                  <a:pt x="96" y="136"/>
                  <a:pt x="94" y="142"/>
                </a:cubicBezTo>
                <a:cubicBezTo>
                  <a:pt x="96" y="146"/>
                  <a:pt x="99" y="146"/>
                  <a:pt x="102" y="146"/>
                </a:cubicBezTo>
                <a:cubicBezTo>
                  <a:pt x="107" y="147"/>
                  <a:pt x="115" y="145"/>
                  <a:pt x="123" y="145"/>
                </a:cubicBezTo>
                <a:cubicBezTo>
                  <a:pt x="130" y="144"/>
                  <a:pt x="140" y="142"/>
                  <a:pt x="145" y="146"/>
                </a:cubicBezTo>
                <a:cubicBezTo>
                  <a:pt x="149" y="148"/>
                  <a:pt x="154" y="155"/>
                  <a:pt x="159" y="160"/>
                </a:cubicBezTo>
                <a:cubicBezTo>
                  <a:pt x="165" y="166"/>
                  <a:pt x="173" y="173"/>
                  <a:pt x="180" y="181"/>
                </a:cubicBezTo>
                <a:cubicBezTo>
                  <a:pt x="162" y="181"/>
                  <a:pt x="144" y="181"/>
                  <a:pt x="129" y="181"/>
                </a:cubicBezTo>
                <a:cubicBezTo>
                  <a:pt x="122" y="178"/>
                  <a:pt x="118" y="169"/>
                  <a:pt x="113" y="163"/>
                </a:cubicBezTo>
                <a:cubicBezTo>
                  <a:pt x="109" y="158"/>
                  <a:pt x="102" y="146"/>
                  <a:pt x="95" y="148"/>
                </a:cubicBezTo>
                <a:cubicBezTo>
                  <a:pt x="94" y="153"/>
                  <a:pt x="99" y="156"/>
                  <a:pt x="101" y="158"/>
                </a:cubicBezTo>
                <a:cubicBezTo>
                  <a:pt x="104" y="162"/>
                  <a:pt x="107" y="165"/>
                  <a:pt x="110" y="168"/>
                </a:cubicBezTo>
                <a:cubicBezTo>
                  <a:pt x="112" y="173"/>
                  <a:pt x="116" y="177"/>
                  <a:pt x="118" y="181"/>
                </a:cubicBezTo>
                <a:cubicBezTo>
                  <a:pt x="103" y="185"/>
                  <a:pt x="95" y="165"/>
                  <a:pt x="87" y="156"/>
                </a:cubicBezTo>
                <a:cubicBezTo>
                  <a:pt x="84" y="154"/>
                  <a:pt x="81" y="150"/>
                  <a:pt x="77" y="150"/>
                </a:cubicBezTo>
                <a:cubicBezTo>
                  <a:pt x="75" y="157"/>
                  <a:pt x="83" y="161"/>
                  <a:pt x="87" y="165"/>
                </a:cubicBezTo>
                <a:cubicBezTo>
                  <a:pt x="91" y="171"/>
                  <a:pt x="94" y="177"/>
                  <a:pt x="98" y="181"/>
                </a:cubicBezTo>
                <a:cubicBezTo>
                  <a:pt x="95" y="179"/>
                  <a:pt x="91" y="182"/>
                  <a:pt x="87" y="181"/>
                </a:cubicBezTo>
                <a:cubicBezTo>
                  <a:pt x="88" y="181"/>
                  <a:pt x="85" y="178"/>
                  <a:pt x="83" y="177"/>
                </a:cubicBezTo>
                <a:cubicBezTo>
                  <a:pt x="82" y="176"/>
                  <a:pt x="80" y="175"/>
                  <a:pt x="79" y="174"/>
                </a:cubicBezTo>
                <a:cubicBezTo>
                  <a:pt x="69" y="167"/>
                  <a:pt x="61" y="158"/>
                  <a:pt x="50" y="154"/>
                </a:cubicBezTo>
                <a:cubicBezTo>
                  <a:pt x="46" y="160"/>
                  <a:pt x="54" y="161"/>
                  <a:pt x="57" y="163"/>
                </a:cubicBezTo>
                <a:cubicBezTo>
                  <a:pt x="58" y="164"/>
                  <a:pt x="57" y="166"/>
                  <a:pt x="58" y="166"/>
                </a:cubicBezTo>
                <a:cubicBezTo>
                  <a:pt x="59" y="167"/>
                  <a:pt x="61" y="166"/>
                  <a:pt x="62" y="167"/>
                </a:cubicBezTo>
                <a:cubicBezTo>
                  <a:pt x="63" y="169"/>
                  <a:pt x="65" y="171"/>
                  <a:pt x="67" y="172"/>
                </a:cubicBezTo>
                <a:cubicBezTo>
                  <a:pt x="70" y="175"/>
                  <a:pt x="76" y="177"/>
                  <a:pt x="76" y="181"/>
                </a:cubicBezTo>
                <a:cubicBezTo>
                  <a:pt x="69" y="181"/>
                  <a:pt x="63" y="181"/>
                  <a:pt x="56" y="181"/>
                </a:cubicBezTo>
                <a:cubicBezTo>
                  <a:pt x="54" y="173"/>
                  <a:pt x="46" y="171"/>
                  <a:pt x="40" y="167"/>
                </a:cubicBezTo>
                <a:cubicBezTo>
                  <a:pt x="37" y="165"/>
                  <a:pt x="36" y="161"/>
                  <a:pt x="32" y="161"/>
                </a:cubicBezTo>
                <a:cubicBezTo>
                  <a:pt x="24" y="170"/>
                  <a:pt x="7" y="175"/>
                  <a:pt x="0" y="185"/>
                </a:cubicBezTo>
                <a:cubicBezTo>
                  <a:pt x="10" y="185"/>
                  <a:pt x="10" y="185"/>
                  <a:pt x="10" y="185"/>
                </a:cubicBezTo>
                <a:cubicBezTo>
                  <a:pt x="16" y="179"/>
                  <a:pt x="27" y="175"/>
                  <a:pt x="31" y="168"/>
                </a:cubicBezTo>
                <a:close/>
                <a:moveTo>
                  <a:pt x="283" y="69"/>
                </a:moveTo>
                <a:cubicBezTo>
                  <a:pt x="292" y="65"/>
                  <a:pt x="301" y="65"/>
                  <a:pt x="310" y="61"/>
                </a:cubicBezTo>
                <a:cubicBezTo>
                  <a:pt x="311" y="69"/>
                  <a:pt x="303" y="77"/>
                  <a:pt x="305" y="85"/>
                </a:cubicBezTo>
                <a:cubicBezTo>
                  <a:pt x="298" y="86"/>
                  <a:pt x="291" y="88"/>
                  <a:pt x="284" y="89"/>
                </a:cubicBezTo>
                <a:cubicBezTo>
                  <a:pt x="282" y="83"/>
                  <a:pt x="283" y="76"/>
                  <a:pt x="283" y="69"/>
                </a:cubicBezTo>
                <a:close/>
                <a:moveTo>
                  <a:pt x="174" y="33"/>
                </a:moveTo>
                <a:cubicBezTo>
                  <a:pt x="177" y="24"/>
                  <a:pt x="183" y="18"/>
                  <a:pt x="187" y="9"/>
                </a:cubicBezTo>
                <a:cubicBezTo>
                  <a:pt x="193" y="14"/>
                  <a:pt x="193" y="25"/>
                  <a:pt x="200" y="29"/>
                </a:cubicBezTo>
                <a:cubicBezTo>
                  <a:pt x="197" y="35"/>
                  <a:pt x="193" y="41"/>
                  <a:pt x="188" y="47"/>
                </a:cubicBezTo>
                <a:cubicBezTo>
                  <a:pt x="182" y="44"/>
                  <a:pt x="178" y="38"/>
                  <a:pt x="174" y="33"/>
                </a:cubicBezTo>
                <a:close/>
                <a:moveTo>
                  <a:pt x="71" y="86"/>
                </a:moveTo>
                <a:cubicBezTo>
                  <a:pt x="68" y="77"/>
                  <a:pt x="67" y="68"/>
                  <a:pt x="63" y="59"/>
                </a:cubicBezTo>
                <a:cubicBezTo>
                  <a:pt x="71" y="58"/>
                  <a:pt x="79" y="66"/>
                  <a:pt x="87" y="63"/>
                </a:cubicBezTo>
                <a:cubicBezTo>
                  <a:pt x="89" y="70"/>
                  <a:pt x="90" y="78"/>
                  <a:pt x="92" y="85"/>
                </a:cubicBezTo>
                <a:cubicBezTo>
                  <a:pt x="85" y="87"/>
                  <a:pt x="78" y="86"/>
                  <a:pt x="71"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6" name="Grupa 45"/>
          <p:cNvGrpSpPr/>
          <p:nvPr/>
        </p:nvGrpSpPr>
        <p:grpSpPr>
          <a:xfrm>
            <a:off x="2567606" y="1412776"/>
            <a:ext cx="7056786" cy="3897544"/>
            <a:chOff x="-2" y="1412776"/>
            <a:chExt cx="9144002" cy="3897544"/>
          </a:xfrm>
        </p:grpSpPr>
        <p:cxnSp>
          <p:nvCxnSpPr>
            <p:cNvPr id="16" name="Łącznik prostoliniowy 15"/>
            <p:cNvCxnSpPr/>
            <p:nvPr/>
          </p:nvCxnSpPr>
          <p:spPr>
            <a:xfrm>
              <a:off x="0" y="5310320"/>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Łącznik prostoliniowy 46"/>
            <p:cNvCxnSpPr/>
            <p:nvPr/>
          </p:nvCxnSpPr>
          <p:spPr>
            <a:xfrm>
              <a:off x="-2" y="1412776"/>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Freeform 30"/>
          <p:cNvSpPr>
            <a:spLocks noEditPoints="1"/>
          </p:cNvSpPr>
          <p:nvPr/>
        </p:nvSpPr>
        <p:spPr bwMode="auto">
          <a:xfrm rot="3256987">
            <a:off x="7945633" y="2878625"/>
            <a:ext cx="1081478" cy="1208318"/>
          </a:xfrm>
          <a:custGeom>
            <a:avLst/>
            <a:gdLst>
              <a:gd name="T0" fmla="*/ 135 w 137"/>
              <a:gd name="T1" fmla="*/ 13 h 153"/>
              <a:gd name="T2" fmla="*/ 135 w 137"/>
              <a:gd name="T3" fmla="*/ 16 h 153"/>
              <a:gd name="T4" fmla="*/ 67 w 137"/>
              <a:gd name="T5" fmla="*/ 81 h 153"/>
              <a:gd name="T6" fmla="*/ 41 w 137"/>
              <a:gd name="T7" fmla="*/ 112 h 153"/>
              <a:gd name="T8" fmla="*/ 26 w 137"/>
              <a:gd name="T9" fmla="*/ 135 h 153"/>
              <a:gd name="T10" fmla="*/ 38 w 137"/>
              <a:gd name="T11" fmla="*/ 111 h 153"/>
              <a:gd name="T12" fmla="*/ 50 w 137"/>
              <a:gd name="T13" fmla="*/ 95 h 153"/>
              <a:gd name="T14" fmla="*/ 64 w 137"/>
              <a:gd name="T15" fmla="*/ 80 h 153"/>
              <a:gd name="T16" fmla="*/ 93 w 137"/>
              <a:gd name="T17" fmla="*/ 50 h 153"/>
              <a:gd name="T18" fmla="*/ 135 w 137"/>
              <a:gd name="T19" fmla="*/ 13 h 153"/>
              <a:gd name="T20" fmla="*/ 36 w 137"/>
              <a:gd name="T21" fmla="*/ 72 h 153"/>
              <a:gd name="T22" fmla="*/ 22 w 137"/>
              <a:gd name="T23" fmla="*/ 95 h 153"/>
              <a:gd name="T24" fmla="*/ 16 w 137"/>
              <a:gd name="T25" fmla="*/ 108 h 153"/>
              <a:gd name="T26" fmla="*/ 15 w 137"/>
              <a:gd name="T27" fmla="*/ 122 h 153"/>
              <a:gd name="T28" fmla="*/ 64 w 137"/>
              <a:gd name="T29" fmla="*/ 20 h 153"/>
              <a:gd name="T30" fmla="*/ 63 w 137"/>
              <a:gd name="T31" fmla="*/ 17 h 153"/>
              <a:gd name="T32" fmla="*/ 36 w 137"/>
              <a:gd name="T33" fmla="*/ 72 h 153"/>
              <a:gd name="T34" fmla="*/ 6 w 137"/>
              <a:gd name="T35" fmla="*/ 94 h 153"/>
              <a:gd name="T36" fmla="*/ 4 w 137"/>
              <a:gd name="T37" fmla="*/ 118 h 153"/>
              <a:gd name="T38" fmla="*/ 7 w 137"/>
              <a:gd name="T39" fmla="*/ 103 h 153"/>
              <a:gd name="T40" fmla="*/ 25 w 137"/>
              <a:gd name="T41" fmla="*/ 23 h 153"/>
              <a:gd name="T42" fmla="*/ 6 w 137"/>
              <a:gd name="T43" fmla="*/ 94 h 153"/>
              <a:gd name="T44" fmla="*/ 106 w 137"/>
              <a:gd name="T45" fmla="*/ 103 h 153"/>
              <a:gd name="T46" fmla="*/ 105 w 137"/>
              <a:gd name="T47" fmla="*/ 101 h 153"/>
              <a:gd name="T48" fmla="*/ 56 w 137"/>
              <a:gd name="T49" fmla="*/ 134 h 153"/>
              <a:gd name="T50" fmla="*/ 52 w 137"/>
              <a:gd name="T51" fmla="*/ 138 h 153"/>
              <a:gd name="T52" fmla="*/ 40 w 137"/>
              <a:gd name="T53" fmla="*/ 153 h 153"/>
              <a:gd name="T54" fmla="*/ 106 w 137"/>
              <a:gd name="T55" fmla="*/ 103 h 153"/>
              <a:gd name="T56" fmla="*/ 65 w 137"/>
              <a:gd name="T57" fmla="*/ 54 h 153"/>
              <a:gd name="T58" fmla="*/ 47 w 137"/>
              <a:gd name="T59" fmla="*/ 76 h 153"/>
              <a:gd name="T60" fmla="*/ 32 w 137"/>
              <a:gd name="T61" fmla="*/ 101 h 153"/>
              <a:gd name="T62" fmla="*/ 25 w 137"/>
              <a:gd name="T63" fmla="*/ 114 h 153"/>
              <a:gd name="T64" fmla="*/ 24 w 137"/>
              <a:gd name="T65" fmla="*/ 128 h 153"/>
              <a:gd name="T66" fmla="*/ 47 w 137"/>
              <a:gd name="T67" fmla="*/ 83 h 153"/>
              <a:gd name="T68" fmla="*/ 55 w 137"/>
              <a:gd name="T69" fmla="*/ 71 h 153"/>
              <a:gd name="T70" fmla="*/ 58 w 137"/>
              <a:gd name="T71" fmla="*/ 64 h 153"/>
              <a:gd name="T72" fmla="*/ 66 w 137"/>
              <a:gd name="T73" fmla="*/ 57 h 153"/>
              <a:gd name="T74" fmla="*/ 71 w 137"/>
              <a:gd name="T75" fmla="*/ 48 h 153"/>
              <a:gd name="T76" fmla="*/ 92 w 137"/>
              <a:gd name="T77" fmla="*/ 25 h 153"/>
              <a:gd name="T78" fmla="*/ 98 w 137"/>
              <a:gd name="T79" fmla="*/ 16 h 153"/>
              <a:gd name="T80" fmla="*/ 111 w 137"/>
              <a:gd name="T81" fmla="*/ 0 h 153"/>
              <a:gd name="T82" fmla="*/ 65 w 137"/>
              <a:gd name="T83" fmla="*/ 54 h 153"/>
              <a:gd name="T84" fmla="*/ 48 w 137"/>
              <a:gd name="T85" fmla="*/ 119 h 153"/>
              <a:gd name="T86" fmla="*/ 41 w 137"/>
              <a:gd name="T87" fmla="*/ 125 h 153"/>
              <a:gd name="T88" fmla="*/ 31 w 137"/>
              <a:gd name="T89" fmla="*/ 141 h 153"/>
              <a:gd name="T90" fmla="*/ 44 w 137"/>
              <a:gd name="T91" fmla="*/ 129 h 153"/>
              <a:gd name="T92" fmla="*/ 70 w 137"/>
              <a:gd name="T93" fmla="*/ 104 h 153"/>
              <a:gd name="T94" fmla="*/ 111 w 137"/>
              <a:gd name="T95" fmla="*/ 69 h 153"/>
              <a:gd name="T96" fmla="*/ 137 w 137"/>
              <a:gd name="T97" fmla="*/ 46 h 153"/>
              <a:gd name="T98" fmla="*/ 48 w 137"/>
              <a:gd name="T99" fmla="*/ 11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 h="153">
                <a:moveTo>
                  <a:pt x="135" y="13"/>
                </a:moveTo>
                <a:cubicBezTo>
                  <a:pt x="137" y="13"/>
                  <a:pt x="135" y="15"/>
                  <a:pt x="135" y="16"/>
                </a:cubicBezTo>
                <a:cubicBezTo>
                  <a:pt x="110" y="35"/>
                  <a:pt x="89" y="58"/>
                  <a:pt x="67" y="81"/>
                </a:cubicBezTo>
                <a:cubicBezTo>
                  <a:pt x="58" y="90"/>
                  <a:pt x="48" y="100"/>
                  <a:pt x="41" y="112"/>
                </a:cubicBezTo>
                <a:cubicBezTo>
                  <a:pt x="36" y="119"/>
                  <a:pt x="34" y="129"/>
                  <a:pt x="26" y="135"/>
                </a:cubicBezTo>
                <a:cubicBezTo>
                  <a:pt x="26" y="126"/>
                  <a:pt x="33" y="118"/>
                  <a:pt x="38" y="111"/>
                </a:cubicBezTo>
                <a:cubicBezTo>
                  <a:pt x="42" y="106"/>
                  <a:pt x="46" y="101"/>
                  <a:pt x="50" y="95"/>
                </a:cubicBezTo>
                <a:cubicBezTo>
                  <a:pt x="54" y="89"/>
                  <a:pt x="58" y="86"/>
                  <a:pt x="64" y="80"/>
                </a:cubicBezTo>
                <a:cubicBezTo>
                  <a:pt x="73" y="71"/>
                  <a:pt x="83" y="60"/>
                  <a:pt x="93" y="50"/>
                </a:cubicBezTo>
                <a:cubicBezTo>
                  <a:pt x="107" y="37"/>
                  <a:pt x="121" y="25"/>
                  <a:pt x="135" y="13"/>
                </a:cubicBezTo>
                <a:close/>
                <a:moveTo>
                  <a:pt x="36" y="72"/>
                </a:moveTo>
                <a:cubicBezTo>
                  <a:pt x="30" y="78"/>
                  <a:pt x="26" y="87"/>
                  <a:pt x="22" y="95"/>
                </a:cubicBezTo>
                <a:cubicBezTo>
                  <a:pt x="20" y="99"/>
                  <a:pt x="18" y="104"/>
                  <a:pt x="16" y="108"/>
                </a:cubicBezTo>
                <a:cubicBezTo>
                  <a:pt x="15" y="112"/>
                  <a:pt x="12" y="120"/>
                  <a:pt x="15" y="122"/>
                </a:cubicBezTo>
                <a:cubicBezTo>
                  <a:pt x="28" y="85"/>
                  <a:pt x="48" y="54"/>
                  <a:pt x="64" y="20"/>
                </a:cubicBezTo>
                <a:cubicBezTo>
                  <a:pt x="63" y="19"/>
                  <a:pt x="64" y="17"/>
                  <a:pt x="63" y="17"/>
                </a:cubicBezTo>
                <a:cubicBezTo>
                  <a:pt x="54" y="36"/>
                  <a:pt x="43" y="52"/>
                  <a:pt x="36" y="72"/>
                </a:cubicBezTo>
                <a:close/>
                <a:moveTo>
                  <a:pt x="6" y="94"/>
                </a:moveTo>
                <a:cubicBezTo>
                  <a:pt x="4" y="101"/>
                  <a:pt x="0" y="110"/>
                  <a:pt x="4" y="118"/>
                </a:cubicBezTo>
                <a:cubicBezTo>
                  <a:pt x="8" y="114"/>
                  <a:pt x="6" y="108"/>
                  <a:pt x="7" y="103"/>
                </a:cubicBezTo>
                <a:cubicBezTo>
                  <a:pt x="11" y="76"/>
                  <a:pt x="25" y="50"/>
                  <a:pt x="25" y="23"/>
                </a:cubicBezTo>
                <a:cubicBezTo>
                  <a:pt x="20" y="48"/>
                  <a:pt x="12" y="72"/>
                  <a:pt x="6" y="94"/>
                </a:cubicBezTo>
                <a:close/>
                <a:moveTo>
                  <a:pt x="106" y="103"/>
                </a:moveTo>
                <a:cubicBezTo>
                  <a:pt x="106" y="102"/>
                  <a:pt x="108" y="101"/>
                  <a:pt x="105" y="101"/>
                </a:cubicBezTo>
                <a:cubicBezTo>
                  <a:pt x="89" y="110"/>
                  <a:pt x="70" y="123"/>
                  <a:pt x="56" y="134"/>
                </a:cubicBezTo>
                <a:cubicBezTo>
                  <a:pt x="54" y="135"/>
                  <a:pt x="53" y="136"/>
                  <a:pt x="52" y="138"/>
                </a:cubicBezTo>
                <a:cubicBezTo>
                  <a:pt x="47" y="142"/>
                  <a:pt x="38" y="145"/>
                  <a:pt x="40" y="153"/>
                </a:cubicBezTo>
                <a:cubicBezTo>
                  <a:pt x="59" y="133"/>
                  <a:pt x="82" y="117"/>
                  <a:pt x="106" y="103"/>
                </a:cubicBezTo>
                <a:close/>
                <a:moveTo>
                  <a:pt x="65" y="54"/>
                </a:moveTo>
                <a:cubicBezTo>
                  <a:pt x="59" y="62"/>
                  <a:pt x="52" y="69"/>
                  <a:pt x="47" y="76"/>
                </a:cubicBezTo>
                <a:cubicBezTo>
                  <a:pt x="41" y="84"/>
                  <a:pt x="37" y="93"/>
                  <a:pt x="32" y="101"/>
                </a:cubicBezTo>
                <a:cubicBezTo>
                  <a:pt x="30" y="105"/>
                  <a:pt x="27" y="109"/>
                  <a:pt x="25" y="114"/>
                </a:cubicBezTo>
                <a:cubicBezTo>
                  <a:pt x="23" y="117"/>
                  <a:pt x="18" y="124"/>
                  <a:pt x="24" y="128"/>
                </a:cubicBezTo>
                <a:cubicBezTo>
                  <a:pt x="28" y="111"/>
                  <a:pt x="39" y="95"/>
                  <a:pt x="47" y="83"/>
                </a:cubicBezTo>
                <a:cubicBezTo>
                  <a:pt x="50" y="78"/>
                  <a:pt x="52" y="75"/>
                  <a:pt x="55" y="71"/>
                </a:cubicBezTo>
                <a:cubicBezTo>
                  <a:pt x="56" y="69"/>
                  <a:pt x="56" y="66"/>
                  <a:pt x="58" y="64"/>
                </a:cubicBezTo>
                <a:cubicBezTo>
                  <a:pt x="60" y="62"/>
                  <a:pt x="63" y="60"/>
                  <a:pt x="66" y="57"/>
                </a:cubicBezTo>
                <a:cubicBezTo>
                  <a:pt x="68" y="55"/>
                  <a:pt x="69" y="51"/>
                  <a:pt x="71" y="48"/>
                </a:cubicBezTo>
                <a:cubicBezTo>
                  <a:pt x="79" y="40"/>
                  <a:pt x="86" y="32"/>
                  <a:pt x="92" y="25"/>
                </a:cubicBezTo>
                <a:cubicBezTo>
                  <a:pt x="95" y="22"/>
                  <a:pt x="96" y="18"/>
                  <a:pt x="98" y="16"/>
                </a:cubicBezTo>
                <a:cubicBezTo>
                  <a:pt x="103" y="11"/>
                  <a:pt x="110" y="7"/>
                  <a:pt x="111" y="0"/>
                </a:cubicBezTo>
                <a:cubicBezTo>
                  <a:pt x="94" y="17"/>
                  <a:pt x="79" y="36"/>
                  <a:pt x="65" y="54"/>
                </a:cubicBezTo>
                <a:close/>
                <a:moveTo>
                  <a:pt x="48" y="119"/>
                </a:moveTo>
                <a:cubicBezTo>
                  <a:pt x="46" y="121"/>
                  <a:pt x="43" y="123"/>
                  <a:pt x="41" y="125"/>
                </a:cubicBezTo>
                <a:cubicBezTo>
                  <a:pt x="37" y="129"/>
                  <a:pt x="33" y="135"/>
                  <a:pt x="31" y="141"/>
                </a:cubicBezTo>
                <a:cubicBezTo>
                  <a:pt x="37" y="139"/>
                  <a:pt x="40" y="133"/>
                  <a:pt x="44" y="129"/>
                </a:cubicBezTo>
                <a:cubicBezTo>
                  <a:pt x="52" y="119"/>
                  <a:pt x="60" y="112"/>
                  <a:pt x="70" y="104"/>
                </a:cubicBezTo>
                <a:cubicBezTo>
                  <a:pt x="83" y="92"/>
                  <a:pt x="97" y="81"/>
                  <a:pt x="111" y="69"/>
                </a:cubicBezTo>
                <a:cubicBezTo>
                  <a:pt x="120" y="62"/>
                  <a:pt x="130" y="55"/>
                  <a:pt x="137" y="46"/>
                </a:cubicBezTo>
                <a:cubicBezTo>
                  <a:pt x="105" y="68"/>
                  <a:pt x="74" y="94"/>
                  <a:pt x="48" y="1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30"/>
          <p:cNvSpPr>
            <a:spLocks noEditPoints="1"/>
          </p:cNvSpPr>
          <p:nvPr/>
        </p:nvSpPr>
        <p:spPr bwMode="auto">
          <a:xfrm rot="18343013" flipH="1">
            <a:off x="3208073" y="2878625"/>
            <a:ext cx="1081478" cy="1208318"/>
          </a:xfrm>
          <a:custGeom>
            <a:avLst/>
            <a:gdLst>
              <a:gd name="T0" fmla="*/ 135 w 137"/>
              <a:gd name="T1" fmla="*/ 13 h 153"/>
              <a:gd name="T2" fmla="*/ 135 w 137"/>
              <a:gd name="T3" fmla="*/ 16 h 153"/>
              <a:gd name="T4" fmla="*/ 67 w 137"/>
              <a:gd name="T5" fmla="*/ 81 h 153"/>
              <a:gd name="T6" fmla="*/ 41 w 137"/>
              <a:gd name="T7" fmla="*/ 112 h 153"/>
              <a:gd name="T8" fmla="*/ 26 w 137"/>
              <a:gd name="T9" fmla="*/ 135 h 153"/>
              <a:gd name="T10" fmla="*/ 38 w 137"/>
              <a:gd name="T11" fmla="*/ 111 h 153"/>
              <a:gd name="T12" fmla="*/ 50 w 137"/>
              <a:gd name="T13" fmla="*/ 95 h 153"/>
              <a:gd name="T14" fmla="*/ 64 w 137"/>
              <a:gd name="T15" fmla="*/ 80 h 153"/>
              <a:gd name="T16" fmla="*/ 93 w 137"/>
              <a:gd name="T17" fmla="*/ 50 h 153"/>
              <a:gd name="T18" fmla="*/ 135 w 137"/>
              <a:gd name="T19" fmla="*/ 13 h 153"/>
              <a:gd name="T20" fmla="*/ 36 w 137"/>
              <a:gd name="T21" fmla="*/ 72 h 153"/>
              <a:gd name="T22" fmla="*/ 22 w 137"/>
              <a:gd name="T23" fmla="*/ 95 h 153"/>
              <a:gd name="T24" fmla="*/ 16 w 137"/>
              <a:gd name="T25" fmla="*/ 108 h 153"/>
              <a:gd name="T26" fmla="*/ 15 w 137"/>
              <a:gd name="T27" fmla="*/ 122 h 153"/>
              <a:gd name="T28" fmla="*/ 64 w 137"/>
              <a:gd name="T29" fmla="*/ 20 h 153"/>
              <a:gd name="T30" fmla="*/ 63 w 137"/>
              <a:gd name="T31" fmla="*/ 17 h 153"/>
              <a:gd name="T32" fmla="*/ 36 w 137"/>
              <a:gd name="T33" fmla="*/ 72 h 153"/>
              <a:gd name="T34" fmla="*/ 6 w 137"/>
              <a:gd name="T35" fmla="*/ 94 h 153"/>
              <a:gd name="T36" fmla="*/ 4 w 137"/>
              <a:gd name="T37" fmla="*/ 118 h 153"/>
              <a:gd name="T38" fmla="*/ 7 w 137"/>
              <a:gd name="T39" fmla="*/ 103 h 153"/>
              <a:gd name="T40" fmla="*/ 25 w 137"/>
              <a:gd name="T41" fmla="*/ 23 h 153"/>
              <a:gd name="T42" fmla="*/ 6 w 137"/>
              <a:gd name="T43" fmla="*/ 94 h 153"/>
              <a:gd name="T44" fmla="*/ 106 w 137"/>
              <a:gd name="T45" fmla="*/ 103 h 153"/>
              <a:gd name="T46" fmla="*/ 105 w 137"/>
              <a:gd name="T47" fmla="*/ 101 h 153"/>
              <a:gd name="T48" fmla="*/ 56 w 137"/>
              <a:gd name="T49" fmla="*/ 134 h 153"/>
              <a:gd name="T50" fmla="*/ 52 w 137"/>
              <a:gd name="T51" fmla="*/ 138 h 153"/>
              <a:gd name="T52" fmla="*/ 40 w 137"/>
              <a:gd name="T53" fmla="*/ 153 h 153"/>
              <a:gd name="T54" fmla="*/ 106 w 137"/>
              <a:gd name="T55" fmla="*/ 103 h 153"/>
              <a:gd name="T56" fmla="*/ 65 w 137"/>
              <a:gd name="T57" fmla="*/ 54 h 153"/>
              <a:gd name="T58" fmla="*/ 47 w 137"/>
              <a:gd name="T59" fmla="*/ 76 h 153"/>
              <a:gd name="T60" fmla="*/ 32 w 137"/>
              <a:gd name="T61" fmla="*/ 101 h 153"/>
              <a:gd name="T62" fmla="*/ 25 w 137"/>
              <a:gd name="T63" fmla="*/ 114 h 153"/>
              <a:gd name="T64" fmla="*/ 24 w 137"/>
              <a:gd name="T65" fmla="*/ 128 h 153"/>
              <a:gd name="T66" fmla="*/ 47 w 137"/>
              <a:gd name="T67" fmla="*/ 83 h 153"/>
              <a:gd name="T68" fmla="*/ 55 w 137"/>
              <a:gd name="T69" fmla="*/ 71 h 153"/>
              <a:gd name="T70" fmla="*/ 58 w 137"/>
              <a:gd name="T71" fmla="*/ 64 h 153"/>
              <a:gd name="T72" fmla="*/ 66 w 137"/>
              <a:gd name="T73" fmla="*/ 57 h 153"/>
              <a:gd name="T74" fmla="*/ 71 w 137"/>
              <a:gd name="T75" fmla="*/ 48 h 153"/>
              <a:gd name="T76" fmla="*/ 92 w 137"/>
              <a:gd name="T77" fmla="*/ 25 h 153"/>
              <a:gd name="T78" fmla="*/ 98 w 137"/>
              <a:gd name="T79" fmla="*/ 16 h 153"/>
              <a:gd name="T80" fmla="*/ 111 w 137"/>
              <a:gd name="T81" fmla="*/ 0 h 153"/>
              <a:gd name="T82" fmla="*/ 65 w 137"/>
              <a:gd name="T83" fmla="*/ 54 h 153"/>
              <a:gd name="T84" fmla="*/ 48 w 137"/>
              <a:gd name="T85" fmla="*/ 119 h 153"/>
              <a:gd name="T86" fmla="*/ 41 w 137"/>
              <a:gd name="T87" fmla="*/ 125 h 153"/>
              <a:gd name="T88" fmla="*/ 31 w 137"/>
              <a:gd name="T89" fmla="*/ 141 h 153"/>
              <a:gd name="T90" fmla="*/ 44 w 137"/>
              <a:gd name="T91" fmla="*/ 129 h 153"/>
              <a:gd name="T92" fmla="*/ 70 w 137"/>
              <a:gd name="T93" fmla="*/ 104 h 153"/>
              <a:gd name="T94" fmla="*/ 111 w 137"/>
              <a:gd name="T95" fmla="*/ 69 h 153"/>
              <a:gd name="T96" fmla="*/ 137 w 137"/>
              <a:gd name="T97" fmla="*/ 46 h 153"/>
              <a:gd name="T98" fmla="*/ 48 w 137"/>
              <a:gd name="T99" fmla="*/ 11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 h="153">
                <a:moveTo>
                  <a:pt x="135" y="13"/>
                </a:moveTo>
                <a:cubicBezTo>
                  <a:pt x="137" y="13"/>
                  <a:pt x="135" y="15"/>
                  <a:pt x="135" y="16"/>
                </a:cubicBezTo>
                <a:cubicBezTo>
                  <a:pt x="110" y="35"/>
                  <a:pt x="89" y="58"/>
                  <a:pt x="67" y="81"/>
                </a:cubicBezTo>
                <a:cubicBezTo>
                  <a:pt x="58" y="90"/>
                  <a:pt x="48" y="100"/>
                  <a:pt x="41" y="112"/>
                </a:cubicBezTo>
                <a:cubicBezTo>
                  <a:pt x="36" y="119"/>
                  <a:pt x="34" y="129"/>
                  <a:pt x="26" y="135"/>
                </a:cubicBezTo>
                <a:cubicBezTo>
                  <a:pt x="26" y="126"/>
                  <a:pt x="33" y="118"/>
                  <a:pt x="38" y="111"/>
                </a:cubicBezTo>
                <a:cubicBezTo>
                  <a:pt x="42" y="106"/>
                  <a:pt x="46" y="101"/>
                  <a:pt x="50" y="95"/>
                </a:cubicBezTo>
                <a:cubicBezTo>
                  <a:pt x="54" y="89"/>
                  <a:pt x="58" y="86"/>
                  <a:pt x="64" y="80"/>
                </a:cubicBezTo>
                <a:cubicBezTo>
                  <a:pt x="73" y="71"/>
                  <a:pt x="83" y="60"/>
                  <a:pt x="93" y="50"/>
                </a:cubicBezTo>
                <a:cubicBezTo>
                  <a:pt x="107" y="37"/>
                  <a:pt x="121" y="25"/>
                  <a:pt x="135" y="13"/>
                </a:cubicBezTo>
                <a:close/>
                <a:moveTo>
                  <a:pt x="36" y="72"/>
                </a:moveTo>
                <a:cubicBezTo>
                  <a:pt x="30" y="78"/>
                  <a:pt x="26" y="87"/>
                  <a:pt x="22" y="95"/>
                </a:cubicBezTo>
                <a:cubicBezTo>
                  <a:pt x="20" y="99"/>
                  <a:pt x="18" y="104"/>
                  <a:pt x="16" y="108"/>
                </a:cubicBezTo>
                <a:cubicBezTo>
                  <a:pt x="15" y="112"/>
                  <a:pt x="12" y="120"/>
                  <a:pt x="15" y="122"/>
                </a:cubicBezTo>
                <a:cubicBezTo>
                  <a:pt x="28" y="85"/>
                  <a:pt x="48" y="54"/>
                  <a:pt x="64" y="20"/>
                </a:cubicBezTo>
                <a:cubicBezTo>
                  <a:pt x="63" y="19"/>
                  <a:pt x="64" y="17"/>
                  <a:pt x="63" y="17"/>
                </a:cubicBezTo>
                <a:cubicBezTo>
                  <a:pt x="54" y="36"/>
                  <a:pt x="43" y="52"/>
                  <a:pt x="36" y="72"/>
                </a:cubicBezTo>
                <a:close/>
                <a:moveTo>
                  <a:pt x="6" y="94"/>
                </a:moveTo>
                <a:cubicBezTo>
                  <a:pt x="4" y="101"/>
                  <a:pt x="0" y="110"/>
                  <a:pt x="4" y="118"/>
                </a:cubicBezTo>
                <a:cubicBezTo>
                  <a:pt x="8" y="114"/>
                  <a:pt x="6" y="108"/>
                  <a:pt x="7" y="103"/>
                </a:cubicBezTo>
                <a:cubicBezTo>
                  <a:pt x="11" y="76"/>
                  <a:pt x="25" y="50"/>
                  <a:pt x="25" y="23"/>
                </a:cubicBezTo>
                <a:cubicBezTo>
                  <a:pt x="20" y="48"/>
                  <a:pt x="12" y="72"/>
                  <a:pt x="6" y="94"/>
                </a:cubicBezTo>
                <a:close/>
                <a:moveTo>
                  <a:pt x="106" y="103"/>
                </a:moveTo>
                <a:cubicBezTo>
                  <a:pt x="106" y="102"/>
                  <a:pt x="108" y="101"/>
                  <a:pt x="105" y="101"/>
                </a:cubicBezTo>
                <a:cubicBezTo>
                  <a:pt x="89" y="110"/>
                  <a:pt x="70" y="123"/>
                  <a:pt x="56" y="134"/>
                </a:cubicBezTo>
                <a:cubicBezTo>
                  <a:pt x="54" y="135"/>
                  <a:pt x="53" y="136"/>
                  <a:pt x="52" y="138"/>
                </a:cubicBezTo>
                <a:cubicBezTo>
                  <a:pt x="47" y="142"/>
                  <a:pt x="38" y="145"/>
                  <a:pt x="40" y="153"/>
                </a:cubicBezTo>
                <a:cubicBezTo>
                  <a:pt x="59" y="133"/>
                  <a:pt x="82" y="117"/>
                  <a:pt x="106" y="103"/>
                </a:cubicBezTo>
                <a:close/>
                <a:moveTo>
                  <a:pt x="65" y="54"/>
                </a:moveTo>
                <a:cubicBezTo>
                  <a:pt x="59" y="62"/>
                  <a:pt x="52" y="69"/>
                  <a:pt x="47" y="76"/>
                </a:cubicBezTo>
                <a:cubicBezTo>
                  <a:pt x="41" y="84"/>
                  <a:pt x="37" y="93"/>
                  <a:pt x="32" y="101"/>
                </a:cubicBezTo>
                <a:cubicBezTo>
                  <a:pt x="30" y="105"/>
                  <a:pt x="27" y="109"/>
                  <a:pt x="25" y="114"/>
                </a:cubicBezTo>
                <a:cubicBezTo>
                  <a:pt x="23" y="117"/>
                  <a:pt x="18" y="124"/>
                  <a:pt x="24" y="128"/>
                </a:cubicBezTo>
                <a:cubicBezTo>
                  <a:pt x="28" y="111"/>
                  <a:pt x="39" y="95"/>
                  <a:pt x="47" y="83"/>
                </a:cubicBezTo>
                <a:cubicBezTo>
                  <a:pt x="50" y="78"/>
                  <a:pt x="52" y="75"/>
                  <a:pt x="55" y="71"/>
                </a:cubicBezTo>
                <a:cubicBezTo>
                  <a:pt x="56" y="69"/>
                  <a:pt x="56" y="66"/>
                  <a:pt x="58" y="64"/>
                </a:cubicBezTo>
                <a:cubicBezTo>
                  <a:pt x="60" y="62"/>
                  <a:pt x="63" y="60"/>
                  <a:pt x="66" y="57"/>
                </a:cubicBezTo>
                <a:cubicBezTo>
                  <a:pt x="68" y="55"/>
                  <a:pt x="69" y="51"/>
                  <a:pt x="71" y="48"/>
                </a:cubicBezTo>
                <a:cubicBezTo>
                  <a:pt x="79" y="40"/>
                  <a:pt x="86" y="32"/>
                  <a:pt x="92" y="25"/>
                </a:cubicBezTo>
                <a:cubicBezTo>
                  <a:pt x="95" y="22"/>
                  <a:pt x="96" y="18"/>
                  <a:pt x="98" y="16"/>
                </a:cubicBezTo>
                <a:cubicBezTo>
                  <a:pt x="103" y="11"/>
                  <a:pt x="110" y="7"/>
                  <a:pt x="111" y="0"/>
                </a:cubicBezTo>
                <a:cubicBezTo>
                  <a:pt x="94" y="17"/>
                  <a:pt x="79" y="36"/>
                  <a:pt x="65" y="54"/>
                </a:cubicBezTo>
                <a:close/>
                <a:moveTo>
                  <a:pt x="48" y="119"/>
                </a:moveTo>
                <a:cubicBezTo>
                  <a:pt x="46" y="121"/>
                  <a:pt x="43" y="123"/>
                  <a:pt x="41" y="125"/>
                </a:cubicBezTo>
                <a:cubicBezTo>
                  <a:pt x="37" y="129"/>
                  <a:pt x="33" y="135"/>
                  <a:pt x="31" y="141"/>
                </a:cubicBezTo>
                <a:cubicBezTo>
                  <a:pt x="37" y="139"/>
                  <a:pt x="40" y="133"/>
                  <a:pt x="44" y="129"/>
                </a:cubicBezTo>
                <a:cubicBezTo>
                  <a:pt x="52" y="119"/>
                  <a:pt x="60" y="112"/>
                  <a:pt x="70" y="104"/>
                </a:cubicBezTo>
                <a:cubicBezTo>
                  <a:pt x="83" y="92"/>
                  <a:pt x="97" y="81"/>
                  <a:pt x="111" y="69"/>
                </a:cubicBezTo>
                <a:cubicBezTo>
                  <a:pt x="120" y="62"/>
                  <a:pt x="130" y="55"/>
                  <a:pt x="137" y="46"/>
                </a:cubicBezTo>
                <a:cubicBezTo>
                  <a:pt x="105" y="68"/>
                  <a:pt x="74" y="94"/>
                  <a:pt x="48" y="1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Freeform 20">
            <a:extLst>
              <a:ext uri="{FF2B5EF4-FFF2-40B4-BE49-F238E27FC236}">
                <a16:creationId xmlns:a16="http://schemas.microsoft.com/office/drawing/2014/main" id="{71E121EB-72BA-224F-9BC6-033B32DCB18A}"/>
              </a:ext>
            </a:extLst>
          </p:cNvPr>
          <p:cNvSpPr>
            <a:spLocks noEditPoints="1"/>
          </p:cNvSpPr>
          <p:nvPr/>
        </p:nvSpPr>
        <p:spPr bwMode="auto">
          <a:xfrm>
            <a:off x="10704512" y="2997290"/>
            <a:ext cx="748628" cy="863419"/>
          </a:xfrm>
          <a:custGeom>
            <a:avLst/>
            <a:gdLst>
              <a:gd name="T0" fmla="*/ 254 w 254"/>
              <a:gd name="T1" fmla="*/ 138 h 293"/>
              <a:gd name="T2" fmla="*/ 189 w 254"/>
              <a:gd name="T3" fmla="*/ 62 h 293"/>
              <a:gd name="T4" fmla="*/ 84 w 254"/>
              <a:gd name="T5" fmla="*/ 106 h 293"/>
              <a:gd name="T6" fmla="*/ 32 w 254"/>
              <a:gd name="T7" fmla="*/ 171 h 293"/>
              <a:gd name="T8" fmla="*/ 76 w 254"/>
              <a:gd name="T9" fmla="*/ 190 h 293"/>
              <a:gd name="T10" fmla="*/ 52 w 254"/>
              <a:gd name="T11" fmla="*/ 292 h 293"/>
              <a:gd name="T12" fmla="*/ 122 w 254"/>
              <a:gd name="T13" fmla="*/ 236 h 293"/>
              <a:gd name="T14" fmla="*/ 132 w 254"/>
              <a:gd name="T15" fmla="*/ 236 h 293"/>
              <a:gd name="T16" fmla="*/ 203 w 254"/>
              <a:gd name="T17" fmla="*/ 293 h 293"/>
              <a:gd name="T18" fmla="*/ 211 w 254"/>
              <a:gd name="T19" fmla="*/ 223 h 293"/>
              <a:gd name="T20" fmla="*/ 196 w 254"/>
              <a:gd name="T21" fmla="*/ 208 h 293"/>
              <a:gd name="T22" fmla="*/ 200 w 254"/>
              <a:gd name="T23" fmla="*/ 227 h 293"/>
              <a:gd name="T24" fmla="*/ 127 w 254"/>
              <a:gd name="T25" fmla="*/ 222 h 293"/>
              <a:gd name="T26" fmla="*/ 53 w 254"/>
              <a:gd name="T27" fmla="*/ 227 h 293"/>
              <a:gd name="T28" fmla="*/ 84 w 254"/>
              <a:gd name="T29" fmla="*/ 170 h 293"/>
              <a:gd name="T30" fmla="*/ 52 w 254"/>
              <a:gd name="T31" fmla="*/ 161 h 293"/>
              <a:gd name="T32" fmla="*/ 103 w 254"/>
              <a:gd name="T33" fmla="*/ 112 h 293"/>
              <a:gd name="T34" fmla="*/ 127 w 254"/>
              <a:gd name="T35" fmla="*/ 10 h 293"/>
              <a:gd name="T36" fmla="*/ 151 w 254"/>
              <a:gd name="T37" fmla="*/ 112 h 293"/>
              <a:gd name="T38" fmla="*/ 205 w 254"/>
              <a:gd name="T39" fmla="*/ 143 h 293"/>
              <a:gd name="T40" fmla="*/ 215 w 254"/>
              <a:gd name="T41" fmla="*/ 116 h 293"/>
              <a:gd name="T42" fmla="*/ 222 w 254"/>
              <a:gd name="T43" fmla="*/ 161 h 293"/>
              <a:gd name="T44" fmla="*/ 171 w 254"/>
              <a:gd name="T45" fmla="*/ 172 h 293"/>
              <a:gd name="T46" fmla="*/ 179 w 254"/>
              <a:gd name="T47" fmla="*/ 192 h 293"/>
              <a:gd name="T48" fmla="*/ 208 w 254"/>
              <a:gd name="T49" fmla="*/ 234 h 293"/>
              <a:gd name="T50" fmla="*/ 203 w 254"/>
              <a:gd name="T51" fmla="*/ 283 h 293"/>
              <a:gd name="T52" fmla="*/ 176 w 254"/>
              <a:gd name="T53" fmla="*/ 265 h 293"/>
              <a:gd name="T54" fmla="*/ 67 w 254"/>
              <a:gd name="T55" fmla="*/ 276 h 293"/>
              <a:gd name="T56" fmla="*/ 36 w 254"/>
              <a:gd name="T57" fmla="*/ 276 h 293"/>
              <a:gd name="T58" fmla="*/ 78 w 254"/>
              <a:gd name="T59" fmla="*/ 265 h 293"/>
              <a:gd name="T60" fmla="*/ 10 w 254"/>
              <a:gd name="T61" fmla="*/ 138 h 293"/>
              <a:gd name="T62" fmla="*/ 42 w 254"/>
              <a:gd name="T63" fmla="*/ 161 h 293"/>
              <a:gd name="T64" fmla="*/ 127 w 254"/>
              <a:gd name="T65" fmla="*/ 153 h 293"/>
              <a:gd name="T66" fmla="*/ 127 w 254"/>
              <a:gd name="T67" fmla="*/ 143 h 293"/>
              <a:gd name="T68" fmla="*/ 131 w 254"/>
              <a:gd name="T69" fmla="*/ 139 h 293"/>
              <a:gd name="T70" fmla="*/ 113 w 254"/>
              <a:gd name="T71" fmla="*/ 185 h 293"/>
              <a:gd name="T72" fmla="*/ 127 w 254"/>
              <a:gd name="T73" fmla="*/ 171 h 293"/>
              <a:gd name="T74" fmla="*/ 127 w 254"/>
              <a:gd name="T75" fmla="*/ 181 h 293"/>
              <a:gd name="T76" fmla="*/ 150 w 254"/>
              <a:gd name="T77" fmla="*/ 80 h 293"/>
              <a:gd name="T78" fmla="*/ 104 w 254"/>
              <a:gd name="T79" fmla="*/ 73 h 293"/>
              <a:gd name="T80" fmla="*/ 150 w 254"/>
              <a:gd name="T81" fmla="*/ 73 h 293"/>
              <a:gd name="T82" fmla="*/ 147 w 254"/>
              <a:gd name="T83" fmla="*/ 32 h 293"/>
              <a:gd name="T84" fmla="*/ 159 w 254"/>
              <a:gd name="T85" fmla="*/ 45 h 293"/>
              <a:gd name="T86" fmla="*/ 149 w 254"/>
              <a:gd name="T87" fmla="*/ 45 h 293"/>
              <a:gd name="T88" fmla="*/ 120 w 254"/>
              <a:gd name="T89" fmla="*/ 45 h 293"/>
              <a:gd name="T90" fmla="*/ 108 w 254"/>
              <a:gd name="T91" fmla="*/ 57 h 293"/>
              <a:gd name="T92" fmla="*/ 108 w 254"/>
              <a:gd name="T93" fmla="*/ 42 h 293"/>
              <a:gd name="T94" fmla="*/ 105 w 254"/>
              <a:gd name="T95" fmla="*/ 4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4" h="293">
                <a:moveTo>
                  <a:pt x="188" y="171"/>
                </a:moveTo>
                <a:cubicBezTo>
                  <a:pt x="222" y="171"/>
                  <a:pt x="222" y="171"/>
                  <a:pt x="222" y="171"/>
                </a:cubicBezTo>
                <a:cubicBezTo>
                  <a:pt x="240" y="171"/>
                  <a:pt x="254" y="156"/>
                  <a:pt x="254" y="138"/>
                </a:cubicBezTo>
                <a:cubicBezTo>
                  <a:pt x="254" y="120"/>
                  <a:pt x="240" y="106"/>
                  <a:pt x="222" y="106"/>
                </a:cubicBezTo>
                <a:cubicBezTo>
                  <a:pt x="170" y="106"/>
                  <a:pt x="170" y="106"/>
                  <a:pt x="170" y="106"/>
                </a:cubicBezTo>
                <a:cubicBezTo>
                  <a:pt x="182" y="94"/>
                  <a:pt x="189" y="79"/>
                  <a:pt x="189" y="62"/>
                </a:cubicBezTo>
                <a:cubicBezTo>
                  <a:pt x="189" y="28"/>
                  <a:pt x="161" y="0"/>
                  <a:pt x="127" y="0"/>
                </a:cubicBezTo>
                <a:cubicBezTo>
                  <a:pt x="93" y="0"/>
                  <a:pt x="65" y="28"/>
                  <a:pt x="65" y="62"/>
                </a:cubicBezTo>
                <a:cubicBezTo>
                  <a:pt x="65" y="79"/>
                  <a:pt x="72" y="94"/>
                  <a:pt x="84" y="106"/>
                </a:cubicBezTo>
                <a:cubicBezTo>
                  <a:pt x="32" y="106"/>
                  <a:pt x="32" y="106"/>
                  <a:pt x="32" y="106"/>
                </a:cubicBezTo>
                <a:cubicBezTo>
                  <a:pt x="15" y="106"/>
                  <a:pt x="0" y="120"/>
                  <a:pt x="0" y="138"/>
                </a:cubicBezTo>
                <a:cubicBezTo>
                  <a:pt x="0" y="156"/>
                  <a:pt x="15" y="171"/>
                  <a:pt x="32" y="171"/>
                </a:cubicBezTo>
                <a:cubicBezTo>
                  <a:pt x="70" y="171"/>
                  <a:pt x="70" y="171"/>
                  <a:pt x="70" y="171"/>
                </a:cubicBezTo>
                <a:cubicBezTo>
                  <a:pt x="73" y="171"/>
                  <a:pt x="74" y="173"/>
                  <a:pt x="75" y="175"/>
                </a:cubicBezTo>
                <a:cubicBezTo>
                  <a:pt x="78" y="179"/>
                  <a:pt x="76" y="187"/>
                  <a:pt x="76" y="190"/>
                </a:cubicBezTo>
                <a:cubicBezTo>
                  <a:pt x="29" y="237"/>
                  <a:pt x="29" y="237"/>
                  <a:pt x="29" y="237"/>
                </a:cubicBezTo>
                <a:cubicBezTo>
                  <a:pt x="16" y="250"/>
                  <a:pt x="16" y="270"/>
                  <a:pt x="29" y="283"/>
                </a:cubicBezTo>
                <a:cubicBezTo>
                  <a:pt x="35" y="289"/>
                  <a:pt x="43" y="292"/>
                  <a:pt x="52" y="292"/>
                </a:cubicBezTo>
                <a:cubicBezTo>
                  <a:pt x="52" y="292"/>
                  <a:pt x="52" y="292"/>
                  <a:pt x="52" y="292"/>
                </a:cubicBezTo>
                <a:cubicBezTo>
                  <a:pt x="60" y="292"/>
                  <a:pt x="68" y="289"/>
                  <a:pt x="75" y="283"/>
                </a:cubicBezTo>
                <a:cubicBezTo>
                  <a:pt x="122" y="236"/>
                  <a:pt x="122" y="236"/>
                  <a:pt x="122" y="236"/>
                </a:cubicBezTo>
                <a:cubicBezTo>
                  <a:pt x="122" y="235"/>
                  <a:pt x="122" y="235"/>
                  <a:pt x="123" y="235"/>
                </a:cubicBezTo>
                <a:cubicBezTo>
                  <a:pt x="125" y="232"/>
                  <a:pt x="130" y="232"/>
                  <a:pt x="132" y="235"/>
                </a:cubicBezTo>
                <a:cubicBezTo>
                  <a:pt x="132" y="235"/>
                  <a:pt x="132" y="235"/>
                  <a:pt x="132" y="236"/>
                </a:cubicBezTo>
                <a:cubicBezTo>
                  <a:pt x="180" y="283"/>
                  <a:pt x="180" y="283"/>
                  <a:pt x="180" y="283"/>
                </a:cubicBezTo>
                <a:cubicBezTo>
                  <a:pt x="186" y="289"/>
                  <a:pt x="194" y="293"/>
                  <a:pt x="203" y="293"/>
                </a:cubicBezTo>
                <a:cubicBezTo>
                  <a:pt x="203" y="293"/>
                  <a:pt x="203" y="293"/>
                  <a:pt x="203" y="293"/>
                </a:cubicBezTo>
                <a:cubicBezTo>
                  <a:pt x="211" y="293"/>
                  <a:pt x="219" y="289"/>
                  <a:pt x="225" y="283"/>
                </a:cubicBezTo>
                <a:cubicBezTo>
                  <a:pt x="238" y="271"/>
                  <a:pt x="238" y="250"/>
                  <a:pt x="225" y="237"/>
                </a:cubicBezTo>
                <a:cubicBezTo>
                  <a:pt x="211" y="223"/>
                  <a:pt x="211" y="223"/>
                  <a:pt x="211" y="223"/>
                </a:cubicBezTo>
                <a:cubicBezTo>
                  <a:pt x="211" y="223"/>
                  <a:pt x="211" y="223"/>
                  <a:pt x="211" y="223"/>
                </a:cubicBezTo>
                <a:cubicBezTo>
                  <a:pt x="211" y="223"/>
                  <a:pt x="211" y="223"/>
                  <a:pt x="211" y="223"/>
                </a:cubicBezTo>
                <a:cubicBezTo>
                  <a:pt x="196" y="208"/>
                  <a:pt x="196" y="208"/>
                  <a:pt x="196" y="208"/>
                </a:cubicBezTo>
                <a:cubicBezTo>
                  <a:pt x="194" y="206"/>
                  <a:pt x="191" y="206"/>
                  <a:pt x="189" y="208"/>
                </a:cubicBezTo>
                <a:cubicBezTo>
                  <a:pt x="187" y="210"/>
                  <a:pt x="187" y="213"/>
                  <a:pt x="189" y="215"/>
                </a:cubicBezTo>
                <a:cubicBezTo>
                  <a:pt x="200" y="227"/>
                  <a:pt x="200" y="227"/>
                  <a:pt x="200" y="227"/>
                </a:cubicBezTo>
                <a:cubicBezTo>
                  <a:pt x="169" y="258"/>
                  <a:pt x="169" y="258"/>
                  <a:pt x="169" y="258"/>
                </a:cubicBezTo>
                <a:cubicBezTo>
                  <a:pt x="140" y="229"/>
                  <a:pt x="140" y="229"/>
                  <a:pt x="140" y="229"/>
                </a:cubicBezTo>
                <a:cubicBezTo>
                  <a:pt x="137" y="225"/>
                  <a:pt x="132" y="222"/>
                  <a:pt x="127" y="222"/>
                </a:cubicBezTo>
                <a:cubicBezTo>
                  <a:pt x="122" y="222"/>
                  <a:pt x="118" y="225"/>
                  <a:pt x="115" y="228"/>
                </a:cubicBezTo>
                <a:cubicBezTo>
                  <a:pt x="85" y="258"/>
                  <a:pt x="85" y="258"/>
                  <a:pt x="85" y="258"/>
                </a:cubicBezTo>
                <a:cubicBezTo>
                  <a:pt x="53" y="227"/>
                  <a:pt x="53" y="227"/>
                  <a:pt x="53" y="227"/>
                </a:cubicBezTo>
                <a:cubicBezTo>
                  <a:pt x="83" y="197"/>
                  <a:pt x="83" y="197"/>
                  <a:pt x="83" y="197"/>
                </a:cubicBezTo>
                <a:cubicBezTo>
                  <a:pt x="84" y="196"/>
                  <a:pt x="84" y="195"/>
                  <a:pt x="85" y="195"/>
                </a:cubicBezTo>
                <a:cubicBezTo>
                  <a:pt x="85" y="193"/>
                  <a:pt x="89" y="180"/>
                  <a:pt x="84" y="170"/>
                </a:cubicBezTo>
                <a:cubicBezTo>
                  <a:pt x="82" y="166"/>
                  <a:pt x="78" y="162"/>
                  <a:pt x="72" y="161"/>
                </a:cubicBezTo>
                <a:cubicBezTo>
                  <a:pt x="72" y="161"/>
                  <a:pt x="71" y="161"/>
                  <a:pt x="71" y="161"/>
                </a:cubicBezTo>
                <a:cubicBezTo>
                  <a:pt x="52" y="161"/>
                  <a:pt x="52" y="161"/>
                  <a:pt x="52" y="161"/>
                </a:cubicBezTo>
                <a:cubicBezTo>
                  <a:pt x="52" y="116"/>
                  <a:pt x="52" y="116"/>
                  <a:pt x="52" y="116"/>
                </a:cubicBezTo>
                <a:cubicBezTo>
                  <a:pt x="98" y="116"/>
                  <a:pt x="98" y="116"/>
                  <a:pt x="98" y="116"/>
                </a:cubicBezTo>
                <a:cubicBezTo>
                  <a:pt x="101" y="116"/>
                  <a:pt x="103" y="114"/>
                  <a:pt x="103" y="112"/>
                </a:cubicBezTo>
                <a:cubicBezTo>
                  <a:pt x="104" y="110"/>
                  <a:pt x="103" y="108"/>
                  <a:pt x="101" y="107"/>
                </a:cubicBezTo>
                <a:cubicBezTo>
                  <a:pt x="85" y="97"/>
                  <a:pt x="75" y="80"/>
                  <a:pt x="75" y="62"/>
                </a:cubicBezTo>
                <a:cubicBezTo>
                  <a:pt x="75" y="33"/>
                  <a:pt x="99" y="10"/>
                  <a:pt x="127" y="10"/>
                </a:cubicBezTo>
                <a:cubicBezTo>
                  <a:pt x="156" y="10"/>
                  <a:pt x="179" y="33"/>
                  <a:pt x="179" y="62"/>
                </a:cubicBezTo>
                <a:cubicBezTo>
                  <a:pt x="179" y="80"/>
                  <a:pt x="169" y="97"/>
                  <a:pt x="153" y="107"/>
                </a:cubicBezTo>
                <a:cubicBezTo>
                  <a:pt x="151" y="108"/>
                  <a:pt x="150" y="110"/>
                  <a:pt x="151" y="112"/>
                </a:cubicBezTo>
                <a:cubicBezTo>
                  <a:pt x="152" y="114"/>
                  <a:pt x="154" y="116"/>
                  <a:pt x="156" y="116"/>
                </a:cubicBezTo>
                <a:cubicBezTo>
                  <a:pt x="205" y="116"/>
                  <a:pt x="205" y="116"/>
                  <a:pt x="205" y="116"/>
                </a:cubicBezTo>
                <a:cubicBezTo>
                  <a:pt x="205" y="143"/>
                  <a:pt x="205" y="143"/>
                  <a:pt x="205" y="143"/>
                </a:cubicBezTo>
                <a:cubicBezTo>
                  <a:pt x="205" y="146"/>
                  <a:pt x="207" y="148"/>
                  <a:pt x="210" y="148"/>
                </a:cubicBezTo>
                <a:cubicBezTo>
                  <a:pt x="213" y="148"/>
                  <a:pt x="215" y="146"/>
                  <a:pt x="215" y="143"/>
                </a:cubicBezTo>
                <a:cubicBezTo>
                  <a:pt x="215" y="116"/>
                  <a:pt x="215" y="116"/>
                  <a:pt x="215" y="116"/>
                </a:cubicBezTo>
                <a:cubicBezTo>
                  <a:pt x="222" y="116"/>
                  <a:pt x="222" y="116"/>
                  <a:pt x="222" y="116"/>
                </a:cubicBezTo>
                <a:cubicBezTo>
                  <a:pt x="234" y="116"/>
                  <a:pt x="244" y="126"/>
                  <a:pt x="244" y="138"/>
                </a:cubicBezTo>
                <a:cubicBezTo>
                  <a:pt x="244" y="151"/>
                  <a:pt x="234" y="161"/>
                  <a:pt x="222" y="161"/>
                </a:cubicBezTo>
                <a:cubicBezTo>
                  <a:pt x="187" y="161"/>
                  <a:pt x="187" y="161"/>
                  <a:pt x="187" y="161"/>
                </a:cubicBezTo>
                <a:cubicBezTo>
                  <a:pt x="187" y="161"/>
                  <a:pt x="186" y="161"/>
                  <a:pt x="186" y="161"/>
                </a:cubicBezTo>
                <a:cubicBezTo>
                  <a:pt x="179" y="163"/>
                  <a:pt x="174" y="166"/>
                  <a:pt x="171" y="172"/>
                </a:cubicBezTo>
                <a:cubicBezTo>
                  <a:pt x="166" y="182"/>
                  <a:pt x="169" y="194"/>
                  <a:pt x="170" y="195"/>
                </a:cubicBezTo>
                <a:cubicBezTo>
                  <a:pt x="170" y="197"/>
                  <a:pt x="173" y="199"/>
                  <a:pt x="176" y="198"/>
                </a:cubicBezTo>
                <a:cubicBezTo>
                  <a:pt x="178" y="197"/>
                  <a:pt x="180" y="195"/>
                  <a:pt x="179" y="192"/>
                </a:cubicBezTo>
                <a:cubicBezTo>
                  <a:pt x="179" y="192"/>
                  <a:pt x="177" y="183"/>
                  <a:pt x="180" y="176"/>
                </a:cubicBezTo>
                <a:cubicBezTo>
                  <a:pt x="182" y="174"/>
                  <a:pt x="184" y="172"/>
                  <a:pt x="188" y="171"/>
                </a:cubicBezTo>
                <a:close/>
                <a:moveTo>
                  <a:pt x="208" y="234"/>
                </a:moveTo>
                <a:cubicBezTo>
                  <a:pt x="218" y="244"/>
                  <a:pt x="218" y="244"/>
                  <a:pt x="218" y="244"/>
                </a:cubicBezTo>
                <a:cubicBezTo>
                  <a:pt x="227" y="253"/>
                  <a:pt x="227" y="267"/>
                  <a:pt x="218" y="276"/>
                </a:cubicBezTo>
                <a:cubicBezTo>
                  <a:pt x="214" y="280"/>
                  <a:pt x="209" y="283"/>
                  <a:pt x="203" y="283"/>
                </a:cubicBezTo>
                <a:cubicBezTo>
                  <a:pt x="203" y="283"/>
                  <a:pt x="203" y="283"/>
                  <a:pt x="203" y="283"/>
                </a:cubicBezTo>
                <a:cubicBezTo>
                  <a:pt x="197" y="283"/>
                  <a:pt x="191" y="280"/>
                  <a:pt x="187" y="276"/>
                </a:cubicBezTo>
                <a:cubicBezTo>
                  <a:pt x="176" y="265"/>
                  <a:pt x="176" y="265"/>
                  <a:pt x="176" y="265"/>
                </a:cubicBezTo>
                <a:lnTo>
                  <a:pt x="208" y="234"/>
                </a:lnTo>
                <a:close/>
                <a:moveTo>
                  <a:pt x="78" y="265"/>
                </a:moveTo>
                <a:cubicBezTo>
                  <a:pt x="67" y="276"/>
                  <a:pt x="67" y="276"/>
                  <a:pt x="67" y="276"/>
                </a:cubicBezTo>
                <a:cubicBezTo>
                  <a:pt x="63" y="280"/>
                  <a:pt x="58" y="282"/>
                  <a:pt x="52" y="282"/>
                </a:cubicBezTo>
                <a:cubicBezTo>
                  <a:pt x="52" y="282"/>
                  <a:pt x="52" y="282"/>
                  <a:pt x="52" y="282"/>
                </a:cubicBezTo>
                <a:cubicBezTo>
                  <a:pt x="46" y="282"/>
                  <a:pt x="40" y="280"/>
                  <a:pt x="36" y="276"/>
                </a:cubicBezTo>
                <a:cubicBezTo>
                  <a:pt x="27" y="267"/>
                  <a:pt x="27" y="253"/>
                  <a:pt x="36" y="244"/>
                </a:cubicBezTo>
                <a:cubicBezTo>
                  <a:pt x="46" y="234"/>
                  <a:pt x="46" y="234"/>
                  <a:pt x="46" y="234"/>
                </a:cubicBezTo>
                <a:lnTo>
                  <a:pt x="78" y="265"/>
                </a:lnTo>
                <a:close/>
                <a:moveTo>
                  <a:pt x="42" y="161"/>
                </a:moveTo>
                <a:cubicBezTo>
                  <a:pt x="32" y="161"/>
                  <a:pt x="32" y="161"/>
                  <a:pt x="32" y="161"/>
                </a:cubicBezTo>
                <a:cubicBezTo>
                  <a:pt x="20" y="161"/>
                  <a:pt x="10" y="151"/>
                  <a:pt x="10" y="138"/>
                </a:cubicBezTo>
                <a:cubicBezTo>
                  <a:pt x="10" y="126"/>
                  <a:pt x="20" y="116"/>
                  <a:pt x="32" y="116"/>
                </a:cubicBezTo>
                <a:cubicBezTo>
                  <a:pt x="42" y="116"/>
                  <a:pt x="42" y="116"/>
                  <a:pt x="42" y="116"/>
                </a:cubicBezTo>
                <a:lnTo>
                  <a:pt x="42" y="161"/>
                </a:lnTo>
                <a:close/>
                <a:moveTo>
                  <a:pt x="127" y="124"/>
                </a:moveTo>
                <a:cubicBezTo>
                  <a:pt x="119" y="124"/>
                  <a:pt x="113" y="131"/>
                  <a:pt x="113" y="139"/>
                </a:cubicBezTo>
                <a:cubicBezTo>
                  <a:pt x="113" y="146"/>
                  <a:pt x="119" y="153"/>
                  <a:pt x="127" y="153"/>
                </a:cubicBezTo>
                <a:cubicBezTo>
                  <a:pt x="135" y="153"/>
                  <a:pt x="141" y="146"/>
                  <a:pt x="141" y="139"/>
                </a:cubicBezTo>
                <a:cubicBezTo>
                  <a:pt x="141" y="131"/>
                  <a:pt x="135" y="124"/>
                  <a:pt x="127" y="124"/>
                </a:cubicBezTo>
                <a:close/>
                <a:moveTo>
                  <a:pt x="127" y="143"/>
                </a:moveTo>
                <a:cubicBezTo>
                  <a:pt x="125" y="143"/>
                  <a:pt x="123" y="141"/>
                  <a:pt x="123" y="139"/>
                </a:cubicBezTo>
                <a:cubicBezTo>
                  <a:pt x="123" y="136"/>
                  <a:pt x="125" y="134"/>
                  <a:pt x="127" y="134"/>
                </a:cubicBezTo>
                <a:cubicBezTo>
                  <a:pt x="129" y="134"/>
                  <a:pt x="131" y="136"/>
                  <a:pt x="131" y="139"/>
                </a:cubicBezTo>
                <a:cubicBezTo>
                  <a:pt x="131" y="141"/>
                  <a:pt x="129" y="143"/>
                  <a:pt x="127" y="143"/>
                </a:cubicBezTo>
                <a:close/>
                <a:moveTo>
                  <a:pt x="127" y="171"/>
                </a:moveTo>
                <a:cubicBezTo>
                  <a:pt x="119" y="171"/>
                  <a:pt x="113" y="177"/>
                  <a:pt x="113" y="185"/>
                </a:cubicBezTo>
                <a:cubicBezTo>
                  <a:pt x="113" y="193"/>
                  <a:pt x="119" y="200"/>
                  <a:pt x="127" y="200"/>
                </a:cubicBezTo>
                <a:cubicBezTo>
                  <a:pt x="135" y="200"/>
                  <a:pt x="141" y="193"/>
                  <a:pt x="141" y="185"/>
                </a:cubicBezTo>
                <a:cubicBezTo>
                  <a:pt x="141" y="177"/>
                  <a:pt x="135" y="171"/>
                  <a:pt x="127" y="171"/>
                </a:cubicBezTo>
                <a:close/>
                <a:moveTo>
                  <a:pt x="127" y="190"/>
                </a:moveTo>
                <a:cubicBezTo>
                  <a:pt x="125" y="190"/>
                  <a:pt x="123" y="188"/>
                  <a:pt x="123" y="185"/>
                </a:cubicBezTo>
                <a:cubicBezTo>
                  <a:pt x="123" y="183"/>
                  <a:pt x="125" y="181"/>
                  <a:pt x="127" y="181"/>
                </a:cubicBezTo>
                <a:cubicBezTo>
                  <a:pt x="129" y="181"/>
                  <a:pt x="131" y="183"/>
                  <a:pt x="131" y="185"/>
                </a:cubicBezTo>
                <a:cubicBezTo>
                  <a:pt x="131" y="188"/>
                  <a:pt x="129" y="190"/>
                  <a:pt x="127" y="190"/>
                </a:cubicBezTo>
                <a:close/>
                <a:moveTo>
                  <a:pt x="150" y="80"/>
                </a:moveTo>
                <a:cubicBezTo>
                  <a:pt x="142" y="87"/>
                  <a:pt x="135" y="89"/>
                  <a:pt x="128" y="89"/>
                </a:cubicBezTo>
                <a:cubicBezTo>
                  <a:pt x="117" y="89"/>
                  <a:pt x="109" y="84"/>
                  <a:pt x="104" y="80"/>
                </a:cubicBezTo>
                <a:cubicBezTo>
                  <a:pt x="102" y="78"/>
                  <a:pt x="102" y="75"/>
                  <a:pt x="104" y="73"/>
                </a:cubicBezTo>
                <a:cubicBezTo>
                  <a:pt x="106" y="71"/>
                  <a:pt x="109" y="71"/>
                  <a:pt x="111" y="73"/>
                </a:cubicBezTo>
                <a:cubicBezTo>
                  <a:pt x="113" y="74"/>
                  <a:pt x="127" y="87"/>
                  <a:pt x="143" y="73"/>
                </a:cubicBezTo>
                <a:cubicBezTo>
                  <a:pt x="145" y="71"/>
                  <a:pt x="149" y="71"/>
                  <a:pt x="150" y="73"/>
                </a:cubicBezTo>
                <a:cubicBezTo>
                  <a:pt x="152" y="75"/>
                  <a:pt x="152" y="78"/>
                  <a:pt x="150" y="80"/>
                </a:cubicBezTo>
                <a:close/>
                <a:moveTo>
                  <a:pt x="159" y="45"/>
                </a:moveTo>
                <a:cubicBezTo>
                  <a:pt x="159" y="38"/>
                  <a:pt x="154" y="32"/>
                  <a:pt x="147" y="32"/>
                </a:cubicBezTo>
                <a:cubicBezTo>
                  <a:pt x="140" y="32"/>
                  <a:pt x="134" y="38"/>
                  <a:pt x="134" y="45"/>
                </a:cubicBezTo>
                <a:cubicBezTo>
                  <a:pt x="134" y="52"/>
                  <a:pt x="140" y="57"/>
                  <a:pt x="147" y="57"/>
                </a:cubicBezTo>
                <a:cubicBezTo>
                  <a:pt x="154" y="57"/>
                  <a:pt x="159" y="52"/>
                  <a:pt x="159" y="45"/>
                </a:cubicBezTo>
                <a:close/>
                <a:moveTo>
                  <a:pt x="144" y="45"/>
                </a:moveTo>
                <a:cubicBezTo>
                  <a:pt x="144" y="44"/>
                  <a:pt x="145" y="42"/>
                  <a:pt x="147" y="42"/>
                </a:cubicBezTo>
                <a:cubicBezTo>
                  <a:pt x="148" y="42"/>
                  <a:pt x="149" y="44"/>
                  <a:pt x="149" y="45"/>
                </a:cubicBezTo>
                <a:cubicBezTo>
                  <a:pt x="149" y="46"/>
                  <a:pt x="148" y="47"/>
                  <a:pt x="147" y="47"/>
                </a:cubicBezTo>
                <a:cubicBezTo>
                  <a:pt x="145" y="47"/>
                  <a:pt x="144" y="46"/>
                  <a:pt x="144" y="45"/>
                </a:cubicBezTo>
                <a:close/>
                <a:moveTo>
                  <a:pt x="120" y="45"/>
                </a:moveTo>
                <a:cubicBezTo>
                  <a:pt x="120" y="38"/>
                  <a:pt x="115" y="32"/>
                  <a:pt x="108" y="32"/>
                </a:cubicBezTo>
                <a:cubicBezTo>
                  <a:pt x="101" y="32"/>
                  <a:pt x="95" y="38"/>
                  <a:pt x="95" y="45"/>
                </a:cubicBezTo>
                <a:cubicBezTo>
                  <a:pt x="95" y="52"/>
                  <a:pt x="101" y="57"/>
                  <a:pt x="108" y="57"/>
                </a:cubicBezTo>
                <a:cubicBezTo>
                  <a:pt x="115" y="57"/>
                  <a:pt x="120" y="52"/>
                  <a:pt x="120" y="45"/>
                </a:cubicBezTo>
                <a:close/>
                <a:moveTo>
                  <a:pt x="105" y="45"/>
                </a:moveTo>
                <a:cubicBezTo>
                  <a:pt x="105" y="44"/>
                  <a:pt x="106" y="42"/>
                  <a:pt x="108" y="42"/>
                </a:cubicBezTo>
                <a:cubicBezTo>
                  <a:pt x="109" y="42"/>
                  <a:pt x="110" y="44"/>
                  <a:pt x="110" y="45"/>
                </a:cubicBezTo>
                <a:cubicBezTo>
                  <a:pt x="110" y="46"/>
                  <a:pt x="109" y="47"/>
                  <a:pt x="108" y="47"/>
                </a:cubicBezTo>
                <a:cubicBezTo>
                  <a:pt x="106" y="47"/>
                  <a:pt x="105" y="46"/>
                  <a:pt x="105"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878EA2B3-42DB-AE1F-22DF-4E3C52B2E5FE}"/>
              </a:ext>
            </a:extLst>
          </p:cNvPr>
          <p:cNvSpPr>
            <a:spLocks noEditPoints="1"/>
          </p:cNvSpPr>
          <p:nvPr/>
        </p:nvSpPr>
        <p:spPr bwMode="auto">
          <a:xfrm>
            <a:off x="9677397" y="2053428"/>
            <a:ext cx="729228" cy="893467"/>
          </a:xfrm>
          <a:custGeom>
            <a:avLst/>
            <a:gdLst>
              <a:gd name="T0" fmla="*/ 96 w 235"/>
              <a:gd name="T1" fmla="*/ 56 h 288"/>
              <a:gd name="T2" fmla="*/ 139 w 235"/>
              <a:gd name="T3" fmla="*/ 36 h 288"/>
              <a:gd name="T4" fmla="*/ 144 w 235"/>
              <a:gd name="T5" fmla="*/ 52 h 288"/>
              <a:gd name="T6" fmla="*/ 149 w 235"/>
              <a:gd name="T7" fmla="*/ 36 h 288"/>
              <a:gd name="T8" fmla="*/ 122 w 235"/>
              <a:gd name="T9" fmla="*/ 26 h 288"/>
              <a:gd name="T10" fmla="*/ 117 w 235"/>
              <a:gd name="T11" fmla="*/ 0 h 288"/>
              <a:gd name="T12" fmla="*/ 112 w 235"/>
              <a:gd name="T13" fmla="*/ 26 h 288"/>
              <a:gd name="T14" fmla="*/ 86 w 235"/>
              <a:gd name="T15" fmla="*/ 36 h 288"/>
              <a:gd name="T16" fmla="*/ 0 w 235"/>
              <a:gd name="T17" fmla="*/ 171 h 288"/>
              <a:gd name="T18" fmla="*/ 12 w 235"/>
              <a:gd name="T19" fmla="*/ 224 h 288"/>
              <a:gd name="T20" fmla="*/ 117 w 235"/>
              <a:gd name="T21" fmla="*/ 288 h 288"/>
              <a:gd name="T22" fmla="*/ 117 w 235"/>
              <a:gd name="T23" fmla="*/ 54 h 288"/>
              <a:gd name="T24" fmla="*/ 31 w 235"/>
              <a:gd name="T25" fmla="*/ 234 h 288"/>
              <a:gd name="T26" fmla="*/ 61 w 235"/>
              <a:gd name="T27" fmla="*/ 224 h 288"/>
              <a:gd name="T28" fmla="*/ 77 w 235"/>
              <a:gd name="T29" fmla="*/ 218 h 288"/>
              <a:gd name="T30" fmla="*/ 94 w 235"/>
              <a:gd name="T31" fmla="*/ 225 h 288"/>
              <a:gd name="T32" fmla="*/ 141 w 235"/>
              <a:gd name="T33" fmla="*/ 224 h 288"/>
              <a:gd name="T34" fmla="*/ 158 w 235"/>
              <a:gd name="T35" fmla="*/ 218 h 288"/>
              <a:gd name="T36" fmla="*/ 174 w 235"/>
              <a:gd name="T37" fmla="*/ 224 h 288"/>
              <a:gd name="T38" fmla="*/ 189 w 235"/>
              <a:gd name="T39" fmla="*/ 233 h 288"/>
              <a:gd name="T40" fmla="*/ 190 w 235"/>
              <a:gd name="T41" fmla="*/ 223 h 288"/>
              <a:gd name="T42" fmla="*/ 182 w 235"/>
              <a:gd name="T43" fmla="*/ 218 h 288"/>
              <a:gd name="T44" fmla="*/ 134 w 235"/>
              <a:gd name="T45" fmla="*/ 218 h 288"/>
              <a:gd name="T46" fmla="*/ 117 w 235"/>
              <a:gd name="T47" fmla="*/ 224 h 288"/>
              <a:gd name="T48" fmla="*/ 101 w 235"/>
              <a:gd name="T49" fmla="*/ 218 h 288"/>
              <a:gd name="T50" fmla="*/ 53 w 235"/>
              <a:gd name="T51" fmla="*/ 218 h 288"/>
              <a:gd name="T52" fmla="*/ 37 w 235"/>
              <a:gd name="T53" fmla="*/ 224 h 288"/>
              <a:gd name="T54" fmla="*/ 10 w 235"/>
              <a:gd name="T55" fmla="*/ 171 h 288"/>
              <a:gd name="T56" fmla="*/ 225 w 235"/>
              <a:gd name="T57" fmla="*/ 171 h 288"/>
              <a:gd name="T58" fmla="*/ 82 w 235"/>
              <a:gd name="T59" fmla="*/ 97 h 288"/>
              <a:gd name="T60" fmla="*/ 68 w 235"/>
              <a:gd name="T61" fmla="*/ 112 h 288"/>
              <a:gd name="T62" fmla="*/ 61 w 235"/>
              <a:gd name="T63" fmla="*/ 112 h 288"/>
              <a:gd name="T64" fmla="*/ 76 w 235"/>
              <a:gd name="T65" fmla="*/ 95 h 288"/>
              <a:gd name="T66" fmla="*/ 53 w 235"/>
              <a:gd name="T67" fmla="*/ 130 h 288"/>
              <a:gd name="T68" fmla="*/ 36 w 235"/>
              <a:gd name="T69" fmla="*/ 169 h 288"/>
              <a:gd name="T70" fmla="*/ 31 w 235"/>
              <a:gd name="T71" fmla="*/ 163 h 288"/>
              <a:gd name="T72" fmla="*/ 51 w 235"/>
              <a:gd name="T73" fmla="*/ 123 h 288"/>
              <a:gd name="T74" fmla="*/ 186 w 235"/>
              <a:gd name="T75" fmla="*/ 144 h 288"/>
              <a:gd name="T76" fmla="*/ 173 w 235"/>
              <a:gd name="T77" fmla="*/ 149 h 288"/>
              <a:gd name="T78" fmla="*/ 179 w 235"/>
              <a:gd name="T79" fmla="*/ 162 h 288"/>
              <a:gd name="T80" fmla="*/ 171 w 235"/>
              <a:gd name="T81" fmla="*/ 162 h 288"/>
              <a:gd name="T82" fmla="*/ 166 w 235"/>
              <a:gd name="T83" fmla="*/ 165 h 288"/>
              <a:gd name="T84" fmla="*/ 156 w 235"/>
              <a:gd name="T85" fmla="*/ 165 h 288"/>
              <a:gd name="T86" fmla="*/ 150 w 235"/>
              <a:gd name="T87" fmla="*/ 162 h 288"/>
              <a:gd name="T88" fmla="*/ 142 w 235"/>
              <a:gd name="T89" fmla="*/ 162 h 288"/>
              <a:gd name="T90" fmla="*/ 148 w 235"/>
              <a:gd name="T91" fmla="*/ 149 h 288"/>
              <a:gd name="T92" fmla="*/ 135 w 235"/>
              <a:gd name="T93" fmla="*/ 144 h 288"/>
              <a:gd name="T94" fmla="*/ 148 w 235"/>
              <a:gd name="T95" fmla="*/ 139 h 288"/>
              <a:gd name="T96" fmla="*/ 142 w 235"/>
              <a:gd name="T97" fmla="*/ 126 h 288"/>
              <a:gd name="T98" fmla="*/ 156 w 235"/>
              <a:gd name="T99" fmla="*/ 132 h 288"/>
              <a:gd name="T100" fmla="*/ 161 w 235"/>
              <a:gd name="T101" fmla="*/ 119 h 288"/>
              <a:gd name="T102" fmla="*/ 166 w 235"/>
              <a:gd name="T103" fmla="*/ 132 h 288"/>
              <a:gd name="T104" fmla="*/ 179 w 235"/>
              <a:gd name="T105" fmla="*/ 126 h 288"/>
              <a:gd name="T106" fmla="*/ 173 w 235"/>
              <a:gd name="T107" fmla="*/ 139 h 288"/>
              <a:gd name="T108" fmla="*/ 186 w 235"/>
              <a:gd name="T109"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 h="288">
                <a:moveTo>
                  <a:pt x="117" y="54"/>
                </a:moveTo>
                <a:cubicBezTo>
                  <a:pt x="110" y="54"/>
                  <a:pt x="103" y="55"/>
                  <a:pt x="96" y="56"/>
                </a:cubicBezTo>
                <a:cubicBezTo>
                  <a:pt x="96" y="36"/>
                  <a:pt x="96" y="36"/>
                  <a:pt x="96" y="36"/>
                </a:cubicBezTo>
                <a:cubicBezTo>
                  <a:pt x="139" y="36"/>
                  <a:pt x="139" y="36"/>
                  <a:pt x="139" y="36"/>
                </a:cubicBezTo>
                <a:cubicBezTo>
                  <a:pt x="139" y="47"/>
                  <a:pt x="139" y="47"/>
                  <a:pt x="139" y="47"/>
                </a:cubicBezTo>
                <a:cubicBezTo>
                  <a:pt x="139" y="50"/>
                  <a:pt x="141" y="52"/>
                  <a:pt x="144" y="52"/>
                </a:cubicBezTo>
                <a:cubicBezTo>
                  <a:pt x="147" y="52"/>
                  <a:pt x="149" y="50"/>
                  <a:pt x="149" y="47"/>
                </a:cubicBezTo>
                <a:cubicBezTo>
                  <a:pt x="149" y="36"/>
                  <a:pt x="149" y="36"/>
                  <a:pt x="149" y="36"/>
                </a:cubicBezTo>
                <a:cubicBezTo>
                  <a:pt x="149" y="31"/>
                  <a:pt x="145" y="26"/>
                  <a:pt x="140" y="26"/>
                </a:cubicBezTo>
                <a:cubicBezTo>
                  <a:pt x="122" y="26"/>
                  <a:pt x="122" y="26"/>
                  <a:pt x="122" y="26"/>
                </a:cubicBezTo>
                <a:cubicBezTo>
                  <a:pt x="122" y="5"/>
                  <a:pt x="122" y="5"/>
                  <a:pt x="122" y="5"/>
                </a:cubicBezTo>
                <a:cubicBezTo>
                  <a:pt x="122" y="2"/>
                  <a:pt x="120" y="0"/>
                  <a:pt x="117" y="0"/>
                </a:cubicBezTo>
                <a:cubicBezTo>
                  <a:pt x="115" y="0"/>
                  <a:pt x="112" y="2"/>
                  <a:pt x="112" y="5"/>
                </a:cubicBezTo>
                <a:cubicBezTo>
                  <a:pt x="112" y="26"/>
                  <a:pt x="112" y="26"/>
                  <a:pt x="112" y="26"/>
                </a:cubicBezTo>
                <a:cubicBezTo>
                  <a:pt x="95" y="26"/>
                  <a:pt x="95" y="26"/>
                  <a:pt x="95" y="26"/>
                </a:cubicBezTo>
                <a:cubicBezTo>
                  <a:pt x="90" y="26"/>
                  <a:pt x="86" y="31"/>
                  <a:pt x="86" y="36"/>
                </a:cubicBezTo>
                <a:cubicBezTo>
                  <a:pt x="86" y="58"/>
                  <a:pt x="86" y="58"/>
                  <a:pt x="86" y="58"/>
                </a:cubicBezTo>
                <a:cubicBezTo>
                  <a:pt x="36" y="72"/>
                  <a:pt x="0" y="118"/>
                  <a:pt x="0" y="171"/>
                </a:cubicBezTo>
                <a:cubicBezTo>
                  <a:pt x="0" y="189"/>
                  <a:pt x="4" y="206"/>
                  <a:pt x="12" y="221"/>
                </a:cubicBezTo>
                <a:cubicBezTo>
                  <a:pt x="12" y="222"/>
                  <a:pt x="12" y="223"/>
                  <a:pt x="12" y="224"/>
                </a:cubicBezTo>
                <a:cubicBezTo>
                  <a:pt x="13" y="224"/>
                  <a:pt x="13" y="225"/>
                  <a:pt x="14" y="226"/>
                </a:cubicBezTo>
                <a:cubicBezTo>
                  <a:pt x="33" y="263"/>
                  <a:pt x="72" y="288"/>
                  <a:pt x="117" y="288"/>
                </a:cubicBezTo>
                <a:cubicBezTo>
                  <a:pt x="182" y="288"/>
                  <a:pt x="235" y="236"/>
                  <a:pt x="235" y="171"/>
                </a:cubicBezTo>
                <a:cubicBezTo>
                  <a:pt x="235" y="107"/>
                  <a:pt x="182" y="54"/>
                  <a:pt x="117" y="54"/>
                </a:cubicBezTo>
                <a:close/>
                <a:moveTo>
                  <a:pt x="117" y="278"/>
                </a:moveTo>
                <a:cubicBezTo>
                  <a:pt x="82" y="278"/>
                  <a:pt x="50" y="261"/>
                  <a:pt x="31" y="234"/>
                </a:cubicBezTo>
                <a:cubicBezTo>
                  <a:pt x="33" y="234"/>
                  <a:pt x="35" y="234"/>
                  <a:pt x="37" y="234"/>
                </a:cubicBezTo>
                <a:cubicBezTo>
                  <a:pt x="47" y="234"/>
                  <a:pt x="57" y="230"/>
                  <a:pt x="61" y="224"/>
                </a:cubicBezTo>
                <a:cubicBezTo>
                  <a:pt x="61" y="224"/>
                  <a:pt x="61" y="224"/>
                  <a:pt x="61" y="224"/>
                </a:cubicBezTo>
                <a:cubicBezTo>
                  <a:pt x="63" y="221"/>
                  <a:pt x="69" y="218"/>
                  <a:pt x="77" y="218"/>
                </a:cubicBezTo>
                <a:cubicBezTo>
                  <a:pt x="85" y="218"/>
                  <a:pt x="91" y="221"/>
                  <a:pt x="93" y="224"/>
                </a:cubicBezTo>
                <a:cubicBezTo>
                  <a:pt x="93" y="224"/>
                  <a:pt x="94" y="224"/>
                  <a:pt x="94" y="225"/>
                </a:cubicBezTo>
                <a:cubicBezTo>
                  <a:pt x="98" y="231"/>
                  <a:pt x="107" y="234"/>
                  <a:pt x="117" y="234"/>
                </a:cubicBezTo>
                <a:cubicBezTo>
                  <a:pt x="128" y="234"/>
                  <a:pt x="137" y="230"/>
                  <a:pt x="141" y="224"/>
                </a:cubicBezTo>
                <a:cubicBezTo>
                  <a:pt x="142" y="224"/>
                  <a:pt x="142" y="224"/>
                  <a:pt x="142" y="224"/>
                </a:cubicBezTo>
                <a:cubicBezTo>
                  <a:pt x="144" y="221"/>
                  <a:pt x="150" y="218"/>
                  <a:pt x="158" y="218"/>
                </a:cubicBezTo>
                <a:cubicBezTo>
                  <a:pt x="166" y="218"/>
                  <a:pt x="172" y="221"/>
                  <a:pt x="174" y="224"/>
                </a:cubicBezTo>
                <a:cubicBezTo>
                  <a:pt x="174" y="224"/>
                  <a:pt x="174" y="224"/>
                  <a:pt x="174" y="224"/>
                </a:cubicBezTo>
                <a:cubicBezTo>
                  <a:pt x="177" y="228"/>
                  <a:pt x="182" y="231"/>
                  <a:pt x="188" y="233"/>
                </a:cubicBezTo>
                <a:cubicBezTo>
                  <a:pt x="188" y="233"/>
                  <a:pt x="189" y="233"/>
                  <a:pt x="189" y="233"/>
                </a:cubicBezTo>
                <a:cubicBezTo>
                  <a:pt x="191" y="233"/>
                  <a:pt x="193" y="232"/>
                  <a:pt x="194" y="229"/>
                </a:cubicBezTo>
                <a:cubicBezTo>
                  <a:pt x="195" y="227"/>
                  <a:pt x="193" y="224"/>
                  <a:pt x="190" y="223"/>
                </a:cubicBezTo>
                <a:cubicBezTo>
                  <a:pt x="186" y="222"/>
                  <a:pt x="183" y="220"/>
                  <a:pt x="182" y="218"/>
                </a:cubicBezTo>
                <a:cubicBezTo>
                  <a:pt x="182" y="218"/>
                  <a:pt x="182" y="218"/>
                  <a:pt x="182" y="218"/>
                </a:cubicBezTo>
                <a:cubicBezTo>
                  <a:pt x="178" y="212"/>
                  <a:pt x="168" y="208"/>
                  <a:pt x="158" y="208"/>
                </a:cubicBezTo>
                <a:cubicBezTo>
                  <a:pt x="147" y="208"/>
                  <a:pt x="138" y="212"/>
                  <a:pt x="134" y="218"/>
                </a:cubicBezTo>
                <a:cubicBezTo>
                  <a:pt x="134" y="218"/>
                  <a:pt x="133" y="218"/>
                  <a:pt x="133" y="218"/>
                </a:cubicBezTo>
                <a:cubicBezTo>
                  <a:pt x="132" y="221"/>
                  <a:pt x="126" y="224"/>
                  <a:pt x="117" y="224"/>
                </a:cubicBezTo>
                <a:cubicBezTo>
                  <a:pt x="109" y="224"/>
                  <a:pt x="103" y="221"/>
                  <a:pt x="102" y="218"/>
                </a:cubicBezTo>
                <a:cubicBezTo>
                  <a:pt x="101" y="218"/>
                  <a:pt x="101" y="218"/>
                  <a:pt x="101" y="218"/>
                </a:cubicBezTo>
                <a:cubicBezTo>
                  <a:pt x="97" y="212"/>
                  <a:pt x="88" y="208"/>
                  <a:pt x="77" y="208"/>
                </a:cubicBezTo>
                <a:cubicBezTo>
                  <a:pt x="66" y="208"/>
                  <a:pt x="57" y="212"/>
                  <a:pt x="53" y="218"/>
                </a:cubicBezTo>
                <a:cubicBezTo>
                  <a:pt x="53" y="218"/>
                  <a:pt x="53" y="218"/>
                  <a:pt x="53" y="218"/>
                </a:cubicBezTo>
                <a:cubicBezTo>
                  <a:pt x="51" y="221"/>
                  <a:pt x="45" y="224"/>
                  <a:pt x="37" y="224"/>
                </a:cubicBezTo>
                <a:cubicBezTo>
                  <a:pt x="30" y="224"/>
                  <a:pt x="25" y="222"/>
                  <a:pt x="22" y="220"/>
                </a:cubicBezTo>
                <a:cubicBezTo>
                  <a:pt x="15" y="205"/>
                  <a:pt x="10" y="189"/>
                  <a:pt x="10" y="171"/>
                </a:cubicBezTo>
                <a:cubicBezTo>
                  <a:pt x="10" y="112"/>
                  <a:pt x="58" y="64"/>
                  <a:pt x="117" y="64"/>
                </a:cubicBezTo>
                <a:cubicBezTo>
                  <a:pt x="176" y="64"/>
                  <a:pt x="225" y="112"/>
                  <a:pt x="225" y="171"/>
                </a:cubicBezTo>
                <a:cubicBezTo>
                  <a:pt x="225" y="230"/>
                  <a:pt x="176" y="278"/>
                  <a:pt x="117" y="278"/>
                </a:cubicBezTo>
                <a:close/>
                <a:moveTo>
                  <a:pt x="82" y="97"/>
                </a:moveTo>
                <a:cubicBezTo>
                  <a:pt x="84" y="99"/>
                  <a:pt x="83" y="102"/>
                  <a:pt x="80" y="104"/>
                </a:cubicBezTo>
                <a:cubicBezTo>
                  <a:pt x="76" y="106"/>
                  <a:pt x="72" y="109"/>
                  <a:pt x="68" y="112"/>
                </a:cubicBezTo>
                <a:cubicBezTo>
                  <a:pt x="67" y="113"/>
                  <a:pt x="66" y="114"/>
                  <a:pt x="65" y="114"/>
                </a:cubicBezTo>
                <a:cubicBezTo>
                  <a:pt x="63" y="114"/>
                  <a:pt x="62" y="113"/>
                  <a:pt x="61" y="112"/>
                </a:cubicBezTo>
                <a:cubicBezTo>
                  <a:pt x="59" y="110"/>
                  <a:pt x="59" y="106"/>
                  <a:pt x="61" y="105"/>
                </a:cubicBezTo>
                <a:cubicBezTo>
                  <a:pt x="66" y="101"/>
                  <a:pt x="71" y="98"/>
                  <a:pt x="76" y="95"/>
                </a:cubicBezTo>
                <a:cubicBezTo>
                  <a:pt x="78" y="94"/>
                  <a:pt x="81" y="94"/>
                  <a:pt x="82" y="97"/>
                </a:cubicBezTo>
                <a:close/>
                <a:moveTo>
                  <a:pt x="53" y="130"/>
                </a:moveTo>
                <a:cubicBezTo>
                  <a:pt x="46" y="140"/>
                  <a:pt x="42" y="152"/>
                  <a:pt x="41" y="164"/>
                </a:cubicBezTo>
                <a:cubicBezTo>
                  <a:pt x="41" y="167"/>
                  <a:pt x="38" y="169"/>
                  <a:pt x="36" y="169"/>
                </a:cubicBezTo>
                <a:cubicBezTo>
                  <a:pt x="36" y="169"/>
                  <a:pt x="36" y="169"/>
                  <a:pt x="35" y="169"/>
                </a:cubicBezTo>
                <a:cubicBezTo>
                  <a:pt x="33" y="168"/>
                  <a:pt x="31" y="166"/>
                  <a:pt x="31" y="163"/>
                </a:cubicBezTo>
                <a:cubicBezTo>
                  <a:pt x="32" y="149"/>
                  <a:pt x="37" y="136"/>
                  <a:pt x="44" y="124"/>
                </a:cubicBezTo>
                <a:cubicBezTo>
                  <a:pt x="46" y="122"/>
                  <a:pt x="49" y="121"/>
                  <a:pt x="51" y="123"/>
                </a:cubicBezTo>
                <a:cubicBezTo>
                  <a:pt x="53" y="124"/>
                  <a:pt x="54" y="127"/>
                  <a:pt x="53" y="130"/>
                </a:cubicBezTo>
                <a:close/>
                <a:moveTo>
                  <a:pt x="186" y="144"/>
                </a:moveTo>
                <a:cubicBezTo>
                  <a:pt x="186" y="147"/>
                  <a:pt x="184" y="149"/>
                  <a:pt x="181" y="149"/>
                </a:cubicBezTo>
                <a:cubicBezTo>
                  <a:pt x="173" y="149"/>
                  <a:pt x="173" y="149"/>
                  <a:pt x="173" y="149"/>
                </a:cubicBezTo>
                <a:cubicBezTo>
                  <a:pt x="179" y="155"/>
                  <a:pt x="179" y="155"/>
                  <a:pt x="179" y="155"/>
                </a:cubicBezTo>
                <a:cubicBezTo>
                  <a:pt x="181" y="157"/>
                  <a:pt x="181" y="161"/>
                  <a:pt x="179" y="162"/>
                </a:cubicBezTo>
                <a:cubicBezTo>
                  <a:pt x="178" y="163"/>
                  <a:pt x="176" y="164"/>
                  <a:pt x="175" y="164"/>
                </a:cubicBezTo>
                <a:cubicBezTo>
                  <a:pt x="174" y="164"/>
                  <a:pt x="172" y="163"/>
                  <a:pt x="171" y="162"/>
                </a:cubicBezTo>
                <a:cubicBezTo>
                  <a:pt x="166" y="157"/>
                  <a:pt x="166" y="157"/>
                  <a:pt x="166" y="157"/>
                </a:cubicBezTo>
                <a:cubicBezTo>
                  <a:pt x="166" y="165"/>
                  <a:pt x="166" y="165"/>
                  <a:pt x="166" y="165"/>
                </a:cubicBezTo>
                <a:cubicBezTo>
                  <a:pt x="166" y="168"/>
                  <a:pt x="163" y="170"/>
                  <a:pt x="161" y="170"/>
                </a:cubicBezTo>
                <a:cubicBezTo>
                  <a:pt x="158" y="170"/>
                  <a:pt x="156" y="168"/>
                  <a:pt x="156" y="165"/>
                </a:cubicBezTo>
                <a:cubicBezTo>
                  <a:pt x="156" y="157"/>
                  <a:pt x="156" y="157"/>
                  <a:pt x="156" y="157"/>
                </a:cubicBezTo>
                <a:cubicBezTo>
                  <a:pt x="150" y="162"/>
                  <a:pt x="150" y="162"/>
                  <a:pt x="150" y="162"/>
                </a:cubicBezTo>
                <a:cubicBezTo>
                  <a:pt x="149" y="163"/>
                  <a:pt x="147" y="164"/>
                  <a:pt x="146" y="164"/>
                </a:cubicBezTo>
                <a:cubicBezTo>
                  <a:pt x="145" y="164"/>
                  <a:pt x="143" y="163"/>
                  <a:pt x="142" y="162"/>
                </a:cubicBezTo>
                <a:cubicBezTo>
                  <a:pt x="141" y="161"/>
                  <a:pt x="141" y="157"/>
                  <a:pt x="142" y="155"/>
                </a:cubicBezTo>
                <a:cubicBezTo>
                  <a:pt x="148" y="149"/>
                  <a:pt x="148" y="149"/>
                  <a:pt x="148" y="149"/>
                </a:cubicBezTo>
                <a:cubicBezTo>
                  <a:pt x="140" y="149"/>
                  <a:pt x="140" y="149"/>
                  <a:pt x="140" y="149"/>
                </a:cubicBezTo>
                <a:cubicBezTo>
                  <a:pt x="137" y="149"/>
                  <a:pt x="135" y="147"/>
                  <a:pt x="135" y="144"/>
                </a:cubicBezTo>
                <a:cubicBezTo>
                  <a:pt x="135" y="142"/>
                  <a:pt x="137" y="139"/>
                  <a:pt x="140" y="139"/>
                </a:cubicBezTo>
                <a:cubicBezTo>
                  <a:pt x="148" y="139"/>
                  <a:pt x="148" y="139"/>
                  <a:pt x="148" y="139"/>
                </a:cubicBezTo>
                <a:cubicBezTo>
                  <a:pt x="142" y="133"/>
                  <a:pt x="142" y="133"/>
                  <a:pt x="142" y="133"/>
                </a:cubicBezTo>
                <a:cubicBezTo>
                  <a:pt x="141" y="132"/>
                  <a:pt x="141" y="128"/>
                  <a:pt x="142" y="126"/>
                </a:cubicBezTo>
                <a:cubicBezTo>
                  <a:pt x="144" y="124"/>
                  <a:pt x="148" y="124"/>
                  <a:pt x="150" y="126"/>
                </a:cubicBezTo>
                <a:cubicBezTo>
                  <a:pt x="156" y="132"/>
                  <a:pt x="156" y="132"/>
                  <a:pt x="156" y="132"/>
                </a:cubicBezTo>
                <a:cubicBezTo>
                  <a:pt x="156" y="124"/>
                  <a:pt x="156" y="124"/>
                  <a:pt x="156" y="124"/>
                </a:cubicBezTo>
                <a:cubicBezTo>
                  <a:pt x="156" y="121"/>
                  <a:pt x="158" y="119"/>
                  <a:pt x="161" y="119"/>
                </a:cubicBezTo>
                <a:cubicBezTo>
                  <a:pt x="163" y="119"/>
                  <a:pt x="166" y="121"/>
                  <a:pt x="166" y="124"/>
                </a:cubicBezTo>
                <a:cubicBezTo>
                  <a:pt x="166" y="132"/>
                  <a:pt x="166" y="132"/>
                  <a:pt x="166" y="132"/>
                </a:cubicBezTo>
                <a:cubicBezTo>
                  <a:pt x="171" y="126"/>
                  <a:pt x="171" y="126"/>
                  <a:pt x="171" y="126"/>
                </a:cubicBezTo>
                <a:cubicBezTo>
                  <a:pt x="173" y="124"/>
                  <a:pt x="177" y="124"/>
                  <a:pt x="179" y="126"/>
                </a:cubicBezTo>
                <a:cubicBezTo>
                  <a:pt x="181" y="128"/>
                  <a:pt x="181" y="132"/>
                  <a:pt x="179" y="133"/>
                </a:cubicBezTo>
                <a:cubicBezTo>
                  <a:pt x="173" y="139"/>
                  <a:pt x="173" y="139"/>
                  <a:pt x="173" y="139"/>
                </a:cubicBezTo>
                <a:cubicBezTo>
                  <a:pt x="181" y="139"/>
                  <a:pt x="181" y="139"/>
                  <a:pt x="181" y="139"/>
                </a:cubicBezTo>
                <a:cubicBezTo>
                  <a:pt x="184" y="139"/>
                  <a:pt x="186" y="142"/>
                  <a:pt x="186" y="1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4">
            <a:extLst>
              <a:ext uri="{FF2B5EF4-FFF2-40B4-BE49-F238E27FC236}">
                <a16:creationId xmlns:a16="http://schemas.microsoft.com/office/drawing/2014/main" id="{151E6245-9EEE-A9C2-F696-561861E90A0F}"/>
              </a:ext>
            </a:extLst>
          </p:cNvPr>
          <p:cNvSpPr>
            <a:spLocks noEditPoints="1"/>
          </p:cNvSpPr>
          <p:nvPr/>
        </p:nvSpPr>
        <p:spPr bwMode="auto">
          <a:xfrm>
            <a:off x="9660162" y="3965763"/>
            <a:ext cx="710831" cy="890838"/>
          </a:xfrm>
          <a:custGeom>
            <a:avLst/>
            <a:gdLst>
              <a:gd name="T0" fmla="*/ 163 w 229"/>
              <a:gd name="T1" fmla="*/ 203 h 287"/>
              <a:gd name="T2" fmla="*/ 217 w 229"/>
              <a:gd name="T3" fmla="*/ 197 h 287"/>
              <a:gd name="T4" fmla="*/ 165 w 229"/>
              <a:gd name="T5" fmla="*/ 148 h 287"/>
              <a:gd name="T6" fmla="*/ 158 w 229"/>
              <a:gd name="T7" fmla="*/ 155 h 287"/>
              <a:gd name="T8" fmla="*/ 154 w 229"/>
              <a:gd name="T9" fmla="*/ 191 h 287"/>
              <a:gd name="T10" fmla="*/ 149 w 229"/>
              <a:gd name="T11" fmla="*/ 198 h 287"/>
              <a:gd name="T12" fmla="*/ 17 w 229"/>
              <a:gd name="T13" fmla="*/ 265 h 287"/>
              <a:gd name="T14" fmla="*/ 82 w 229"/>
              <a:gd name="T15" fmla="*/ 192 h 287"/>
              <a:gd name="T16" fmla="*/ 30 w 229"/>
              <a:gd name="T17" fmla="*/ 193 h 287"/>
              <a:gd name="T18" fmla="*/ 94 w 229"/>
              <a:gd name="T19" fmla="*/ 120 h 287"/>
              <a:gd name="T20" fmla="*/ 51 w 229"/>
              <a:gd name="T21" fmla="*/ 118 h 287"/>
              <a:gd name="T22" fmla="*/ 178 w 229"/>
              <a:gd name="T23" fmla="*/ 117 h 287"/>
              <a:gd name="T24" fmla="*/ 137 w 229"/>
              <a:gd name="T25" fmla="*/ 117 h 287"/>
              <a:gd name="T26" fmla="*/ 138 w 229"/>
              <a:gd name="T27" fmla="*/ 147 h 287"/>
              <a:gd name="T28" fmla="*/ 153 w 229"/>
              <a:gd name="T29" fmla="*/ 128 h 287"/>
              <a:gd name="T30" fmla="*/ 195 w 229"/>
              <a:gd name="T31" fmla="*/ 120 h 287"/>
              <a:gd name="T32" fmla="*/ 119 w 229"/>
              <a:gd name="T33" fmla="*/ 41 h 287"/>
              <a:gd name="T34" fmla="*/ 110 w 229"/>
              <a:gd name="T35" fmla="*/ 42 h 287"/>
              <a:gd name="T36" fmla="*/ 34 w 229"/>
              <a:gd name="T37" fmla="*/ 120 h 287"/>
              <a:gd name="T38" fmla="*/ 79 w 229"/>
              <a:gd name="T39" fmla="*/ 130 h 287"/>
              <a:gd name="T40" fmla="*/ 12 w 229"/>
              <a:gd name="T41" fmla="*/ 196 h 287"/>
              <a:gd name="T42" fmla="*/ 66 w 229"/>
              <a:gd name="T43" fmla="*/ 203 h 287"/>
              <a:gd name="T44" fmla="*/ 0 w 229"/>
              <a:gd name="T45" fmla="*/ 267 h 287"/>
              <a:gd name="T46" fmla="*/ 106 w 229"/>
              <a:gd name="T47" fmla="*/ 287 h 287"/>
              <a:gd name="T48" fmla="*/ 229 w 229"/>
              <a:gd name="T49" fmla="*/ 268 h 287"/>
              <a:gd name="T50" fmla="*/ 138 w 229"/>
              <a:gd name="T51" fmla="*/ 137 h 287"/>
              <a:gd name="T52" fmla="*/ 138 w 229"/>
              <a:gd name="T53" fmla="*/ 127 h 287"/>
              <a:gd name="T54" fmla="*/ 138 w 229"/>
              <a:gd name="T55" fmla="*/ 137 h 287"/>
              <a:gd name="T56" fmla="*/ 110 w 229"/>
              <a:gd name="T57" fmla="*/ 5 h 287"/>
              <a:gd name="T58" fmla="*/ 120 w 229"/>
              <a:gd name="T59" fmla="*/ 5 h 287"/>
              <a:gd name="T60" fmla="*/ 115 w 229"/>
              <a:gd name="T61" fmla="*/ 27 h 287"/>
              <a:gd name="T62" fmla="*/ 122 w 229"/>
              <a:gd name="T63" fmla="*/ 29 h 287"/>
              <a:gd name="T64" fmla="*/ 134 w 229"/>
              <a:gd name="T65" fmla="*/ 10 h 287"/>
              <a:gd name="T66" fmla="*/ 142 w 229"/>
              <a:gd name="T67" fmla="*/ 17 h 287"/>
              <a:gd name="T68" fmla="*/ 126 w 229"/>
              <a:gd name="T69" fmla="*/ 31 h 287"/>
              <a:gd name="T70" fmla="*/ 88 w 229"/>
              <a:gd name="T71" fmla="*/ 17 h 287"/>
              <a:gd name="T72" fmla="*/ 95 w 229"/>
              <a:gd name="T73" fmla="*/ 10 h 287"/>
              <a:gd name="T74" fmla="*/ 107 w 229"/>
              <a:gd name="T75" fmla="*/ 29 h 287"/>
              <a:gd name="T76" fmla="*/ 100 w 229"/>
              <a:gd name="T77" fmla="*/ 29 h 287"/>
              <a:gd name="T78" fmla="*/ 128 w 229"/>
              <a:gd name="T79" fmla="*/ 32 h 287"/>
              <a:gd name="T80" fmla="*/ 150 w 229"/>
              <a:gd name="T81" fmla="*/ 37 h 287"/>
              <a:gd name="T82" fmla="*/ 128 w 229"/>
              <a:gd name="T83" fmla="*/ 42 h 287"/>
              <a:gd name="T84" fmla="*/ 128 w 229"/>
              <a:gd name="T85" fmla="*/ 32 h 287"/>
              <a:gd name="T86" fmla="*/ 84 w 229"/>
              <a:gd name="T87" fmla="*/ 32 h 287"/>
              <a:gd name="T88" fmla="*/ 107 w 229"/>
              <a:gd name="T89" fmla="*/ 37 h 287"/>
              <a:gd name="T90" fmla="*/ 84 w 229"/>
              <a:gd name="T91" fmla="*/ 42 h 287"/>
              <a:gd name="T92" fmla="*/ 79 w 229"/>
              <a:gd name="T93" fmla="*/ 175 h 287"/>
              <a:gd name="T94" fmla="*/ 109 w 229"/>
              <a:gd name="T95" fmla="*/ 175 h 287"/>
              <a:gd name="T96" fmla="*/ 79 w 229"/>
              <a:gd name="T97" fmla="*/ 175 h 287"/>
              <a:gd name="T98" fmla="*/ 94 w 229"/>
              <a:gd name="T99" fmla="*/ 180 h 287"/>
              <a:gd name="T100" fmla="*/ 94 w 229"/>
              <a:gd name="T101" fmla="*/ 170 h 287"/>
              <a:gd name="T102" fmla="*/ 126 w 229"/>
              <a:gd name="T103" fmla="*/ 230 h 287"/>
              <a:gd name="T104" fmla="*/ 126 w 229"/>
              <a:gd name="T105" fmla="*/ 260 h 287"/>
              <a:gd name="T106" fmla="*/ 126 w 229"/>
              <a:gd name="T107" fmla="*/ 230 h 287"/>
              <a:gd name="T108" fmla="*/ 121 w 229"/>
              <a:gd name="T109" fmla="*/ 245 h 287"/>
              <a:gd name="T110" fmla="*/ 131 w 229"/>
              <a:gd name="T111" fmla="*/ 2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9" h="287">
                <a:moveTo>
                  <a:pt x="226" y="263"/>
                </a:moveTo>
                <a:cubicBezTo>
                  <a:pt x="226" y="262"/>
                  <a:pt x="185" y="239"/>
                  <a:pt x="163" y="203"/>
                </a:cubicBezTo>
                <a:cubicBezTo>
                  <a:pt x="188" y="207"/>
                  <a:pt x="212" y="201"/>
                  <a:pt x="213" y="201"/>
                </a:cubicBezTo>
                <a:cubicBezTo>
                  <a:pt x="215" y="200"/>
                  <a:pt x="216" y="199"/>
                  <a:pt x="217" y="197"/>
                </a:cubicBezTo>
                <a:cubicBezTo>
                  <a:pt x="217" y="195"/>
                  <a:pt x="216" y="193"/>
                  <a:pt x="215" y="192"/>
                </a:cubicBezTo>
                <a:cubicBezTo>
                  <a:pt x="214" y="191"/>
                  <a:pt x="188" y="173"/>
                  <a:pt x="165" y="148"/>
                </a:cubicBezTo>
                <a:cubicBezTo>
                  <a:pt x="163" y="146"/>
                  <a:pt x="160" y="146"/>
                  <a:pt x="158" y="148"/>
                </a:cubicBezTo>
                <a:cubicBezTo>
                  <a:pt x="156" y="150"/>
                  <a:pt x="156" y="153"/>
                  <a:pt x="158" y="155"/>
                </a:cubicBezTo>
                <a:cubicBezTo>
                  <a:pt x="173" y="171"/>
                  <a:pt x="190" y="185"/>
                  <a:pt x="200" y="193"/>
                </a:cubicBezTo>
                <a:cubicBezTo>
                  <a:pt x="189" y="195"/>
                  <a:pt x="171" y="196"/>
                  <a:pt x="154" y="191"/>
                </a:cubicBezTo>
                <a:cubicBezTo>
                  <a:pt x="153" y="191"/>
                  <a:pt x="151" y="191"/>
                  <a:pt x="149" y="193"/>
                </a:cubicBezTo>
                <a:cubicBezTo>
                  <a:pt x="148" y="194"/>
                  <a:pt x="148" y="197"/>
                  <a:pt x="149" y="198"/>
                </a:cubicBezTo>
                <a:cubicBezTo>
                  <a:pt x="164" y="230"/>
                  <a:pt x="195" y="254"/>
                  <a:pt x="211" y="265"/>
                </a:cubicBezTo>
                <a:cubicBezTo>
                  <a:pt x="110" y="287"/>
                  <a:pt x="41" y="272"/>
                  <a:pt x="17" y="265"/>
                </a:cubicBezTo>
                <a:cubicBezTo>
                  <a:pt x="30" y="255"/>
                  <a:pt x="58" y="233"/>
                  <a:pt x="82" y="197"/>
                </a:cubicBezTo>
                <a:cubicBezTo>
                  <a:pt x="83" y="196"/>
                  <a:pt x="83" y="193"/>
                  <a:pt x="82" y="192"/>
                </a:cubicBezTo>
                <a:cubicBezTo>
                  <a:pt x="80" y="190"/>
                  <a:pt x="78" y="189"/>
                  <a:pt x="76" y="190"/>
                </a:cubicBezTo>
                <a:cubicBezTo>
                  <a:pt x="58" y="195"/>
                  <a:pt x="40" y="195"/>
                  <a:pt x="30" y="193"/>
                </a:cubicBezTo>
                <a:cubicBezTo>
                  <a:pt x="43" y="183"/>
                  <a:pt x="69" y="162"/>
                  <a:pt x="94" y="126"/>
                </a:cubicBezTo>
                <a:cubicBezTo>
                  <a:pt x="95" y="124"/>
                  <a:pt x="95" y="122"/>
                  <a:pt x="94" y="120"/>
                </a:cubicBezTo>
                <a:cubicBezTo>
                  <a:pt x="93" y="118"/>
                  <a:pt x="91" y="118"/>
                  <a:pt x="89" y="118"/>
                </a:cubicBezTo>
                <a:cubicBezTo>
                  <a:pt x="74" y="122"/>
                  <a:pt x="60" y="120"/>
                  <a:pt x="51" y="118"/>
                </a:cubicBezTo>
                <a:cubicBezTo>
                  <a:pt x="66" y="108"/>
                  <a:pt x="95" y="85"/>
                  <a:pt x="115" y="54"/>
                </a:cubicBezTo>
                <a:cubicBezTo>
                  <a:pt x="135" y="83"/>
                  <a:pt x="163" y="107"/>
                  <a:pt x="178" y="117"/>
                </a:cubicBezTo>
                <a:cubicBezTo>
                  <a:pt x="170" y="119"/>
                  <a:pt x="156" y="120"/>
                  <a:pt x="139" y="117"/>
                </a:cubicBezTo>
                <a:cubicBezTo>
                  <a:pt x="138" y="117"/>
                  <a:pt x="137" y="117"/>
                  <a:pt x="137" y="117"/>
                </a:cubicBezTo>
                <a:cubicBezTo>
                  <a:pt x="129" y="118"/>
                  <a:pt x="123" y="124"/>
                  <a:pt x="123" y="132"/>
                </a:cubicBezTo>
                <a:cubicBezTo>
                  <a:pt x="123" y="140"/>
                  <a:pt x="130" y="147"/>
                  <a:pt x="138" y="147"/>
                </a:cubicBezTo>
                <a:cubicBezTo>
                  <a:pt x="147" y="147"/>
                  <a:pt x="153" y="140"/>
                  <a:pt x="153" y="132"/>
                </a:cubicBezTo>
                <a:cubicBezTo>
                  <a:pt x="153" y="131"/>
                  <a:pt x="153" y="130"/>
                  <a:pt x="153" y="128"/>
                </a:cubicBezTo>
                <a:cubicBezTo>
                  <a:pt x="177" y="130"/>
                  <a:pt x="191" y="125"/>
                  <a:pt x="192" y="124"/>
                </a:cubicBezTo>
                <a:cubicBezTo>
                  <a:pt x="194" y="124"/>
                  <a:pt x="195" y="122"/>
                  <a:pt x="195" y="120"/>
                </a:cubicBezTo>
                <a:cubicBezTo>
                  <a:pt x="195" y="118"/>
                  <a:pt x="194" y="116"/>
                  <a:pt x="193" y="115"/>
                </a:cubicBezTo>
                <a:cubicBezTo>
                  <a:pt x="192" y="115"/>
                  <a:pt x="144" y="84"/>
                  <a:pt x="119" y="41"/>
                </a:cubicBezTo>
                <a:cubicBezTo>
                  <a:pt x="118" y="40"/>
                  <a:pt x="116" y="39"/>
                  <a:pt x="114" y="39"/>
                </a:cubicBezTo>
                <a:cubicBezTo>
                  <a:pt x="113" y="39"/>
                  <a:pt x="111" y="40"/>
                  <a:pt x="110" y="42"/>
                </a:cubicBezTo>
                <a:cubicBezTo>
                  <a:pt x="86" y="86"/>
                  <a:pt x="37" y="115"/>
                  <a:pt x="36" y="115"/>
                </a:cubicBezTo>
                <a:cubicBezTo>
                  <a:pt x="35" y="116"/>
                  <a:pt x="34" y="118"/>
                  <a:pt x="34" y="120"/>
                </a:cubicBezTo>
                <a:cubicBezTo>
                  <a:pt x="34" y="122"/>
                  <a:pt x="35" y="124"/>
                  <a:pt x="37" y="124"/>
                </a:cubicBezTo>
                <a:cubicBezTo>
                  <a:pt x="38" y="125"/>
                  <a:pt x="57" y="132"/>
                  <a:pt x="79" y="130"/>
                </a:cubicBezTo>
                <a:cubicBezTo>
                  <a:pt x="46" y="173"/>
                  <a:pt x="15" y="191"/>
                  <a:pt x="15" y="191"/>
                </a:cubicBezTo>
                <a:cubicBezTo>
                  <a:pt x="13" y="192"/>
                  <a:pt x="12" y="194"/>
                  <a:pt x="12" y="196"/>
                </a:cubicBezTo>
                <a:cubicBezTo>
                  <a:pt x="12" y="198"/>
                  <a:pt x="14" y="200"/>
                  <a:pt x="16" y="200"/>
                </a:cubicBezTo>
                <a:cubicBezTo>
                  <a:pt x="17" y="201"/>
                  <a:pt x="38" y="207"/>
                  <a:pt x="66" y="203"/>
                </a:cubicBezTo>
                <a:cubicBezTo>
                  <a:pt x="36" y="242"/>
                  <a:pt x="3" y="262"/>
                  <a:pt x="3" y="263"/>
                </a:cubicBezTo>
                <a:cubicBezTo>
                  <a:pt x="1" y="264"/>
                  <a:pt x="0" y="265"/>
                  <a:pt x="0" y="267"/>
                </a:cubicBezTo>
                <a:cubicBezTo>
                  <a:pt x="0" y="269"/>
                  <a:pt x="2" y="271"/>
                  <a:pt x="3" y="272"/>
                </a:cubicBezTo>
                <a:cubicBezTo>
                  <a:pt x="6" y="272"/>
                  <a:pt x="42" y="287"/>
                  <a:pt x="106" y="287"/>
                </a:cubicBezTo>
                <a:cubicBezTo>
                  <a:pt x="138" y="287"/>
                  <a:pt x="178" y="283"/>
                  <a:pt x="225" y="272"/>
                </a:cubicBezTo>
                <a:cubicBezTo>
                  <a:pt x="227" y="271"/>
                  <a:pt x="229" y="270"/>
                  <a:pt x="229" y="268"/>
                </a:cubicBezTo>
                <a:cubicBezTo>
                  <a:pt x="229" y="266"/>
                  <a:pt x="228" y="264"/>
                  <a:pt x="226" y="263"/>
                </a:cubicBezTo>
                <a:close/>
                <a:moveTo>
                  <a:pt x="138" y="137"/>
                </a:moveTo>
                <a:cubicBezTo>
                  <a:pt x="136" y="137"/>
                  <a:pt x="133" y="135"/>
                  <a:pt x="133" y="132"/>
                </a:cubicBezTo>
                <a:cubicBezTo>
                  <a:pt x="133" y="129"/>
                  <a:pt x="136" y="127"/>
                  <a:pt x="138" y="127"/>
                </a:cubicBezTo>
                <a:cubicBezTo>
                  <a:pt x="141" y="127"/>
                  <a:pt x="143" y="129"/>
                  <a:pt x="143" y="132"/>
                </a:cubicBezTo>
                <a:cubicBezTo>
                  <a:pt x="143" y="135"/>
                  <a:pt x="141" y="137"/>
                  <a:pt x="138" y="137"/>
                </a:cubicBezTo>
                <a:close/>
                <a:moveTo>
                  <a:pt x="110" y="22"/>
                </a:moveTo>
                <a:cubicBezTo>
                  <a:pt x="110" y="5"/>
                  <a:pt x="110" y="5"/>
                  <a:pt x="110" y="5"/>
                </a:cubicBezTo>
                <a:cubicBezTo>
                  <a:pt x="110" y="2"/>
                  <a:pt x="112" y="0"/>
                  <a:pt x="115" y="0"/>
                </a:cubicBezTo>
                <a:cubicBezTo>
                  <a:pt x="118" y="0"/>
                  <a:pt x="120" y="2"/>
                  <a:pt x="120" y="5"/>
                </a:cubicBezTo>
                <a:cubicBezTo>
                  <a:pt x="120" y="22"/>
                  <a:pt x="120" y="22"/>
                  <a:pt x="120" y="22"/>
                </a:cubicBezTo>
                <a:cubicBezTo>
                  <a:pt x="120" y="25"/>
                  <a:pt x="118" y="27"/>
                  <a:pt x="115" y="27"/>
                </a:cubicBezTo>
                <a:cubicBezTo>
                  <a:pt x="112" y="27"/>
                  <a:pt x="110" y="25"/>
                  <a:pt x="110" y="22"/>
                </a:cubicBezTo>
                <a:close/>
                <a:moveTo>
                  <a:pt x="122" y="29"/>
                </a:moveTo>
                <a:cubicBezTo>
                  <a:pt x="120" y="27"/>
                  <a:pt x="120" y="24"/>
                  <a:pt x="122" y="22"/>
                </a:cubicBezTo>
                <a:cubicBezTo>
                  <a:pt x="134" y="10"/>
                  <a:pt x="134" y="10"/>
                  <a:pt x="134" y="10"/>
                </a:cubicBezTo>
                <a:cubicBezTo>
                  <a:pt x="136" y="8"/>
                  <a:pt x="140" y="8"/>
                  <a:pt x="142" y="10"/>
                </a:cubicBezTo>
                <a:cubicBezTo>
                  <a:pt x="144" y="12"/>
                  <a:pt x="144" y="15"/>
                  <a:pt x="142" y="17"/>
                </a:cubicBezTo>
                <a:cubicBezTo>
                  <a:pt x="129" y="29"/>
                  <a:pt x="129" y="29"/>
                  <a:pt x="129" y="29"/>
                </a:cubicBezTo>
                <a:cubicBezTo>
                  <a:pt x="128" y="30"/>
                  <a:pt x="127" y="31"/>
                  <a:pt x="126" y="31"/>
                </a:cubicBezTo>
                <a:cubicBezTo>
                  <a:pt x="124" y="31"/>
                  <a:pt x="123" y="30"/>
                  <a:pt x="122" y="29"/>
                </a:cubicBezTo>
                <a:close/>
                <a:moveTo>
                  <a:pt x="88" y="17"/>
                </a:moveTo>
                <a:cubicBezTo>
                  <a:pt x="86" y="15"/>
                  <a:pt x="86" y="12"/>
                  <a:pt x="88" y="10"/>
                </a:cubicBezTo>
                <a:cubicBezTo>
                  <a:pt x="90" y="8"/>
                  <a:pt x="93" y="8"/>
                  <a:pt x="95" y="10"/>
                </a:cubicBezTo>
                <a:cubicBezTo>
                  <a:pt x="107" y="22"/>
                  <a:pt x="107" y="22"/>
                  <a:pt x="107" y="22"/>
                </a:cubicBezTo>
                <a:cubicBezTo>
                  <a:pt x="109" y="24"/>
                  <a:pt x="109" y="27"/>
                  <a:pt x="107" y="29"/>
                </a:cubicBezTo>
                <a:cubicBezTo>
                  <a:pt x="106" y="30"/>
                  <a:pt x="105" y="31"/>
                  <a:pt x="104" y="31"/>
                </a:cubicBezTo>
                <a:cubicBezTo>
                  <a:pt x="103" y="31"/>
                  <a:pt x="101" y="30"/>
                  <a:pt x="100" y="29"/>
                </a:cubicBezTo>
                <a:lnTo>
                  <a:pt x="88" y="17"/>
                </a:lnTo>
                <a:close/>
                <a:moveTo>
                  <a:pt x="128" y="32"/>
                </a:moveTo>
                <a:cubicBezTo>
                  <a:pt x="145" y="32"/>
                  <a:pt x="145" y="32"/>
                  <a:pt x="145" y="32"/>
                </a:cubicBezTo>
                <a:cubicBezTo>
                  <a:pt x="148" y="32"/>
                  <a:pt x="150" y="34"/>
                  <a:pt x="150" y="37"/>
                </a:cubicBezTo>
                <a:cubicBezTo>
                  <a:pt x="150" y="40"/>
                  <a:pt x="148" y="42"/>
                  <a:pt x="145" y="42"/>
                </a:cubicBezTo>
                <a:cubicBezTo>
                  <a:pt x="128" y="42"/>
                  <a:pt x="128" y="42"/>
                  <a:pt x="128" y="42"/>
                </a:cubicBezTo>
                <a:cubicBezTo>
                  <a:pt x="125" y="42"/>
                  <a:pt x="123" y="40"/>
                  <a:pt x="123" y="37"/>
                </a:cubicBezTo>
                <a:cubicBezTo>
                  <a:pt x="123" y="34"/>
                  <a:pt x="125" y="32"/>
                  <a:pt x="128" y="32"/>
                </a:cubicBezTo>
                <a:close/>
                <a:moveTo>
                  <a:pt x="79" y="37"/>
                </a:moveTo>
                <a:cubicBezTo>
                  <a:pt x="79" y="34"/>
                  <a:pt x="82" y="32"/>
                  <a:pt x="84" y="32"/>
                </a:cubicBezTo>
                <a:cubicBezTo>
                  <a:pt x="102" y="32"/>
                  <a:pt x="102" y="32"/>
                  <a:pt x="102" y="32"/>
                </a:cubicBezTo>
                <a:cubicBezTo>
                  <a:pt x="105" y="32"/>
                  <a:pt x="107" y="34"/>
                  <a:pt x="107" y="37"/>
                </a:cubicBezTo>
                <a:cubicBezTo>
                  <a:pt x="107" y="40"/>
                  <a:pt x="105" y="42"/>
                  <a:pt x="102" y="42"/>
                </a:cubicBezTo>
                <a:cubicBezTo>
                  <a:pt x="84" y="42"/>
                  <a:pt x="84" y="42"/>
                  <a:pt x="84" y="42"/>
                </a:cubicBezTo>
                <a:cubicBezTo>
                  <a:pt x="82" y="42"/>
                  <a:pt x="79" y="40"/>
                  <a:pt x="79" y="37"/>
                </a:cubicBezTo>
                <a:close/>
                <a:moveTo>
                  <a:pt x="79" y="175"/>
                </a:moveTo>
                <a:cubicBezTo>
                  <a:pt x="79" y="183"/>
                  <a:pt x="86" y="190"/>
                  <a:pt x="94" y="190"/>
                </a:cubicBezTo>
                <a:cubicBezTo>
                  <a:pt x="102" y="190"/>
                  <a:pt x="109" y="183"/>
                  <a:pt x="109" y="175"/>
                </a:cubicBezTo>
                <a:cubicBezTo>
                  <a:pt x="109" y="167"/>
                  <a:pt x="102" y="160"/>
                  <a:pt x="94" y="160"/>
                </a:cubicBezTo>
                <a:cubicBezTo>
                  <a:pt x="86" y="160"/>
                  <a:pt x="79" y="167"/>
                  <a:pt x="79" y="175"/>
                </a:cubicBezTo>
                <a:close/>
                <a:moveTo>
                  <a:pt x="99" y="175"/>
                </a:moveTo>
                <a:cubicBezTo>
                  <a:pt x="99" y="178"/>
                  <a:pt x="97" y="180"/>
                  <a:pt x="94" y="180"/>
                </a:cubicBezTo>
                <a:cubicBezTo>
                  <a:pt x="91" y="180"/>
                  <a:pt x="89" y="178"/>
                  <a:pt x="89" y="175"/>
                </a:cubicBezTo>
                <a:cubicBezTo>
                  <a:pt x="89" y="172"/>
                  <a:pt x="91" y="170"/>
                  <a:pt x="94" y="170"/>
                </a:cubicBezTo>
                <a:cubicBezTo>
                  <a:pt x="97" y="170"/>
                  <a:pt x="99" y="172"/>
                  <a:pt x="99" y="175"/>
                </a:cubicBezTo>
                <a:close/>
                <a:moveTo>
                  <a:pt x="126" y="230"/>
                </a:moveTo>
                <a:cubicBezTo>
                  <a:pt x="117" y="230"/>
                  <a:pt x="111" y="237"/>
                  <a:pt x="111" y="245"/>
                </a:cubicBezTo>
                <a:cubicBezTo>
                  <a:pt x="111" y="253"/>
                  <a:pt x="117" y="260"/>
                  <a:pt x="126" y="260"/>
                </a:cubicBezTo>
                <a:cubicBezTo>
                  <a:pt x="134" y="260"/>
                  <a:pt x="141" y="253"/>
                  <a:pt x="141" y="245"/>
                </a:cubicBezTo>
                <a:cubicBezTo>
                  <a:pt x="141" y="237"/>
                  <a:pt x="134" y="230"/>
                  <a:pt x="126" y="230"/>
                </a:cubicBezTo>
                <a:close/>
                <a:moveTo>
                  <a:pt x="126" y="250"/>
                </a:moveTo>
                <a:cubicBezTo>
                  <a:pt x="123" y="250"/>
                  <a:pt x="121" y="247"/>
                  <a:pt x="121" y="245"/>
                </a:cubicBezTo>
                <a:cubicBezTo>
                  <a:pt x="121" y="242"/>
                  <a:pt x="123" y="240"/>
                  <a:pt x="126" y="240"/>
                </a:cubicBezTo>
                <a:cubicBezTo>
                  <a:pt x="128" y="240"/>
                  <a:pt x="131" y="242"/>
                  <a:pt x="131" y="245"/>
                </a:cubicBezTo>
                <a:cubicBezTo>
                  <a:pt x="131" y="247"/>
                  <a:pt x="128" y="250"/>
                  <a:pt x="126" y="2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20">
            <a:extLst>
              <a:ext uri="{FF2B5EF4-FFF2-40B4-BE49-F238E27FC236}">
                <a16:creationId xmlns:a16="http://schemas.microsoft.com/office/drawing/2014/main" id="{3F2C2657-B20C-28CE-52F8-A7766DE0206C}"/>
              </a:ext>
            </a:extLst>
          </p:cNvPr>
          <p:cNvSpPr>
            <a:spLocks noEditPoints="1"/>
          </p:cNvSpPr>
          <p:nvPr/>
        </p:nvSpPr>
        <p:spPr bwMode="auto">
          <a:xfrm>
            <a:off x="631404" y="3014058"/>
            <a:ext cx="748628" cy="863419"/>
          </a:xfrm>
          <a:custGeom>
            <a:avLst/>
            <a:gdLst>
              <a:gd name="T0" fmla="*/ 254 w 254"/>
              <a:gd name="T1" fmla="*/ 138 h 293"/>
              <a:gd name="T2" fmla="*/ 189 w 254"/>
              <a:gd name="T3" fmla="*/ 62 h 293"/>
              <a:gd name="T4" fmla="*/ 84 w 254"/>
              <a:gd name="T5" fmla="*/ 106 h 293"/>
              <a:gd name="T6" fmla="*/ 32 w 254"/>
              <a:gd name="T7" fmla="*/ 171 h 293"/>
              <a:gd name="T8" fmla="*/ 76 w 254"/>
              <a:gd name="T9" fmla="*/ 190 h 293"/>
              <a:gd name="T10" fmla="*/ 52 w 254"/>
              <a:gd name="T11" fmla="*/ 292 h 293"/>
              <a:gd name="T12" fmla="*/ 122 w 254"/>
              <a:gd name="T13" fmla="*/ 236 h 293"/>
              <a:gd name="T14" fmla="*/ 132 w 254"/>
              <a:gd name="T15" fmla="*/ 236 h 293"/>
              <a:gd name="T16" fmla="*/ 203 w 254"/>
              <a:gd name="T17" fmla="*/ 293 h 293"/>
              <a:gd name="T18" fmla="*/ 211 w 254"/>
              <a:gd name="T19" fmla="*/ 223 h 293"/>
              <a:gd name="T20" fmla="*/ 196 w 254"/>
              <a:gd name="T21" fmla="*/ 208 h 293"/>
              <a:gd name="T22" fmla="*/ 200 w 254"/>
              <a:gd name="T23" fmla="*/ 227 h 293"/>
              <a:gd name="T24" fmla="*/ 127 w 254"/>
              <a:gd name="T25" fmla="*/ 222 h 293"/>
              <a:gd name="T26" fmla="*/ 53 w 254"/>
              <a:gd name="T27" fmla="*/ 227 h 293"/>
              <a:gd name="T28" fmla="*/ 84 w 254"/>
              <a:gd name="T29" fmla="*/ 170 h 293"/>
              <a:gd name="T30" fmla="*/ 52 w 254"/>
              <a:gd name="T31" fmla="*/ 161 h 293"/>
              <a:gd name="T32" fmla="*/ 103 w 254"/>
              <a:gd name="T33" fmla="*/ 112 h 293"/>
              <a:gd name="T34" fmla="*/ 127 w 254"/>
              <a:gd name="T35" fmla="*/ 10 h 293"/>
              <a:gd name="T36" fmla="*/ 151 w 254"/>
              <a:gd name="T37" fmla="*/ 112 h 293"/>
              <a:gd name="T38" fmla="*/ 205 w 254"/>
              <a:gd name="T39" fmla="*/ 143 h 293"/>
              <a:gd name="T40" fmla="*/ 215 w 254"/>
              <a:gd name="T41" fmla="*/ 116 h 293"/>
              <a:gd name="T42" fmla="*/ 222 w 254"/>
              <a:gd name="T43" fmla="*/ 161 h 293"/>
              <a:gd name="T44" fmla="*/ 171 w 254"/>
              <a:gd name="T45" fmla="*/ 172 h 293"/>
              <a:gd name="T46" fmla="*/ 179 w 254"/>
              <a:gd name="T47" fmla="*/ 192 h 293"/>
              <a:gd name="T48" fmla="*/ 208 w 254"/>
              <a:gd name="T49" fmla="*/ 234 h 293"/>
              <a:gd name="T50" fmla="*/ 203 w 254"/>
              <a:gd name="T51" fmla="*/ 283 h 293"/>
              <a:gd name="T52" fmla="*/ 176 w 254"/>
              <a:gd name="T53" fmla="*/ 265 h 293"/>
              <a:gd name="T54" fmla="*/ 67 w 254"/>
              <a:gd name="T55" fmla="*/ 276 h 293"/>
              <a:gd name="T56" fmla="*/ 36 w 254"/>
              <a:gd name="T57" fmla="*/ 276 h 293"/>
              <a:gd name="T58" fmla="*/ 78 w 254"/>
              <a:gd name="T59" fmla="*/ 265 h 293"/>
              <a:gd name="T60" fmla="*/ 10 w 254"/>
              <a:gd name="T61" fmla="*/ 138 h 293"/>
              <a:gd name="T62" fmla="*/ 42 w 254"/>
              <a:gd name="T63" fmla="*/ 161 h 293"/>
              <a:gd name="T64" fmla="*/ 127 w 254"/>
              <a:gd name="T65" fmla="*/ 153 h 293"/>
              <a:gd name="T66" fmla="*/ 127 w 254"/>
              <a:gd name="T67" fmla="*/ 143 h 293"/>
              <a:gd name="T68" fmla="*/ 131 w 254"/>
              <a:gd name="T69" fmla="*/ 139 h 293"/>
              <a:gd name="T70" fmla="*/ 113 w 254"/>
              <a:gd name="T71" fmla="*/ 185 h 293"/>
              <a:gd name="T72" fmla="*/ 127 w 254"/>
              <a:gd name="T73" fmla="*/ 171 h 293"/>
              <a:gd name="T74" fmla="*/ 127 w 254"/>
              <a:gd name="T75" fmla="*/ 181 h 293"/>
              <a:gd name="T76" fmla="*/ 150 w 254"/>
              <a:gd name="T77" fmla="*/ 80 h 293"/>
              <a:gd name="T78" fmla="*/ 104 w 254"/>
              <a:gd name="T79" fmla="*/ 73 h 293"/>
              <a:gd name="T80" fmla="*/ 150 w 254"/>
              <a:gd name="T81" fmla="*/ 73 h 293"/>
              <a:gd name="T82" fmla="*/ 147 w 254"/>
              <a:gd name="T83" fmla="*/ 32 h 293"/>
              <a:gd name="T84" fmla="*/ 159 w 254"/>
              <a:gd name="T85" fmla="*/ 45 h 293"/>
              <a:gd name="T86" fmla="*/ 149 w 254"/>
              <a:gd name="T87" fmla="*/ 45 h 293"/>
              <a:gd name="T88" fmla="*/ 120 w 254"/>
              <a:gd name="T89" fmla="*/ 45 h 293"/>
              <a:gd name="T90" fmla="*/ 108 w 254"/>
              <a:gd name="T91" fmla="*/ 57 h 293"/>
              <a:gd name="T92" fmla="*/ 108 w 254"/>
              <a:gd name="T93" fmla="*/ 42 h 293"/>
              <a:gd name="T94" fmla="*/ 105 w 254"/>
              <a:gd name="T95" fmla="*/ 4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4" h="293">
                <a:moveTo>
                  <a:pt x="188" y="171"/>
                </a:moveTo>
                <a:cubicBezTo>
                  <a:pt x="222" y="171"/>
                  <a:pt x="222" y="171"/>
                  <a:pt x="222" y="171"/>
                </a:cubicBezTo>
                <a:cubicBezTo>
                  <a:pt x="240" y="171"/>
                  <a:pt x="254" y="156"/>
                  <a:pt x="254" y="138"/>
                </a:cubicBezTo>
                <a:cubicBezTo>
                  <a:pt x="254" y="120"/>
                  <a:pt x="240" y="106"/>
                  <a:pt x="222" y="106"/>
                </a:cubicBezTo>
                <a:cubicBezTo>
                  <a:pt x="170" y="106"/>
                  <a:pt x="170" y="106"/>
                  <a:pt x="170" y="106"/>
                </a:cubicBezTo>
                <a:cubicBezTo>
                  <a:pt x="182" y="94"/>
                  <a:pt x="189" y="79"/>
                  <a:pt x="189" y="62"/>
                </a:cubicBezTo>
                <a:cubicBezTo>
                  <a:pt x="189" y="28"/>
                  <a:pt x="161" y="0"/>
                  <a:pt x="127" y="0"/>
                </a:cubicBezTo>
                <a:cubicBezTo>
                  <a:pt x="93" y="0"/>
                  <a:pt x="65" y="28"/>
                  <a:pt x="65" y="62"/>
                </a:cubicBezTo>
                <a:cubicBezTo>
                  <a:pt x="65" y="79"/>
                  <a:pt x="72" y="94"/>
                  <a:pt x="84" y="106"/>
                </a:cubicBezTo>
                <a:cubicBezTo>
                  <a:pt x="32" y="106"/>
                  <a:pt x="32" y="106"/>
                  <a:pt x="32" y="106"/>
                </a:cubicBezTo>
                <a:cubicBezTo>
                  <a:pt x="15" y="106"/>
                  <a:pt x="0" y="120"/>
                  <a:pt x="0" y="138"/>
                </a:cubicBezTo>
                <a:cubicBezTo>
                  <a:pt x="0" y="156"/>
                  <a:pt x="15" y="171"/>
                  <a:pt x="32" y="171"/>
                </a:cubicBezTo>
                <a:cubicBezTo>
                  <a:pt x="70" y="171"/>
                  <a:pt x="70" y="171"/>
                  <a:pt x="70" y="171"/>
                </a:cubicBezTo>
                <a:cubicBezTo>
                  <a:pt x="73" y="171"/>
                  <a:pt x="74" y="173"/>
                  <a:pt x="75" y="175"/>
                </a:cubicBezTo>
                <a:cubicBezTo>
                  <a:pt x="78" y="179"/>
                  <a:pt x="76" y="187"/>
                  <a:pt x="76" y="190"/>
                </a:cubicBezTo>
                <a:cubicBezTo>
                  <a:pt x="29" y="237"/>
                  <a:pt x="29" y="237"/>
                  <a:pt x="29" y="237"/>
                </a:cubicBezTo>
                <a:cubicBezTo>
                  <a:pt x="16" y="250"/>
                  <a:pt x="16" y="270"/>
                  <a:pt x="29" y="283"/>
                </a:cubicBezTo>
                <a:cubicBezTo>
                  <a:pt x="35" y="289"/>
                  <a:pt x="43" y="292"/>
                  <a:pt x="52" y="292"/>
                </a:cubicBezTo>
                <a:cubicBezTo>
                  <a:pt x="52" y="292"/>
                  <a:pt x="52" y="292"/>
                  <a:pt x="52" y="292"/>
                </a:cubicBezTo>
                <a:cubicBezTo>
                  <a:pt x="60" y="292"/>
                  <a:pt x="68" y="289"/>
                  <a:pt x="75" y="283"/>
                </a:cubicBezTo>
                <a:cubicBezTo>
                  <a:pt x="122" y="236"/>
                  <a:pt x="122" y="236"/>
                  <a:pt x="122" y="236"/>
                </a:cubicBezTo>
                <a:cubicBezTo>
                  <a:pt x="122" y="235"/>
                  <a:pt x="122" y="235"/>
                  <a:pt x="123" y="235"/>
                </a:cubicBezTo>
                <a:cubicBezTo>
                  <a:pt x="125" y="232"/>
                  <a:pt x="130" y="232"/>
                  <a:pt x="132" y="235"/>
                </a:cubicBezTo>
                <a:cubicBezTo>
                  <a:pt x="132" y="235"/>
                  <a:pt x="132" y="235"/>
                  <a:pt x="132" y="236"/>
                </a:cubicBezTo>
                <a:cubicBezTo>
                  <a:pt x="180" y="283"/>
                  <a:pt x="180" y="283"/>
                  <a:pt x="180" y="283"/>
                </a:cubicBezTo>
                <a:cubicBezTo>
                  <a:pt x="186" y="289"/>
                  <a:pt x="194" y="293"/>
                  <a:pt x="203" y="293"/>
                </a:cubicBezTo>
                <a:cubicBezTo>
                  <a:pt x="203" y="293"/>
                  <a:pt x="203" y="293"/>
                  <a:pt x="203" y="293"/>
                </a:cubicBezTo>
                <a:cubicBezTo>
                  <a:pt x="211" y="293"/>
                  <a:pt x="219" y="289"/>
                  <a:pt x="225" y="283"/>
                </a:cubicBezTo>
                <a:cubicBezTo>
                  <a:pt x="238" y="271"/>
                  <a:pt x="238" y="250"/>
                  <a:pt x="225" y="237"/>
                </a:cubicBezTo>
                <a:cubicBezTo>
                  <a:pt x="211" y="223"/>
                  <a:pt x="211" y="223"/>
                  <a:pt x="211" y="223"/>
                </a:cubicBezTo>
                <a:cubicBezTo>
                  <a:pt x="211" y="223"/>
                  <a:pt x="211" y="223"/>
                  <a:pt x="211" y="223"/>
                </a:cubicBezTo>
                <a:cubicBezTo>
                  <a:pt x="211" y="223"/>
                  <a:pt x="211" y="223"/>
                  <a:pt x="211" y="223"/>
                </a:cubicBezTo>
                <a:cubicBezTo>
                  <a:pt x="196" y="208"/>
                  <a:pt x="196" y="208"/>
                  <a:pt x="196" y="208"/>
                </a:cubicBezTo>
                <a:cubicBezTo>
                  <a:pt x="194" y="206"/>
                  <a:pt x="191" y="206"/>
                  <a:pt x="189" y="208"/>
                </a:cubicBezTo>
                <a:cubicBezTo>
                  <a:pt x="187" y="210"/>
                  <a:pt x="187" y="213"/>
                  <a:pt x="189" y="215"/>
                </a:cubicBezTo>
                <a:cubicBezTo>
                  <a:pt x="200" y="227"/>
                  <a:pt x="200" y="227"/>
                  <a:pt x="200" y="227"/>
                </a:cubicBezTo>
                <a:cubicBezTo>
                  <a:pt x="169" y="258"/>
                  <a:pt x="169" y="258"/>
                  <a:pt x="169" y="258"/>
                </a:cubicBezTo>
                <a:cubicBezTo>
                  <a:pt x="140" y="229"/>
                  <a:pt x="140" y="229"/>
                  <a:pt x="140" y="229"/>
                </a:cubicBezTo>
                <a:cubicBezTo>
                  <a:pt x="137" y="225"/>
                  <a:pt x="132" y="222"/>
                  <a:pt x="127" y="222"/>
                </a:cubicBezTo>
                <a:cubicBezTo>
                  <a:pt x="122" y="222"/>
                  <a:pt x="118" y="225"/>
                  <a:pt x="115" y="228"/>
                </a:cubicBezTo>
                <a:cubicBezTo>
                  <a:pt x="85" y="258"/>
                  <a:pt x="85" y="258"/>
                  <a:pt x="85" y="258"/>
                </a:cubicBezTo>
                <a:cubicBezTo>
                  <a:pt x="53" y="227"/>
                  <a:pt x="53" y="227"/>
                  <a:pt x="53" y="227"/>
                </a:cubicBezTo>
                <a:cubicBezTo>
                  <a:pt x="83" y="197"/>
                  <a:pt x="83" y="197"/>
                  <a:pt x="83" y="197"/>
                </a:cubicBezTo>
                <a:cubicBezTo>
                  <a:pt x="84" y="196"/>
                  <a:pt x="84" y="195"/>
                  <a:pt x="85" y="195"/>
                </a:cubicBezTo>
                <a:cubicBezTo>
                  <a:pt x="85" y="193"/>
                  <a:pt x="89" y="180"/>
                  <a:pt x="84" y="170"/>
                </a:cubicBezTo>
                <a:cubicBezTo>
                  <a:pt x="82" y="166"/>
                  <a:pt x="78" y="162"/>
                  <a:pt x="72" y="161"/>
                </a:cubicBezTo>
                <a:cubicBezTo>
                  <a:pt x="72" y="161"/>
                  <a:pt x="71" y="161"/>
                  <a:pt x="71" y="161"/>
                </a:cubicBezTo>
                <a:cubicBezTo>
                  <a:pt x="52" y="161"/>
                  <a:pt x="52" y="161"/>
                  <a:pt x="52" y="161"/>
                </a:cubicBezTo>
                <a:cubicBezTo>
                  <a:pt x="52" y="116"/>
                  <a:pt x="52" y="116"/>
                  <a:pt x="52" y="116"/>
                </a:cubicBezTo>
                <a:cubicBezTo>
                  <a:pt x="98" y="116"/>
                  <a:pt x="98" y="116"/>
                  <a:pt x="98" y="116"/>
                </a:cubicBezTo>
                <a:cubicBezTo>
                  <a:pt x="101" y="116"/>
                  <a:pt x="103" y="114"/>
                  <a:pt x="103" y="112"/>
                </a:cubicBezTo>
                <a:cubicBezTo>
                  <a:pt x="104" y="110"/>
                  <a:pt x="103" y="108"/>
                  <a:pt x="101" y="107"/>
                </a:cubicBezTo>
                <a:cubicBezTo>
                  <a:pt x="85" y="97"/>
                  <a:pt x="75" y="80"/>
                  <a:pt x="75" y="62"/>
                </a:cubicBezTo>
                <a:cubicBezTo>
                  <a:pt x="75" y="33"/>
                  <a:pt x="99" y="10"/>
                  <a:pt x="127" y="10"/>
                </a:cubicBezTo>
                <a:cubicBezTo>
                  <a:pt x="156" y="10"/>
                  <a:pt x="179" y="33"/>
                  <a:pt x="179" y="62"/>
                </a:cubicBezTo>
                <a:cubicBezTo>
                  <a:pt x="179" y="80"/>
                  <a:pt x="169" y="97"/>
                  <a:pt x="153" y="107"/>
                </a:cubicBezTo>
                <a:cubicBezTo>
                  <a:pt x="151" y="108"/>
                  <a:pt x="150" y="110"/>
                  <a:pt x="151" y="112"/>
                </a:cubicBezTo>
                <a:cubicBezTo>
                  <a:pt x="152" y="114"/>
                  <a:pt x="154" y="116"/>
                  <a:pt x="156" y="116"/>
                </a:cubicBezTo>
                <a:cubicBezTo>
                  <a:pt x="205" y="116"/>
                  <a:pt x="205" y="116"/>
                  <a:pt x="205" y="116"/>
                </a:cubicBezTo>
                <a:cubicBezTo>
                  <a:pt x="205" y="143"/>
                  <a:pt x="205" y="143"/>
                  <a:pt x="205" y="143"/>
                </a:cubicBezTo>
                <a:cubicBezTo>
                  <a:pt x="205" y="146"/>
                  <a:pt x="207" y="148"/>
                  <a:pt x="210" y="148"/>
                </a:cubicBezTo>
                <a:cubicBezTo>
                  <a:pt x="213" y="148"/>
                  <a:pt x="215" y="146"/>
                  <a:pt x="215" y="143"/>
                </a:cubicBezTo>
                <a:cubicBezTo>
                  <a:pt x="215" y="116"/>
                  <a:pt x="215" y="116"/>
                  <a:pt x="215" y="116"/>
                </a:cubicBezTo>
                <a:cubicBezTo>
                  <a:pt x="222" y="116"/>
                  <a:pt x="222" y="116"/>
                  <a:pt x="222" y="116"/>
                </a:cubicBezTo>
                <a:cubicBezTo>
                  <a:pt x="234" y="116"/>
                  <a:pt x="244" y="126"/>
                  <a:pt x="244" y="138"/>
                </a:cubicBezTo>
                <a:cubicBezTo>
                  <a:pt x="244" y="151"/>
                  <a:pt x="234" y="161"/>
                  <a:pt x="222" y="161"/>
                </a:cubicBezTo>
                <a:cubicBezTo>
                  <a:pt x="187" y="161"/>
                  <a:pt x="187" y="161"/>
                  <a:pt x="187" y="161"/>
                </a:cubicBezTo>
                <a:cubicBezTo>
                  <a:pt x="187" y="161"/>
                  <a:pt x="186" y="161"/>
                  <a:pt x="186" y="161"/>
                </a:cubicBezTo>
                <a:cubicBezTo>
                  <a:pt x="179" y="163"/>
                  <a:pt x="174" y="166"/>
                  <a:pt x="171" y="172"/>
                </a:cubicBezTo>
                <a:cubicBezTo>
                  <a:pt x="166" y="182"/>
                  <a:pt x="169" y="194"/>
                  <a:pt x="170" y="195"/>
                </a:cubicBezTo>
                <a:cubicBezTo>
                  <a:pt x="170" y="197"/>
                  <a:pt x="173" y="199"/>
                  <a:pt x="176" y="198"/>
                </a:cubicBezTo>
                <a:cubicBezTo>
                  <a:pt x="178" y="197"/>
                  <a:pt x="180" y="195"/>
                  <a:pt x="179" y="192"/>
                </a:cubicBezTo>
                <a:cubicBezTo>
                  <a:pt x="179" y="192"/>
                  <a:pt x="177" y="183"/>
                  <a:pt x="180" y="176"/>
                </a:cubicBezTo>
                <a:cubicBezTo>
                  <a:pt x="182" y="174"/>
                  <a:pt x="184" y="172"/>
                  <a:pt x="188" y="171"/>
                </a:cubicBezTo>
                <a:close/>
                <a:moveTo>
                  <a:pt x="208" y="234"/>
                </a:moveTo>
                <a:cubicBezTo>
                  <a:pt x="218" y="244"/>
                  <a:pt x="218" y="244"/>
                  <a:pt x="218" y="244"/>
                </a:cubicBezTo>
                <a:cubicBezTo>
                  <a:pt x="227" y="253"/>
                  <a:pt x="227" y="267"/>
                  <a:pt x="218" y="276"/>
                </a:cubicBezTo>
                <a:cubicBezTo>
                  <a:pt x="214" y="280"/>
                  <a:pt x="209" y="283"/>
                  <a:pt x="203" y="283"/>
                </a:cubicBezTo>
                <a:cubicBezTo>
                  <a:pt x="203" y="283"/>
                  <a:pt x="203" y="283"/>
                  <a:pt x="203" y="283"/>
                </a:cubicBezTo>
                <a:cubicBezTo>
                  <a:pt x="197" y="283"/>
                  <a:pt x="191" y="280"/>
                  <a:pt x="187" y="276"/>
                </a:cubicBezTo>
                <a:cubicBezTo>
                  <a:pt x="176" y="265"/>
                  <a:pt x="176" y="265"/>
                  <a:pt x="176" y="265"/>
                </a:cubicBezTo>
                <a:lnTo>
                  <a:pt x="208" y="234"/>
                </a:lnTo>
                <a:close/>
                <a:moveTo>
                  <a:pt x="78" y="265"/>
                </a:moveTo>
                <a:cubicBezTo>
                  <a:pt x="67" y="276"/>
                  <a:pt x="67" y="276"/>
                  <a:pt x="67" y="276"/>
                </a:cubicBezTo>
                <a:cubicBezTo>
                  <a:pt x="63" y="280"/>
                  <a:pt x="58" y="282"/>
                  <a:pt x="52" y="282"/>
                </a:cubicBezTo>
                <a:cubicBezTo>
                  <a:pt x="52" y="282"/>
                  <a:pt x="52" y="282"/>
                  <a:pt x="52" y="282"/>
                </a:cubicBezTo>
                <a:cubicBezTo>
                  <a:pt x="46" y="282"/>
                  <a:pt x="40" y="280"/>
                  <a:pt x="36" y="276"/>
                </a:cubicBezTo>
                <a:cubicBezTo>
                  <a:pt x="27" y="267"/>
                  <a:pt x="27" y="253"/>
                  <a:pt x="36" y="244"/>
                </a:cubicBezTo>
                <a:cubicBezTo>
                  <a:pt x="46" y="234"/>
                  <a:pt x="46" y="234"/>
                  <a:pt x="46" y="234"/>
                </a:cubicBezTo>
                <a:lnTo>
                  <a:pt x="78" y="265"/>
                </a:lnTo>
                <a:close/>
                <a:moveTo>
                  <a:pt x="42" y="161"/>
                </a:moveTo>
                <a:cubicBezTo>
                  <a:pt x="32" y="161"/>
                  <a:pt x="32" y="161"/>
                  <a:pt x="32" y="161"/>
                </a:cubicBezTo>
                <a:cubicBezTo>
                  <a:pt x="20" y="161"/>
                  <a:pt x="10" y="151"/>
                  <a:pt x="10" y="138"/>
                </a:cubicBezTo>
                <a:cubicBezTo>
                  <a:pt x="10" y="126"/>
                  <a:pt x="20" y="116"/>
                  <a:pt x="32" y="116"/>
                </a:cubicBezTo>
                <a:cubicBezTo>
                  <a:pt x="42" y="116"/>
                  <a:pt x="42" y="116"/>
                  <a:pt x="42" y="116"/>
                </a:cubicBezTo>
                <a:lnTo>
                  <a:pt x="42" y="161"/>
                </a:lnTo>
                <a:close/>
                <a:moveTo>
                  <a:pt x="127" y="124"/>
                </a:moveTo>
                <a:cubicBezTo>
                  <a:pt x="119" y="124"/>
                  <a:pt x="113" y="131"/>
                  <a:pt x="113" y="139"/>
                </a:cubicBezTo>
                <a:cubicBezTo>
                  <a:pt x="113" y="146"/>
                  <a:pt x="119" y="153"/>
                  <a:pt x="127" y="153"/>
                </a:cubicBezTo>
                <a:cubicBezTo>
                  <a:pt x="135" y="153"/>
                  <a:pt x="141" y="146"/>
                  <a:pt x="141" y="139"/>
                </a:cubicBezTo>
                <a:cubicBezTo>
                  <a:pt x="141" y="131"/>
                  <a:pt x="135" y="124"/>
                  <a:pt x="127" y="124"/>
                </a:cubicBezTo>
                <a:close/>
                <a:moveTo>
                  <a:pt x="127" y="143"/>
                </a:moveTo>
                <a:cubicBezTo>
                  <a:pt x="125" y="143"/>
                  <a:pt x="123" y="141"/>
                  <a:pt x="123" y="139"/>
                </a:cubicBezTo>
                <a:cubicBezTo>
                  <a:pt x="123" y="136"/>
                  <a:pt x="125" y="134"/>
                  <a:pt x="127" y="134"/>
                </a:cubicBezTo>
                <a:cubicBezTo>
                  <a:pt x="129" y="134"/>
                  <a:pt x="131" y="136"/>
                  <a:pt x="131" y="139"/>
                </a:cubicBezTo>
                <a:cubicBezTo>
                  <a:pt x="131" y="141"/>
                  <a:pt x="129" y="143"/>
                  <a:pt x="127" y="143"/>
                </a:cubicBezTo>
                <a:close/>
                <a:moveTo>
                  <a:pt x="127" y="171"/>
                </a:moveTo>
                <a:cubicBezTo>
                  <a:pt x="119" y="171"/>
                  <a:pt x="113" y="177"/>
                  <a:pt x="113" y="185"/>
                </a:cubicBezTo>
                <a:cubicBezTo>
                  <a:pt x="113" y="193"/>
                  <a:pt x="119" y="200"/>
                  <a:pt x="127" y="200"/>
                </a:cubicBezTo>
                <a:cubicBezTo>
                  <a:pt x="135" y="200"/>
                  <a:pt x="141" y="193"/>
                  <a:pt x="141" y="185"/>
                </a:cubicBezTo>
                <a:cubicBezTo>
                  <a:pt x="141" y="177"/>
                  <a:pt x="135" y="171"/>
                  <a:pt x="127" y="171"/>
                </a:cubicBezTo>
                <a:close/>
                <a:moveTo>
                  <a:pt x="127" y="190"/>
                </a:moveTo>
                <a:cubicBezTo>
                  <a:pt x="125" y="190"/>
                  <a:pt x="123" y="188"/>
                  <a:pt x="123" y="185"/>
                </a:cubicBezTo>
                <a:cubicBezTo>
                  <a:pt x="123" y="183"/>
                  <a:pt x="125" y="181"/>
                  <a:pt x="127" y="181"/>
                </a:cubicBezTo>
                <a:cubicBezTo>
                  <a:pt x="129" y="181"/>
                  <a:pt x="131" y="183"/>
                  <a:pt x="131" y="185"/>
                </a:cubicBezTo>
                <a:cubicBezTo>
                  <a:pt x="131" y="188"/>
                  <a:pt x="129" y="190"/>
                  <a:pt x="127" y="190"/>
                </a:cubicBezTo>
                <a:close/>
                <a:moveTo>
                  <a:pt x="150" y="80"/>
                </a:moveTo>
                <a:cubicBezTo>
                  <a:pt x="142" y="87"/>
                  <a:pt x="135" y="89"/>
                  <a:pt x="128" y="89"/>
                </a:cubicBezTo>
                <a:cubicBezTo>
                  <a:pt x="117" y="89"/>
                  <a:pt x="109" y="84"/>
                  <a:pt x="104" y="80"/>
                </a:cubicBezTo>
                <a:cubicBezTo>
                  <a:pt x="102" y="78"/>
                  <a:pt x="102" y="75"/>
                  <a:pt x="104" y="73"/>
                </a:cubicBezTo>
                <a:cubicBezTo>
                  <a:pt x="106" y="71"/>
                  <a:pt x="109" y="71"/>
                  <a:pt x="111" y="73"/>
                </a:cubicBezTo>
                <a:cubicBezTo>
                  <a:pt x="113" y="74"/>
                  <a:pt x="127" y="87"/>
                  <a:pt x="143" y="73"/>
                </a:cubicBezTo>
                <a:cubicBezTo>
                  <a:pt x="145" y="71"/>
                  <a:pt x="149" y="71"/>
                  <a:pt x="150" y="73"/>
                </a:cubicBezTo>
                <a:cubicBezTo>
                  <a:pt x="152" y="75"/>
                  <a:pt x="152" y="78"/>
                  <a:pt x="150" y="80"/>
                </a:cubicBezTo>
                <a:close/>
                <a:moveTo>
                  <a:pt x="159" y="45"/>
                </a:moveTo>
                <a:cubicBezTo>
                  <a:pt x="159" y="38"/>
                  <a:pt x="154" y="32"/>
                  <a:pt x="147" y="32"/>
                </a:cubicBezTo>
                <a:cubicBezTo>
                  <a:pt x="140" y="32"/>
                  <a:pt x="134" y="38"/>
                  <a:pt x="134" y="45"/>
                </a:cubicBezTo>
                <a:cubicBezTo>
                  <a:pt x="134" y="52"/>
                  <a:pt x="140" y="57"/>
                  <a:pt x="147" y="57"/>
                </a:cubicBezTo>
                <a:cubicBezTo>
                  <a:pt x="154" y="57"/>
                  <a:pt x="159" y="52"/>
                  <a:pt x="159" y="45"/>
                </a:cubicBezTo>
                <a:close/>
                <a:moveTo>
                  <a:pt x="144" y="45"/>
                </a:moveTo>
                <a:cubicBezTo>
                  <a:pt x="144" y="44"/>
                  <a:pt x="145" y="42"/>
                  <a:pt x="147" y="42"/>
                </a:cubicBezTo>
                <a:cubicBezTo>
                  <a:pt x="148" y="42"/>
                  <a:pt x="149" y="44"/>
                  <a:pt x="149" y="45"/>
                </a:cubicBezTo>
                <a:cubicBezTo>
                  <a:pt x="149" y="46"/>
                  <a:pt x="148" y="47"/>
                  <a:pt x="147" y="47"/>
                </a:cubicBezTo>
                <a:cubicBezTo>
                  <a:pt x="145" y="47"/>
                  <a:pt x="144" y="46"/>
                  <a:pt x="144" y="45"/>
                </a:cubicBezTo>
                <a:close/>
                <a:moveTo>
                  <a:pt x="120" y="45"/>
                </a:moveTo>
                <a:cubicBezTo>
                  <a:pt x="120" y="38"/>
                  <a:pt x="115" y="32"/>
                  <a:pt x="108" y="32"/>
                </a:cubicBezTo>
                <a:cubicBezTo>
                  <a:pt x="101" y="32"/>
                  <a:pt x="95" y="38"/>
                  <a:pt x="95" y="45"/>
                </a:cubicBezTo>
                <a:cubicBezTo>
                  <a:pt x="95" y="52"/>
                  <a:pt x="101" y="57"/>
                  <a:pt x="108" y="57"/>
                </a:cubicBezTo>
                <a:cubicBezTo>
                  <a:pt x="115" y="57"/>
                  <a:pt x="120" y="52"/>
                  <a:pt x="120" y="45"/>
                </a:cubicBezTo>
                <a:close/>
                <a:moveTo>
                  <a:pt x="105" y="45"/>
                </a:moveTo>
                <a:cubicBezTo>
                  <a:pt x="105" y="44"/>
                  <a:pt x="106" y="42"/>
                  <a:pt x="108" y="42"/>
                </a:cubicBezTo>
                <a:cubicBezTo>
                  <a:pt x="109" y="42"/>
                  <a:pt x="110" y="44"/>
                  <a:pt x="110" y="45"/>
                </a:cubicBezTo>
                <a:cubicBezTo>
                  <a:pt x="110" y="46"/>
                  <a:pt x="109" y="47"/>
                  <a:pt x="108" y="47"/>
                </a:cubicBezTo>
                <a:cubicBezTo>
                  <a:pt x="106" y="47"/>
                  <a:pt x="105" y="46"/>
                  <a:pt x="105"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52D30C43-7022-02BA-5639-C693A12791F3}"/>
              </a:ext>
            </a:extLst>
          </p:cNvPr>
          <p:cNvSpPr>
            <a:spLocks noEditPoints="1"/>
          </p:cNvSpPr>
          <p:nvPr/>
        </p:nvSpPr>
        <p:spPr bwMode="auto">
          <a:xfrm>
            <a:off x="1971561" y="2053428"/>
            <a:ext cx="729228" cy="893467"/>
          </a:xfrm>
          <a:custGeom>
            <a:avLst/>
            <a:gdLst>
              <a:gd name="T0" fmla="*/ 96 w 235"/>
              <a:gd name="T1" fmla="*/ 56 h 288"/>
              <a:gd name="T2" fmla="*/ 139 w 235"/>
              <a:gd name="T3" fmla="*/ 36 h 288"/>
              <a:gd name="T4" fmla="*/ 144 w 235"/>
              <a:gd name="T5" fmla="*/ 52 h 288"/>
              <a:gd name="T6" fmla="*/ 149 w 235"/>
              <a:gd name="T7" fmla="*/ 36 h 288"/>
              <a:gd name="T8" fmla="*/ 122 w 235"/>
              <a:gd name="T9" fmla="*/ 26 h 288"/>
              <a:gd name="T10" fmla="*/ 117 w 235"/>
              <a:gd name="T11" fmla="*/ 0 h 288"/>
              <a:gd name="T12" fmla="*/ 112 w 235"/>
              <a:gd name="T13" fmla="*/ 26 h 288"/>
              <a:gd name="T14" fmla="*/ 86 w 235"/>
              <a:gd name="T15" fmla="*/ 36 h 288"/>
              <a:gd name="T16" fmla="*/ 0 w 235"/>
              <a:gd name="T17" fmla="*/ 171 h 288"/>
              <a:gd name="T18" fmla="*/ 12 w 235"/>
              <a:gd name="T19" fmla="*/ 224 h 288"/>
              <a:gd name="T20" fmla="*/ 117 w 235"/>
              <a:gd name="T21" fmla="*/ 288 h 288"/>
              <a:gd name="T22" fmla="*/ 117 w 235"/>
              <a:gd name="T23" fmla="*/ 54 h 288"/>
              <a:gd name="T24" fmla="*/ 31 w 235"/>
              <a:gd name="T25" fmla="*/ 234 h 288"/>
              <a:gd name="T26" fmla="*/ 61 w 235"/>
              <a:gd name="T27" fmla="*/ 224 h 288"/>
              <a:gd name="T28" fmla="*/ 77 w 235"/>
              <a:gd name="T29" fmla="*/ 218 h 288"/>
              <a:gd name="T30" fmla="*/ 94 w 235"/>
              <a:gd name="T31" fmla="*/ 225 h 288"/>
              <a:gd name="T32" fmla="*/ 141 w 235"/>
              <a:gd name="T33" fmla="*/ 224 h 288"/>
              <a:gd name="T34" fmla="*/ 158 w 235"/>
              <a:gd name="T35" fmla="*/ 218 h 288"/>
              <a:gd name="T36" fmla="*/ 174 w 235"/>
              <a:gd name="T37" fmla="*/ 224 h 288"/>
              <a:gd name="T38" fmla="*/ 189 w 235"/>
              <a:gd name="T39" fmla="*/ 233 h 288"/>
              <a:gd name="T40" fmla="*/ 190 w 235"/>
              <a:gd name="T41" fmla="*/ 223 h 288"/>
              <a:gd name="T42" fmla="*/ 182 w 235"/>
              <a:gd name="T43" fmla="*/ 218 h 288"/>
              <a:gd name="T44" fmla="*/ 134 w 235"/>
              <a:gd name="T45" fmla="*/ 218 h 288"/>
              <a:gd name="T46" fmla="*/ 117 w 235"/>
              <a:gd name="T47" fmla="*/ 224 h 288"/>
              <a:gd name="T48" fmla="*/ 101 w 235"/>
              <a:gd name="T49" fmla="*/ 218 h 288"/>
              <a:gd name="T50" fmla="*/ 53 w 235"/>
              <a:gd name="T51" fmla="*/ 218 h 288"/>
              <a:gd name="T52" fmla="*/ 37 w 235"/>
              <a:gd name="T53" fmla="*/ 224 h 288"/>
              <a:gd name="T54" fmla="*/ 10 w 235"/>
              <a:gd name="T55" fmla="*/ 171 h 288"/>
              <a:gd name="T56" fmla="*/ 225 w 235"/>
              <a:gd name="T57" fmla="*/ 171 h 288"/>
              <a:gd name="T58" fmla="*/ 82 w 235"/>
              <a:gd name="T59" fmla="*/ 97 h 288"/>
              <a:gd name="T60" fmla="*/ 68 w 235"/>
              <a:gd name="T61" fmla="*/ 112 h 288"/>
              <a:gd name="T62" fmla="*/ 61 w 235"/>
              <a:gd name="T63" fmla="*/ 112 h 288"/>
              <a:gd name="T64" fmla="*/ 76 w 235"/>
              <a:gd name="T65" fmla="*/ 95 h 288"/>
              <a:gd name="T66" fmla="*/ 53 w 235"/>
              <a:gd name="T67" fmla="*/ 130 h 288"/>
              <a:gd name="T68" fmla="*/ 36 w 235"/>
              <a:gd name="T69" fmla="*/ 169 h 288"/>
              <a:gd name="T70" fmla="*/ 31 w 235"/>
              <a:gd name="T71" fmla="*/ 163 h 288"/>
              <a:gd name="T72" fmla="*/ 51 w 235"/>
              <a:gd name="T73" fmla="*/ 123 h 288"/>
              <a:gd name="T74" fmla="*/ 186 w 235"/>
              <a:gd name="T75" fmla="*/ 144 h 288"/>
              <a:gd name="T76" fmla="*/ 173 w 235"/>
              <a:gd name="T77" fmla="*/ 149 h 288"/>
              <a:gd name="T78" fmla="*/ 179 w 235"/>
              <a:gd name="T79" fmla="*/ 162 h 288"/>
              <a:gd name="T80" fmla="*/ 171 w 235"/>
              <a:gd name="T81" fmla="*/ 162 h 288"/>
              <a:gd name="T82" fmla="*/ 166 w 235"/>
              <a:gd name="T83" fmla="*/ 165 h 288"/>
              <a:gd name="T84" fmla="*/ 156 w 235"/>
              <a:gd name="T85" fmla="*/ 165 h 288"/>
              <a:gd name="T86" fmla="*/ 150 w 235"/>
              <a:gd name="T87" fmla="*/ 162 h 288"/>
              <a:gd name="T88" fmla="*/ 142 w 235"/>
              <a:gd name="T89" fmla="*/ 162 h 288"/>
              <a:gd name="T90" fmla="*/ 148 w 235"/>
              <a:gd name="T91" fmla="*/ 149 h 288"/>
              <a:gd name="T92" fmla="*/ 135 w 235"/>
              <a:gd name="T93" fmla="*/ 144 h 288"/>
              <a:gd name="T94" fmla="*/ 148 w 235"/>
              <a:gd name="T95" fmla="*/ 139 h 288"/>
              <a:gd name="T96" fmla="*/ 142 w 235"/>
              <a:gd name="T97" fmla="*/ 126 h 288"/>
              <a:gd name="T98" fmla="*/ 156 w 235"/>
              <a:gd name="T99" fmla="*/ 132 h 288"/>
              <a:gd name="T100" fmla="*/ 161 w 235"/>
              <a:gd name="T101" fmla="*/ 119 h 288"/>
              <a:gd name="T102" fmla="*/ 166 w 235"/>
              <a:gd name="T103" fmla="*/ 132 h 288"/>
              <a:gd name="T104" fmla="*/ 179 w 235"/>
              <a:gd name="T105" fmla="*/ 126 h 288"/>
              <a:gd name="T106" fmla="*/ 173 w 235"/>
              <a:gd name="T107" fmla="*/ 139 h 288"/>
              <a:gd name="T108" fmla="*/ 186 w 235"/>
              <a:gd name="T109"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 h="288">
                <a:moveTo>
                  <a:pt x="117" y="54"/>
                </a:moveTo>
                <a:cubicBezTo>
                  <a:pt x="110" y="54"/>
                  <a:pt x="103" y="55"/>
                  <a:pt x="96" y="56"/>
                </a:cubicBezTo>
                <a:cubicBezTo>
                  <a:pt x="96" y="36"/>
                  <a:pt x="96" y="36"/>
                  <a:pt x="96" y="36"/>
                </a:cubicBezTo>
                <a:cubicBezTo>
                  <a:pt x="139" y="36"/>
                  <a:pt x="139" y="36"/>
                  <a:pt x="139" y="36"/>
                </a:cubicBezTo>
                <a:cubicBezTo>
                  <a:pt x="139" y="47"/>
                  <a:pt x="139" y="47"/>
                  <a:pt x="139" y="47"/>
                </a:cubicBezTo>
                <a:cubicBezTo>
                  <a:pt x="139" y="50"/>
                  <a:pt x="141" y="52"/>
                  <a:pt x="144" y="52"/>
                </a:cubicBezTo>
                <a:cubicBezTo>
                  <a:pt x="147" y="52"/>
                  <a:pt x="149" y="50"/>
                  <a:pt x="149" y="47"/>
                </a:cubicBezTo>
                <a:cubicBezTo>
                  <a:pt x="149" y="36"/>
                  <a:pt x="149" y="36"/>
                  <a:pt x="149" y="36"/>
                </a:cubicBezTo>
                <a:cubicBezTo>
                  <a:pt x="149" y="31"/>
                  <a:pt x="145" y="26"/>
                  <a:pt x="140" y="26"/>
                </a:cubicBezTo>
                <a:cubicBezTo>
                  <a:pt x="122" y="26"/>
                  <a:pt x="122" y="26"/>
                  <a:pt x="122" y="26"/>
                </a:cubicBezTo>
                <a:cubicBezTo>
                  <a:pt x="122" y="5"/>
                  <a:pt x="122" y="5"/>
                  <a:pt x="122" y="5"/>
                </a:cubicBezTo>
                <a:cubicBezTo>
                  <a:pt x="122" y="2"/>
                  <a:pt x="120" y="0"/>
                  <a:pt x="117" y="0"/>
                </a:cubicBezTo>
                <a:cubicBezTo>
                  <a:pt x="115" y="0"/>
                  <a:pt x="112" y="2"/>
                  <a:pt x="112" y="5"/>
                </a:cubicBezTo>
                <a:cubicBezTo>
                  <a:pt x="112" y="26"/>
                  <a:pt x="112" y="26"/>
                  <a:pt x="112" y="26"/>
                </a:cubicBezTo>
                <a:cubicBezTo>
                  <a:pt x="95" y="26"/>
                  <a:pt x="95" y="26"/>
                  <a:pt x="95" y="26"/>
                </a:cubicBezTo>
                <a:cubicBezTo>
                  <a:pt x="90" y="26"/>
                  <a:pt x="86" y="31"/>
                  <a:pt x="86" y="36"/>
                </a:cubicBezTo>
                <a:cubicBezTo>
                  <a:pt x="86" y="58"/>
                  <a:pt x="86" y="58"/>
                  <a:pt x="86" y="58"/>
                </a:cubicBezTo>
                <a:cubicBezTo>
                  <a:pt x="36" y="72"/>
                  <a:pt x="0" y="118"/>
                  <a:pt x="0" y="171"/>
                </a:cubicBezTo>
                <a:cubicBezTo>
                  <a:pt x="0" y="189"/>
                  <a:pt x="4" y="206"/>
                  <a:pt x="12" y="221"/>
                </a:cubicBezTo>
                <a:cubicBezTo>
                  <a:pt x="12" y="222"/>
                  <a:pt x="12" y="223"/>
                  <a:pt x="12" y="224"/>
                </a:cubicBezTo>
                <a:cubicBezTo>
                  <a:pt x="13" y="224"/>
                  <a:pt x="13" y="225"/>
                  <a:pt x="14" y="226"/>
                </a:cubicBezTo>
                <a:cubicBezTo>
                  <a:pt x="33" y="263"/>
                  <a:pt x="72" y="288"/>
                  <a:pt x="117" y="288"/>
                </a:cubicBezTo>
                <a:cubicBezTo>
                  <a:pt x="182" y="288"/>
                  <a:pt x="235" y="236"/>
                  <a:pt x="235" y="171"/>
                </a:cubicBezTo>
                <a:cubicBezTo>
                  <a:pt x="235" y="107"/>
                  <a:pt x="182" y="54"/>
                  <a:pt x="117" y="54"/>
                </a:cubicBezTo>
                <a:close/>
                <a:moveTo>
                  <a:pt x="117" y="278"/>
                </a:moveTo>
                <a:cubicBezTo>
                  <a:pt x="82" y="278"/>
                  <a:pt x="50" y="261"/>
                  <a:pt x="31" y="234"/>
                </a:cubicBezTo>
                <a:cubicBezTo>
                  <a:pt x="33" y="234"/>
                  <a:pt x="35" y="234"/>
                  <a:pt x="37" y="234"/>
                </a:cubicBezTo>
                <a:cubicBezTo>
                  <a:pt x="47" y="234"/>
                  <a:pt x="57" y="230"/>
                  <a:pt x="61" y="224"/>
                </a:cubicBezTo>
                <a:cubicBezTo>
                  <a:pt x="61" y="224"/>
                  <a:pt x="61" y="224"/>
                  <a:pt x="61" y="224"/>
                </a:cubicBezTo>
                <a:cubicBezTo>
                  <a:pt x="63" y="221"/>
                  <a:pt x="69" y="218"/>
                  <a:pt x="77" y="218"/>
                </a:cubicBezTo>
                <a:cubicBezTo>
                  <a:pt x="85" y="218"/>
                  <a:pt x="91" y="221"/>
                  <a:pt x="93" y="224"/>
                </a:cubicBezTo>
                <a:cubicBezTo>
                  <a:pt x="93" y="224"/>
                  <a:pt x="94" y="224"/>
                  <a:pt x="94" y="225"/>
                </a:cubicBezTo>
                <a:cubicBezTo>
                  <a:pt x="98" y="231"/>
                  <a:pt x="107" y="234"/>
                  <a:pt x="117" y="234"/>
                </a:cubicBezTo>
                <a:cubicBezTo>
                  <a:pt x="128" y="234"/>
                  <a:pt x="137" y="230"/>
                  <a:pt x="141" y="224"/>
                </a:cubicBezTo>
                <a:cubicBezTo>
                  <a:pt x="142" y="224"/>
                  <a:pt x="142" y="224"/>
                  <a:pt x="142" y="224"/>
                </a:cubicBezTo>
                <a:cubicBezTo>
                  <a:pt x="144" y="221"/>
                  <a:pt x="150" y="218"/>
                  <a:pt x="158" y="218"/>
                </a:cubicBezTo>
                <a:cubicBezTo>
                  <a:pt x="166" y="218"/>
                  <a:pt x="172" y="221"/>
                  <a:pt x="174" y="224"/>
                </a:cubicBezTo>
                <a:cubicBezTo>
                  <a:pt x="174" y="224"/>
                  <a:pt x="174" y="224"/>
                  <a:pt x="174" y="224"/>
                </a:cubicBezTo>
                <a:cubicBezTo>
                  <a:pt x="177" y="228"/>
                  <a:pt x="182" y="231"/>
                  <a:pt x="188" y="233"/>
                </a:cubicBezTo>
                <a:cubicBezTo>
                  <a:pt x="188" y="233"/>
                  <a:pt x="189" y="233"/>
                  <a:pt x="189" y="233"/>
                </a:cubicBezTo>
                <a:cubicBezTo>
                  <a:pt x="191" y="233"/>
                  <a:pt x="193" y="232"/>
                  <a:pt x="194" y="229"/>
                </a:cubicBezTo>
                <a:cubicBezTo>
                  <a:pt x="195" y="227"/>
                  <a:pt x="193" y="224"/>
                  <a:pt x="190" y="223"/>
                </a:cubicBezTo>
                <a:cubicBezTo>
                  <a:pt x="186" y="222"/>
                  <a:pt x="183" y="220"/>
                  <a:pt x="182" y="218"/>
                </a:cubicBezTo>
                <a:cubicBezTo>
                  <a:pt x="182" y="218"/>
                  <a:pt x="182" y="218"/>
                  <a:pt x="182" y="218"/>
                </a:cubicBezTo>
                <a:cubicBezTo>
                  <a:pt x="178" y="212"/>
                  <a:pt x="168" y="208"/>
                  <a:pt x="158" y="208"/>
                </a:cubicBezTo>
                <a:cubicBezTo>
                  <a:pt x="147" y="208"/>
                  <a:pt x="138" y="212"/>
                  <a:pt x="134" y="218"/>
                </a:cubicBezTo>
                <a:cubicBezTo>
                  <a:pt x="134" y="218"/>
                  <a:pt x="133" y="218"/>
                  <a:pt x="133" y="218"/>
                </a:cubicBezTo>
                <a:cubicBezTo>
                  <a:pt x="132" y="221"/>
                  <a:pt x="126" y="224"/>
                  <a:pt x="117" y="224"/>
                </a:cubicBezTo>
                <a:cubicBezTo>
                  <a:pt x="109" y="224"/>
                  <a:pt x="103" y="221"/>
                  <a:pt x="102" y="218"/>
                </a:cubicBezTo>
                <a:cubicBezTo>
                  <a:pt x="101" y="218"/>
                  <a:pt x="101" y="218"/>
                  <a:pt x="101" y="218"/>
                </a:cubicBezTo>
                <a:cubicBezTo>
                  <a:pt x="97" y="212"/>
                  <a:pt x="88" y="208"/>
                  <a:pt x="77" y="208"/>
                </a:cubicBezTo>
                <a:cubicBezTo>
                  <a:pt x="66" y="208"/>
                  <a:pt x="57" y="212"/>
                  <a:pt x="53" y="218"/>
                </a:cubicBezTo>
                <a:cubicBezTo>
                  <a:pt x="53" y="218"/>
                  <a:pt x="53" y="218"/>
                  <a:pt x="53" y="218"/>
                </a:cubicBezTo>
                <a:cubicBezTo>
                  <a:pt x="51" y="221"/>
                  <a:pt x="45" y="224"/>
                  <a:pt x="37" y="224"/>
                </a:cubicBezTo>
                <a:cubicBezTo>
                  <a:pt x="30" y="224"/>
                  <a:pt x="25" y="222"/>
                  <a:pt x="22" y="220"/>
                </a:cubicBezTo>
                <a:cubicBezTo>
                  <a:pt x="15" y="205"/>
                  <a:pt x="10" y="189"/>
                  <a:pt x="10" y="171"/>
                </a:cubicBezTo>
                <a:cubicBezTo>
                  <a:pt x="10" y="112"/>
                  <a:pt x="58" y="64"/>
                  <a:pt x="117" y="64"/>
                </a:cubicBezTo>
                <a:cubicBezTo>
                  <a:pt x="176" y="64"/>
                  <a:pt x="225" y="112"/>
                  <a:pt x="225" y="171"/>
                </a:cubicBezTo>
                <a:cubicBezTo>
                  <a:pt x="225" y="230"/>
                  <a:pt x="176" y="278"/>
                  <a:pt x="117" y="278"/>
                </a:cubicBezTo>
                <a:close/>
                <a:moveTo>
                  <a:pt x="82" y="97"/>
                </a:moveTo>
                <a:cubicBezTo>
                  <a:pt x="84" y="99"/>
                  <a:pt x="83" y="102"/>
                  <a:pt x="80" y="104"/>
                </a:cubicBezTo>
                <a:cubicBezTo>
                  <a:pt x="76" y="106"/>
                  <a:pt x="72" y="109"/>
                  <a:pt x="68" y="112"/>
                </a:cubicBezTo>
                <a:cubicBezTo>
                  <a:pt x="67" y="113"/>
                  <a:pt x="66" y="114"/>
                  <a:pt x="65" y="114"/>
                </a:cubicBezTo>
                <a:cubicBezTo>
                  <a:pt x="63" y="114"/>
                  <a:pt x="62" y="113"/>
                  <a:pt x="61" y="112"/>
                </a:cubicBezTo>
                <a:cubicBezTo>
                  <a:pt x="59" y="110"/>
                  <a:pt x="59" y="106"/>
                  <a:pt x="61" y="105"/>
                </a:cubicBezTo>
                <a:cubicBezTo>
                  <a:pt x="66" y="101"/>
                  <a:pt x="71" y="98"/>
                  <a:pt x="76" y="95"/>
                </a:cubicBezTo>
                <a:cubicBezTo>
                  <a:pt x="78" y="94"/>
                  <a:pt x="81" y="94"/>
                  <a:pt x="82" y="97"/>
                </a:cubicBezTo>
                <a:close/>
                <a:moveTo>
                  <a:pt x="53" y="130"/>
                </a:moveTo>
                <a:cubicBezTo>
                  <a:pt x="46" y="140"/>
                  <a:pt x="42" y="152"/>
                  <a:pt x="41" y="164"/>
                </a:cubicBezTo>
                <a:cubicBezTo>
                  <a:pt x="41" y="167"/>
                  <a:pt x="38" y="169"/>
                  <a:pt x="36" y="169"/>
                </a:cubicBezTo>
                <a:cubicBezTo>
                  <a:pt x="36" y="169"/>
                  <a:pt x="36" y="169"/>
                  <a:pt x="35" y="169"/>
                </a:cubicBezTo>
                <a:cubicBezTo>
                  <a:pt x="33" y="168"/>
                  <a:pt x="31" y="166"/>
                  <a:pt x="31" y="163"/>
                </a:cubicBezTo>
                <a:cubicBezTo>
                  <a:pt x="32" y="149"/>
                  <a:pt x="37" y="136"/>
                  <a:pt x="44" y="124"/>
                </a:cubicBezTo>
                <a:cubicBezTo>
                  <a:pt x="46" y="122"/>
                  <a:pt x="49" y="121"/>
                  <a:pt x="51" y="123"/>
                </a:cubicBezTo>
                <a:cubicBezTo>
                  <a:pt x="53" y="124"/>
                  <a:pt x="54" y="127"/>
                  <a:pt x="53" y="130"/>
                </a:cubicBezTo>
                <a:close/>
                <a:moveTo>
                  <a:pt x="186" y="144"/>
                </a:moveTo>
                <a:cubicBezTo>
                  <a:pt x="186" y="147"/>
                  <a:pt x="184" y="149"/>
                  <a:pt x="181" y="149"/>
                </a:cubicBezTo>
                <a:cubicBezTo>
                  <a:pt x="173" y="149"/>
                  <a:pt x="173" y="149"/>
                  <a:pt x="173" y="149"/>
                </a:cubicBezTo>
                <a:cubicBezTo>
                  <a:pt x="179" y="155"/>
                  <a:pt x="179" y="155"/>
                  <a:pt x="179" y="155"/>
                </a:cubicBezTo>
                <a:cubicBezTo>
                  <a:pt x="181" y="157"/>
                  <a:pt x="181" y="161"/>
                  <a:pt x="179" y="162"/>
                </a:cubicBezTo>
                <a:cubicBezTo>
                  <a:pt x="178" y="163"/>
                  <a:pt x="176" y="164"/>
                  <a:pt x="175" y="164"/>
                </a:cubicBezTo>
                <a:cubicBezTo>
                  <a:pt x="174" y="164"/>
                  <a:pt x="172" y="163"/>
                  <a:pt x="171" y="162"/>
                </a:cubicBezTo>
                <a:cubicBezTo>
                  <a:pt x="166" y="157"/>
                  <a:pt x="166" y="157"/>
                  <a:pt x="166" y="157"/>
                </a:cubicBezTo>
                <a:cubicBezTo>
                  <a:pt x="166" y="165"/>
                  <a:pt x="166" y="165"/>
                  <a:pt x="166" y="165"/>
                </a:cubicBezTo>
                <a:cubicBezTo>
                  <a:pt x="166" y="168"/>
                  <a:pt x="163" y="170"/>
                  <a:pt x="161" y="170"/>
                </a:cubicBezTo>
                <a:cubicBezTo>
                  <a:pt x="158" y="170"/>
                  <a:pt x="156" y="168"/>
                  <a:pt x="156" y="165"/>
                </a:cubicBezTo>
                <a:cubicBezTo>
                  <a:pt x="156" y="157"/>
                  <a:pt x="156" y="157"/>
                  <a:pt x="156" y="157"/>
                </a:cubicBezTo>
                <a:cubicBezTo>
                  <a:pt x="150" y="162"/>
                  <a:pt x="150" y="162"/>
                  <a:pt x="150" y="162"/>
                </a:cubicBezTo>
                <a:cubicBezTo>
                  <a:pt x="149" y="163"/>
                  <a:pt x="147" y="164"/>
                  <a:pt x="146" y="164"/>
                </a:cubicBezTo>
                <a:cubicBezTo>
                  <a:pt x="145" y="164"/>
                  <a:pt x="143" y="163"/>
                  <a:pt x="142" y="162"/>
                </a:cubicBezTo>
                <a:cubicBezTo>
                  <a:pt x="141" y="161"/>
                  <a:pt x="141" y="157"/>
                  <a:pt x="142" y="155"/>
                </a:cubicBezTo>
                <a:cubicBezTo>
                  <a:pt x="148" y="149"/>
                  <a:pt x="148" y="149"/>
                  <a:pt x="148" y="149"/>
                </a:cubicBezTo>
                <a:cubicBezTo>
                  <a:pt x="140" y="149"/>
                  <a:pt x="140" y="149"/>
                  <a:pt x="140" y="149"/>
                </a:cubicBezTo>
                <a:cubicBezTo>
                  <a:pt x="137" y="149"/>
                  <a:pt x="135" y="147"/>
                  <a:pt x="135" y="144"/>
                </a:cubicBezTo>
                <a:cubicBezTo>
                  <a:pt x="135" y="142"/>
                  <a:pt x="137" y="139"/>
                  <a:pt x="140" y="139"/>
                </a:cubicBezTo>
                <a:cubicBezTo>
                  <a:pt x="148" y="139"/>
                  <a:pt x="148" y="139"/>
                  <a:pt x="148" y="139"/>
                </a:cubicBezTo>
                <a:cubicBezTo>
                  <a:pt x="142" y="133"/>
                  <a:pt x="142" y="133"/>
                  <a:pt x="142" y="133"/>
                </a:cubicBezTo>
                <a:cubicBezTo>
                  <a:pt x="141" y="132"/>
                  <a:pt x="141" y="128"/>
                  <a:pt x="142" y="126"/>
                </a:cubicBezTo>
                <a:cubicBezTo>
                  <a:pt x="144" y="124"/>
                  <a:pt x="148" y="124"/>
                  <a:pt x="150" y="126"/>
                </a:cubicBezTo>
                <a:cubicBezTo>
                  <a:pt x="156" y="132"/>
                  <a:pt x="156" y="132"/>
                  <a:pt x="156" y="132"/>
                </a:cubicBezTo>
                <a:cubicBezTo>
                  <a:pt x="156" y="124"/>
                  <a:pt x="156" y="124"/>
                  <a:pt x="156" y="124"/>
                </a:cubicBezTo>
                <a:cubicBezTo>
                  <a:pt x="156" y="121"/>
                  <a:pt x="158" y="119"/>
                  <a:pt x="161" y="119"/>
                </a:cubicBezTo>
                <a:cubicBezTo>
                  <a:pt x="163" y="119"/>
                  <a:pt x="166" y="121"/>
                  <a:pt x="166" y="124"/>
                </a:cubicBezTo>
                <a:cubicBezTo>
                  <a:pt x="166" y="132"/>
                  <a:pt x="166" y="132"/>
                  <a:pt x="166" y="132"/>
                </a:cubicBezTo>
                <a:cubicBezTo>
                  <a:pt x="171" y="126"/>
                  <a:pt x="171" y="126"/>
                  <a:pt x="171" y="126"/>
                </a:cubicBezTo>
                <a:cubicBezTo>
                  <a:pt x="173" y="124"/>
                  <a:pt x="177" y="124"/>
                  <a:pt x="179" y="126"/>
                </a:cubicBezTo>
                <a:cubicBezTo>
                  <a:pt x="181" y="128"/>
                  <a:pt x="181" y="132"/>
                  <a:pt x="179" y="133"/>
                </a:cubicBezTo>
                <a:cubicBezTo>
                  <a:pt x="173" y="139"/>
                  <a:pt x="173" y="139"/>
                  <a:pt x="173" y="139"/>
                </a:cubicBezTo>
                <a:cubicBezTo>
                  <a:pt x="181" y="139"/>
                  <a:pt x="181" y="139"/>
                  <a:pt x="181" y="139"/>
                </a:cubicBezTo>
                <a:cubicBezTo>
                  <a:pt x="184" y="139"/>
                  <a:pt x="186" y="142"/>
                  <a:pt x="186" y="1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4">
            <a:extLst>
              <a:ext uri="{FF2B5EF4-FFF2-40B4-BE49-F238E27FC236}">
                <a16:creationId xmlns:a16="http://schemas.microsoft.com/office/drawing/2014/main" id="{F870BAD6-47D0-2C48-C437-F8E31D351EAE}"/>
              </a:ext>
            </a:extLst>
          </p:cNvPr>
          <p:cNvSpPr>
            <a:spLocks noEditPoints="1"/>
          </p:cNvSpPr>
          <p:nvPr/>
        </p:nvSpPr>
        <p:spPr bwMode="auto">
          <a:xfrm>
            <a:off x="1954326" y="3965763"/>
            <a:ext cx="710831" cy="890838"/>
          </a:xfrm>
          <a:custGeom>
            <a:avLst/>
            <a:gdLst>
              <a:gd name="T0" fmla="*/ 163 w 229"/>
              <a:gd name="T1" fmla="*/ 203 h 287"/>
              <a:gd name="T2" fmla="*/ 217 w 229"/>
              <a:gd name="T3" fmla="*/ 197 h 287"/>
              <a:gd name="T4" fmla="*/ 165 w 229"/>
              <a:gd name="T5" fmla="*/ 148 h 287"/>
              <a:gd name="T6" fmla="*/ 158 w 229"/>
              <a:gd name="T7" fmla="*/ 155 h 287"/>
              <a:gd name="T8" fmla="*/ 154 w 229"/>
              <a:gd name="T9" fmla="*/ 191 h 287"/>
              <a:gd name="T10" fmla="*/ 149 w 229"/>
              <a:gd name="T11" fmla="*/ 198 h 287"/>
              <a:gd name="T12" fmla="*/ 17 w 229"/>
              <a:gd name="T13" fmla="*/ 265 h 287"/>
              <a:gd name="T14" fmla="*/ 82 w 229"/>
              <a:gd name="T15" fmla="*/ 192 h 287"/>
              <a:gd name="T16" fmla="*/ 30 w 229"/>
              <a:gd name="T17" fmla="*/ 193 h 287"/>
              <a:gd name="T18" fmla="*/ 94 w 229"/>
              <a:gd name="T19" fmla="*/ 120 h 287"/>
              <a:gd name="T20" fmla="*/ 51 w 229"/>
              <a:gd name="T21" fmla="*/ 118 h 287"/>
              <a:gd name="T22" fmla="*/ 178 w 229"/>
              <a:gd name="T23" fmla="*/ 117 h 287"/>
              <a:gd name="T24" fmla="*/ 137 w 229"/>
              <a:gd name="T25" fmla="*/ 117 h 287"/>
              <a:gd name="T26" fmla="*/ 138 w 229"/>
              <a:gd name="T27" fmla="*/ 147 h 287"/>
              <a:gd name="T28" fmla="*/ 153 w 229"/>
              <a:gd name="T29" fmla="*/ 128 h 287"/>
              <a:gd name="T30" fmla="*/ 195 w 229"/>
              <a:gd name="T31" fmla="*/ 120 h 287"/>
              <a:gd name="T32" fmla="*/ 119 w 229"/>
              <a:gd name="T33" fmla="*/ 41 h 287"/>
              <a:gd name="T34" fmla="*/ 110 w 229"/>
              <a:gd name="T35" fmla="*/ 42 h 287"/>
              <a:gd name="T36" fmla="*/ 34 w 229"/>
              <a:gd name="T37" fmla="*/ 120 h 287"/>
              <a:gd name="T38" fmla="*/ 79 w 229"/>
              <a:gd name="T39" fmla="*/ 130 h 287"/>
              <a:gd name="T40" fmla="*/ 12 w 229"/>
              <a:gd name="T41" fmla="*/ 196 h 287"/>
              <a:gd name="T42" fmla="*/ 66 w 229"/>
              <a:gd name="T43" fmla="*/ 203 h 287"/>
              <a:gd name="T44" fmla="*/ 0 w 229"/>
              <a:gd name="T45" fmla="*/ 267 h 287"/>
              <a:gd name="T46" fmla="*/ 106 w 229"/>
              <a:gd name="T47" fmla="*/ 287 h 287"/>
              <a:gd name="T48" fmla="*/ 229 w 229"/>
              <a:gd name="T49" fmla="*/ 268 h 287"/>
              <a:gd name="T50" fmla="*/ 138 w 229"/>
              <a:gd name="T51" fmla="*/ 137 h 287"/>
              <a:gd name="T52" fmla="*/ 138 w 229"/>
              <a:gd name="T53" fmla="*/ 127 h 287"/>
              <a:gd name="T54" fmla="*/ 138 w 229"/>
              <a:gd name="T55" fmla="*/ 137 h 287"/>
              <a:gd name="T56" fmla="*/ 110 w 229"/>
              <a:gd name="T57" fmla="*/ 5 h 287"/>
              <a:gd name="T58" fmla="*/ 120 w 229"/>
              <a:gd name="T59" fmla="*/ 5 h 287"/>
              <a:gd name="T60" fmla="*/ 115 w 229"/>
              <a:gd name="T61" fmla="*/ 27 h 287"/>
              <a:gd name="T62" fmla="*/ 122 w 229"/>
              <a:gd name="T63" fmla="*/ 29 h 287"/>
              <a:gd name="T64" fmla="*/ 134 w 229"/>
              <a:gd name="T65" fmla="*/ 10 h 287"/>
              <a:gd name="T66" fmla="*/ 142 w 229"/>
              <a:gd name="T67" fmla="*/ 17 h 287"/>
              <a:gd name="T68" fmla="*/ 126 w 229"/>
              <a:gd name="T69" fmla="*/ 31 h 287"/>
              <a:gd name="T70" fmla="*/ 88 w 229"/>
              <a:gd name="T71" fmla="*/ 17 h 287"/>
              <a:gd name="T72" fmla="*/ 95 w 229"/>
              <a:gd name="T73" fmla="*/ 10 h 287"/>
              <a:gd name="T74" fmla="*/ 107 w 229"/>
              <a:gd name="T75" fmla="*/ 29 h 287"/>
              <a:gd name="T76" fmla="*/ 100 w 229"/>
              <a:gd name="T77" fmla="*/ 29 h 287"/>
              <a:gd name="T78" fmla="*/ 128 w 229"/>
              <a:gd name="T79" fmla="*/ 32 h 287"/>
              <a:gd name="T80" fmla="*/ 150 w 229"/>
              <a:gd name="T81" fmla="*/ 37 h 287"/>
              <a:gd name="T82" fmla="*/ 128 w 229"/>
              <a:gd name="T83" fmla="*/ 42 h 287"/>
              <a:gd name="T84" fmla="*/ 128 w 229"/>
              <a:gd name="T85" fmla="*/ 32 h 287"/>
              <a:gd name="T86" fmla="*/ 84 w 229"/>
              <a:gd name="T87" fmla="*/ 32 h 287"/>
              <a:gd name="T88" fmla="*/ 107 w 229"/>
              <a:gd name="T89" fmla="*/ 37 h 287"/>
              <a:gd name="T90" fmla="*/ 84 w 229"/>
              <a:gd name="T91" fmla="*/ 42 h 287"/>
              <a:gd name="T92" fmla="*/ 79 w 229"/>
              <a:gd name="T93" fmla="*/ 175 h 287"/>
              <a:gd name="T94" fmla="*/ 109 w 229"/>
              <a:gd name="T95" fmla="*/ 175 h 287"/>
              <a:gd name="T96" fmla="*/ 79 w 229"/>
              <a:gd name="T97" fmla="*/ 175 h 287"/>
              <a:gd name="T98" fmla="*/ 94 w 229"/>
              <a:gd name="T99" fmla="*/ 180 h 287"/>
              <a:gd name="T100" fmla="*/ 94 w 229"/>
              <a:gd name="T101" fmla="*/ 170 h 287"/>
              <a:gd name="T102" fmla="*/ 126 w 229"/>
              <a:gd name="T103" fmla="*/ 230 h 287"/>
              <a:gd name="T104" fmla="*/ 126 w 229"/>
              <a:gd name="T105" fmla="*/ 260 h 287"/>
              <a:gd name="T106" fmla="*/ 126 w 229"/>
              <a:gd name="T107" fmla="*/ 230 h 287"/>
              <a:gd name="T108" fmla="*/ 121 w 229"/>
              <a:gd name="T109" fmla="*/ 245 h 287"/>
              <a:gd name="T110" fmla="*/ 131 w 229"/>
              <a:gd name="T111" fmla="*/ 2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9" h="287">
                <a:moveTo>
                  <a:pt x="226" y="263"/>
                </a:moveTo>
                <a:cubicBezTo>
                  <a:pt x="226" y="262"/>
                  <a:pt x="185" y="239"/>
                  <a:pt x="163" y="203"/>
                </a:cubicBezTo>
                <a:cubicBezTo>
                  <a:pt x="188" y="207"/>
                  <a:pt x="212" y="201"/>
                  <a:pt x="213" y="201"/>
                </a:cubicBezTo>
                <a:cubicBezTo>
                  <a:pt x="215" y="200"/>
                  <a:pt x="216" y="199"/>
                  <a:pt x="217" y="197"/>
                </a:cubicBezTo>
                <a:cubicBezTo>
                  <a:pt x="217" y="195"/>
                  <a:pt x="216" y="193"/>
                  <a:pt x="215" y="192"/>
                </a:cubicBezTo>
                <a:cubicBezTo>
                  <a:pt x="214" y="191"/>
                  <a:pt x="188" y="173"/>
                  <a:pt x="165" y="148"/>
                </a:cubicBezTo>
                <a:cubicBezTo>
                  <a:pt x="163" y="146"/>
                  <a:pt x="160" y="146"/>
                  <a:pt x="158" y="148"/>
                </a:cubicBezTo>
                <a:cubicBezTo>
                  <a:pt x="156" y="150"/>
                  <a:pt x="156" y="153"/>
                  <a:pt x="158" y="155"/>
                </a:cubicBezTo>
                <a:cubicBezTo>
                  <a:pt x="173" y="171"/>
                  <a:pt x="190" y="185"/>
                  <a:pt x="200" y="193"/>
                </a:cubicBezTo>
                <a:cubicBezTo>
                  <a:pt x="189" y="195"/>
                  <a:pt x="171" y="196"/>
                  <a:pt x="154" y="191"/>
                </a:cubicBezTo>
                <a:cubicBezTo>
                  <a:pt x="153" y="191"/>
                  <a:pt x="151" y="191"/>
                  <a:pt x="149" y="193"/>
                </a:cubicBezTo>
                <a:cubicBezTo>
                  <a:pt x="148" y="194"/>
                  <a:pt x="148" y="197"/>
                  <a:pt x="149" y="198"/>
                </a:cubicBezTo>
                <a:cubicBezTo>
                  <a:pt x="164" y="230"/>
                  <a:pt x="195" y="254"/>
                  <a:pt x="211" y="265"/>
                </a:cubicBezTo>
                <a:cubicBezTo>
                  <a:pt x="110" y="287"/>
                  <a:pt x="41" y="272"/>
                  <a:pt x="17" y="265"/>
                </a:cubicBezTo>
                <a:cubicBezTo>
                  <a:pt x="30" y="255"/>
                  <a:pt x="58" y="233"/>
                  <a:pt x="82" y="197"/>
                </a:cubicBezTo>
                <a:cubicBezTo>
                  <a:pt x="83" y="196"/>
                  <a:pt x="83" y="193"/>
                  <a:pt x="82" y="192"/>
                </a:cubicBezTo>
                <a:cubicBezTo>
                  <a:pt x="80" y="190"/>
                  <a:pt x="78" y="189"/>
                  <a:pt x="76" y="190"/>
                </a:cubicBezTo>
                <a:cubicBezTo>
                  <a:pt x="58" y="195"/>
                  <a:pt x="40" y="195"/>
                  <a:pt x="30" y="193"/>
                </a:cubicBezTo>
                <a:cubicBezTo>
                  <a:pt x="43" y="183"/>
                  <a:pt x="69" y="162"/>
                  <a:pt x="94" y="126"/>
                </a:cubicBezTo>
                <a:cubicBezTo>
                  <a:pt x="95" y="124"/>
                  <a:pt x="95" y="122"/>
                  <a:pt x="94" y="120"/>
                </a:cubicBezTo>
                <a:cubicBezTo>
                  <a:pt x="93" y="118"/>
                  <a:pt x="91" y="118"/>
                  <a:pt x="89" y="118"/>
                </a:cubicBezTo>
                <a:cubicBezTo>
                  <a:pt x="74" y="122"/>
                  <a:pt x="60" y="120"/>
                  <a:pt x="51" y="118"/>
                </a:cubicBezTo>
                <a:cubicBezTo>
                  <a:pt x="66" y="108"/>
                  <a:pt x="95" y="85"/>
                  <a:pt x="115" y="54"/>
                </a:cubicBezTo>
                <a:cubicBezTo>
                  <a:pt x="135" y="83"/>
                  <a:pt x="163" y="107"/>
                  <a:pt x="178" y="117"/>
                </a:cubicBezTo>
                <a:cubicBezTo>
                  <a:pt x="170" y="119"/>
                  <a:pt x="156" y="120"/>
                  <a:pt x="139" y="117"/>
                </a:cubicBezTo>
                <a:cubicBezTo>
                  <a:pt x="138" y="117"/>
                  <a:pt x="137" y="117"/>
                  <a:pt x="137" y="117"/>
                </a:cubicBezTo>
                <a:cubicBezTo>
                  <a:pt x="129" y="118"/>
                  <a:pt x="123" y="124"/>
                  <a:pt x="123" y="132"/>
                </a:cubicBezTo>
                <a:cubicBezTo>
                  <a:pt x="123" y="140"/>
                  <a:pt x="130" y="147"/>
                  <a:pt x="138" y="147"/>
                </a:cubicBezTo>
                <a:cubicBezTo>
                  <a:pt x="147" y="147"/>
                  <a:pt x="153" y="140"/>
                  <a:pt x="153" y="132"/>
                </a:cubicBezTo>
                <a:cubicBezTo>
                  <a:pt x="153" y="131"/>
                  <a:pt x="153" y="130"/>
                  <a:pt x="153" y="128"/>
                </a:cubicBezTo>
                <a:cubicBezTo>
                  <a:pt x="177" y="130"/>
                  <a:pt x="191" y="125"/>
                  <a:pt x="192" y="124"/>
                </a:cubicBezTo>
                <a:cubicBezTo>
                  <a:pt x="194" y="124"/>
                  <a:pt x="195" y="122"/>
                  <a:pt x="195" y="120"/>
                </a:cubicBezTo>
                <a:cubicBezTo>
                  <a:pt x="195" y="118"/>
                  <a:pt x="194" y="116"/>
                  <a:pt x="193" y="115"/>
                </a:cubicBezTo>
                <a:cubicBezTo>
                  <a:pt x="192" y="115"/>
                  <a:pt x="144" y="84"/>
                  <a:pt x="119" y="41"/>
                </a:cubicBezTo>
                <a:cubicBezTo>
                  <a:pt x="118" y="40"/>
                  <a:pt x="116" y="39"/>
                  <a:pt x="114" y="39"/>
                </a:cubicBezTo>
                <a:cubicBezTo>
                  <a:pt x="113" y="39"/>
                  <a:pt x="111" y="40"/>
                  <a:pt x="110" y="42"/>
                </a:cubicBezTo>
                <a:cubicBezTo>
                  <a:pt x="86" y="86"/>
                  <a:pt x="37" y="115"/>
                  <a:pt x="36" y="115"/>
                </a:cubicBezTo>
                <a:cubicBezTo>
                  <a:pt x="35" y="116"/>
                  <a:pt x="34" y="118"/>
                  <a:pt x="34" y="120"/>
                </a:cubicBezTo>
                <a:cubicBezTo>
                  <a:pt x="34" y="122"/>
                  <a:pt x="35" y="124"/>
                  <a:pt x="37" y="124"/>
                </a:cubicBezTo>
                <a:cubicBezTo>
                  <a:pt x="38" y="125"/>
                  <a:pt x="57" y="132"/>
                  <a:pt x="79" y="130"/>
                </a:cubicBezTo>
                <a:cubicBezTo>
                  <a:pt x="46" y="173"/>
                  <a:pt x="15" y="191"/>
                  <a:pt x="15" y="191"/>
                </a:cubicBezTo>
                <a:cubicBezTo>
                  <a:pt x="13" y="192"/>
                  <a:pt x="12" y="194"/>
                  <a:pt x="12" y="196"/>
                </a:cubicBezTo>
                <a:cubicBezTo>
                  <a:pt x="12" y="198"/>
                  <a:pt x="14" y="200"/>
                  <a:pt x="16" y="200"/>
                </a:cubicBezTo>
                <a:cubicBezTo>
                  <a:pt x="17" y="201"/>
                  <a:pt x="38" y="207"/>
                  <a:pt x="66" y="203"/>
                </a:cubicBezTo>
                <a:cubicBezTo>
                  <a:pt x="36" y="242"/>
                  <a:pt x="3" y="262"/>
                  <a:pt x="3" y="263"/>
                </a:cubicBezTo>
                <a:cubicBezTo>
                  <a:pt x="1" y="264"/>
                  <a:pt x="0" y="265"/>
                  <a:pt x="0" y="267"/>
                </a:cubicBezTo>
                <a:cubicBezTo>
                  <a:pt x="0" y="269"/>
                  <a:pt x="2" y="271"/>
                  <a:pt x="3" y="272"/>
                </a:cubicBezTo>
                <a:cubicBezTo>
                  <a:pt x="6" y="272"/>
                  <a:pt x="42" y="287"/>
                  <a:pt x="106" y="287"/>
                </a:cubicBezTo>
                <a:cubicBezTo>
                  <a:pt x="138" y="287"/>
                  <a:pt x="178" y="283"/>
                  <a:pt x="225" y="272"/>
                </a:cubicBezTo>
                <a:cubicBezTo>
                  <a:pt x="227" y="271"/>
                  <a:pt x="229" y="270"/>
                  <a:pt x="229" y="268"/>
                </a:cubicBezTo>
                <a:cubicBezTo>
                  <a:pt x="229" y="266"/>
                  <a:pt x="228" y="264"/>
                  <a:pt x="226" y="263"/>
                </a:cubicBezTo>
                <a:close/>
                <a:moveTo>
                  <a:pt x="138" y="137"/>
                </a:moveTo>
                <a:cubicBezTo>
                  <a:pt x="136" y="137"/>
                  <a:pt x="133" y="135"/>
                  <a:pt x="133" y="132"/>
                </a:cubicBezTo>
                <a:cubicBezTo>
                  <a:pt x="133" y="129"/>
                  <a:pt x="136" y="127"/>
                  <a:pt x="138" y="127"/>
                </a:cubicBezTo>
                <a:cubicBezTo>
                  <a:pt x="141" y="127"/>
                  <a:pt x="143" y="129"/>
                  <a:pt x="143" y="132"/>
                </a:cubicBezTo>
                <a:cubicBezTo>
                  <a:pt x="143" y="135"/>
                  <a:pt x="141" y="137"/>
                  <a:pt x="138" y="137"/>
                </a:cubicBezTo>
                <a:close/>
                <a:moveTo>
                  <a:pt x="110" y="22"/>
                </a:moveTo>
                <a:cubicBezTo>
                  <a:pt x="110" y="5"/>
                  <a:pt x="110" y="5"/>
                  <a:pt x="110" y="5"/>
                </a:cubicBezTo>
                <a:cubicBezTo>
                  <a:pt x="110" y="2"/>
                  <a:pt x="112" y="0"/>
                  <a:pt x="115" y="0"/>
                </a:cubicBezTo>
                <a:cubicBezTo>
                  <a:pt x="118" y="0"/>
                  <a:pt x="120" y="2"/>
                  <a:pt x="120" y="5"/>
                </a:cubicBezTo>
                <a:cubicBezTo>
                  <a:pt x="120" y="22"/>
                  <a:pt x="120" y="22"/>
                  <a:pt x="120" y="22"/>
                </a:cubicBezTo>
                <a:cubicBezTo>
                  <a:pt x="120" y="25"/>
                  <a:pt x="118" y="27"/>
                  <a:pt x="115" y="27"/>
                </a:cubicBezTo>
                <a:cubicBezTo>
                  <a:pt x="112" y="27"/>
                  <a:pt x="110" y="25"/>
                  <a:pt x="110" y="22"/>
                </a:cubicBezTo>
                <a:close/>
                <a:moveTo>
                  <a:pt x="122" y="29"/>
                </a:moveTo>
                <a:cubicBezTo>
                  <a:pt x="120" y="27"/>
                  <a:pt x="120" y="24"/>
                  <a:pt x="122" y="22"/>
                </a:cubicBezTo>
                <a:cubicBezTo>
                  <a:pt x="134" y="10"/>
                  <a:pt x="134" y="10"/>
                  <a:pt x="134" y="10"/>
                </a:cubicBezTo>
                <a:cubicBezTo>
                  <a:pt x="136" y="8"/>
                  <a:pt x="140" y="8"/>
                  <a:pt x="142" y="10"/>
                </a:cubicBezTo>
                <a:cubicBezTo>
                  <a:pt x="144" y="12"/>
                  <a:pt x="144" y="15"/>
                  <a:pt x="142" y="17"/>
                </a:cubicBezTo>
                <a:cubicBezTo>
                  <a:pt x="129" y="29"/>
                  <a:pt x="129" y="29"/>
                  <a:pt x="129" y="29"/>
                </a:cubicBezTo>
                <a:cubicBezTo>
                  <a:pt x="128" y="30"/>
                  <a:pt x="127" y="31"/>
                  <a:pt x="126" y="31"/>
                </a:cubicBezTo>
                <a:cubicBezTo>
                  <a:pt x="124" y="31"/>
                  <a:pt x="123" y="30"/>
                  <a:pt x="122" y="29"/>
                </a:cubicBezTo>
                <a:close/>
                <a:moveTo>
                  <a:pt x="88" y="17"/>
                </a:moveTo>
                <a:cubicBezTo>
                  <a:pt x="86" y="15"/>
                  <a:pt x="86" y="12"/>
                  <a:pt x="88" y="10"/>
                </a:cubicBezTo>
                <a:cubicBezTo>
                  <a:pt x="90" y="8"/>
                  <a:pt x="93" y="8"/>
                  <a:pt x="95" y="10"/>
                </a:cubicBezTo>
                <a:cubicBezTo>
                  <a:pt x="107" y="22"/>
                  <a:pt x="107" y="22"/>
                  <a:pt x="107" y="22"/>
                </a:cubicBezTo>
                <a:cubicBezTo>
                  <a:pt x="109" y="24"/>
                  <a:pt x="109" y="27"/>
                  <a:pt x="107" y="29"/>
                </a:cubicBezTo>
                <a:cubicBezTo>
                  <a:pt x="106" y="30"/>
                  <a:pt x="105" y="31"/>
                  <a:pt x="104" y="31"/>
                </a:cubicBezTo>
                <a:cubicBezTo>
                  <a:pt x="103" y="31"/>
                  <a:pt x="101" y="30"/>
                  <a:pt x="100" y="29"/>
                </a:cubicBezTo>
                <a:lnTo>
                  <a:pt x="88" y="17"/>
                </a:lnTo>
                <a:close/>
                <a:moveTo>
                  <a:pt x="128" y="32"/>
                </a:moveTo>
                <a:cubicBezTo>
                  <a:pt x="145" y="32"/>
                  <a:pt x="145" y="32"/>
                  <a:pt x="145" y="32"/>
                </a:cubicBezTo>
                <a:cubicBezTo>
                  <a:pt x="148" y="32"/>
                  <a:pt x="150" y="34"/>
                  <a:pt x="150" y="37"/>
                </a:cubicBezTo>
                <a:cubicBezTo>
                  <a:pt x="150" y="40"/>
                  <a:pt x="148" y="42"/>
                  <a:pt x="145" y="42"/>
                </a:cubicBezTo>
                <a:cubicBezTo>
                  <a:pt x="128" y="42"/>
                  <a:pt x="128" y="42"/>
                  <a:pt x="128" y="42"/>
                </a:cubicBezTo>
                <a:cubicBezTo>
                  <a:pt x="125" y="42"/>
                  <a:pt x="123" y="40"/>
                  <a:pt x="123" y="37"/>
                </a:cubicBezTo>
                <a:cubicBezTo>
                  <a:pt x="123" y="34"/>
                  <a:pt x="125" y="32"/>
                  <a:pt x="128" y="32"/>
                </a:cubicBezTo>
                <a:close/>
                <a:moveTo>
                  <a:pt x="79" y="37"/>
                </a:moveTo>
                <a:cubicBezTo>
                  <a:pt x="79" y="34"/>
                  <a:pt x="82" y="32"/>
                  <a:pt x="84" y="32"/>
                </a:cubicBezTo>
                <a:cubicBezTo>
                  <a:pt x="102" y="32"/>
                  <a:pt x="102" y="32"/>
                  <a:pt x="102" y="32"/>
                </a:cubicBezTo>
                <a:cubicBezTo>
                  <a:pt x="105" y="32"/>
                  <a:pt x="107" y="34"/>
                  <a:pt x="107" y="37"/>
                </a:cubicBezTo>
                <a:cubicBezTo>
                  <a:pt x="107" y="40"/>
                  <a:pt x="105" y="42"/>
                  <a:pt x="102" y="42"/>
                </a:cubicBezTo>
                <a:cubicBezTo>
                  <a:pt x="84" y="42"/>
                  <a:pt x="84" y="42"/>
                  <a:pt x="84" y="42"/>
                </a:cubicBezTo>
                <a:cubicBezTo>
                  <a:pt x="82" y="42"/>
                  <a:pt x="79" y="40"/>
                  <a:pt x="79" y="37"/>
                </a:cubicBezTo>
                <a:close/>
                <a:moveTo>
                  <a:pt x="79" y="175"/>
                </a:moveTo>
                <a:cubicBezTo>
                  <a:pt x="79" y="183"/>
                  <a:pt x="86" y="190"/>
                  <a:pt x="94" y="190"/>
                </a:cubicBezTo>
                <a:cubicBezTo>
                  <a:pt x="102" y="190"/>
                  <a:pt x="109" y="183"/>
                  <a:pt x="109" y="175"/>
                </a:cubicBezTo>
                <a:cubicBezTo>
                  <a:pt x="109" y="167"/>
                  <a:pt x="102" y="160"/>
                  <a:pt x="94" y="160"/>
                </a:cubicBezTo>
                <a:cubicBezTo>
                  <a:pt x="86" y="160"/>
                  <a:pt x="79" y="167"/>
                  <a:pt x="79" y="175"/>
                </a:cubicBezTo>
                <a:close/>
                <a:moveTo>
                  <a:pt x="99" y="175"/>
                </a:moveTo>
                <a:cubicBezTo>
                  <a:pt x="99" y="178"/>
                  <a:pt x="97" y="180"/>
                  <a:pt x="94" y="180"/>
                </a:cubicBezTo>
                <a:cubicBezTo>
                  <a:pt x="91" y="180"/>
                  <a:pt x="89" y="178"/>
                  <a:pt x="89" y="175"/>
                </a:cubicBezTo>
                <a:cubicBezTo>
                  <a:pt x="89" y="172"/>
                  <a:pt x="91" y="170"/>
                  <a:pt x="94" y="170"/>
                </a:cubicBezTo>
                <a:cubicBezTo>
                  <a:pt x="97" y="170"/>
                  <a:pt x="99" y="172"/>
                  <a:pt x="99" y="175"/>
                </a:cubicBezTo>
                <a:close/>
                <a:moveTo>
                  <a:pt x="126" y="230"/>
                </a:moveTo>
                <a:cubicBezTo>
                  <a:pt x="117" y="230"/>
                  <a:pt x="111" y="237"/>
                  <a:pt x="111" y="245"/>
                </a:cubicBezTo>
                <a:cubicBezTo>
                  <a:pt x="111" y="253"/>
                  <a:pt x="117" y="260"/>
                  <a:pt x="126" y="260"/>
                </a:cubicBezTo>
                <a:cubicBezTo>
                  <a:pt x="134" y="260"/>
                  <a:pt x="141" y="253"/>
                  <a:pt x="141" y="245"/>
                </a:cubicBezTo>
                <a:cubicBezTo>
                  <a:pt x="141" y="237"/>
                  <a:pt x="134" y="230"/>
                  <a:pt x="126" y="230"/>
                </a:cubicBezTo>
                <a:close/>
                <a:moveTo>
                  <a:pt x="126" y="250"/>
                </a:moveTo>
                <a:cubicBezTo>
                  <a:pt x="123" y="250"/>
                  <a:pt x="121" y="247"/>
                  <a:pt x="121" y="245"/>
                </a:cubicBezTo>
                <a:cubicBezTo>
                  <a:pt x="121" y="242"/>
                  <a:pt x="123" y="240"/>
                  <a:pt x="126" y="240"/>
                </a:cubicBezTo>
                <a:cubicBezTo>
                  <a:pt x="128" y="240"/>
                  <a:pt x="131" y="242"/>
                  <a:pt x="131" y="245"/>
                </a:cubicBezTo>
                <a:cubicBezTo>
                  <a:pt x="131" y="247"/>
                  <a:pt x="128" y="250"/>
                  <a:pt x="126" y="2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T2O] Prostokąt 28">
            <a:extLst>
              <a:ext uri="{FF2B5EF4-FFF2-40B4-BE49-F238E27FC236}">
                <a16:creationId xmlns:a16="http://schemas.microsoft.com/office/drawing/2014/main" id="{1F20C4BC-E82D-4009-7E88-EFEC95B44174}"/>
              </a:ext>
            </a:extLst>
          </p:cNvPr>
          <p:cNvSpPr/>
          <p:nvPr/>
        </p:nvSpPr>
        <p:spPr>
          <a:xfrm>
            <a:off x="5149843" y="4248946"/>
            <a:ext cx="1928774" cy="818465"/>
          </a:xfrm>
          <a:custGeom>
            <a:avLst/>
            <a:gdLst/>
            <a:ahLst/>
            <a:cxnLst/>
            <a:rect l="l" t="t" r="r" b="b"/>
            <a:pathLst>
              <a:path w="1928774" h="818465">
                <a:moveTo>
                  <a:pt x="1767535" y="427635"/>
                </a:moveTo>
                <a:cubicBezTo>
                  <a:pt x="1739494" y="429972"/>
                  <a:pt x="1712620" y="438735"/>
                  <a:pt x="1686916" y="453924"/>
                </a:cubicBezTo>
                <a:cubicBezTo>
                  <a:pt x="1675232" y="460934"/>
                  <a:pt x="1664424" y="469113"/>
                  <a:pt x="1654493" y="478460"/>
                </a:cubicBezTo>
                <a:cubicBezTo>
                  <a:pt x="1644561" y="487807"/>
                  <a:pt x="1637259" y="498907"/>
                  <a:pt x="1632585" y="511760"/>
                </a:cubicBezTo>
                <a:cubicBezTo>
                  <a:pt x="1631417" y="511760"/>
                  <a:pt x="1630832" y="512344"/>
                  <a:pt x="1630832" y="513512"/>
                </a:cubicBezTo>
                <a:cubicBezTo>
                  <a:pt x="1630832" y="525196"/>
                  <a:pt x="1630540" y="536588"/>
                  <a:pt x="1629956" y="547688"/>
                </a:cubicBezTo>
                <a:cubicBezTo>
                  <a:pt x="1629372" y="558788"/>
                  <a:pt x="1629080" y="570180"/>
                  <a:pt x="1629080" y="581864"/>
                </a:cubicBezTo>
                <a:cubicBezTo>
                  <a:pt x="1629080" y="598221"/>
                  <a:pt x="1629372" y="613995"/>
                  <a:pt x="1629956" y="629184"/>
                </a:cubicBezTo>
                <a:cubicBezTo>
                  <a:pt x="1630540" y="644373"/>
                  <a:pt x="1631417" y="660146"/>
                  <a:pt x="1632585" y="676504"/>
                </a:cubicBezTo>
                <a:cubicBezTo>
                  <a:pt x="1633753" y="689356"/>
                  <a:pt x="1635214" y="701917"/>
                  <a:pt x="1636966" y="714185"/>
                </a:cubicBezTo>
                <a:cubicBezTo>
                  <a:pt x="1638719" y="726453"/>
                  <a:pt x="1642516" y="738429"/>
                  <a:pt x="1648358" y="750113"/>
                </a:cubicBezTo>
                <a:cubicBezTo>
                  <a:pt x="1654200" y="759460"/>
                  <a:pt x="1660627" y="767931"/>
                  <a:pt x="1667637" y="775526"/>
                </a:cubicBezTo>
                <a:cubicBezTo>
                  <a:pt x="1674647" y="783121"/>
                  <a:pt x="1682826" y="788086"/>
                  <a:pt x="1692173" y="790423"/>
                </a:cubicBezTo>
                <a:cubicBezTo>
                  <a:pt x="1694510" y="790423"/>
                  <a:pt x="1696263" y="791007"/>
                  <a:pt x="1697431" y="792176"/>
                </a:cubicBezTo>
                <a:lnTo>
                  <a:pt x="1704442" y="792176"/>
                </a:lnTo>
                <a:cubicBezTo>
                  <a:pt x="1745336" y="792176"/>
                  <a:pt x="1782140" y="780492"/>
                  <a:pt x="1814855" y="757124"/>
                </a:cubicBezTo>
                <a:cubicBezTo>
                  <a:pt x="1834718" y="743103"/>
                  <a:pt x="1851076" y="725285"/>
                  <a:pt x="1863928" y="703669"/>
                </a:cubicBezTo>
                <a:cubicBezTo>
                  <a:pt x="1876781" y="682054"/>
                  <a:pt x="1886128" y="659562"/>
                  <a:pt x="1891970" y="636194"/>
                </a:cubicBezTo>
                <a:cubicBezTo>
                  <a:pt x="1897812" y="615163"/>
                  <a:pt x="1900733" y="595300"/>
                  <a:pt x="1900733" y="576606"/>
                </a:cubicBezTo>
                <a:cubicBezTo>
                  <a:pt x="1900733" y="548564"/>
                  <a:pt x="1894891" y="522859"/>
                  <a:pt x="1883207" y="499491"/>
                </a:cubicBezTo>
                <a:cubicBezTo>
                  <a:pt x="1872691" y="479629"/>
                  <a:pt x="1857210" y="462687"/>
                  <a:pt x="1836763" y="448666"/>
                </a:cubicBezTo>
                <a:cubicBezTo>
                  <a:pt x="1816316" y="434645"/>
                  <a:pt x="1794408" y="427635"/>
                  <a:pt x="1771040" y="427635"/>
                </a:cubicBezTo>
                <a:close/>
                <a:moveTo>
                  <a:pt x="1688668" y="85878"/>
                </a:moveTo>
                <a:cubicBezTo>
                  <a:pt x="1667637" y="105741"/>
                  <a:pt x="1648358" y="130861"/>
                  <a:pt x="1630832" y="161240"/>
                </a:cubicBezTo>
                <a:cubicBezTo>
                  <a:pt x="1600454" y="213818"/>
                  <a:pt x="1575918" y="270193"/>
                  <a:pt x="1557223" y="330366"/>
                </a:cubicBezTo>
                <a:cubicBezTo>
                  <a:pt x="1538529" y="390538"/>
                  <a:pt x="1529182" y="451587"/>
                  <a:pt x="1529182" y="513512"/>
                </a:cubicBezTo>
                <a:cubicBezTo>
                  <a:pt x="1529182" y="529870"/>
                  <a:pt x="1530058" y="545351"/>
                  <a:pt x="1531811" y="559956"/>
                </a:cubicBezTo>
                <a:cubicBezTo>
                  <a:pt x="1533563" y="574561"/>
                  <a:pt x="1535608" y="590042"/>
                  <a:pt x="1537945" y="606400"/>
                </a:cubicBezTo>
                <a:cubicBezTo>
                  <a:pt x="1543787" y="636778"/>
                  <a:pt x="1553426" y="668033"/>
                  <a:pt x="1566862" y="700164"/>
                </a:cubicBezTo>
                <a:cubicBezTo>
                  <a:pt x="1580299" y="732295"/>
                  <a:pt x="1601038" y="756539"/>
                  <a:pt x="1629080" y="772897"/>
                </a:cubicBezTo>
                <a:cubicBezTo>
                  <a:pt x="1626743" y="768223"/>
                  <a:pt x="1625575" y="765302"/>
                  <a:pt x="1625575" y="764134"/>
                </a:cubicBezTo>
                <a:cubicBezTo>
                  <a:pt x="1617396" y="750113"/>
                  <a:pt x="1612138" y="735800"/>
                  <a:pt x="1609801" y="721195"/>
                </a:cubicBezTo>
                <a:cubicBezTo>
                  <a:pt x="1607464" y="706590"/>
                  <a:pt x="1605712" y="691109"/>
                  <a:pt x="1604543" y="674751"/>
                </a:cubicBezTo>
                <a:cubicBezTo>
                  <a:pt x="1603375" y="658394"/>
                  <a:pt x="1602499" y="642036"/>
                  <a:pt x="1601915" y="625679"/>
                </a:cubicBezTo>
                <a:cubicBezTo>
                  <a:pt x="1601330" y="609321"/>
                  <a:pt x="1601038" y="592963"/>
                  <a:pt x="1601038" y="576606"/>
                </a:cubicBezTo>
                <a:cubicBezTo>
                  <a:pt x="1601038" y="529870"/>
                  <a:pt x="1603083" y="483426"/>
                  <a:pt x="1607172" y="437274"/>
                </a:cubicBezTo>
                <a:cubicBezTo>
                  <a:pt x="1611262" y="391122"/>
                  <a:pt x="1617396" y="345263"/>
                  <a:pt x="1625575" y="299695"/>
                </a:cubicBezTo>
                <a:cubicBezTo>
                  <a:pt x="1627911" y="283337"/>
                  <a:pt x="1630832" y="267856"/>
                  <a:pt x="1634338" y="253251"/>
                </a:cubicBezTo>
                <a:cubicBezTo>
                  <a:pt x="1637843" y="238646"/>
                  <a:pt x="1641348" y="223749"/>
                  <a:pt x="1644853" y="208560"/>
                </a:cubicBezTo>
                <a:cubicBezTo>
                  <a:pt x="1648358" y="194539"/>
                  <a:pt x="1651864" y="180226"/>
                  <a:pt x="1655369" y="165621"/>
                </a:cubicBezTo>
                <a:cubicBezTo>
                  <a:pt x="1658874" y="151016"/>
                  <a:pt x="1663548" y="137287"/>
                  <a:pt x="1669390" y="124435"/>
                </a:cubicBezTo>
                <a:cubicBezTo>
                  <a:pt x="1671726" y="117425"/>
                  <a:pt x="1674355" y="110706"/>
                  <a:pt x="1677276" y="104280"/>
                </a:cubicBezTo>
                <a:cubicBezTo>
                  <a:pt x="1680197" y="97854"/>
                  <a:pt x="1683995" y="91720"/>
                  <a:pt x="1688668" y="85878"/>
                </a:cubicBezTo>
                <a:close/>
                <a:moveTo>
                  <a:pt x="1259967" y="57836"/>
                </a:moveTo>
                <a:cubicBezTo>
                  <a:pt x="1276325" y="73025"/>
                  <a:pt x="1287424" y="91136"/>
                  <a:pt x="1293266" y="112167"/>
                </a:cubicBezTo>
                <a:cubicBezTo>
                  <a:pt x="1299108" y="133198"/>
                  <a:pt x="1302029" y="154229"/>
                  <a:pt x="1302029" y="175260"/>
                </a:cubicBezTo>
                <a:lnTo>
                  <a:pt x="1302029" y="184023"/>
                </a:lnTo>
                <a:cubicBezTo>
                  <a:pt x="1299693" y="240107"/>
                  <a:pt x="1287424" y="293853"/>
                  <a:pt x="1265225" y="345263"/>
                </a:cubicBezTo>
                <a:cubicBezTo>
                  <a:pt x="1243025" y="396672"/>
                  <a:pt x="1216736" y="445161"/>
                  <a:pt x="1186358" y="490728"/>
                </a:cubicBezTo>
                <a:cubicBezTo>
                  <a:pt x="1170000" y="514096"/>
                  <a:pt x="1152766" y="537172"/>
                  <a:pt x="1134656" y="559956"/>
                </a:cubicBezTo>
                <a:cubicBezTo>
                  <a:pt x="1116546" y="582740"/>
                  <a:pt x="1098728" y="605816"/>
                  <a:pt x="1081202" y="629184"/>
                </a:cubicBezTo>
                <a:cubicBezTo>
                  <a:pt x="1071855" y="640868"/>
                  <a:pt x="1062507" y="652260"/>
                  <a:pt x="1053160" y="663360"/>
                </a:cubicBezTo>
                <a:cubicBezTo>
                  <a:pt x="1043813" y="674459"/>
                  <a:pt x="1034466" y="685851"/>
                  <a:pt x="1025119" y="697535"/>
                </a:cubicBezTo>
                <a:cubicBezTo>
                  <a:pt x="1019277" y="705714"/>
                  <a:pt x="1012850" y="714477"/>
                  <a:pt x="1005840" y="723824"/>
                </a:cubicBezTo>
                <a:cubicBezTo>
                  <a:pt x="998830" y="733171"/>
                  <a:pt x="994156" y="743103"/>
                  <a:pt x="991819" y="753618"/>
                </a:cubicBezTo>
                <a:cubicBezTo>
                  <a:pt x="997661" y="752450"/>
                  <a:pt x="1003211" y="751866"/>
                  <a:pt x="1008469" y="751866"/>
                </a:cubicBezTo>
                <a:cubicBezTo>
                  <a:pt x="1013727" y="751866"/>
                  <a:pt x="1019277" y="751282"/>
                  <a:pt x="1025119" y="750113"/>
                </a:cubicBezTo>
                <a:cubicBezTo>
                  <a:pt x="1041476" y="738429"/>
                  <a:pt x="1056957" y="725577"/>
                  <a:pt x="1071562" y="711556"/>
                </a:cubicBezTo>
                <a:cubicBezTo>
                  <a:pt x="1086168" y="697535"/>
                  <a:pt x="1099896" y="682930"/>
                  <a:pt x="1112749" y="667741"/>
                </a:cubicBezTo>
                <a:cubicBezTo>
                  <a:pt x="1126769" y="651383"/>
                  <a:pt x="1140498" y="635318"/>
                  <a:pt x="1153935" y="619544"/>
                </a:cubicBezTo>
                <a:cubicBezTo>
                  <a:pt x="1167371" y="603771"/>
                  <a:pt x="1180516" y="587706"/>
                  <a:pt x="1193368" y="571348"/>
                </a:cubicBezTo>
                <a:cubicBezTo>
                  <a:pt x="1216736" y="540970"/>
                  <a:pt x="1238644" y="510007"/>
                  <a:pt x="1259091" y="478460"/>
                </a:cubicBezTo>
                <a:cubicBezTo>
                  <a:pt x="1279538" y="446913"/>
                  <a:pt x="1297940" y="414198"/>
                  <a:pt x="1314298" y="380315"/>
                </a:cubicBezTo>
                <a:cubicBezTo>
                  <a:pt x="1327150" y="352273"/>
                  <a:pt x="1337374" y="323063"/>
                  <a:pt x="1344968" y="292685"/>
                </a:cubicBezTo>
                <a:cubicBezTo>
                  <a:pt x="1352563" y="262306"/>
                  <a:pt x="1356360" y="231344"/>
                  <a:pt x="1356360" y="199797"/>
                </a:cubicBezTo>
                <a:cubicBezTo>
                  <a:pt x="1356360" y="193955"/>
                  <a:pt x="1356360" y="188405"/>
                  <a:pt x="1356360" y="183147"/>
                </a:cubicBezTo>
                <a:cubicBezTo>
                  <a:pt x="1356360" y="177889"/>
                  <a:pt x="1355776" y="172339"/>
                  <a:pt x="1354607" y="166497"/>
                </a:cubicBezTo>
                <a:cubicBezTo>
                  <a:pt x="1352271" y="150140"/>
                  <a:pt x="1348181" y="134659"/>
                  <a:pt x="1342339" y="120054"/>
                </a:cubicBezTo>
                <a:cubicBezTo>
                  <a:pt x="1336497" y="105449"/>
                  <a:pt x="1327150" y="92888"/>
                  <a:pt x="1314298" y="82373"/>
                </a:cubicBezTo>
                <a:cubicBezTo>
                  <a:pt x="1300277" y="69520"/>
                  <a:pt x="1282167" y="61341"/>
                  <a:pt x="1259967" y="57836"/>
                </a:cubicBezTo>
                <a:close/>
                <a:moveTo>
                  <a:pt x="297942" y="57836"/>
                </a:moveTo>
                <a:cubicBezTo>
                  <a:pt x="314300" y="73025"/>
                  <a:pt x="325399" y="91136"/>
                  <a:pt x="331241" y="112167"/>
                </a:cubicBezTo>
                <a:cubicBezTo>
                  <a:pt x="337083" y="133198"/>
                  <a:pt x="340004" y="154229"/>
                  <a:pt x="340004" y="175260"/>
                </a:cubicBezTo>
                <a:lnTo>
                  <a:pt x="340004" y="184023"/>
                </a:lnTo>
                <a:cubicBezTo>
                  <a:pt x="337668" y="240107"/>
                  <a:pt x="325399" y="293853"/>
                  <a:pt x="303200" y="345263"/>
                </a:cubicBezTo>
                <a:cubicBezTo>
                  <a:pt x="281000" y="396672"/>
                  <a:pt x="254711" y="445161"/>
                  <a:pt x="224333" y="490728"/>
                </a:cubicBezTo>
                <a:cubicBezTo>
                  <a:pt x="207975" y="514096"/>
                  <a:pt x="190741" y="537172"/>
                  <a:pt x="172631" y="559956"/>
                </a:cubicBezTo>
                <a:cubicBezTo>
                  <a:pt x="154521" y="582740"/>
                  <a:pt x="136703" y="605816"/>
                  <a:pt x="119177" y="629184"/>
                </a:cubicBezTo>
                <a:cubicBezTo>
                  <a:pt x="109830" y="640868"/>
                  <a:pt x="100482" y="652260"/>
                  <a:pt x="91135" y="663360"/>
                </a:cubicBezTo>
                <a:cubicBezTo>
                  <a:pt x="81788" y="674459"/>
                  <a:pt x="72441" y="685851"/>
                  <a:pt x="63094" y="697535"/>
                </a:cubicBezTo>
                <a:cubicBezTo>
                  <a:pt x="57252" y="705714"/>
                  <a:pt x="50825" y="714477"/>
                  <a:pt x="43815" y="723824"/>
                </a:cubicBezTo>
                <a:cubicBezTo>
                  <a:pt x="36805" y="733171"/>
                  <a:pt x="32131" y="743103"/>
                  <a:pt x="29794" y="753618"/>
                </a:cubicBezTo>
                <a:cubicBezTo>
                  <a:pt x="35636" y="752450"/>
                  <a:pt x="41186" y="751866"/>
                  <a:pt x="46444" y="751866"/>
                </a:cubicBezTo>
                <a:cubicBezTo>
                  <a:pt x="51702" y="751866"/>
                  <a:pt x="57252" y="751282"/>
                  <a:pt x="63094" y="750113"/>
                </a:cubicBezTo>
                <a:cubicBezTo>
                  <a:pt x="79451" y="738429"/>
                  <a:pt x="94933" y="725577"/>
                  <a:pt x="109538" y="711556"/>
                </a:cubicBezTo>
                <a:cubicBezTo>
                  <a:pt x="124143" y="697535"/>
                  <a:pt x="137871" y="682930"/>
                  <a:pt x="150724" y="667741"/>
                </a:cubicBezTo>
                <a:cubicBezTo>
                  <a:pt x="164744" y="651383"/>
                  <a:pt x="178473" y="635318"/>
                  <a:pt x="191910" y="619544"/>
                </a:cubicBezTo>
                <a:cubicBezTo>
                  <a:pt x="205346" y="603771"/>
                  <a:pt x="218491" y="587706"/>
                  <a:pt x="231343" y="571348"/>
                </a:cubicBezTo>
                <a:cubicBezTo>
                  <a:pt x="254711" y="540970"/>
                  <a:pt x="276619" y="510007"/>
                  <a:pt x="297066" y="478460"/>
                </a:cubicBezTo>
                <a:cubicBezTo>
                  <a:pt x="317513" y="446913"/>
                  <a:pt x="335915" y="414198"/>
                  <a:pt x="352273" y="380315"/>
                </a:cubicBezTo>
                <a:cubicBezTo>
                  <a:pt x="365125" y="352273"/>
                  <a:pt x="375349" y="323063"/>
                  <a:pt x="382943" y="292685"/>
                </a:cubicBezTo>
                <a:cubicBezTo>
                  <a:pt x="390538" y="262306"/>
                  <a:pt x="394335" y="231344"/>
                  <a:pt x="394335" y="199797"/>
                </a:cubicBezTo>
                <a:cubicBezTo>
                  <a:pt x="394335" y="193955"/>
                  <a:pt x="394335" y="188405"/>
                  <a:pt x="394335" y="183147"/>
                </a:cubicBezTo>
                <a:cubicBezTo>
                  <a:pt x="394335" y="177889"/>
                  <a:pt x="393751" y="172339"/>
                  <a:pt x="392582" y="166497"/>
                </a:cubicBezTo>
                <a:cubicBezTo>
                  <a:pt x="390246" y="150140"/>
                  <a:pt x="386156" y="134659"/>
                  <a:pt x="380314" y="120054"/>
                </a:cubicBezTo>
                <a:cubicBezTo>
                  <a:pt x="374472" y="105449"/>
                  <a:pt x="365125" y="92888"/>
                  <a:pt x="352273" y="82373"/>
                </a:cubicBezTo>
                <a:cubicBezTo>
                  <a:pt x="338252" y="69520"/>
                  <a:pt x="320142" y="61341"/>
                  <a:pt x="297942" y="57836"/>
                </a:cubicBezTo>
                <a:close/>
                <a:moveTo>
                  <a:pt x="688086" y="40310"/>
                </a:moveTo>
                <a:cubicBezTo>
                  <a:pt x="664718" y="51994"/>
                  <a:pt x="646024" y="68352"/>
                  <a:pt x="632003" y="89383"/>
                </a:cubicBezTo>
                <a:cubicBezTo>
                  <a:pt x="617982" y="110414"/>
                  <a:pt x="606882" y="132614"/>
                  <a:pt x="598703" y="155982"/>
                </a:cubicBezTo>
                <a:cubicBezTo>
                  <a:pt x="589356" y="185192"/>
                  <a:pt x="581469" y="214986"/>
                  <a:pt x="575043" y="245364"/>
                </a:cubicBezTo>
                <a:cubicBezTo>
                  <a:pt x="568617" y="275743"/>
                  <a:pt x="563067" y="306121"/>
                  <a:pt x="558394" y="336500"/>
                </a:cubicBezTo>
                <a:cubicBezTo>
                  <a:pt x="549046" y="398425"/>
                  <a:pt x="545541" y="460934"/>
                  <a:pt x="547878" y="524028"/>
                </a:cubicBezTo>
                <a:cubicBezTo>
                  <a:pt x="549046" y="550901"/>
                  <a:pt x="552260" y="578358"/>
                  <a:pt x="557517" y="606400"/>
                </a:cubicBezTo>
                <a:cubicBezTo>
                  <a:pt x="562775" y="634442"/>
                  <a:pt x="574751" y="658978"/>
                  <a:pt x="593446" y="680009"/>
                </a:cubicBezTo>
                <a:cubicBezTo>
                  <a:pt x="609803" y="699872"/>
                  <a:pt x="629666" y="713309"/>
                  <a:pt x="653034" y="720319"/>
                </a:cubicBezTo>
                <a:cubicBezTo>
                  <a:pt x="663550" y="723824"/>
                  <a:pt x="674649" y="725577"/>
                  <a:pt x="686333" y="725577"/>
                </a:cubicBezTo>
                <a:cubicBezTo>
                  <a:pt x="668807" y="715061"/>
                  <a:pt x="653618" y="701333"/>
                  <a:pt x="640766" y="684391"/>
                </a:cubicBezTo>
                <a:cubicBezTo>
                  <a:pt x="627913" y="667449"/>
                  <a:pt x="618566" y="649047"/>
                  <a:pt x="612724" y="629184"/>
                </a:cubicBezTo>
                <a:cubicBezTo>
                  <a:pt x="603377" y="602311"/>
                  <a:pt x="598703" y="574269"/>
                  <a:pt x="598703" y="545059"/>
                </a:cubicBezTo>
                <a:cubicBezTo>
                  <a:pt x="598703" y="515849"/>
                  <a:pt x="599872" y="487223"/>
                  <a:pt x="602209" y="459182"/>
                </a:cubicBezTo>
                <a:cubicBezTo>
                  <a:pt x="603377" y="428803"/>
                  <a:pt x="605422" y="399009"/>
                  <a:pt x="608343" y="369799"/>
                </a:cubicBezTo>
                <a:cubicBezTo>
                  <a:pt x="611264" y="340589"/>
                  <a:pt x="615061" y="310795"/>
                  <a:pt x="619735" y="280416"/>
                </a:cubicBezTo>
                <a:cubicBezTo>
                  <a:pt x="622071" y="265227"/>
                  <a:pt x="624408" y="250330"/>
                  <a:pt x="626745" y="235725"/>
                </a:cubicBezTo>
                <a:cubicBezTo>
                  <a:pt x="629082" y="221120"/>
                  <a:pt x="631419" y="206223"/>
                  <a:pt x="633755" y="191034"/>
                </a:cubicBezTo>
                <a:cubicBezTo>
                  <a:pt x="636092" y="178181"/>
                  <a:pt x="638721" y="165329"/>
                  <a:pt x="641642" y="152477"/>
                </a:cubicBezTo>
                <a:cubicBezTo>
                  <a:pt x="644563" y="139624"/>
                  <a:pt x="647776" y="126772"/>
                  <a:pt x="651281" y="113919"/>
                </a:cubicBezTo>
                <a:cubicBezTo>
                  <a:pt x="658292" y="85878"/>
                  <a:pt x="670560" y="61341"/>
                  <a:pt x="688086" y="40310"/>
                </a:cubicBezTo>
                <a:close/>
                <a:moveTo>
                  <a:pt x="740664" y="31547"/>
                </a:moveTo>
                <a:cubicBezTo>
                  <a:pt x="720801" y="43231"/>
                  <a:pt x="705904" y="59005"/>
                  <a:pt x="695973" y="78867"/>
                </a:cubicBezTo>
                <a:cubicBezTo>
                  <a:pt x="686041" y="98730"/>
                  <a:pt x="678155" y="119761"/>
                  <a:pt x="672313" y="141961"/>
                </a:cubicBezTo>
                <a:cubicBezTo>
                  <a:pt x="647776" y="250622"/>
                  <a:pt x="633755" y="360452"/>
                  <a:pt x="630250" y="471450"/>
                </a:cubicBezTo>
                <a:cubicBezTo>
                  <a:pt x="627913" y="497155"/>
                  <a:pt x="627037" y="523444"/>
                  <a:pt x="627621" y="550317"/>
                </a:cubicBezTo>
                <a:cubicBezTo>
                  <a:pt x="628206" y="577190"/>
                  <a:pt x="633171" y="603479"/>
                  <a:pt x="642518" y="629184"/>
                </a:cubicBezTo>
                <a:cubicBezTo>
                  <a:pt x="649529" y="649047"/>
                  <a:pt x="660921" y="666865"/>
                  <a:pt x="676694" y="682638"/>
                </a:cubicBezTo>
                <a:cubicBezTo>
                  <a:pt x="692468" y="698411"/>
                  <a:pt x="710870" y="708635"/>
                  <a:pt x="731901" y="713309"/>
                </a:cubicBezTo>
                <a:cubicBezTo>
                  <a:pt x="734238" y="713309"/>
                  <a:pt x="735990" y="713893"/>
                  <a:pt x="737159" y="715061"/>
                </a:cubicBezTo>
                <a:cubicBezTo>
                  <a:pt x="761695" y="705714"/>
                  <a:pt x="783603" y="691109"/>
                  <a:pt x="802881" y="671246"/>
                </a:cubicBezTo>
                <a:cubicBezTo>
                  <a:pt x="822160" y="651383"/>
                  <a:pt x="838810" y="630352"/>
                  <a:pt x="852830" y="608153"/>
                </a:cubicBezTo>
                <a:cubicBezTo>
                  <a:pt x="883209" y="555575"/>
                  <a:pt x="899566" y="499491"/>
                  <a:pt x="901903" y="439903"/>
                </a:cubicBezTo>
                <a:cubicBezTo>
                  <a:pt x="904240" y="380315"/>
                  <a:pt x="901319" y="321310"/>
                  <a:pt x="893140" y="262890"/>
                </a:cubicBezTo>
                <a:cubicBezTo>
                  <a:pt x="888467" y="236017"/>
                  <a:pt x="882040" y="208560"/>
                  <a:pt x="873862" y="180518"/>
                </a:cubicBezTo>
                <a:cubicBezTo>
                  <a:pt x="865683" y="152477"/>
                  <a:pt x="853415" y="126772"/>
                  <a:pt x="837057" y="103404"/>
                </a:cubicBezTo>
                <a:cubicBezTo>
                  <a:pt x="825373" y="87046"/>
                  <a:pt x="811352" y="72441"/>
                  <a:pt x="794995" y="59589"/>
                </a:cubicBezTo>
                <a:cubicBezTo>
                  <a:pt x="778637" y="46736"/>
                  <a:pt x="760527" y="37389"/>
                  <a:pt x="740664" y="31547"/>
                </a:cubicBezTo>
                <a:close/>
                <a:moveTo>
                  <a:pt x="1224915" y="26289"/>
                </a:moveTo>
                <a:lnTo>
                  <a:pt x="1242441" y="26289"/>
                </a:lnTo>
                <a:cubicBezTo>
                  <a:pt x="1259967" y="28626"/>
                  <a:pt x="1277201" y="32716"/>
                  <a:pt x="1294143" y="38558"/>
                </a:cubicBezTo>
                <a:cubicBezTo>
                  <a:pt x="1311085" y="44400"/>
                  <a:pt x="1325982" y="53163"/>
                  <a:pt x="1338834" y="64847"/>
                </a:cubicBezTo>
                <a:cubicBezTo>
                  <a:pt x="1352855" y="77699"/>
                  <a:pt x="1363078" y="92888"/>
                  <a:pt x="1369505" y="110414"/>
                </a:cubicBezTo>
                <a:cubicBezTo>
                  <a:pt x="1375931" y="127940"/>
                  <a:pt x="1380312" y="146050"/>
                  <a:pt x="1382649" y="164745"/>
                </a:cubicBezTo>
                <a:cubicBezTo>
                  <a:pt x="1383818" y="170587"/>
                  <a:pt x="1384402" y="176721"/>
                  <a:pt x="1384402" y="183147"/>
                </a:cubicBezTo>
                <a:cubicBezTo>
                  <a:pt x="1384402" y="189573"/>
                  <a:pt x="1384402" y="195707"/>
                  <a:pt x="1384402" y="201549"/>
                </a:cubicBezTo>
                <a:cubicBezTo>
                  <a:pt x="1384402" y="235433"/>
                  <a:pt x="1380020" y="269025"/>
                  <a:pt x="1371257" y="302324"/>
                </a:cubicBezTo>
                <a:cubicBezTo>
                  <a:pt x="1362494" y="335623"/>
                  <a:pt x="1351102" y="367462"/>
                  <a:pt x="1337081" y="397841"/>
                </a:cubicBezTo>
                <a:cubicBezTo>
                  <a:pt x="1320724" y="435229"/>
                  <a:pt x="1300861" y="470866"/>
                  <a:pt x="1277493" y="504749"/>
                </a:cubicBezTo>
                <a:cubicBezTo>
                  <a:pt x="1254125" y="538633"/>
                  <a:pt x="1229589" y="571348"/>
                  <a:pt x="1203884" y="602895"/>
                </a:cubicBezTo>
                <a:cubicBezTo>
                  <a:pt x="1184021" y="626263"/>
                  <a:pt x="1164158" y="650215"/>
                  <a:pt x="1144295" y="674751"/>
                </a:cubicBezTo>
                <a:cubicBezTo>
                  <a:pt x="1124433" y="699288"/>
                  <a:pt x="1102817" y="722072"/>
                  <a:pt x="1079449" y="743103"/>
                </a:cubicBezTo>
                <a:cubicBezTo>
                  <a:pt x="1095807" y="740766"/>
                  <a:pt x="1111872" y="739013"/>
                  <a:pt x="1127646" y="737845"/>
                </a:cubicBezTo>
                <a:cubicBezTo>
                  <a:pt x="1143419" y="736677"/>
                  <a:pt x="1159485" y="736092"/>
                  <a:pt x="1175842" y="736092"/>
                </a:cubicBezTo>
                <a:cubicBezTo>
                  <a:pt x="1184021" y="736092"/>
                  <a:pt x="1192200" y="736384"/>
                  <a:pt x="1200379" y="736969"/>
                </a:cubicBezTo>
                <a:cubicBezTo>
                  <a:pt x="1208557" y="737553"/>
                  <a:pt x="1216736" y="737845"/>
                  <a:pt x="1224915" y="737845"/>
                </a:cubicBezTo>
                <a:cubicBezTo>
                  <a:pt x="1240104" y="739013"/>
                  <a:pt x="1255001" y="740182"/>
                  <a:pt x="1269606" y="741350"/>
                </a:cubicBezTo>
                <a:cubicBezTo>
                  <a:pt x="1284211" y="742519"/>
                  <a:pt x="1299108" y="743103"/>
                  <a:pt x="1314298" y="743103"/>
                </a:cubicBezTo>
                <a:cubicBezTo>
                  <a:pt x="1330655" y="743103"/>
                  <a:pt x="1347013" y="741934"/>
                  <a:pt x="1363370" y="739598"/>
                </a:cubicBezTo>
                <a:cubicBezTo>
                  <a:pt x="1379728" y="737261"/>
                  <a:pt x="1396086" y="733171"/>
                  <a:pt x="1412443" y="727329"/>
                </a:cubicBezTo>
                <a:cubicBezTo>
                  <a:pt x="1413612" y="727329"/>
                  <a:pt x="1414488" y="727037"/>
                  <a:pt x="1415072" y="726453"/>
                </a:cubicBezTo>
                <a:cubicBezTo>
                  <a:pt x="1415656" y="725869"/>
                  <a:pt x="1416533" y="725577"/>
                  <a:pt x="1417701" y="725577"/>
                </a:cubicBezTo>
                <a:cubicBezTo>
                  <a:pt x="1423543" y="725577"/>
                  <a:pt x="1427632" y="729082"/>
                  <a:pt x="1429969" y="736092"/>
                </a:cubicBezTo>
                <a:lnTo>
                  <a:pt x="1429969" y="739598"/>
                </a:lnTo>
                <a:cubicBezTo>
                  <a:pt x="1429969" y="745440"/>
                  <a:pt x="1427048" y="750113"/>
                  <a:pt x="1421206" y="753618"/>
                </a:cubicBezTo>
                <a:cubicBezTo>
                  <a:pt x="1402512" y="760629"/>
                  <a:pt x="1384110" y="765302"/>
                  <a:pt x="1365999" y="767639"/>
                </a:cubicBezTo>
                <a:cubicBezTo>
                  <a:pt x="1347889" y="769976"/>
                  <a:pt x="1328903" y="771144"/>
                  <a:pt x="1309040" y="771144"/>
                </a:cubicBezTo>
                <a:cubicBezTo>
                  <a:pt x="1296187" y="771144"/>
                  <a:pt x="1283335" y="770852"/>
                  <a:pt x="1270483" y="770268"/>
                </a:cubicBezTo>
                <a:cubicBezTo>
                  <a:pt x="1257630" y="769684"/>
                  <a:pt x="1244778" y="768808"/>
                  <a:pt x="1231925" y="767639"/>
                </a:cubicBezTo>
                <a:cubicBezTo>
                  <a:pt x="1220241" y="766471"/>
                  <a:pt x="1209142" y="765594"/>
                  <a:pt x="1198626" y="765010"/>
                </a:cubicBezTo>
                <a:cubicBezTo>
                  <a:pt x="1188110" y="764426"/>
                  <a:pt x="1177011" y="764134"/>
                  <a:pt x="1165327" y="764134"/>
                </a:cubicBezTo>
                <a:cubicBezTo>
                  <a:pt x="1123264" y="764134"/>
                  <a:pt x="1078865" y="768808"/>
                  <a:pt x="1032129" y="778155"/>
                </a:cubicBezTo>
                <a:lnTo>
                  <a:pt x="1026871" y="778155"/>
                </a:lnTo>
                <a:cubicBezTo>
                  <a:pt x="1017524" y="779323"/>
                  <a:pt x="1008761" y="780199"/>
                  <a:pt x="1000582" y="780784"/>
                </a:cubicBezTo>
                <a:cubicBezTo>
                  <a:pt x="992403" y="781368"/>
                  <a:pt x="984225" y="781660"/>
                  <a:pt x="976046" y="781660"/>
                </a:cubicBezTo>
                <a:cubicBezTo>
                  <a:pt x="966699" y="779323"/>
                  <a:pt x="962025" y="774650"/>
                  <a:pt x="962025" y="767639"/>
                </a:cubicBezTo>
                <a:cubicBezTo>
                  <a:pt x="962025" y="751282"/>
                  <a:pt x="966114" y="736677"/>
                  <a:pt x="974293" y="723824"/>
                </a:cubicBezTo>
                <a:cubicBezTo>
                  <a:pt x="982472" y="710972"/>
                  <a:pt x="991235" y="698119"/>
                  <a:pt x="1000582" y="685267"/>
                </a:cubicBezTo>
                <a:lnTo>
                  <a:pt x="1058418" y="611658"/>
                </a:lnTo>
                <a:cubicBezTo>
                  <a:pt x="1092302" y="569595"/>
                  <a:pt x="1125601" y="526365"/>
                  <a:pt x="1158316" y="481965"/>
                </a:cubicBezTo>
                <a:cubicBezTo>
                  <a:pt x="1191031" y="437566"/>
                  <a:pt x="1217905" y="389078"/>
                  <a:pt x="1238936" y="336500"/>
                </a:cubicBezTo>
                <a:cubicBezTo>
                  <a:pt x="1248283" y="311963"/>
                  <a:pt x="1256170" y="287135"/>
                  <a:pt x="1262596" y="262014"/>
                </a:cubicBezTo>
                <a:cubicBezTo>
                  <a:pt x="1269022" y="236894"/>
                  <a:pt x="1272819" y="210897"/>
                  <a:pt x="1273988" y="184023"/>
                </a:cubicBezTo>
                <a:lnTo>
                  <a:pt x="1273988" y="175260"/>
                </a:lnTo>
                <a:cubicBezTo>
                  <a:pt x="1273988" y="151892"/>
                  <a:pt x="1269898" y="129109"/>
                  <a:pt x="1261720" y="106909"/>
                </a:cubicBezTo>
                <a:cubicBezTo>
                  <a:pt x="1253541" y="84709"/>
                  <a:pt x="1237768" y="68936"/>
                  <a:pt x="1214399" y="59589"/>
                </a:cubicBezTo>
                <a:lnTo>
                  <a:pt x="1209142" y="54331"/>
                </a:lnTo>
                <a:cubicBezTo>
                  <a:pt x="1185774" y="56668"/>
                  <a:pt x="1163282" y="64847"/>
                  <a:pt x="1141666" y="78867"/>
                </a:cubicBezTo>
                <a:cubicBezTo>
                  <a:pt x="1120051" y="92888"/>
                  <a:pt x="1104570" y="111583"/>
                  <a:pt x="1095223" y="134951"/>
                </a:cubicBezTo>
                <a:cubicBezTo>
                  <a:pt x="1092886" y="141961"/>
                  <a:pt x="1088212" y="145466"/>
                  <a:pt x="1081202" y="145466"/>
                </a:cubicBezTo>
                <a:cubicBezTo>
                  <a:pt x="1071855" y="145466"/>
                  <a:pt x="1067181" y="141377"/>
                  <a:pt x="1067181" y="133198"/>
                </a:cubicBezTo>
                <a:cubicBezTo>
                  <a:pt x="1067181" y="132030"/>
                  <a:pt x="1067473" y="131153"/>
                  <a:pt x="1068057" y="130569"/>
                </a:cubicBezTo>
                <a:cubicBezTo>
                  <a:pt x="1068642" y="129985"/>
                  <a:pt x="1068934" y="129109"/>
                  <a:pt x="1068934" y="127940"/>
                </a:cubicBezTo>
                <a:cubicBezTo>
                  <a:pt x="1080618" y="95225"/>
                  <a:pt x="1101065" y="70104"/>
                  <a:pt x="1130275" y="52578"/>
                </a:cubicBezTo>
                <a:cubicBezTo>
                  <a:pt x="1159485" y="35052"/>
                  <a:pt x="1191031" y="26289"/>
                  <a:pt x="1224915" y="26289"/>
                </a:cubicBezTo>
                <a:close/>
                <a:moveTo>
                  <a:pt x="262890" y="26289"/>
                </a:moveTo>
                <a:lnTo>
                  <a:pt x="280416" y="26289"/>
                </a:lnTo>
                <a:cubicBezTo>
                  <a:pt x="297942" y="28626"/>
                  <a:pt x="315176" y="32716"/>
                  <a:pt x="332118" y="38558"/>
                </a:cubicBezTo>
                <a:cubicBezTo>
                  <a:pt x="349060" y="44400"/>
                  <a:pt x="363957" y="53163"/>
                  <a:pt x="376809" y="64847"/>
                </a:cubicBezTo>
                <a:cubicBezTo>
                  <a:pt x="390830" y="77699"/>
                  <a:pt x="401053" y="92888"/>
                  <a:pt x="407480" y="110414"/>
                </a:cubicBezTo>
                <a:cubicBezTo>
                  <a:pt x="413906" y="127940"/>
                  <a:pt x="418287" y="146050"/>
                  <a:pt x="420624" y="164745"/>
                </a:cubicBezTo>
                <a:cubicBezTo>
                  <a:pt x="421792" y="170587"/>
                  <a:pt x="422377" y="176721"/>
                  <a:pt x="422377" y="183147"/>
                </a:cubicBezTo>
                <a:cubicBezTo>
                  <a:pt x="422377" y="189573"/>
                  <a:pt x="422377" y="195707"/>
                  <a:pt x="422377" y="201549"/>
                </a:cubicBezTo>
                <a:cubicBezTo>
                  <a:pt x="422377" y="235433"/>
                  <a:pt x="417995" y="269025"/>
                  <a:pt x="409232" y="302324"/>
                </a:cubicBezTo>
                <a:cubicBezTo>
                  <a:pt x="400469" y="335623"/>
                  <a:pt x="389077" y="367462"/>
                  <a:pt x="375056" y="397841"/>
                </a:cubicBezTo>
                <a:cubicBezTo>
                  <a:pt x="358699" y="435229"/>
                  <a:pt x="338836" y="470866"/>
                  <a:pt x="315468" y="504749"/>
                </a:cubicBezTo>
                <a:cubicBezTo>
                  <a:pt x="292100" y="538633"/>
                  <a:pt x="267564" y="571348"/>
                  <a:pt x="241859" y="602895"/>
                </a:cubicBezTo>
                <a:cubicBezTo>
                  <a:pt x="221996" y="626263"/>
                  <a:pt x="202133" y="650215"/>
                  <a:pt x="182270" y="674751"/>
                </a:cubicBezTo>
                <a:cubicBezTo>
                  <a:pt x="162408" y="699288"/>
                  <a:pt x="140792" y="722072"/>
                  <a:pt x="117424" y="743103"/>
                </a:cubicBezTo>
                <a:cubicBezTo>
                  <a:pt x="133782" y="740766"/>
                  <a:pt x="149847" y="739013"/>
                  <a:pt x="165621" y="737845"/>
                </a:cubicBezTo>
                <a:cubicBezTo>
                  <a:pt x="181394" y="736677"/>
                  <a:pt x="197460" y="736092"/>
                  <a:pt x="213817" y="736092"/>
                </a:cubicBezTo>
                <a:cubicBezTo>
                  <a:pt x="221996" y="736092"/>
                  <a:pt x="230175" y="736384"/>
                  <a:pt x="238354" y="736969"/>
                </a:cubicBezTo>
                <a:cubicBezTo>
                  <a:pt x="246532" y="737553"/>
                  <a:pt x="254711" y="737845"/>
                  <a:pt x="262890" y="737845"/>
                </a:cubicBezTo>
                <a:cubicBezTo>
                  <a:pt x="278079" y="739013"/>
                  <a:pt x="292976" y="740182"/>
                  <a:pt x="307581" y="741350"/>
                </a:cubicBezTo>
                <a:cubicBezTo>
                  <a:pt x="322186" y="742519"/>
                  <a:pt x="337083" y="743103"/>
                  <a:pt x="352273" y="743103"/>
                </a:cubicBezTo>
                <a:cubicBezTo>
                  <a:pt x="368630" y="743103"/>
                  <a:pt x="384988" y="741934"/>
                  <a:pt x="401345" y="739598"/>
                </a:cubicBezTo>
                <a:cubicBezTo>
                  <a:pt x="417703" y="737261"/>
                  <a:pt x="434061" y="733171"/>
                  <a:pt x="450418" y="727329"/>
                </a:cubicBezTo>
                <a:cubicBezTo>
                  <a:pt x="451587" y="727329"/>
                  <a:pt x="452463" y="727037"/>
                  <a:pt x="453047" y="726453"/>
                </a:cubicBezTo>
                <a:cubicBezTo>
                  <a:pt x="453631" y="725869"/>
                  <a:pt x="454508" y="725577"/>
                  <a:pt x="455676" y="725577"/>
                </a:cubicBezTo>
                <a:cubicBezTo>
                  <a:pt x="461518" y="725577"/>
                  <a:pt x="465607" y="729082"/>
                  <a:pt x="467944" y="736092"/>
                </a:cubicBezTo>
                <a:lnTo>
                  <a:pt x="467944" y="739598"/>
                </a:lnTo>
                <a:cubicBezTo>
                  <a:pt x="467944" y="745440"/>
                  <a:pt x="465023" y="750113"/>
                  <a:pt x="459181" y="753618"/>
                </a:cubicBezTo>
                <a:cubicBezTo>
                  <a:pt x="440487" y="760629"/>
                  <a:pt x="422085" y="765302"/>
                  <a:pt x="403974" y="767639"/>
                </a:cubicBezTo>
                <a:cubicBezTo>
                  <a:pt x="385864" y="769976"/>
                  <a:pt x="366878" y="771144"/>
                  <a:pt x="347015" y="771144"/>
                </a:cubicBezTo>
                <a:cubicBezTo>
                  <a:pt x="334162" y="771144"/>
                  <a:pt x="321310" y="770852"/>
                  <a:pt x="308458" y="770268"/>
                </a:cubicBezTo>
                <a:cubicBezTo>
                  <a:pt x="295605" y="769684"/>
                  <a:pt x="282753" y="768808"/>
                  <a:pt x="269900" y="767639"/>
                </a:cubicBezTo>
                <a:cubicBezTo>
                  <a:pt x="258216" y="766471"/>
                  <a:pt x="247117" y="765594"/>
                  <a:pt x="236601" y="765010"/>
                </a:cubicBezTo>
                <a:cubicBezTo>
                  <a:pt x="226085" y="764426"/>
                  <a:pt x="214986" y="764134"/>
                  <a:pt x="203302" y="764134"/>
                </a:cubicBezTo>
                <a:cubicBezTo>
                  <a:pt x="161239" y="764134"/>
                  <a:pt x="116840" y="768808"/>
                  <a:pt x="70104" y="778155"/>
                </a:cubicBezTo>
                <a:lnTo>
                  <a:pt x="64846" y="778155"/>
                </a:lnTo>
                <a:cubicBezTo>
                  <a:pt x="55499" y="779323"/>
                  <a:pt x="46736" y="780199"/>
                  <a:pt x="38557" y="780784"/>
                </a:cubicBezTo>
                <a:cubicBezTo>
                  <a:pt x="30378" y="781368"/>
                  <a:pt x="22200" y="781660"/>
                  <a:pt x="14021" y="781660"/>
                </a:cubicBezTo>
                <a:cubicBezTo>
                  <a:pt x="4674" y="779323"/>
                  <a:pt x="0" y="774650"/>
                  <a:pt x="0" y="767639"/>
                </a:cubicBezTo>
                <a:cubicBezTo>
                  <a:pt x="0" y="751282"/>
                  <a:pt x="4089" y="736677"/>
                  <a:pt x="12268" y="723824"/>
                </a:cubicBezTo>
                <a:cubicBezTo>
                  <a:pt x="20447" y="710972"/>
                  <a:pt x="29210" y="698119"/>
                  <a:pt x="38557" y="685267"/>
                </a:cubicBezTo>
                <a:lnTo>
                  <a:pt x="96393" y="611658"/>
                </a:lnTo>
                <a:cubicBezTo>
                  <a:pt x="130277" y="569595"/>
                  <a:pt x="163576" y="526365"/>
                  <a:pt x="196291" y="481965"/>
                </a:cubicBezTo>
                <a:cubicBezTo>
                  <a:pt x="229006" y="437566"/>
                  <a:pt x="255880" y="389078"/>
                  <a:pt x="276911" y="336500"/>
                </a:cubicBezTo>
                <a:cubicBezTo>
                  <a:pt x="286258" y="311963"/>
                  <a:pt x="294145" y="287135"/>
                  <a:pt x="300571" y="262014"/>
                </a:cubicBezTo>
                <a:cubicBezTo>
                  <a:pt x="306997" y="236894"/>
                  <a:pt x="310794" y="210897"/>
                  <a:pt x="311963" y="184023"/>
                </a:cubicBezTo>
                <a:lnTo>
                  <a:pt x="311963" y="175260"/>
                </a:lnTo>
                <a:cubicBezTo>
                  <a:pt x="311963" y="151892"/>
                  <a:pt x="307873" y="129109"/>
                  <a:pt x="299695" y="106909"/>
                </a:cubicBezTo>
                <a:cubicBezTo>
                  <a:pt x="291516" y="84709"/>
                  <a:pt x="275742" y="68936"/>
                  <a:pt x="252374" y="59589"/>
                </a:cubicBezTo>
                <a:lnTo>
                  <a:pt x="247117" y="54331"/>
                </a:lnTo>
                <a:cubicBezTo>
                  <a:pt x="223749" y="56668"/>
                  <a:pt x="201257" y="64847"/>
                  <a:pt x="179642" y="78867"/>
                </a:cubicBezTo>
                <a:cubicBezTo>
                  <a:pt x="158026" y="92888"/>
                  <a:pt x="142545" y="111583"/>
                  <a:pt x="133198" y="134951"/>
                </a:cubicBezTo>
                <a:cubicBezTo>
                  <a:pt x="130861" y="141961"/>
                  <a:pt x="126187" y="145466"/>
                  <a:pt x="119177" y="145466"/>
                </a:cubicBezTo>
                <a:cubicBezTo>
                  <a:pt x="109830" y="145466"/>
                  <a:pt x="105156" y="141377"/>
                  <a:pt x="105156" y="133198"/>
                </a:cubicBezTo>
                <a:cubicBezTo>
                  <a:pt x="105156" y="132030"/>
                  <a:pt x="105448" y="131153"/>
                  <a:pt x="106032" y="130569"/>
                </a:cubicBezTo>
                <a:cubicBezTo>
                  <a:pt x="106617" y="129985"/>
                  <a:pt x="106909" y="129109"/>
                  <a:pt x="106909" y="127940"/>
                </a:cubicBezTo>
                <a:cubicBezTo>
                  <a:pt x="118593" y="95225"/>
                  <a:pt x="139040" y="70104"/>
                  <a:pt x="168250" y="52578"/>
                </a:cubicBezTo>
                <a:cubicBezTo>
                  <a:pt x="197460" y="35052"/>
                  <a:pt x="229006" y="26289"/>
                  <a:pt x="262890" y="26289"/>
                </a:cubicBezTo>
                <a:close/>
                <a:moveTo>
                  <a:pt x="1771040" y="22784"/>
                </a:moveTo>
                <a:cubicBezTo>
                  <a:pt x="1778051" y="22784"/>
                  <a:pt x="1787398" y="23953"/>
                  <a:pt x="1799082" y="26289"/>
                </a:cubicBezTo>
                <a:cubicBezTo>
                  <a:pt x="1829460" y="30963"/>
                  <a:pt x="1854873" y="44108"/>
                  <a:pt x="1875320" y="65723"/>
                </a:cubicBezTo>
                <a:cubicBezTo>
                  <a:pt x="1895767" y="87338"/>
                  <a:pt x="1910080" y="113335"/>
                  <a:pt x="1918259" y="143714"/>
                </a:cubicBezTo>
                <a:lnTo>
                  <a:pt x="1918259" y="148971"/>
                </a:lnTo>
                <a:cubicBezTo>
                  <a:pt x="1918259" y="157150"/>
                  <a:pt x="1913585" y="161240"/>
                  <a:pt x="1904238" y="161240"/>
                </a:cubicBezTo>
                <a:cubicBezTo>
                  <a:pt x="1897228" y="161240"/>
                  <a:pt x="1893138" y="157734"/>
                  <a:pt x="1891970" y="150724"/>
                </a:cubicBezTo>
                <a:cubicBezTo>
                  <a:pt x="1888465" y="135535"/>
                  <a:pt x="1882623" y="121514"/>
                  <a:pt x="1874444" y="108662"/>
                </a:cubicBezTo>
                <a:cubicBezTo>
                  <a:pt x="1854581" y="74778"/>
                  <a:pt x="1824203" y="56084"/>
                  <a:pt x="1783309" y="52578"/>
                </a:cubicBezTo>
                <a:lnTo>
                  <a:pt x="1778051" y="52578"/>
                </a:lnTo>
                <a:cubicBezTo>
                  <a:pt x="1765198" y="52578"/>
                  <a:pt x="1753807" y="56960"/>
                  <a:pt x="1743875" y="65723"/>
                </a:cubicBezTo>
                <a:cubicBezTo>
                  <a:pt x="1733944" y="74486"/>
                  <a:pt x="1725473" y="82957"/>
                  <a:pt x="1718462" y="91136"/>
                </a:cubicBezTo>
                <a:cubicBezTo>
                  <a:pt x="1709115" y="102820"/>
                  <a:pt x="1702105" y="115088"/>
                  <a:pt x="1697431" y="127940"/>
                </a:cubicBezTo>
                <a:cubicBezTo>
                  <a:pt x="1692758" y="140793"/>
                  <a:pt x="1688084" y="153645"/>
                  <a:pt x="1683410" y="166497"/>
                </a:cubicBezTo>
                <a:cubicBezTo>
                  <a:pt x="1670558" y="215570"/>
                  <a:pt x="1660042" y="264351"/>
                  <a:pt x="1651864" y="312840"/>
                </a:cubicBezTo>
                <a:cubicBezTo>
                  <a:pt x="1643685" y="361328"/>
                  <a:pt x="1637843" y="410109"/>
                  <a:pt x="1634338" y="459182"/>
                </a:cubicBezTo>
                <a:cubicBezTo>
                  <a:pt x="1644853" y="448666"/>
                  <a:pt x="1656829" y="439611"/>
                  <a:pt x="1670266" y="432016"/>
                </a:cubicBezTo>
                <a:cubicBezTo>
                  <a:pt x="1683703" y="424422"/>
                  <a:pt x="1697431" y="417703"/>
                  <a:pt x="1711452" y="411861"/>
                </a:cubicBezTo>
                <a:cubicBezTo>
                  <a:pt x="1733652" y="403683"/>
                  <a:pt x="1754683" y="399593"/>
                  <a:pt x="1774546" y="399593"/>
                </a:cubicBezTo>
                <a:cubicBezTo>
                  <a:pt x="1782724" y="399593"/>
                  <a:pt x="1792656" y="400762"/>
                  <a:pt x="1804340" y="403098"/>
                </a:cubicBezTo>
                <a:cubicBezTo>
                  <a:pt x="1831213" y="411277"/>
                  <a:pt x="1854873" y="425006"/>
                  <a:pt x="1875320" y="444284"/>
                </a:cubicBezTo>
                <a:cubicBezTo>
                  <a:pt x="1895767" y="463563"/>
                  <a:pt x="1910664" y="486639"/>
                  <a:pt x="1920011" y="513512"/>
                </a:cubicBezTo>
                <a:cubicBezTo>
                  <a:pt x="1925853" y="534543"/>
                  <a:pt x="1928774" y="554990"/>
                  <a:pt x="1928774" y="574853"/>
                </a:cubicBezTo>
                <a:cubicBezTo>
                  <a:pt x="1928774" y="607568"/>
                  <a:pt x="1922348" y="640284"/>
                  <a:pt x="1909496" y="672999"/>
                </a:cubicBezTo>
                <a:cubicBezTo>
                  <a:pt x="1898980" y="699872"/>
                  <a:pt x="1884083" y="724700"/>
                  <a:pt x="1864804" y="747484"/>
                </a:cubicBezTo>
                <a:cubicBezTo>
                  <a:pt x="1845526" y="770268"/>
                  <a:pt x="1821866" y="788086"/>
                  <a:pt x="1793824" y="800939"/>
                </a:cubicBezTo>
                <a:cubicBezTo>
                  <a:pt x="1766951" y="812623"/>
                  <a:pt x="1737741" y="818465"/>
                  <a:pt x="1706194" y="818465"/>
                </a:cubicBezTo>
                <a:cubicBezTo>
                  <a:pt x="1687500" y="818465"/>
                  <a:pt x="1669097" y="816128"/>
                  <a:pt x="1650987" y="811454"/>
                </a:cubicBezTo>
                <a:cubicBezTo>
                  <a:pt x="1632877" y="806781"/>
                  <a:pt x="1616227" y="798602"/>
                  <a:pt x="1601038" y="786918"/>
                </a:cubicBezTo>
                <a:cubicBezTo>
                  <a:pt x="1584681" y="774065"/>
                  <a:pt x="1570952" y="759168"/>
                  <a:pt x="1559852" y="742227"/>
                </a:cubicBezTo>
                <a:cubicBezTo>
                  <a:pt x="1548752" y="725285"/>
                  <a:pt x="1539697" y="707467"/>
                  <a:pt x="1532687" y="688772"/>
                </a:cubicBezTo>
                <a:cubicBezTo>
                  <a:pt x="1517498" y="650215"/>
                  <a:pt x="1508150" y="608737"/>
                  <a:pt x="1504645" y="564338"/>
                </a:cubicBezTo>
                <a:cubicBezTo>
                  <a:pt x="1503477" y="554990"/>
                  <a:pt x="1502893" y="546520"/>
                  <a:pt x="1502893" y="538925"/>
                </a:cubicBezTo>
                <a:cubicBezTo>
                  <a:pt x="1502893" y="531330"/>
                  <a:pt x="1502893" y="522859"/>
                  <a:pt x="1502893" y="513512"/>
                </a:cubicBezTo>
                <a:cubicBezTo>
                  <a:pt x="1502893" y="479629"/>
                  <a:pt x="1505814" y="446037"/>
                  <a:pt x="1511656" y="412738"/>
                </a:cubicBezTo>
                <a:cubicBezTo>
                  <a:pt x="1517498" y="379438"/>
                  <a:pt x="1525092" y="347015"/>
                  <a:pt x="1534439" y="315468"/>
                </a:cubicBezTo>
                <a:cubicBezTo>
                  <a:pt x="1540281" y="294437"/>
                  <a:pt x="1547292" y="273990"/>
                  <a:pt x="1555471" y="254127"/>
                </a:cubicBezTo>
                <a:cubicBezTo>
                  <a:pt x="1563649" y="234265"/>
                  <a:pt x="1572412" y="214402"/>
                  <a:pt x="1581760" y="194539"/>
                </a:cubicBezTo>
                <a:cubicBezTo>
                  <a:pt x="1591107" y="177013"/>
                  <a:pt x="1600746" y="159487"/>
                  <a:pt x="1610677" y="141961"/>
                </a:cubicBezTo>
                <a:cubicBezTo>
                  <a:pt x="1620609" y="124435"/>
                  <a:pt x="1632001" y="108077"/>
                  <a:pt x="1644853" y="92888"/>
                </a:cubicBezTo>
                <a:cubicBezTo>
                  <a:pt x="1655369" y="78867"/>
                  <a:pt x="1667929" y="66307"/>
                  <a:pt x="1682534" y="55207"/>
                </a:cubicBezTo>
                <a:cubicBezTo>
                  <a:pt x="1697139" y="44108"/>
                  <a:pt x="1712620" y="35637"/>
                  <a:pt x="1728978" y="29795"/>
                </a:cubicBezTo>
                <a:cubicBezTo>
                  <a:pt x="1735988" y="27458"/>
                  <a:pt x="1742999" y="25705"/>
                  <a:pt x="1750009" y="24537"/>
                </a:cubicBezTo>
                <a:cubicBezTo>
                  <a:pt x="1757020" y="23368"/>
                  <a:pt x="1764030" y="22784"/>
                  <a:pt x="1771040" y="22784"/>
                </a:cubicBezTo>
                <a:close/>
                <a:moveTo>
                  <a:pt x="721385" y="0"/>
                </a:moveTo>
                <a:cubicBezTo>
                  <a:pt x="731901" y="1169"/>
                  <a:pt x="744753" y="4090"/>
                  <a:pt x="759943" y="8763"/>
                </a:cubicBezTo>
                <a:cubicBezTo>
                  <a:pt x="786816" y="18111"/>
                  <a:pt x="810184" y="32716"/>
                  <a:pt x="830047" y="52578"/>
                </a:cubicBezTo>
                <a:cubicBezTo>
                  <a:pt x="849909" y="72441"/>
                  <a:pt x="866267" y="94641"/>
                  <a:pt x="879119" y="119177"/>
                </a:cubicBezTo>
                <a:cubicBezTo>
                  <a:pt x="894309" y="147219"/>
                  <a:pt x="904824" y="176721"/>
                  <a:pt x="910666" y="207684"/>
                </a:cubicBezTo>
                <a:cubicBezTo>
                  <a:pt x="916508" y="238646"/>
                  <a:pt x="921182" y="269317"/>
                  <a:pt x="924687" y="299695"/>
                </a:cubicBezTo>
                <a:cubicBezTo>
                  <a:pt x="928192" y="332410"/>
                  <a:pt x="930529" y="364833"/>
                  <a:pt x="931697" y="396964"/>
                </a:cubicBezTo>
                <a:cubicBezTo>
                  <a:pt x="932866" y="429095"/>
                  <a:pt x="930529" y="461518"/>
                  <a:pt x="924687" y="494234"/>
                </a:cubicBezTo>
                <a:cubicBezTo>
                  <a:pt x="918845" y="524612"/>
                  <a:pt x="909206" y="554406"/>
                  <a:pt x="895769" y="583616"/>
                </a:cubicBezTo>
                <a:cubicBezTo>
                  <a:pt x="882332" y="612826"/>
                  <a:pt x="865683" y="639699"/>
                  <a:pt x="845820" y="664236"/>
                </a:cubicBezTo>
                <a:cubicBezTo>
                  <a:pt x="827126" y="687604"/>
                  <a:pt x="804926" y="707467"/>
                  <a:pt x="779221" y="723824"/>
                </a:cubicBezTo>
                <a:cubicBezTo>
                  <a:pt x="753516" y="740182"/>
                  <a:pt x="725475" y="749529"/>
                  <a:pt x="695096" y="751866"/>
                </a:cubicBezTo>
                <a:cubicBezTo>
                  <a:pt x="664718" y="754203"/>
                  <a:pt x="637553" y="748068"/>
                  <a:pt x="613601" y="733464"/>
                </a:cubicBezTo>
                <a:cubicBezTo>
                  <a:pt x="589648" y="718858"/>
                  <a:pt x="570078" y="699288"/>
                  <a:pt x="554888" y="674751"/>
                </a:cubicBezTo>
                <a:cubicBezTo>
                  <a:pt x="538531" y="646710"/>
                  <a:pt x="528307" y="616623"/>
                  <a:pt x="524218" y="584492"/>
                </a:cubicBezTo>
                <a:cubicBezTo>
                  <a:pt x="520129" y="552362"/>
                  <a:pt x="518668" y="520523"/>
                  <a:pt x="519836" y="488976"/>
                </a:cubicBezTo>
                <a:cubicBezTo>
                  <a:pt x="519836" y="455092"/>
                  <a:pt x="521589" y="421209"/>
                  <a:pt x="525094" y="387325"/>
                </a:cubicBezTo>
                <a:cubicBezTo>
                  <a:pt x="528599" y="353441"/>
                  <a:pt x="533273" y="319558"/>
                  <a:pt x="539115" y="285674"/>
                </a:cubicBezTo>
                <a:cubicBezTo>
                  <a:pt x="544957" y="254127"/>
                  <a:pt x="551383" y="222289"/>
                  <a:pt x="558394" y="190158"/>
                </a:cubicBezTo>
                <a:cubicBezTo>
                  <a:pt x="565404" y="158027"/>
                  <a:pt x="576504" y="127940"/>
                  <a:pt x="591693" y="99899"/>
                </a:cubicBezTo>
                <a:cubicBezTo>
                  <a:pt x="604545" y="75362"/>
                  <a:pt x="621195" y="54623"/>
                  <a:pt x="641642" y="37681"/>
                </a:cubicBezTo>
                <a:cubicBezTo>
                  <a:pt x="662089" y="20740"/>
                  <a:pt x="685749" y="9348"/>
                  <a:pt x="712622" y="3506"/>
                </a:cubicBezTo>
                <a:cubicBezTo>
                  <a:pt x="714959" y="1169"/>
                  <a:pt x="717880" y="0"/>
                  <a:pt x="721385" y="0"/>
                </a:cubicBezTo>
                <a:close/>
              </a:path>
            </a:pathLst>
          </a:custGeom>
          <a:solidFill>
            <a:srgbClr val="F8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1361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3">
            <a:extLst>
              <a:ext uri="{28A0092B-C50C-407E-A947-70E740481C1C}">
                <a14:useLocalDpi xmlns:a14="http://schemas.microsoft.com/office/drawing/2010/main" val="0"/>
              </a:ext>
            </a:extLst>
          </a:blip>
          <a:srcRect t="7813" b="7813"/>
          <a:stretch/>
        </p:blipFill>
        <p:spPr>
          <a:xfrm>
            <a:off x="0" y="0"/>
            <a:ext cx="12192000" cy="6858000"/>
          </a:xfrm>
          <a:prstGeom prst="rect">
            <a:avLst/>
          </a:prstGeom>
        </p:spPr>
      </p:pic>
      <p:sp>
        <p:nvSpPr>
          <p:cNvPr id="3" name="Prostokąt 2"/>
          <p:cNvSpPr/>
          <p:nvPr/>
        </p:nvSpPr>
        <p:spPr>
          <a:xfrm>
            <a:off x="1" y="0"/>
            <a:ext cx="12192000" cy="6858000"/>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23"/>
          <p:cNvSpPr>
            <a:spLocks noEditPoints="1"/>
          </p:cNvSpPr>
          <p:nvPr/>
        </p:nvSpPr>
        <p:spPr bwMode="auto">
          <a:xfrm>
            <a:off x="7870738" y="889479"/>
            <a:ext cx="813172" cy="1413134"/>
          </a:xfrm>
          <a:custGeom>
            <a:avLst/>
            <a:gdLst>
              <a:gd name="T0" fmla="*/ 61 w 139"/>
              <a:gd name="T1" fmla="*/ 0 h 241"/>
              <a:gd name="T2" fmla="*/ 63 w 139"/>
              <a:gd name="T3" fmla="*/ 0 h 241"/>
              <a:gd name="T4" fmla="*/ 65 w 139"/>
              <a:gd name="T5" fmla="*/ 11 h 241"/>
              <a:gd name="T6" fmla="*/ 69 w 139"/>
              <a:gd name="T7" fmla="*/ 81 h 241"/>
              <a:gd name="T8" fmla="*/ 88 w 139"/>
              <a:gd name="T9" fmla="*/ 67 h 241"/>
              <a:gd name="T10" fmla="*/ 78 w 139"/>
              <a:gd name="T11" fmla="*/ 89 h 241"/>
              <a:gd name="T12" fmla="*/ 81 w 139"/>
              <a:gd name="T13" fmla="*/ 111 h 241"/>
              <a:gd name="T14" fmla="*/ 125 w 139"/>
              <a:gd name="T15" fmla="*/ 131 h 241"/>
              <a:gd name="T16" fmla="*/ 133 w 139"/>
              <a:gd name="T17" fmla="*/ 149 h 241"/>
              <a:gd name="T18" fmla="*/ 106 w 139"/>
              <a:gd name="T19" fmla="*/ 225 h 241"/>
              <a:gd name="T20" fmla="*/ 17 w 139"/>
              <a:gd name="T21" fmla="*/ 212 h 241"/>
              <a:gd name="T22" fmla="*/ 1 w 139"/>
              <a:gd name="T23" fmla="*/ 167 h 241"/>
              <a:gd name="T24" fmla="*/ 48 w 139"/>
              <a:gd name="T25" fmla="*/ 114 h 241"/>
              <a:gd name="T26" fmla="*/ 50 w 139"/>
              <a:gd name="T27" fmla="*/ 92 h 241"/>
              <a:gd name="T28" fmla="*/ 59 w 139"/>
              <a:gd name="T29" fmla="*/ 92 h 241"/>
              <a:gd name="T30" fmla="*/ 61 w 139"/>
              <a:gd name="T31" fmla="*/ 62 h 241"/>
              <a:gd name="T32" fmla="*/ 61 w 139"/>
              <a:gd name="T33" fmla="*/ 0 h 241"/>
              <a:gd name="T34" fmla="*/ 62 w 139"/>
              <a:gd name="T35" fmla="*/ 85 h 241"/>
              <a:gd name="T36" fmla="*/ 58 w 139"/>
              <a:gd name="T37" fmla="*/ 68 h 241"/>
              <a:gd name="T38" fmla="*/ 62 w 139"/>
              <a:gd name="T39" fmla="*/ 85 h 241"/>
              <a:gd name="T40" fmla="*/ 74 w 139"/>
              <a:gd name="T41" fmla="*/ 87 h 241"/>
              <a:gd name="T42" fmla="*/ 83 w 139"/>
              <a:gd name="T43" fmla="*/ 72 h 241"/>
              <a:gd name="T44" fmla="*/ 74 w 139"/>
              <a:gd name="T45" fmla="*/ 87 h 241"/>
              <a:gd name="T46" fmla="*/ 54 w 139"/>
              <a:gd name="T47" fmla="*/ 99 h 241"/>
              <a:gd name="T48" fmla="*/ 54 w 139"/>
              <a:gd name="T49" fmla="*/ 118 h 241"/>
              <a:gd name="T50" fmla="*/ 23 w 139"/>
              <a:gd name="T51" fmla="*/ 129 h 241"/>
              <a:gd name="T52" fmla="*/ 51 w 139"/>
              <a:gd name="T53" fmla="*/ 144 h 241"/>
              <a:gd name="T54" fmla="*/ 95 w 139"/>
              <a:gd name="T55" fmla="*/ 134 h 241"/>
              <a:gd name="T56" fmla="*/ 107 w 139"/>
              <a:gd name="T57" fmla="*/ 124 h 241"/>
              <a:gd name="T58" fmla="*/ 75 w 139"/>
              <a:gd name="T59" fmla="*/ 119 h 241"/>
              <a:gd name="T60" fmla="*/ 74 w 139"/>
              <a:gd name="T61" fmla="*/ 96 h 241"/>
              <a:gd name="T62" fmla="*/ 54 w 139"/>
              <a:gd name="T63" fmla="*/ 99 h 241"/>
              <a:gd name="T64" fmla="*/ 71 w 139"/>
              <a:gd name="T65" fmla="*/ 149 h 241"/>
              <a:gd name="T66" fmla="*/ 34 w 139"/>
              <a:gd name="T67" fmla="*/ 146 h 241"/>
              <a:gd name="T68" fmla="*/ 17 w 139"/>
              <a:gd name="T69" fmla="*/ 135 h 241"/>
              <a:gd name="T70" fmla="*/ 13 w 139"/>
              <a:gd name="T71" fmla="*/ 158 h 241"/>
              <a:gd name="T72" fmla="*/ 51 w 139"/>
              <a:gd name="T73" fmla="*/ 174 h 241"/>
              <a:gd name="T74" fmla="*/ 128 w 139"/>
              <a:gd name="T75" fmla="*/ 158 h 241"/>
              <a:gd name="T76" fmla="*/ 112 w 139"/>
              <a:gd name="T77" fmla="*/ 128 h 241"/>
              <a:gd name="T78" fmla="*/ 71 w 139"/>
              <a:gd name="T79" fmla="*/ 149 h 241"/>
              <a:gd name="T80" fmla="*/ 16 w 139"/>
              <a:gd name="T81" fmla="*/ 197 h 241"/>
              <a:gd name="T82" fmla="*/ 54 w 139"/>
              <a:gd name="T83" fmla="*/ 210 h 241"/>
              <a:gd name="T84" fmla="*/ 120 w 139"/>
              <a:gd name="T85" fmla="*/ 201 h 241"/>
              <a:gd name="T86" fmla="*/ 128 w 139"/>
              <a:gd name="T87" fmla="*/ 166 h 241"/>
              <a:gd name="T88" fmla="*/ 106 w 139"/>
              <a:gd name="T89" fmla="*/ 174 h 241"/>
              <a:gd name="T90" fmla="*/ 9 w 139"/>
              <a:gd name="T91" fmla="*/ 162 h 241"/>
              <a:gd name="T92" fmla="*/ 8 w 139"/>
              <a:gd name="T93" fmla="*/ 161 h 241"/>
              <a:gd name="T94" fmla="*/ 16 w 139"/>
              <a:gd name="T95" fmla="*/ 197 h 241"/>
              <a:gd name="T96" fmla="*/ 35 w 139"/>
              <a:gd name="T97" fmla="*/ 219 h 241"/>
              <a:gd name="T98" fmla="*/ 114 w 139"/>
              <a:gd name="T99" fmla="*/ 209 h 241"/>
              <a:gd name="T100" fmla="*/ 22 w 139"/>
              <a:gd name="T101" fmla="*/ 207 h 241"/>
              <a:gd name="T102" fmla="*/ 35 w 139"/>
              <a:gd name="T103" fmla="*/ 21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9" h="241">
                <a:moveTo>
                  <a:pt x="61" y="0"/>
                </a:moveTo>
                <a:cubicBezTo>
                  <a:pt x="62" y="0"/>
                  <a:pt x="62" y="0"/>
                  <a:pt x="63" y="0"/>
                </a:cubicBezTo>
                <a:cubicBezTo>
                  <a:pt x="68" y="1"/>
                  <a:pt x="65" y="7"/>
                  <a:pt x="65" y="11"/>
                </a:cubicBezTo>
                <a:cubicBezTo>
                  <a:pt x="65" y="30"/>
                  <a:pt x="66" y="60"/>
                  <a:pt x="69" y="81"/>
                </a:cubicBezTo>
                <a:cubicBezTo>
                  <a:pt x="73" y="74"/>
                  <a:pt x="76" y="66"/>
                  <a:pt x="88" y="67"/>
                </a:cubicBezTo>
                <a:cubicBezTo>
                  <a:pt x="95" y="78"/>
                  <a:pt x="85" y="86"/>
                  <a:pt x="78" y="89"/>
                </a:cubicBezTo>
                <a:cubicBezTo>
                  <a:pt x="84" y="92"/>
                  <a:pt x="80" y="102"/>
                  <a:pt x="81" y="111"/>
                </a:cubicBezTo>
                <a:cubicBezTo>
                  <a:pt x="99" y="110"/>
                  <a:pt x="115" y="121"/>
                  <a:pt x="125" y="131"/>
                </a:cubicBezTo>
                <a:cubicBezTo>
                  <a:pt x="128" y="134"/>
                  <a:pt x="132" y="143"/>
                  <a:pt x="133" y="149"/>
                </a:cubicBezTo>
                <a:cubicBezTo>
                  <a:pt x="139" y="180"/>
                  <a:pt x="129" y="210"/>
                  <a:pt x="106" y="225"/>
                </a:cubicBezTo>
                <a:cubicBezTo>
                  <a:pt x="79" y="241"/>
                  <a:pt x="35" y="232"/>
                  <a:pt x="17" y="212"/>
                </a:cubicBezTo>
                <a:cubicBezTo>
                  <a:pt x="8" y="201"/>
                  <a:pt x="0" y="185"/>
                  <a:pt x="1" y="167"/>
                </a:cubicBezTo>
                <a:cubicBezTo>
                  <a:pt x="1" y="140"/>
                  <a:pt x="19" y="112"/>
                  <a:pt x="48" y="114"/>
                </a:cubicBezTo>
                <a:cubicBezTo>
                  <a:pt x="49" y="109"/>
                  <a:pt x="48" y="99"/>
                  <a:pt x="50" y="92"/>
                </a:cubicBezTo>
                <a:cubicBezTo>
                  <a:pt x="56" y="92"/>
                  <a:pt x="56" y="94"/>
                  <a:pt x="59" y="92"/>
                </a:cubicBezTo>
                <a:cubicBezTo>
                  <a:pt x="55" y="87"/>
                  <a:pt x="42" y="63"/>
                  <a:pt x="61" y="62"/>
                </a:cubicBezTo>
                <a:cubicBezTo>
                  <a:pt x="60" y="43"/>
                  <a:pt x="60" y="22"/>
                  <a:pt x="61" y="0"/>
                </a:cubicBezTo>
                <a:close/>
                <a:moveTo>
                  <a:pt x="62" y="85"/>
                </a:moveTo>
                <a:cubicBezTo>
                  <a:pt x="61" y="79"/>
                  <a:pt x="64" y="69"/>
                  <a:pt x="58" y="68"/>
                </a:cubicBezTo>
                <a:cubicBezTo>
                  <a:pt x="54" y="73"/>
                  <a:pt x="59" y="81"/>
                  <a:pt x="62" y="85"/>
                </a:cubicBezTo>
                <a:close/>
                <a:moveTo>
                  <a:pt x="74" y="87"/>
                </a:moveTo>
                <a:cubicBezTo>
                  <a:pt x="76" y="82"/>
                  <a:pt x="87" y="81"/>
                  <a:pt x="83" y="72"/>
                </a:cubicBezTo>
                <a:cubicBezTo>
                  <a:pt x="80" y="77"/>
                  <a:pt x="72" y="81"/>
                  <a:pt x="74" y="87"/>
                </a:cubicBezTo>
                <a:close/>
                <a:moveTo>
                  <a:pt x="54" y="99"/>
                </a:moveTo>
                <a:cubicBezTo>
                  <a:pt x="53" y="105"/>
                  <a:pt x="57" y="111"/>
                  <a:pt x="54" y="118"/>
                </a:cubicBezTo>
                <a:cubicBezTo>
                  <a:pt x="42" y="119"/>
                  <a:pt x="29" y="120"/>
                  <a:pt x="23" y="129"/>
                </a:cubicBezTo>
                <a:cubicBezTo>
                  <a:pt x="28" y="137"/>
                  <a:pt x="41" y="142"/>
                  <a:pt x="51" y="144"/>
                </a:cubicBezTo>
                <a:cubicBezTo>
                  <a:pt x="70" y="146"/>
                  <a:pt x="82" y="140"/>
                  <a:pt x="95" y="134"/>
                </a:cubicBezTo>
                <a:cubicBezTo>
                  <a:pt x="100" y="131"/>
                  <a:pt x="107" y="129"/>
                  <a:pt x="107" y="124"/>
                </a:cubicBezTo>
                <a:cubicBezTo>
                  <a:pt x="101" y="117"/>
                  <a:pt x="83" y="118"/>
                  <a:pt x="75" y="119"/>
                </a:cubicBezTo>
                <a:cubicBezTo>
                  <a:pt x="73" y="116"/>
                  <a:pt x="77" y="102"/>
                  <a:pt x="74" y="96"/>
                </a:cubicBezTo>
                <a:cubicBezTo>
                  <a:pt x="69" y="98"/>
                  <a:pt x="59" y="96"/>
                  <a:pt x="54" y="99"/>
                </a:cubicBezTo>
                <a:close/>
                <a:moveTo>
                  <a:pt x="71" y="149"/>
                </a:moveTo>
                <a:cubicBezTo>
                  <a:pt x="55" y="151"/>
                  <a:pt x="44" y="147"/>
                  <a:pt x="34" y="146"/>
                </a:cubicBezTo>
                <a:cubicBezTo>
                  <a:pt x="29" y="143"/>
                  <a:pt x="22" y="135"/>
                  <a:pt x="17" y="135"/>
                </a:cubicBezTo>
                <a:cubicBezTo>
                  <a:pt x="14" y="143"/>
                  <a:pt x="6" y="151"/>
                  <a:pt x="13" y="158"/>
                </a:cubicBezTo>
                <a:cubicBezTo>
                  <a:pt x="20" y="166"/>
                  <a:pt x="37" y="173"/>
                  <a:pt x="51" y="174"/>
                </a:cubicBezTo>
                <a:cubicBezTo>
                  <a:pt x="79" y="177"/>
                  <a:pt x="114" y="168"/>
                  <a:pt x="128" y="158"/>
                </a:cubicBezTo>
                <a:cubicBezTo>
                  <a:pt x="128" y="143"/>
                  <a:pt x="121" y="134"/>
                  <a:pt x="112" y="128"/>
                </a:cubicBezTo>
                <a:cubicBezTo>
                  <a:pt x="110" y="138"/>
                  <a:pt x="82" y="147"/>
                  <a:pt x="71" y="149"/>
                </a:cubicBezTo>
                <a:close/>
                <a:moveTo>
                  <a:pt x="16" y="197"/>
                </a:moveTo>
                <a:cubicBezTo>
                  <a:pt x="25" y="203"/>
                  <a:pt x="39" y="208"/>
                  <a:pt x="54" y="210"/>
                </a:cubicBezTo>
                <a:cubicBezTo>
                  <a:pt x="82" y="213"/>
                  <a:pt x="103" y="208"/>
                  <a:pt x="120" y="201"/>
                </a:cubicBezTo>
                <a:cubicBezTo>
                  <a:pt x="125" y="191"/>
                  <a:pt x="126" y="180"/>
                  <a:pt x="128" y="166"/>
                </a:cubicBezTo>
                <a:cubicBezTo>
                  <a:pt x="121" y="168"/>
                  <a:pt x="113" y="172"/>
                  <a:pt x="106" y="174"/>
                </a:cubicBezTo>
                <a:cubicBezTo>
                  <a:pt x="72" y="183"/>
                  <a:pt x="29" y="183"/>
                  <a:pt x="9" y="162"/>
                </a:cubicBezTo>
                <a:cubicBezTo>
                  <a:pt x="9" y="162"/>
                  <a:pt x="8" y="161"/>
                  <a:pt x="8" y="161"/>
                </a:cubicBezTo>
                <a:cubicBezTo>
                  <a:pt x="6" y="177"/>
                  <a:pt x="11" y="187"/>
                  <a:pt x="16" y="197"/>
                </a:cubicBezTo>
                <a:close/>
                <a:moveTo>
                  <a:pt x="35" y="219"/>
                </a:moveTo>
                <a:cubicBezTo>
                  <a:pt x="61" y="231"/>
                  <a:pt x="102" y="230"/>
                  <a:pt x="114" y="209"/>
                </a:cubicBezTo>
                <a:cubicBezTo>
                  <a:pt x="88" y="221"/>
                  <a:pt x="47" y="219"/>
                  <a:pt x="22" y="207"/>
                </a:cubicBezTo>
                <a:cubicBezTo>
                  <a:pt x="25" y="213"/>
                  <a:pt x="29" y="215"/>
                  <a:pt x="35" y="2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26"/>
          <p:cNvSpPr>
            <a:spLocks noEditPoints="1"/>
          </p:cNvSpPr>
          <p:nvPr/>
        </p:nvSpPr>
        <p:spPr bwMode="auto">
          <a:xfrm>
            <a:off x="3575720" y="764709"/>
            <a:ext cx="818130" cy="1509823"/>
          </a:xfrm>
          <a:custGeom>
            <a:avLst/>
            <a:gdLst>
              <a:gd name="T0" fmla="*/ 76 w 140"/>
              <a:gd name="T1" fmla="*/ 0 h 258"/>
              <a:gd name="T2" fmla="*/ 80 w 140"/>
              <a:gd name="T3" fmla="*/ 101 h 258"/>
              <a:gd name="T4" fmla="*/ 102 w 140"/>
              <a:gd name="T5" fmla="*/ 105 h 258"/>
              <a:gd name="T6" fmla="*/ 88 w 140"/>
              <a:gd name="T7" fmla="*/ 120 h 258"/>
              <a:gd name="T8" fmla="*/ 102 w 140"/>
              <a:gd name="T9" fmla="*/ 134 h 258"/>
              <a:gd name="T10" fmla="*/ 136 w 140"/>
              <a:gd name="T11" fmla="*/ 178 h 258"/>
              <a:gd name="T12" fmla="*/ 71 w 140"/>
              <a:gd name="T13" fmla="*/ 255 h 258"/>
              <a:gd name="T14" fmla="*/ 11 w 140"/>
              <a:gd name="T15" fmla="*/ 217 h 258"/>
              <a:gd name="T16" fmla="*/ 53 w 140"/>
              <a:gd name="T17" fmla="*/ 131 h 258"/>
              <a:gd name="T18" fmla="*/ 61 w 140"/>
              <a:gd name="T19" fmla="*/ 119 h 258"/>
              <a:gd name="T20" fmla="*/ 60 w 140"/>
              <a:gd name="T21" fmla="*/ 93 h 258"/>
              <a:gd name="T22" fmla="*/ 74 w 140"/>
              <a:gd name="T23" fmla="*/ 0 h 258"/>
              <a:gd name="T24" fmla="*/ 103 w 140"/>
              <a:gd name="T25" fmla="*/ 86 h 258"/>
              <a:gd name="T26" fmla="*/ 99 w 140"/>
              <a:gd name="T27" fmla="*/ 102 h 258"/>
              <a:gd name="T28" fmla="*/ 72 w 140"/>
              <a:gd name="T29" fmla="*/ 92 h 258"/>
              <a:gd name="T30" fmla="*/ 68 w 140"/>
              <a:gd name="T31" fmla="*/ 121 h 258"/>
              <a:gd name="T32" fmla="*/ 57 w 140"/>
              <a:gd name="T33" fmla="*/ 135 h 258"/>
              <a:gd name="T34" fmla="*/ 44 w 140"/>
              <a:gd name="T35" fmla="*/ 141 h 258"/>
              <a:gd name="T36" fmla="*/ 29 w 140"/>
              <a:gd name="T37" fmla="*/ 231 h 258"/>
              <a:gd name="T38" fmla="*/ 101 w 140"/>
              <a:gd name="T39" fmla="*/ 246 h 258"/>
              <a:gd name="T40" fmla="*/ 98 w 140"/>
              <a:gd name="T41" fmla="*/ 139 h 258"/>
              <a:gd name="T42" fmla="*/ 83 w 140"/>
              <a:gd name="T43" fmla="*/ 122 h 258"/>
              <a:gd name="T44" fmla="*/ 51 w 140"/>
              <a:gd name="T45" fmla="*/ 174 h 258"/>
              <a:gd name="T46" fmla="*/ 51 w 140"/>
              <a:gd name="T47" fmla="*/ 174 h 258"/>
              <a:gd name="T48" fmla="*/ 110 w 140"/>
              <a:gd name="T49" fmla="*/ 166 h 258"/>
              <a:gd name="T50" fmla="*/ 105 w 140"/>
              <a:gd name="T51" fmla="*/ 167 h 258"/>
              <a:gd name="T52" fmla="*/ 81 w 140"/>
              <a:gd name="T53" fmla="*/ 181 h 258"/>
              <a:gd name="T54" fmla="*/ 81 w 140"/>
              <a:gd name="T55" fmla="*/ 167 h 258"/>
              <a:gd name="T56" fmla="*/ 110 w 140"/>
              <a:gd name="T57" fmla="*/ 201 h 258"/>
              <a:gd name="T58" fmla="*/ 103 w 140"/>
              <a:gd name="T59" fmla="*/ 192 h 258"/>
              <a:gd name="T60" fmla="*/ 26 w 140"/>
              <a:gd name="T61" fmla="*/ 188 h 258"/>
              <a:gd name="T62" fmla="*/ 52 w 140"/>
              <a:gd name="T63" fmla="*/ 208 h 258"/>
              <a:gd name="T64" fmla="*/ 45 w 140"/>
              <a:gd name="T65" fmla="*/ 208 h 258"/>
              <a:gd name="T66" fmla="*/ 73 w 140"/>
              <a:gd name="T67" fmla="*/ 217 h 258"/>
              <a:gd name="T68" fmla="*/ 81 w 140"/>
              <a:gd name="T69" fmla="*/ 208 h 258"/>
              <a:gd name="T70" fmla="*/ 93 w 140"/>
              <a:gd name="T71" fmla="*/ 236 h 258"/>
              <a:gd name="T72" fmla="*/ 93 w 140"/>
              <a:gd name="T73" fmla="*/ 236 h 258"/>
              <a:gd name="T74" fmla="*/ 61 w 140"/>
              <a:gd name="T75" fmla="*/ 2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258">
                <a:moveTo>
                  <a:pt x="74" y="0"/>
                </a:moveTo>
                <a:cubicBezTo>
                  <a:pt x="74" y="0"/>
                  <a:pt x="75" y="0"/>
                  <a:pt x="76" y="0"/>
                </a:cubicBezTo>
                <a:cubicBezTo>
                  <a:pt x="81" y="4"/>
                  <a:pt x="78" y="13"/>
                  <a:pt x="79" y="20"/>
                </a:cubicBezTo>
                <a:cubicBezTo>
                  <a:pt x="80" y="41"/>
                  <a:pt x="79" y="76"/>
                  <a:pt x="80" y="101"/>
                </a:cubicBezTo>
                <a:cubicBezTo>
                  <a:pt x="85" y="91"/>
                  <a:pt x="95" y="72"/>
                  <a:pt x="109" y="84"/>
                </a:cubicBezTo>
                <a:cubicBezTo>
                  <a:pt x="111" y="95"/>
                  <a:pt x="107" y="99"/>
                  <a:pt x="102" y="105"/>
                </a:cubicBezTo>
                <a:cubicBezTo>
                  <a:pt x="95" y="107"/>
                  <a:pt x="90" y="113"/>
                  <a:pt x="83" y="116"/>
                </a:cubicBezTo>
                <a:cubicBezTo>
                  <a:pt x="83" y="119"/>
                  <a:pt x="87" y="118"/>
                  <a:pt x="88" y="120"/>
                </a:cubicBezTo>
                <a:cubicBezTo>
                  <a:pt x="89" y="125"/>
                  <a:pt x="86" y="127"/>
                  <a:pt x="88" y="129"/>
                </a:cubicBezTo>
                <a:cubicBezTo>
                  <a:pt x="92" y="132"/>
                  <a:pt x="96" y="134"/>
                  <a:pt x="102" y="134"/>
                </a:cubicBezTo>
                <a:cubicBezTo>
                  <a:pt x="107" y="138"/>
                  <a:pt x="111" y="141"/>
                  <a:pt x="115" y="144"/>
                </a:cubicBezTo>
                <a:cubicBezTo>
                  <a:pt x="124" y="151"/>
                  <a:pt x="134" y="162"/>
                  <a:pt x="136" y="178"/>
                </a:cubicBezTo>
                <a:cubicBezTo>
                  <a:pt x="139" y="199"/>
                  <a:pt x="131" y="223"/>
                  <a:pt x="121" y="237"/>
                </a:cubicBezTo>
                <a:cubicBezTo>
                  <a:pt x="109" y="248"/>
                  <a:pt x="92" y="258"/>
                  <a:pt x="71" y="255"/>
                </a:cubicBezTo>
                <a:cubicBezTo>
                  <a:pt x="59" y="254"/>
                  <a:pt x="48" y="250"/>
                  <a:pt x="38" y="244"/>
                </a:cubicBezTo>
                <a:cubicBezTo>
                  <a:pt x="26" y="237"/>
                  <a:pt x="18" y="229"/>
                  <a:pt x="11" y="217"/>
                </a:cubicBezTo>
                <a:cubicBezTo>
                  <a:pt x="0" y="196"/>
                  <a:pt x="10" y="166"/>
                  <a:pt x="21" y="151"/>
                </a:cubicBezTo>
                <a:cubicBezTo>
                  <a:pt x="29" y="141"/>
                  <a:pt x="43" y="138"/>
                  <a:pt x="53" y="131"/>
                </a:cubicBezTo>
                <a:cubicBezTo>
                  <a:pt x="56" y="131"/>
                  <a:pt x="58" y="130"/>
                  <a:pt x="61" y="131"/>
                </a:cubicBezTo>
                <a:cubicBezTo>
                  <a:pt x="61" y="127"/>
                  <a:pt x="62" y="124"/>
                  <a:pt x="61" y="119"/>
                </a:cubicBezTo>
                <a:cubicBezTo>
                  <a:pt x="64" y="119"/>
                  <a:pt x="65" y="114"/>
                  <a:pt x="69" y="117"/>
                </a:cubicBezTo>
                <a:cubicBezTo>
                  <a:pt x="64" y="110"/>
                  <a:pt x="60" y="103"/>
                  <a:pt x="60" y="93"/>
                </a:cubicBezTo>
                <a:cubicBezTo>
                  <a:pt x="63" y="88"/>
                  <a:pt x="70" y="86"/>
                  <a:pt x="75" y="87"/>
                </a:cubicBezTo>
                <a:cubicBezTo>
                  <a:pt x="75" y="61"/>
                  <a:pt x="74" y="27"/>
                  <a:pt x="74" y="0"/>
                </a:cubicBezTo>
                <a:close/>
                <a:moveTo>
                  <a:pt x="99" y="102"/>
                </a:moveTo>
                <a:cubicBezTo>
                  <a:pt x="101" y="97"/>
                  <a:pt x="105" y="93"/>
                  <a:pt x="103" y="86"/>
                </a:cubicBezTo>
                <a:cubicBezTo>
                  <a:pt x="92" y="84"/>
                  <a:pt x="84" y="101"/>
                  <a:pt x="84" y="111"/>
                </a:cubicBezTo>
                <a:cubicBezTo>
                  <a:pt x="89" y="108"/>
                  <a:pt x="92" y="103"/>
                  <a:pt x="99" y="102"/>
                </a:cubicBezTo>
                <a:close/>
                <a:moveTo>
                  <a:pt x="74" y="114"/>
                </a:moveTo>
                <a:cubicBezTo>
                  <a:pt x="73" y="106"/>
                  <a:pt x="75" y="96"/>
                  <a:pt x="72" y="92"/>
                </a:cubicBezTo>
                <a:cubicBezTo>
                  <a:pt x="60" y="93"/>
                  <a:pt x="69" y="110"/>
                  <a:pt x="74" y="114"/>
                </a:cubicBezTo>
                <a:close/>
                <a:moveTo>
                  <a:pt x="68" y="121"/>
                </a:moveTo>
                <a:cubicBezTo>
                  <a:pt x="67" y="129"/>
                  <a:pt x="69" y="134"/>
                  <a:pt x="66" y="137"/>
                </a:cubicBezTo>
                <a:cubicBezTo>
                  <a:pt x="62" y="137"/>
                  <a:pt x="60" y="136"/>
                  <a:pt x="57" y="135"/>
                </a:cubicBezTo>
                <a:cubicBezTo>
                  <a:pt x="54" y="136"/>
                  <a:pt x="55" y="140"/>
                  <a:pt x="52" y="141"/>
                </a:cubicBezTo>
                <a:cubicBezTo>
                  <a:pt x="49" y="140"/>
                  <a:pt x="48" y="141"/>
                  <a:pt x="44" y="141"/>
                </a:cubicBezTo>
                <a:cubicBezTo>
                  <a:pt x="27" y="151"/>
                  <a:pt x="15" y="167"/>
                  <a:pt x="12" y="188"/>
                </a:cubicBezTo>
                <a:cubicBezTo>
                  <a:pt x="10" y="209"/>
                  <a:pt x="20" y="221"/>
                  <a:pt x="29" y="231"/>
                </a:cubicBezTo>
                <a:cubicBezTo>
                  <a:pt x="40" y="242"/>
                  <a:pt x="49" y="245"/>
                  <a:pt x="67" y="248"/>
                </a:cubicBezTo>
                <a:cubicBezTo>
                  <a:pt x="80" y="251"/>
                  <a:pt x="89" y="250"/>
                  <a:pt x="101" y="246"/>
                </a:cubicBezTo>
                <a:cubicBezTo>
                  <a:pt x="127" y="235"/>
                  <a:pt x="140" y="189"/>
                  <a:pt x="123" y="159"/>
                </a:cubicBezTo>
                <a:cubicBezTo>
                  <a:pt x="116" y="152"/>
                  <a:pt x="108" y="143"/>
                  <a:pt x="98" y="139"/>
                </a:cubicBezTo>
                <a:cubicBezTo>
                  <a:pt x="92" y="137"/>
                  <a:pt x="86" y="139"/>
                  <a:pt x="82" y="136"/>
                </a:cubicBezTo>
                <a:cubicBezTo>
                  <a:pt x="82" y="132"/>
                  <a:pt x="81" y="125"/>
                  <a:pt x="83" y="122"/>
                </a:cubicBezTo>
                <a:cubicBezTo>
                  <a:pt x="76" y="121"/>
                  <a:pt x="74" y="120"/>
                  <a:pt x="68" y="121"/>
                </a:cubicBezTo>
                <a:close/>
                <a:moveTo>
                  <a:pt x="51" y="174"/>
                </a:moveTo>
                <a:cubicBezTo>
                  <a:pt x="56" y="171"/>
                  <a:pt x="59" y="163"/>
                  <a:pt x="56" y="156"/>
                </a:cubicBezTo>
                <a:cubicBezTo>
                  <a:pt x="46" y="148"/>
                  <a:pt x="36" y="174"/>
                  <a:pt x="51" y="174"/>
                </a:cubicBezTo>
                <a:close/>
                <a:moveTo>
                  <a:pt x="105" y="167"/>
                </a:moveTo>
                <a:cubicBezTo>
                  <a:pt x="108" y="167"/>
                  <a:pt x="108" y="165"/>
                  <a:pt x="110" y="166"/>
                </a:cubicBezTo>
                <a:cubicBezTo>
                  <a:pt x="112" y="163"/>
                  <a:pt x="113" y="158"/>
                  <a:pt x="110" y="155"/>
                </a:cubicBezTo>
                <a:cubicBezTo>
                  <a:pt x="103" y="153"/>
                  <a:pt x="104" y="163"/>
                  <a:pt x="105" y="167"/>
                </a:cubicBezTo>
                <a:close/>
                <a:moveTo>
                  <a:pt x="81" y="167"/>
                </a:moveTo>
                <a:cubicBezTo>
                  <a:pt x="78" y="171"/>
                  <a:pt x="79" y="176"/>
                  <a:pt x="81" y="181"/>
                </a:cubicBezTo>
                <a:cubicBezTo>
                  <a:pt x="89" y="182"/>
                  <a:pt x="91" y="176"/>
                  <a:pt x="92" y="168"/>
                </a:cubicBezTo>
                <a:cubicBezTo>
                  <a:pt x="89" y="165"/>
                  <a:pt x="85" y="167"/>
                  <a:pt x="81" y="167"/>
                </a:cubicBezTo>
                <a:close/>
                <a:moveTo>
                  <a:pt x="103" y="192"/>
                </a:moveTo>
                <a:cubicBezTo>
                  <a:pt x="104" y="197"/>
                  <a:pt x="106" y="200"/>
                  <a:pt x="110" y="201"/>
                </a:cubicBezTo>
                <a:cubicBezTo>
                  <a:pt x="115" y="199"/>
                  <a:pt x="117" y="195"/>
                  <a:pt x="117" y="190"/>
                </a:cubicBezTo>
                <a:cubicBezTo>
                  <a:pt x="111" y="184"/>
                  <a:pt x="110" y="191"/>
                  <a:pt x="103" y="192"/>
                </a:cubicBezTo>
                <a:close/>
                <a:moveTo>
                  <a:pt x="21" y="201"/>
                </a:moveTo>
                <a:cubicBezTo>
                  <a:pt x="27" y="201"/>
                  <a:pt x="29" y="193"/>
                  <a:pt x="26" y="188"/>
                </a:cubicBezTo>
                <a:cubicBezTo>
                  <a:pt x="19" y="186"/>
                  <a:pt x="18" y="198"/>
                  <a:pt x="21" y="201"/>
                </a:cubicBezTo>
                <a:close/>
                <a:moveTo>
                  <a:pt x="52" y="208"/>
                </a:moveTo>
                <a:cubicBezTo>
                  <a:pt x="62" y="199"/>
                  <a:pt x="51" y="187"/>
                  <a:pt x="43" y="197"/>
                </a:cubicBezTo>
                <a:cubicBezTo>
                  <a:pt x="43" y="201"/>
                  <a:pt x="42" y="206"/>
                  <a:pt x="45" y="208"/>
                </a:cubicBezTo>
                <a:cubicBezTo>
                  <a:pt x="47" y="208"/>
                  <a:pt x="50" y="208"/>
                  <a:pt x="52" y="208"/>
                </a:cubicBezTo>
                <a:close/>
                <a:moveTo>
                  <a:pt x="73" y="217"/>
                </a:moveTo>
                <a:cubicBezTo>
                  <a:pt x="75" y="219"/>
                  <a:pt x="81" y="217"/>
                  <a:pt x="83" y="216"/>
                </a:cubicBezTo>
                <a:cubicBezTo>
                  <a:pt x="83" y="213"/>
                  <a:pt x="85" y="209"/>
                  <a:pt x="81" y="208"/>
                </a:cubicBezTo>
                <a:cubicBezTo>
                  <a:pt x="78" y="207"/>
                  <a:pt x="71" y="210"/>
                  <a:pt x="73" y="217"/>
                </a:cubicBezTo>
                <a:close/>
                <a:moveTo>
                  <a:pt x="93" y="236"/>
                </a:moveTo>
                <a:cubicBezTo>
                  <a:pt x="98" y="236"/>
                  <a:pt x="100" y="233"/>
                  <a:pt x="100" y="228"/>
                </a:cubicBezTo>
                <a:cubicBezTo>
                  <a:pt x="94" y="224"/>
                  <a:pt x="89" y="231"/>
                  <a:pt x="93" y="236"/>
                </a:cubicBezTo>
                <a:close/>
                <a:moveTo>
                  <a:pt x="52" y="237"/>
                </a:moveTo>
                <a:cubicBezTo>
                  <a:pt x="57" y="240"/>
                  <a:pt x="62" y="235"/>
                  <a:pt x="61" y="229"/>
                </a:cubicBezTo>
                <a:cubicBezTo>
                  <a:pt x="55" y="225"/>
                  <a:pt x="51" y="234"/>
                  <a:pt x="52" y="2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 name="Grupa 5"/>
          <p:cNvGrpSpPr/>
          <p:nvPr/>
        </p:nvGrpSpPr>
        <p:grpSpPr>
          <a:xfrm>
            <a:off x="5356566" y="812758"/>
            <a:ext cx="1334857" cy="1736222"/>
            <a:chOff x="6693527" y="2103256"/>
            <a:chExt cx="1437645" cy="1869916"/>
          </a:xfrm>
          <a:solidFill>
            <a:schemeClr val="bg1"/>
          </a:solidFill>
        </p:grpSpPr>
        <p:sp>
          <p:nvSpPr>
            <p:cNvPr id="7" name="Freeform 25"/>
            <p:cNvSpPr>
              <a:spLocks noEditPoints="1"/>
            </p:cNvSpPr>
            <p:nvPr/>
          </p:nvSpPr>
          <p:spPr bwMode="auto">
            <a:xfrm rot="451023">
              <a:off x="6693527" y="2103256"/>
              <a:ext cx="654571" cy="1652866"/>
            </a:xfrm>
            <a:custGeom>
              <a:avLst/>
              <a:gdLst>
                <a:gd name="T0" fmla="*/ 85 w 93"/>
                <a:gd name="T1" fmla="*/ 16 h 234"/>
                <a:gd name="T2" fmla="*/ 67 w 93"/>
                <a:gd name="T3" fmla="*/ 113 h 234"/>
                <a:gd name="T4" fmla="*/ 66 w 93"/>
                <a:gd name="T5" fmla="*/ 176 h 234"/>
                <a:gd name="T6" fmla="*/ 92 w 93"/>
                <a:gd name="T7" fmla="*/ 199 h 234"/>
                <a:gd name="T8" fmla="*/ 85 w 93"/>
                <a:gd name="T9" fmla="*/ 213 h 234"/>
                <a:gd name="T10" fmla="*/ 31 w 93"/>
                <a:gd name="T11" fmla="*/ 180 h 234"/>
                <a:gd name="T12" fmla="*/ 53 w 93"/>
                <a:gd name="T13" fmla="*/ 176 h 234"/>
                <a:gd name="T14" fmla="*/ 51 w 93"/>
                <a:gd name="T15" fmla="*/ 113 h 234"/>
                <a:gd name="T16" fmla="*/ 38 w 93"/>
                <a:gd name="T17" fmla="*/ 92 h 234"/>
                <a:gd name="T18" fmla="*/ 37 w 93"/>
                <a:gd name="T19" fmla="*/ 74 h 234"/>
                <a:gd name="T20" fmla="*/ 36 w 93"/>
                <a:gd name="T21" fmla="*/ 27 h 234"/>
                <a:gd name="T22" fmla="*/ 36 w 93"/>
                <a:gd name="T23" fmla="*/ 11 h 234"/>
                <a:gd name="T24" fmla="*/ 85 w 93"/>
                <a:gd name="T25" fmla="*/ 16 h 234"/>
                <a:gd name="T26" fmla="*/ 42 w 93"/>
                <a:gd name="T27" fmla="*/ 14 h 234"/>
                <a:gd name="T28" fmla="*/ 44 w 93"/>
                <a:gd name="T29" fmla="*/ 22 h 234"/>
                <a:gd name="T30" fmla="*/ 57 w 93"/>
                <a:gd name="T31" fmla="*/ 26 h 234"/>
                <a:gd name="T32" fmla="*/ 78 w 93"/>
                <a:gd name="T33" fmla="*/ 17 h 234"/>
                <a:gd name="T34" fmla="*/ 42 w 93"/>
                <a:gd name="T35" fmla="*/ 14 h 234"/>
                <a:gd name="T36" fmla="*/ 58 w 93"/>
                <a:gd name="T37" fmla="*/ 109 h 234"/>
                <a:gd name="T38" fmla="*/ 74 w 93"/>
                <a:gd name="T39" fmla="*/ 89 h 234"/>
                <a:gd name="T40" fmla="*/ 76 w 93"/>
                <a:gd name="T41" fmla="*/ 28 h 234"/>
                <a:gd name="T42" fmla="*/ 41 w 93"/>
                <a:gd name="T43" fmla="*/ 26 h 234"/>
                <a:gd name="T44" fmla="*/ 58 w 93"/>
                <a:gd name="T45" fmla="*/ 109 h 234"/>
                <a:gd name="T46" fmla="*/ 57 w 93"/>
                <a:gd name="T47" fmla="*/ 114 h 234"/>
                <a:gd name="T48" fmla="*/ 58 w 93"/>
                <a:gd name="T49" fmla="*/ 175 h 234"/>
                <a:gd name="T50" fmla="*/ 59 w 93"/>
                <a:gd name="T51" fmla="*/ 186 h 234"/>
                <a:gd name="T52" fmla="*/ 55 w 93"/>
                <a:gd name="T53" fmla="*/ 199 h 234"/>
                <a:gd name="T54" fmla="*/ 52 w 93"/>
                <a:gd name="T55" fmla="*/ 181 h 234"/>
                <a:gd name="T56" fmla="*/ 32 w 93"/>
                <a:gd name="T57" fmla="*/ 186 h 234"/>
                <a:gd name="T58" fmla="*/ 85 w 93"/>
                <a:gd name="T59" fmla="*/ 191 h 234"/>
                <a:gd name="T60" fmla="*/ 67 w 93"/>
                <a:gd name="T61" fmla="*/ 183 h 234"/>
                <a:gd name="T62" fmla="*/ 61 w 93"/>
                <a:gd name="T63" fmla="*/ 198 h 234"/>
                <a:gd name="T64" fmla="*/ 61 w 93"/>
                <a:gd name="T65" fmla="*/ 112 h 234"/>
                <a:gd name="T66" fmla="*/ 57 w 93"/>
                <a:gd name="T67" fmla="*/ 11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234">
                  <a:moveTo>
                    <a:pt x="85" y="16"/>
                  </a:moveTo>
                  <a:cubicBezTo>
                    <a:pt x="77" y="44"/>
                    <a:pt x="91" y="92"/>
                    <a:pt x="67" y="113"/>
                  </a:cubicBezTo>
                  <a:cubicBezTo>
                    <a:pt x="65" y="130"/>
                    <a:pt x="66" y="151"/>
                    <a:pt x="66" y="176"/>
                  </a:cubicBezTo>
                  <a:cubicBezTo>
                    <a:pt x="76" y="181"/>
                    <a:pt x="93" y="184"/>
                    <a:pt x="92" y="199"/>
                  </a:cubicBezTo>
                  <a:cubicBezTo>
                    <a:pt x="92" y="201"/>
                    <a:pt x="86" y="212"/>
                    <a:pt x="85" y="213"/>
                  </a:cubicBezTo>
                  <a:cubicBezTo>
                    <a:pt x="66" y="234"/>
                    <a:pt x="0" y="214"/>
                    <a:pt x="31" y="180"/>
                  </a:cubicBezTo>
                  <a:cubicBezTo>
                    <a:pt x="40" y="178"/>
                    <a:pt x="45" y="177"/>
                    <a:pt x="53" y="176"/>
                  </a:cubicBezTo>
                  <a:cubicBezTo>
                    <a:pt x="52" y="153"/>
                    <a:pt x="53" y="136"/>
                    <a:pt x="51" y="113"/>
                  </a:cubicBezTo>
                  <a:cubicBezTo>
                    <a:pt x="48" y="108"/>
                    <a:pt x="40" y="102"/>
                    <a:pt x="38" y="92"/>
                  </a:cubicBezTo>
                  <a:cubicBezTo>
                    <a:pt x="37" y="87"/>
                    <a:pt x="38" y="81"/>
                    <a:pt x="37" y="74"/>
                  </a:cubicBezTo>
                  <a:cubicBezTo>
                    <a:pt x="36" y="62"/>
                    <a:pt x="37" y="40"/>
                    <a:pt x="36" y="27"/>
                  </a:cubicBezTo>
                  <a:cubicBezTo>
                    <a:pt x="36" y="21"/>
                    <a:pt x="34" y="14"/>
                    <a:pt x="36" y="11"/>
                  </a:cubicBezTo>
                  <a:cubicBezTo>
                    <a:pt x="42" y="0"/>
                    <a:pt x="81" y="1"/>
                    <a:pt x="85" y="16"/>
                  </a:cubicBezTo>
                  <a:close/>
                  <a:moveTo>
                    <a:pt x="42" y="14"/>
                  </a:moveTo>
                  <a:cubicBezTo>
                    <a:pt x="42" y="17"/>
                    <a:pt x="44" y="19"/>
                    <a:pt x="44" y="22"/>
                  </a:cubicBezTo>
                  <a:cubicBezTo>
                    <a:pt x="49" y="20"/>
                    <a:pt x="52" y="25"/>
                    <a:pt x="57" y="26"/>
                  </a:cubicBezTo>
                  <a:cubicBezTo>
                    <a:pt x="66" y="27"/>
                    <a:pt x="75" y="24"/>
                    <a:pt x="78" y="17"/>
                  </a:cubicBezTo>
                  <a:cubicBezTo>
                    <a:pt x="73" y="6"/>
                    <a:pt x="51" y="8"/>
                    <a:pt x="42" y="14"/>
                  </a:cubicBezTo>
                  <a:close/>
                  <a:moveTo>
                    <a:pt x="58" y="109"/>
                  </a:moveTo>
                  <a:cubicBezTo>
                    <a:pt x="68" y="106"/>
                    <a:pt x="71" y="101"/>
                    <a:pt x="74" y="89"/>
                  </a:cubicBezTo>
                  <a:cubicBezTo>
                    <a:pt x="78" y="69"/>
                    <a:pt x="76" y="44"/>
                    <a:pt x="76" y="28"/>
                  </a:cubicBezTo>
                  <a:cubicBezTo>
                    <a:pt x="70" y="34"/>
                    <a:pt x="49" y="32"/>
                    <a:pt x="41" y="26"/>
                  </a:cubicBezTo>
                  <a:cubicBezTo>
                    <a:pt x="46" y="57"/>
                    <a:pt x="35" y="97"/>
                    <a:pt x="58" y="109"/>
                  </a:cubicBezTo>
                  <a:close/>
                  <a:moveTo>
                    <a:pt x="57" y="114"/>
                  </a:moveTo>
                  <a:cubicBezTo>
                    <a:pt x="58" y="141"/>
                    <a:pt x="57" y="153"/>
                    <a:pt x="58" y="175"/>
                  </a:cubicBezTo>
                  <a:cubicBezTo>
                    <a:pt x="58" y="179"/>
                    <a:pt x="59" y="183"/>
                    <a:pt x="59" y="186"/>
                  </a:cubicBezTo>
                  <a:cubicBezTo>
                    <a:pt x="59" y="190"/>
                    <a:pt x="61" y="198"/>
                    <a:pt x="55" y="199"/>
                  </a:cubicBezTo>
                  <a:cubicBezTo>
                    <a:pt x="51" y="194"/>
                    <a:pt x="55" y="188"/>
                    <a:pt x="52" y="181"/>
                  </a:cubicBezTo>
                  <a:cubicBezTo>
                    <a:pt x="45" y="182"/>
                    <a:pt x="38" y="184"/>
                    <a:pt x="32" y="186"/>
                  </a:cubicBezTo>
                  <a:cubicBezTo>
                    <a:pt x="14" y="222"/>
                    <a:pt x="93" y="227"/>
                    <a:pt x="85" y="191"/>
                  </a:cubicBezTo>
                  <a:cubicBezTo>
                    <a:pt x="80" y="187"/>
                    <a:pt x="74" y="185"/>
                    <a:pt x="67" y="183"/>
                  </a:cubicBezTo>
                  <a:cubicBezTo>
                    <a:pt x="64" y="188"/>
                    <a:pt x="72" y="200"/>
                    <a:pt x="61" y="198"/>
                  </a:cubicBezTo>
                  <a:cubicBezTo>
                    <a:pt x="60" y="168"/>
                    <a:pt x="60" y="143"/>
                    <a:pt x="61" y="112"/>
                  </a:cubicBezTo>
                  <a:cubicBezTo>
                    <a:pt x="61" y="114"/>
                    <a:pt x="59"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25"/>
            <p:cNvSpPr>
              <a:spLocks noEditPoints="1"/>
            </p:cNvSpPr>
            <p:nvPr/>
          </p:nvSpPr>
          <p:spPr bwMode="auto">
            <a:xfrm rot="21016028">
              <a:off x="7476601" y="2320306"/>
              <a:ext cx="654571" cy="1652866"/>
            </a:xfrm>
            <a:custGeom>
              <a:avLst/>
              <a:gdLst>
                <a:gd name="T0" fmla="*/ 85 w 93"/>
                <a:gd name="T1" fmla="*/ 16 h 234"/>
                <a:gd name="T2" fmla="*/ 67 w 93"/>
                <a:gd name="T3" fmla="*/ 113 h 234"/>
                <a:gd name="T4" fmla="*/ 66 w 93"/>
                <a:gd name="T5" fmla="*/ 176 h 234"/>
                <a:gd name="T6" fmla="*/ 92 w 93"/>
                <a:gd name="T7" fmla="*/ 199 h 234"/>
                <a:gd name="T8" fmla="*/ 85 w 93"/>
                <a:gd name="T9" fmla="*/ 213 h 234"/>
                <a:gd name="T10" fmla="*/ 31 w 93"/>
                <a:gd name="T11" fmla="*/ 180 h 234"/>
                <a:gd name="T12" fmla="*/ 53 w 93"/>
                <a:gd name="T13" fmla="*/ 176 h 234"/>
                <a:gd name="T14" fmla="*/ 51 w 93"/>
                <a:gd name="T15" fmla="*/ 113 h 234"/>
                <a:gd name="T16" fmla="*/ 38 w 93"/>
                <a:gd name="T17" fmla="*/ 92 h 234"/>
                <a:gd name="T18" fmla="*/ 37 w 93"/>
                <a:gd name="T19" fmla="*/ 74 h 234"/>
                <a:gd name="T20" fmla="*/ 36 w 93"/>
                <a:gd name="T21" fmla="*/ 27 h 234"/>
                <a:gd name="T22" fmla="*/ 36 w 93"/>
                <a:gd name="T23" fmla="*/ 11 h 234"/>
                <a:gd name="T24" fmla="*/ 85 w 93"/>
                <a:gd name="T25" fmla="*/ 16 h 234"/>
                <a:gd name="T26" fmla="*/ 42 w 93"/>
                <a:gd name="T27" fmla="*/ 14 h 234"/>
                <a:gd name="T28" fmla="*/ 44 w 93"/>
                <a:gd name="T29" fmla="*/ 22 h 234"/>
                <a:gd name="T30" fmla="*/ 57 w 93"/>
                <a:gd name="T31" fmla="*/ 26 h 234"/>
                <a:gd name="T32" fmla="*/ 78 w 93"/>
                <a:gd name="T33" fmla="*/ 17 h 234"/>
                <a:gd name="T34" fmla="*/ 42 w 93"/>
                <a:gd name="T35" fmla="*/ 14 h 234"/>
                <a:gd name="T36" fmla="*/ 58 w 93"/>
                <a:gd name="T37" fmla="*/ 109 h 234"/>
                <a:gd name="T38" fmla="*/ 74 w 93"/>
                <a:gd name="T39" fmla="*/ 89 h 234"/>
                <a:gd name="T40" fmla="*/ 76 w 93"/>
                <a:gd name="T41" fmla="*/ 28 h 234"/>
                <a:gd name="T42" fmla="*/ 41 w 93"/>
                <a:gd name="T43" fmla="*/ 26 h 234"/>
                <a:gd name="T44" fmla="*/ 58 w 93"/>
                <a:gd name="T45" fmla="*/ 109 h 234"/>
                <a:gd name="T46" fmla="*/ 57 w 93"/>
                <a:gd name="T47" fmla="*/ 114 h 234"/>
                <a:gd name="T48" fmla="*/ 58 w 93"/>
                <a:gd name="T49" fmla="*/ 175 h 234"/>
                <a:gd name="T50" fmla="*/ 59 w 93"/>
                <a:gd name="T51" fmla="*/ 186 h 234"/>
                <a:gd name="T52" fmla="*/ 55 w 93"/>
                <a:gd name="T53" fmla="*/ 199 h 234"/>
                <a:gd name="T54" fmla="*/ 52 w 93"/>
                <a:gd name="T55" fmla="*/ 181 h 234"/>
                <a:gd name="T56" fmla="*/ 32 w 93"/>
                <a:gd name="T57" fmla="*/ 186 h 234"/>
                <a:gd name="T58" fmla="*/ 85 w 93"/>
                <a:gd name="T59" fmla="*/ 191 h 234"/>
                <a:gd name="T60" fmla="*/ 67 w 93"/>
                <a:gd name="T61" fmla="*/ 183 h 234"/>
                <a:gd name="T62" fmla="*/ 61 w 93"/>
                <a:gd name="T63" fmla="*/ 198 h 234"/>
                <a:gd name="T64" fmla="*/ 61 w 93"/>
                <a:gd name="T65" fmla="*/ 112 h 234"/>
                <a:gd name="T66" fmla="*/ 57 w 93"/>
                <a:gd name="T67" fmla="*/ 11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234">
                  <a:moveTo>
                    <a:pt x="85" y="16"/>
                  </a:moveTo>
                  <a:cubicBezTo>
                    <a:pt x="77" y="44"/>
                    <a:pt x="91" y="92"/>
                    <a:pt x="67" y="113"/>
                  </a:cubicBezTo>
                  <a:cubicBezTo>
                    <a:pt x="65" y="130"/>
                    <a:pt x="66" y="151"/>
                    <a:pt x="66" y="176"/>
                  </a:cubicBezTo>
                  <a:cubicBezTo>
                    <a:pt x="76" y="181"/>
                    <a:pt x="93" y="184"/>
                    <a:pt x="92" y="199"/>
                  </a:cubicBezTo>
                  <a:cubicBezTo>
                    <a:pt x="92" y="201"/>
                    <a:pt x="86" y="212"/>
                    <a:pt x="85" y="213"/>
                  </a:cubicBezTo>
                  <a:cubicBezTo>
                    <a:pt x="66" y="234"/>
                    <a:pt x="0" y="214"/>
                    <a:pt x="31" y="180"/>
                  </a:cubicBezTo>
                  <a:cubicBezTo>
                    <a:pt x="40" y="178"/>
                    <a:pt x="45" y="177"/>
                    <a:pt x="53" y="176"/>
                  </a:cubicBezTo>
                  <a:cubicBezTo>
                    <a:pt x="52" y="153"/>
                    <a:pt x="53" y="136"/>
                    <a:pt x="51" y="113"/>
                  </a:cubicBezTo>
                  <a:cubicBezTo>
                    <a:pt x="48" y="108"/>
                    <a:pt x="40" y="102"/>
                    <a:pt x="38" y="92"/>
                  </a:cubicBezTo>
                  <a:cubicBezTo>
                    <a:pt x="37" y="87"/>
                    <a:pt x="38" y="81"/>
                    <a:pt x="37" y="74"/>
                  </a:cubicBezTo>
                  <a:cubicBezTo>
                    <a:pt x="36" y="62"/>
                    <a:pt x="37" y="40"/>
                    <a:pt x="36" y="27"/>
                  </a:cubicBezTo>
                  <a:cubicBezTo>
                    <a:pt x="36" y="21"/>
                    <a:pt x="34" y="14"/>
                    <a:pt x="36" y="11"/>
                  </a:cubicBezTo>
                  <a:cubicBezTo>
                    <a:pt x="42" y="0"/>
                    <a:pt x="81" y="1"/>
                    <a:pt x="85" y="16"/>
                  </a:cubicBezTo>
                  <a:close/>
                  <a:moveTo>
                    <a:pt x="42" y="14"/>
                  </a:moveTo>
                  <a:cubicBezTo>
                    <a:pt x="42" y="17"/>
                    <a:pt x="44" y="19"/>
                    <a:pt x="44" y="22"/>
                  </a:cubicBezTo>
                  <a:cubicBezTo>
                    <a:pt x="49" y="20"/>
                    <a:pt x="52" y="25"/>
                    <a:pt x="57" y="26"/>
                  </a:cubicBezTo>
                  <a:cubicBezTo>
                    <a:pt x="66" y="27"/>
                    <a:pt x="75" y="24"/>
                    <a:pt x="78" y="17"/>
                  </a:cubicBezTo>
                  <a:cubicBezTo>
                    <a:pt x="73" y="6"/>
                    <a:pt x="51" y="8"/>
                    <a:pt x="42" y="14"/>
                  </a:cubicBezTo>
                  <a:close/>
                  <a:moveTo>
                    <a:pt x="58" y="109"/>
                  </a:moveTo>
                  <a:cubicBezTo>
                    <a:pt x="68" y="106"/>
                    <a:pt x="71" y="101"/>
                    <a:pt x="74" y="89"/>
                  </a:cubicBezTo>
                  <a:cubicBezTo>
                    <a:pt x="78" y="69"/>
                    <a:pt x="76" y="44"/>
                    <a:pt x="76" y="28"/>
                  </a:cubicBezTo>
                  <a:cubicBezTo>
                    <a:pt x="70" y="34"/>
                    <a:pt x="49" y="32"/>
                    <a:pt x="41" y="26"/>
                  </a:cubicBezTo>
                  <a:cubicBezTo>
                    <a:pt x="46" y="57"/>
                    <a:pt x="35" y="97"/>
                    <a:pt x="58" y="109"/>
                  </a:cubicBezTo>
                  <a:close/>
                  <a:moveTo>
                    <a:pt x="57" y="114"/>
                  </a:moveTo>
                  <a:cubicBezTo>
                    <a:pt x="58" y="141"/>
                    <a:pt x="57" y="153"/>
                    <a:pt x="58" y="175"/>
                  </a:cubicBezTo>
                  <a:cubicBezTo>
                    <a:pt x="58" y="179"/>
                    <a:pt x="59" y="183"/>
                    <a:pt x="59" y="186"/>
                  </a:cubicBezTo>
                  <a:cubicBezTo>
                    <a:pt x="59" y="190"/>
                    <a:pt x="61" y="198"/>
                    <a:pt x="55" y="199"/>
                  </a:cubicBezTo>
                  <a:cubicBezTo>
                    <a:pt x="51" y="194"/>
                    <a:pt x="55" y="188"/>
                    <a:pt x="52" y="181"/>
                  </a:cubicBezTo>
                  <a:cubicBezTo>
                    <a:pt x="45" y="182"/>
                    <a:pt x="38" y="184"/>
                    <a:pt x="32" y="186"/>
                  </a:cubicBezTo>
                  <a:cubicBezTo>
                    <a:pt x="14" y="222"/>
                    <a:pt x="93" y="227"/>
                    <a:pt x="85" y="191"/>
                  </a:cubicBezTo>
                  <a:cubicBezTo>
                    <a:pt x="80" y="187"/>
                    <a:pt x="74" y="185"/>
                    <a:pt x="67" y="183"/>
                  </a:cubicBezTo>
                  <a:cubicBezTo>
                    <a:pt x="64" y="188"/>
                    <a:pt x="72" y="200"/>
                    <a:pt x="61" y="198"/>
                  </a:cubicBezTo>
                  <a:cubicBezTo>
                    <a:pt x="60" y="168"/>
                    <a:pt x="60" y="143"/>
                    <a:pt x="61" y="112"/>
                  </a:cubicBezTo>
                  <a:cubicBezTo>
                    <a:pt x="61" y="114"/>
                    <a:pt x="59"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Freeform 11"/>
          <p:cNvSpPr>
            <a:spLocks noEditPoints="1"/>
          </p:cNvSpPr>
          <p:nvPr/>
        </p:nvSpPr>
        <p:spPr bwMode="auto">
          <a:xfrm>
            <a:off x="4856938" y="2996952"/>
            <a:ext cx="2478124" cy="124192"/>
          </a:xfrm>
          <a:custGeom>
            <a:avLst/>
            <a:gdLst>
              <a:gd name="T0" fmla="*/ 381 w 735"/>
              <a:gd name="T1" fmla="*/ 5 h 37"/>
              <a:gd name="T2" fmla="*/ 382 w 735"/>
              <a:gd name="T3" fmla="*/ 30 h 37"/>
              <a:gd name="T4" fmla="*/ 362 w 735"/>
              <a:gd name="T5" fmla="*/ 36 h 37"/>
              <a:gd name="T6" fmla="*/ 353 w 735"/>
              <a:gd name="T7" fmla="*/ 31 h 37"/>
              <a:gd name="T8" fmla="*/ 357 w 735"/>
              <a:gd name="T9" fmla="*/ 6 h 37"/>
              <a:gd name="T10" fmla="*/ 381 w 735"/>
              <a:gd name="T11" fmla="*/ 5 h 37"/>
              <a:gd name="T12" fmla="*/ 697 w 735"/>
              <a:gd name="T13" fmla="*/ 16 h 37"/>
              <a:gd name="T14" fmla="*/ 672 w 735"/>
              <a:gd name="T15" fmla="*/ 15 h 37"/>
              <a:gd name="T16" fmla="*/ 595 w 735"/>
              <a:gd name="T17" fmla="*/ 7 h 37"/>
              <a:gd name="T18" fmla="*/ 561 w 735"/>
              <a:gd name="T19" fmla="*/ 5 h 37"/>
              <a:gd name="T20" fmla="*/ 512 w 735"/>
              <a:gd name="T21" fmla="*/ 3 h 37"/>
              <a:gd name="T22" fmla="*/ 470 w 735"/>
              <a:gd name="T23" fmla="*/ 4 h 37"/>
              <a:gd name="T24" fmla="*/ 452 w 735"/>
              <a:gd name="T25" fmla="*/ 6 h 37"/>
              <a:gd name="T26" fmla="*/ 421 w 735"/>
              <a:gd name="T27" fmla="*/ 11 h 37"/>
              <a:gd name="T28" fmla="*/ 404 w 735"/>
              <a:gd name="T29" fmla="*/ 27 h 37"/>
              <a:gd name="T30" fmla="*/ 701 w 735"/>
              <a:gd name="T31" fmla="*/ 23 h 37"/>
              <a:gd name="T32" fmla="*/ 733 w 735"/>
              <a:gd name="T33" fmla="*/ 27 h 37"/>
              <a:gd name="T34" fmla="*/ 733 w 735"/>
              <a:gd name="T35" fmla="*/ 23 h 37"/>
              <a:gd name="T36" fmla="*/ 697 w 735"/>
              <a:gd name="T37" fmla="*/ 16 h 37"/>
              <a:gd name="T38" fmla="*/ 2 w 735"/>
              <a:gd name="T39" fmla="*/ 23 h 37"/>
              <a:gd name="T40" fmla="*/ 2 w 735"/>
              <a:gd name="T41" fmla="*/ 27 h 37"/>
              <a:gd name="T42" fmla="*/ 34 w 735"/>
              <a:gd name="T43" fmla="*/ 23 h 37"/>
              <a:gd name="T44" fmla="*/ 331 w 735"/>
              <a:gd name="T45" fmla="*/ 27 h 37"/>
              <a:gd name="T46" fmla="*/ 314 w 735"/>
              <a:gd name="T47" fmla="*/ 11 h 37"/>
              <a:gd name="T48" fmla="*/ 283 w 735"/>
              <a:gd name="T49" fmla="*/ 6 h 37"/>
              <a:gd name="T50" fmla="*/ 265 w 735"/>
              <a:gd name="T51" fmla="*/ 4 h 37"/>
              <a:gd name="T52" fmla="*/ 223 w 735"/>
              <a:gd name="T53" fmla="*/ 3 h 37"/>
              <a:gd name="T54" fmla="*/ 175 w 735"/>
              <a:gd name="T55" fmla="*/ 5 h 37"/>
              <a:gd name="T56" fmla="*/ 140 w 735"/>
              <a:gd name="T57" fmla="*/ 7 h 37"/>
              <a:gd name="T58" fmla="*/ 63 w 735"/>
              <a:gd name="T59" fmla="*/ 15 h 37"/>
              <a:gd name="T60" fmla="*/ 38 w 735"/>
              <a:gd name="T61" fmla="*/ 16 h 37"/>
              <a:gd name="T62" fmla="*/ 2 w 735"/>
              <a:gd name="T63"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5" h="37">
                <a:moveTo>
                  <a:pt x="381" y="5"/>
                </a:moveTo>
                <a:cubicBezTo>
                  <a:pt x="387" y="6"/>
                  <a:pt x="387" y="24"/>
                  <a:pt x="382" y="30"/>
                </a:cubicBezTo>
                <a:cubicBezTo>
                  <a:pt x="381" y="32"/>
                  <a:pt x="366" y="37"/>
                  <a:pt x="362" y="36"/>
                </a:cubicBezTo>
                <a:cubicBezTo>
                  <a:pt x="359" y="36"/>
                  <a:pt x="356" y="33"/>
                  <a:pt x="353" y="31"/>
                </a:cubicBezTo>
                <a:cubicBezTo>
                  <a:pt x="353" y="21"/>
                  <a:pt x="351" y="12"/>
                  <a:pt x="357" y="6"/>
                </a:cubicBezTo>
                <a:cubicBezTo>
                  <a:pt x="364" y="0"/>
                  <a:pt x="373" y="6"/>
                  <a:pt x="381" y="5"/>
                </a:cubicBezTo>
                <a:close/>
                <a:moveTo>
                  <a:pt x="697" y="16"/>
                </a:moveTo>
                <a:cubicBezTo>
                  <a:pt x="689" y="19"/>
                  <a:pt x="680" y="12"/>
                  <a:pt x="672" y="15"/>
                </a:cubicBezTo>
                <a:cubicBezTo>
                  <a:pt x="646" y="10"/>
                  <a:pt x="620" y="8"/>
                  <a:pt x="595" y="7"/>
                </a:cubicBezTo>
                <a:cubicBezTo>
                  <a:pt x="583" y="3"/>
                  <a:pt x="572" y="3"/>
                  <a:pt x="561" y="5"/>
                </a:cubicBezTo>
                <a:cubicBezTo>
                  <a:pt x="545" y="2"/>
                  <a:pt x="527" y="3"/>
                  <a:pt x="512" y="3"/>
                </a:cubicBezTo>
                <a:cubicBezTo>
                  <a:pt x="496" y="2"/>
                  <a:pt x="486" y="2"/>
                  <a:pt x="470" y="4"/>
                </a:cubicBezTo>
                <a:cubicBezTo>
                  <a:pt x="463" y="4"/>
                  <a:pt x="457" y="5"/>
                  <a:pt x="452" y="6"/>
                </a:cubicBezTo>
                <a:cubicBezTo>
                  <a:pt x="441" y="9"/>
                  <a:pt x="432" y="8"/>
                  <a:pt x="421" y="11"/>
                </a:cubicBezTo>
                <a:cubicBezTo>
                  <a:pt x="414" y="13"/>
                  <a:pt x="398" y="13"/>
                  <a:pt x="404" y="27"/>
                </a:cubicBezTo>
                <a:cubicBezTo>
                  <a:pt x="502" y="0"/>
                  <a:pt x="602" y="20"/>
                  <a:pt x="701" y="23"/>
                </a:cubicBezTo>
                <a:cubicBezTo>
                  <a:pt x="712" y="29"/>
                  <a:pt x="722" y="24"/>
                  <a:pt x="733" y="27"/>
                </a:cubicBezTo>
                <a:cubicBezTo>
                  <a:pt x="734" y="26"/>
                  <a:pt x="735" y="25"/>
                  <a:pt x="733" y="23"/>
                </a:cubicBezTo>
                <a:cubicBezTo>
                  <a:pt x="721" y="21"/>
                  <a:pt x="709" y="23"/>
                  <a:pt x="697" y="16"/>
                </a:cubicBezTo>
                <a:close/>
                <a:moveTo>
                  <a:pt x="2" y="23"/>
                </a:moveTo>
                <a:cubicBezTo>
                  <a:pt x="0" y="25"/>
                  <a:pt x="1" y="26"/>
                  <a:pt x="2" y="27"/>
                </a:cubicBezTo>
                <a:cubicBezTo>
                  <a:pt x="13" y="24"/>
                  <a:pt x="23" y="29"/>
                  <a:pt x="34" y="23"/>
                </a:cubicBezTo>
                <a:cubicBezTo>
                  <a:pt x="133" y="20"/>
                  <a:pt x="233" y="0"/>
                  <a:pt x="331" y="27"/>
                </a:cubicBezTo>
                <a:cubicBezTo>
                  <a:pt x="337" y="13"/>
                  <a:pt x="321" y="13"/>
                  <a:pt x="314" y="11"/>
                </a:cubicBezTo>
                <a:cubicBezTo>
                  <a:pt x="303" y="8"/>
                  <a:pt x="294" y="9"/>
                  <a:pt x="283" y="6"/>
                </a:cubicBezTo>
                <a:cubicBezTo>
                  <a:pt x="278" y="5"/>
                  <a:pt x="272" y="4"/>
                  <a:pt x="265" y="4"/>
                </a:cubicBezTo>
                <a:cubicBezTo>
                  <a:pt x="249" y="2"/>
                  <a:pt x="239" y="2"/>
                  <a:pt x="223" y="3"/>
                </a:cubicBezTo>
                <a:cubicBezTo>
                  <a:pt x="208" y="3"/>
                  <a:pt x="190" y="2"/>
                  <a:pt x="175" y="5"/>
                </a:cubicBezTo>
                <a:cubicBezTo>
                  <a:pt x="163" y="3"/>
                  <a:pt x="152" y="3"/>
                  <a:pt x="140" y="7"/>
                </a:cubicBezTo>
                <a:cubicBezTo>
                  <a:pt x="115" y="8"/>
                  <a:pt x="89" y="10"/>
                  <a:pt x="63" y="15"/>
                </a:cubicBezTo>
                <a:cubicBezTo>
                  <a:pt x="55" y="12"/>
                  <a:pt x="46" y="19"/>
                  <a:pt x="38" y="16"/>
                </a:cubicBezTo>
                <a:cubicBezTo>
                  <a:pt x="26" y="23"/>
                  <a:pt x="14" y="21"/>
                  <a:pt x="2" y="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Prostokąt 9"/>
          <p:cNvSpPr/>
          <p:nvPr/>
        </p:nvSpPr>
        <p:spPr>
          <a:xfrm>
            <a:off x="2466124" y="3356992"/>
            <a:ext cx="7302284" cy="3231654"/>
          </a:xfrm>
          <a:prstGeom prst="rect">
            <a:avLst/>
          </a:prstGeom>
        </p:spPr>
        <p:txBody>
          <a:bodyPr wrap="square">
            <a:spAutoFit/>
          </a:bodyPr>
          <a:lstStyle/>
          <a:p>
            <a:pPr algn="ctr"/>
            <a:r>
              <a:rPr lang="en-US" sz="5400" i="1" dirty="0">
                <a:solidFill>
                  <a:schemeClr val="bg1"/>
                </a:solidFill>
                <a:latin typeface="Calibri Light" panose="020F0302020204030204" pitchFamily="34" charset="0"/>
              </a:rPr>
              <a:t>Merry Christmas </a:t>
            </a:r>
          </a:p>
          <a:p>
            <a:pPr algn="ctr"/>
            <a:r>
              <a:rPr lang="en-US" sz="5400" i="1" dirty="0">
                <a:solidFill>
                  <a:schemeClr val="bg1"/>
                </a:solidFill>
                <a:latin typeface="Calibri Light" panose="020F0302020204030204" pitchFamily="34" charset="0"/>
              </a:rPr>
              <a:t>and  Happy New Year </a:t>
            </a:r>
            <a:br>
              <a:rPr lang="en-US" sz="5400" i="1" dirty="0">
                <a:solidFill>
                  <a:schemeClr val="bg1"/>
                </a:solidFill>
                <a:latin typeface="Calibri Light" panose="020F0302020204030204" pitchFamily="34" charset="0"/>
              </a:rPr>
            </a:br>
            <a:r>
              <a:rPr lang="en-US" sz="8800" b="1" dirty="0">
                <a:solidFill>
                  <a:schemeClr val="bg1"/>
                </a:solidFill>
                <a:latin typeface="Calibri Light" panose="020F0302020204030204" pitchFamily="34" charset="0"/>
              </a:rPr>
              <a:t>202</a:t>
            </a:r>
            <a:r>
              <a:rPr lang="pl-PL" sz="8800" b="1" dirty="0">
                <a:solidFill>
                  <a:schemeClr val="bg1"/>
                </a:solidFill>
                <a:latin typeface="Calibri Light" panose="020F0302020204030204" pitchFamily="34" charset="0"/>
              </a:rPr>
              <a:t>6</a:t>
            </a:r>
            <a:r>
              <a:rPr lang="en-US" sz="6600" b="1" dirty="0">
                <a:solidFill>
                  <a:schemeClr val="tx2">
                    <a:lumMod val="75000"/>
                  </a:schemeClr>
                </a:solidFill>
                <a:latin typeface="Calibri Light" panose="020F0302020204030204" pitchFamily="34" charset="0"/>
              </a:rPr>
              <a:t> </a:t>
            </a:r>
          </a:p>
        </p:txBody>
      </p:sp>
    </p:spTree>
    <p:extLst>
      <p:ext uri="{BB962C8B-B14F-4D97-AF65-F5344CB8AC3E}">
        <p14:creationId xmlns:p14="http://schemas.microsoft.com/office/powerpoint/2010/main" val="284095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A816C9-FC65-BCC3-70BA-17F7A8167E36}"/>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30880" y="323850"/>
            <a:ext cx="5730240" cy="6210300"/>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71307" y="1855595"/>
            <a:ext cx="4456113" cy="408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6"/>
          <p:cNvSpPr>
            <a:spLocks noChangeAspect="1" noChangeArrowheads="1" noTextEdit="1"/>
          </p:cNvSpPr>
          <p:nvPr/>
        </p:nvSpPr>
        <p:spPr bwMode="auto">
          <a:xfrm>
            <a:off x="-392113" y="1085851"/>
            <a:ext cx="4578351"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36"/>
          <p:cNvSpPr>
            <a:spLocks noEditPoints="1"/>
          </p:cNvSpPr>
          <p:nvPr/>
        </p:nvSpPr>
        <p:spPr bwMode="auto">
          <a:xfrm>
            <a:off x="7028101" y="3851764"/>
            <a:ext cx="1232184" cy="576064"/>
          </a:xfrm>
          <a:custGeom>
            <a:avLst/>
            <a:gdLst>
              <a:gd name="T0" fmla="*/ 11 w 300"/>
              <a:gd name="T1" fmla="*/ 66 h 140"/>
              <a:gd name="T2" fmla="*/ 30 w 300"/>
              <a:gd name="T3" fmla="*/ 83 h 140"/>
              <a:gd name="T4" fmla="*/ 41 w 300"/>
              <a:gd name="T5" fmla="*/ 82 h 140"/>
              <a:gd name="T6" fmla="*/ 65 w 300"/>
              <a:gd name="T7" fmla="*/ 106 h 140"/>
              <a:gd name="T8" fmla="*/ 53 w 300"/>
              <a:gd name="T9" fmla="*/ 90 h 140"/>
              <a:gd name="T10" fmla="*/ 43 w 300"/>
              <a:gd name="T11" fmla="*/ 78 h 140"/>
              <a:gd name="T12" fmla="*/ 240 w 300"/>
              <a:gd name="T13" fmla="*/ 103 h 140"/>
              <a:gd name="T14" fmla="*/ 196 w 300"/>
              <a:gd name="T15" fmla="*/ 103 h 140"/>
              <a:gd name="T16" fmla="*/ 158 w 300"/>
              <a:gd name="T17" fmla="*/ 86 h 140"/>
              <a:gd name="T18" fmla="*/ 188 w 300"/>
              <a:gd name="T19" fmla="*/ 113 h 140"/>
              <a:gd name="T20" fmla="*/ 193 w 300"/>
              <a:gd name="T21" fmla="*/ 126 h 140"/>
              <a:gd name="T22" fmla="*/ 116 w 300"/>
              <a:gd name="T23" fmla="*/ 89 h 140"/>
              <a:gd name="T24" fmla="*/ 154 w 300"/>
              <a:gd name="T25" fmla="*/ 126 h 140"/>
              <a:gd name="T26" fmla="*/ 112 w 300"/>
              <a:gd name="T27" fmla="*/ 118 h 140"/>
              <a:gd name="T28" fmla="*/ 71 w 300"/>
              <a:gd name="T29" fmla="*/ 82 h 140"/>
              <a:gd name="T30" fmla="*/ 73 w 300"/>
              <a:gd name="T31" fmla="*/ 96 h 140"/>
              <a:gd name="T32" fmla="*/ 159 w 300"/>
              <a:gd name="T33" fmla="*/ 128 h 140"/>
              <a:gd name="T34" fmla="*/ 240 w 300"/>
              <a:gd name="T35" fmla="*/ 112 h 140"/>
              <a:gd name="T36" fmla="*/ 266 w 300"/>
              <a:gd name="T37" fmla="*/ 86 h 140"/>
              <a:gd name="T38" fmla="*/ 300 w 300"/>
              <a:gd name="T39" fmla="*/ 29 h 140"/>
              <a:gd name="T40" fmla="*/ 251 w 300"/>
              <a:gd name="T41" fmla="*/ 52 h 140"/>
              <a:gd name="T42" fmla="*/ 176 w 300"/>
              <a:gd name="T43" fmla="*/ 40 h 140"/>
              <a:gd name="T44" fmla="*/ 128 w 300"/>
              <a:gd name="T45" fmla="*/ 15 h 140"/>
              <a:gd name="T46" fmla="*/ 47 w 300"/>
              <a:gd name="T47" fmla="*/ 6 h 140"/>
              <a:gd name="T48" fmla="*/ 13 w 300"/>
              <a:gd name="T49" fmla="*/ 26 h 140"/>
              <a:gd name="T50" fmla="*/ 22 w 300"/>
              <a:gd name="T51" fmla="*/ 38 h 140"/>
              <a:gd name="T52" fmla="*/ 84 w 300"/>
              <a:gd name="T53" fmla="*/ 17 h 140"/>
              <a:gd name="T54" fmla="*/ 148 w 300"/>
              <a:gd name="T55" fmla="*/ 35 h 140"/>
              <a:gd name="T56" fmla="*/ 194 w 300"/>
              <a:gd name="T57" fmla="*/ 55 h 140"/>
              <a:gd name="T58" fmla="*/ 250 w 300"/>
              <a:gd name="T59" fmla="*/ 58 h 140"/>
              <a:gd name="T60" fmla="*/ 289 w 300"/>
              <a:gd name="T61" fmla="*/ 41 h 140"/>
              <a:gd name="T62" fmla="*/ 206 w 300"/>
              <a:gd name="T63" fmla="*/ 78 h 140"/>
              <a:gd name="T64" fmla="*/ 258 w 300"/>
              <a:gd name="T65"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140">
                <a:moveTo>
                  <a:pt x="35" y="90"/>
                </a:moveTo>
                <a:cubicBezTo>
                  <a:pt x="21" y="96"/>
                  <a:pt x="15" y="77"/>
                  <a:pt x="11" y="66"/>
                </a:cubicBezTo>
                <a:cubicBezTo>
                  <a:pt x="10" y="62"/>
                  <a:pt x="15" y="61"/>
                  <a:pt x="18" y="64"/>
                </a:cubicBezTo>
                <a:cubicBezTo>
                  <a:pt x="23" y="69"/>
                  <a:pt x="27" y="76"/>
                  <a:pt x="30" y="83"/>
                </a:cubicBezTo>
                <a:cubicBezTo>
                  <a:pt x="31" y="86"/>
                  <a:pt x="36" y="85"/>
                  <a:pt x="35" y="90"/>
                </a:cubicBezTo>
                <a:close/>
                <a:moveTo>
                  <a:pt x="41" y="82"/>
                </a:moveTo>
                <a:cubicBezTo>
                  <a:pt x="45" y="99"/>
                  <a:pt x="55" y="127"/>
                  <a:pt x="81" y="120"/>
                </a:cubicBezTo>
                <a:cubicBezTo>
                  <a:pt x="81" y="117"/>
                  <a:pt x="67" y="109"/>
                  <a:pt x="65" y="106"/>
                </a:cubicBezTo>
                <a:cubicBezTo>
                  <a:pt x="63" y="104"/>
                  <a:pt x="60" y="101"/>
                  <a:pt x="58" y="99"/>
                </a:cubicBezTo>
                <a:cubicBezTo>
                  <a:pt x="56" y="96"/>
                  <a:pt x="55" y="93"/>
                  <a:pt x="53" y="90"/>
                </a:cubicBezTo>
                <a:cubicBezTo>
                  <a:pt x="50" y="86"/>
                  <a:pt x="49" y="82"/>
                  <a:pt x="45" y="79"/>
                </a:cubicBezTo>
                <a:cubicBezTo>
                  <a:pt x="45" y="78"/>
                  <a:pt x="44" y="78"/>
                  <a:pt x="43" y="78"/>
                </a:cubicBezTo>
                <a:cubicBezTo>
                  <a:pt x="43" y="80"/>
                  <a:pt x="40" y="79"/>
                  <a:pt x="41" y="82"/>
                </a:cubicBezTo>
                <a:close/>
                <a:moveTo>
                  <a:pt x="240" y="103"/>
                </a:moveTo>
                <a:cubicBezTo>
                  <a:pt x="234" y="106"/>
                  <a:pt x="223" y="108"/>
                  <a:pt x="215" y="108"/>
                </a:cubicBezTo>
                <a:cubicBezTo>
                  <a:pt x="208" y="108"/>
                  <a:pt x="203" y="104"/>
                  <a:pt x="196" y="103"/>
                </a:cubicBezTo>
                <a:cubicBezTo>
                  <a:pt x="191" y="98"/>
                  <a:pt x="184" y="95"/>
                  <a:pt x="178" y="92"/>
                </a:cubicBezTo>
                <a:cubicBezTo>
                  <a:pt x="172" y="89"/>
                  <a:pt x="164" y="82"/>
                  <a:pt x="158" y="86"/>
                </a:cubicBezTo>
                <a:cubicBezTo>
                  <a:pt x="159" y="93"/>
                  <a:pt x="167" y="96"/>
                  <a:pt x="172" y="100"/>
                </a:cubicBezTo>
                <a:cubicBezTo>
                  <a:pt x="177" y="104"/>
                  <a:pt x="181" y="110"/>
                  <a:pt x="188" y="113"/>
                </a:cubicBezTo>
                <a:cubicBezTo>
                  <a:pt x="194" y="116"/>
                  <a:pt x="202" y="115"/>
                  <a:pt x="208" y="119"/>
                </a:cubicBezTo>
                <a:cubicBezTo>
                  <a:pt x="202" y="121"/>
                  <a:pt x="199" y="125"/>
                  <a:pt x="193" y="126"/>
                </a:cubicBezTo>
                <a:cubicBezTo>
                  <a:pt x="172" y="129"/>
                  <a:pt x="154" y="111"/>
                  <a:pt x="140" y="103"/>
                </a:cubicBezTo>
                <a:cubicBezTo>
                  <a:pt x="135" y="96"/>
                  <a:pt x="127" y="87"/>
                  <a:pt x="116" y="89"/>
                </a:cubicBezTo>
                <a:cubicBezTo>
                  <a:pt x="116" y="93"/>
                  <a:pt x="121" y="96"/>
                  <a:pt x="123" y="99"/>
                </a:cubicBezTo>
                <a:cubicBezTo>
                  <a:pt x="132" y="110"/>
                  <a:pt x="141" y="120"/>
                  <a:pt x="154" y="126"/>
                </a:cubicBezTo>
                <a:cubicBezTo>
                  <a:pt x="145" y="127"/>
                  <a:pt x="137" y="128"/>
                  <a:pt x="128" y="126"/>
                </a:cubicBezTo>
                <a:cubicBezTo>
                  <a:pt x="125" y="125"/>
                  <a:pt x="115" y="120"/>
                  <a:pt x="112" y="118"/>
                </a:cubicBezTo>
                <a:cubicBezTo>
                  <a:pt x="102" y="112"/>
                  <a:pt x="93" y="106"/>
                  <a:pt x="87" y="97"/>
                </a:cubicBezTo>
                <a:cubicBezTo>
                  <a:pt x="78" y="90"/>
                  <a:pt x="80" y="84"/>
                  <a:pt x="71" y="82"/>
                </a:cubicBezTo>
                <a:cubicBezTo>
                  <a:pt x="67" y="85"/>
                  <a:pt x="70" y="89"/>
                  <a:pt x="72" y="92"/>
                </a:cubicBezTo>
                <a:cubicBezTo>
                  <a:pt x="72" y="93"/>
                  <a:pt x="72" y="94"/>
                  <a:pt x="73" y="96"/>
                </a:cubicBezTo>
                <a:cubicBezTo>
                  <a:pt x="81" y="116"/>
                  <a:pt x="100" y="131"/>
                  <a:pt x="120" y="137"/>
                </a:cubicBezTo>
                <a:cubicBezTo>
                  <a:pt x="133" y="140"/>
                  <a:pt x="152" y="137"/>
                  <a:pt x="159" y="128"/>
                </a:cubicBezTo>
                <a:cubicBezTo>
                  <a:pt x="176" y="137"/>
                  <a:pt x="211" y="132"/>
                  <a:pt x="215" y="118"/>
                </a:cubicBezTo>
                <a:cubicBezTo>
                  <a:pt x="227" y="117"/>
                  <a:pt x="230" y="113"/>
                  <a:pt x="240" y="112"/>
                </a:cubicBezTo>
                <a:cubicBezTo>
                  <a:pt x="244" y="109"/>
                  <a:pt x="247" y="107"/>
                  <a:pt x="250" y="104"/>
                </a:cubicBezTo>
                <a:cubicBezTo>
                  <a:pt x="256" y="99"/>
                  <a:pt x="260" y="91"/>
                  <a:pt x="266" y="86"/>
                </a:cubicBezTo>
                <a:cubicBezTo>
                  <a:pt x="266" y="84"/>
                  <a:pt x="266" y="82"/>
                  <a:pt x="266" y="80"/>
                </a:cubicBezTo>
                <a:cubicBezTo>
                  <a:pt x="282" y="68"/>
                  <a:pt x="297" y="52"/>
                  <a:pt x="300" y="29"/>
                </a:cubicBezTo>
                <a:cubicBezTo>
                  <a:pt x="293" y="28"/>
                  <a:pt x="287" y="35"/>
                  <a:pt x="282" y="38"/>
                </a:cubicBezTo>
                <a:cubicBezTo>
                  <a:pt x="276" y="42"/>
                  <a:pt x="254" y="51"/>
                  <a:pt x="251" y="52"/>
                </a:cubicBezTo>
                <a:cubicBezTo>
                  <a:pt x="229" y="58"/>
                  <a:pt x="205" y="50"/>
                  <a:pt x="188" y="45"/>
                </a:cubicBezTo>
                <a:cubicBezTo>
                  <a:pt x="184" y="44"/>
                  <a:pt x="176" y="41"/>
                  <a:pt x="176" y="40"/>
                </a:cubicBezTo>
                <a:cubicBezTo>
                  <a:pt x="171" y="38"/>
                  <a:pt x="165" y="33"/>
                  <a:pt x="158" y="29"/>
                </a:cubicBezTo>
                <a:cubicBezTo>
                  <a:pt x="146" y="24"/>
                  <a:pt x="139" y="21"/>
                  <a:pt x="128" y="15"/>
                </a:cubicBezTo>
                <a:cubicBezTo>
                  <a:pt x="119" y="12"/>
                  <a:pt x="104" y="5"/>
                  <a:pt x="97" y="4"/>
                </a:cubicBezTo>
                <a:cubicBezTo>
                  <a:pt x="79" y="0"/>
                  <a:pt x="55" y="3"/>
                  <a:pt x="47" y="6"/>
                </a:cubicBezTo>
                <a:cubicBezTo>
                  <a:pt x="40" y="9"/>
                  <a:pt x="35" y="13"/>
                  <a:pt x="30" y="15"/>
                </a:cubicBezTo>
                <a:cubicBezTo>
                  <a:pt x="28" y="16"/>
                  <a:pt x="17" y="22"/>
                  <a:pt x="13" y="26"/>
                </a:cubicBezTo>
                <a:cubicBezTo>
                  <a:pt x="6" y="31"/>
                  <a:pt x="0" y="34"/>
                  <a:pt x="3" y="43"/>
                </a:cubicBezTo>
                <a:cubicBezTo>
                  <a:pt x="10" y="45"/>
                  <a:pt x="16" y="41"/>
                  <a:pt x="22" y="38"/>
                </a:cubicBezTo>
                <a:cubicBezTo>
                  <a:pt x="28" y="35"/>
                  <a:pt x="34" y="32"/>
                  <a:pt x="41" y="29"/>
                </a:cubicBezTo>
                <a:cubicBezTo>
                  <a:pt x="52" y="24"/>
                  <a:pt x="70" y="17"/>
                  <a:pt x="84" y="17"/>
                </a:cubicBezTo>
                <a:cubicBezTo>
                  <a:pt x="95" y="16"/>
                  <a:pt x="102" y="21"/>
                  <a:pt x="110" y="23"/>
                </a:cubicBezTo>
                <a:cubicBezTo>
                  <a:pt x="119" y="25"/>
                  <a:pt x="142" y="33"/>
                  <a:pt x="148" y="35"/>
                </a:cubicBezTo>
                <a:cubicBezTo>
                  <a:pt x="159" y="41"/>
                  <a:pt x="169" y="48"/>
                  <a:pt x="180" y="51"/>
                </a:cubicBezTo>
                <a:cubicBezTo>
                  <a:pt x="182" y="52"/>
                  <a:pt x="191" y="55"/>
                  <a:pt x="194" y="55"/>
                </a:cubicBezTo>
                <a:cubicBezTo>
                  <a:pt x="198" y="56"/>
                  <a:pt x="204" y="56"/>
                  <a:pt x="209" y="56"/>
                </a:cubicBezTo>
                <a:cubicBezTo>
                  <a:pt x="223" y="58"/>
                  <a:pt x="238" y="61"/>
                  <a:pt x="250" y="58"/>
                </a:cubicBezTo>
                <a:cubicBezTo>
                  <a:pt x="256" y="57"/>
                  <a:pt x="265" y="53"/>
                  <a:pt x="271" y="50"/>
                </a:cubicBezTo>
                <a:cubicBezTo>
                  <a:pt x="278" y="47"/>
                  <a:pt x="283" y="42"/>
                  <a:pt x="289" y="41"/>
                </a:cubicBezTo>
                <a:cubicBezTo>
                  <a:pt x="278" y="68"/>
                  <a:pt x="247" y="90"/>
                  <a:pt x="213" y="76"/>
                </a:cubicBezTo>
                <a:cubicBezTo>
                  <a:pt x="211" y="80"/>
                  <a:pt x="210" y="76"/>
                  <a:pt x="206" y="78"/>
                </a:cubicBezTo>
                <a:cubicBezTo>
                  <a:pt x="206" y="86"/>
                  <a:pt x="213" y="87"/>
                  <a:pt x="218" y="88"/>
                </a:cubicBezTo>
                <a:cubicBezTo>
                  <a:pt x="231" y="91"/>
                  <a:pt x="247" y="89"/>
                  <a:pt x="258" y="86"/>
                </a:cubicBezTo>
                <a:cubicBezTo>
                  <a:pt x="251" y="91"/>
                  <a:pt x="248" y="99"/>
                  <a:pt x="240" y="1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37"/>
          <p:cNvSpPr>
            <a:spLocks noEditPoints="1"/>
          </p:cNvSpPr>
          <p:nvPr/>
        </p:nvSpPr>
        <p:spPr bwMode="auto">
          <a:xfrm>
            <a:off x="4079776" y="3851764"/>
            <a:ext cx="1228704" cy="576064"/>
          </a:xfrm>
          <a:custGeom>
            <a:avLst/>
            <a:gdLst>
              <a:gd name="T0" fmla="*/ 281 w 299"/>
              <a:gd name="T1" fmla="*/ 64 h 140"/>
              <a:gd name="T2" fmla="*/ 265 w 299"/>
              <a:gd name="T3" fmla="*/ 90 h 140"/>
              <a:gd name="T4" fmla="*/ 257 w 299"/>
              <a:gd name="T5" fmla="*/ 78 h 140"/>
              <a:gd name="T6" fmla="*/ 247 w 299"/>
              <a:gd name="T7" fmla="*/ 90 h 140"/>
              <a:gd name="T8" fmla="*/ 235 w 299"/>
              <a:gd name="T9" fmla="*/ 106 h 140"/>
              <a:gd name="T10" fmla="*/ 259 w 299"/>
              <a:gd name="T11" fmla="*/ 82 h 140"/>
              <a:gd name="T12" fmla="*/ 41 w 299"/>
              <a:gd name="T13" fmla="*/ 86 h 140"/>
              <a:gd name="T14" fmla="*/ 93 w 299"/>
              <a:gd name="T15" fmla="*/ 78 h 140"/>
              <a:gd name="T16" fmla="*/ 11 w 299"/>
              <a:gd name="T17" fmla="*/ 41 h 140"/>
              <a:gd name="T18" fmla="*/ 49 w 299"/>
              <a:gd name="T19" fmla="*/ 58 h 140"/>
              <a:gd name="T20" fmla="*/ 106 w 299"/>
              <a:gd name="T21" fmla="*/ 55 h 140"/>
              <a:gd name="T22" fmla="*/ 152 w 299"/>
              <a:gd name="T23" fmla="*/ 35 h 140"/>
              <a:gd name="T24" fmla="*/ 216 w 299"/>
              <a:gd name="T25" fmla="*/ 17 h 140"/>
              <a:gd name="T26" fmla="*/ 277 w 299"/>
              <a:gd name="T27" fmla="*/ 38 h 140"/>
              <a:gd name="T28" fmla="*/ 286 w 299"/>
              <a:gd name="T29" fmla="*/ 26 h 140"/>
              <a:gd name="T30" fmla="*/ 252 w 299"/>
              <a:gd name="T31" fmla="*/ 6 h 140"/>
              <a:gd name="T32" fmla="*/ 171 w 299"/>
              <a:gd name="T33" fmla="*/ 15 h 140"/>
              <a:gd name="T34" fmla="*/ 124 w 299"/>
              <a:gd name="T35" fmla="*/ 40 h 140"/>
              <a:gd name="T36" fmla="*/ 48 w 299"/>
              <a:gd name="T37" fmla="*/ 52 h 140"/>
              <a:gd name="T38" fmla="*/ 0 w 299"/>
              <a:gd name="T39" fmla="*/ 29 h 140"/>
              <a:gd name="T40" fmla="*/ 34 w 299"/>
              <a:gd name="T41" fmla="*/ 86 h 140"/>
              <a:gd name="T42" fmla="*/ 59 w 299"/>
              <a:gd name="T43" fmla="*/ 112 h 140"/>
              <a:gd name="T44" fmla="*/ 141 w 299"/>
              <a:gd name="T45" fmla="*/ 128 h 140"/>
              <a:gd name="T46" fmla="*/ 227 w 299"/>
              <a:gd name="T47" fmla="*/ 96 h 140"/>
              <a:gd name="T48" fmla="*/ 229 w 299"/>
              <a:gd name="T49" fmla="*/ 82 h 140"/>
              <a:gd name="T50" fmla="*/ 187 w 299"/>
              <a:gd name="T51" fmla="*/ 118 h 140"/>
              <a:gd name="T52" fmla="*/ 146 w 299"/>
              <a:gd name="T53" fmla="*/ 126 h 140"/>
              <a:gd name="T54" fmla="*/ 183 w 299"/>
              <a:gd name="T55" fmla="*/ 89 h 140"/>
              <a:gd name="T56" fmla="*/ 107 w 299"/>
              <a:gd name="T57" fmla="*/ 126 h 140"/>
              <a:gd name="T58" fmla="*/ 112 w 299"/>
              <a:gd name="T59" fmla="*/ 113 h 140"/>
              <a:gd name="T60" fmla="*/ 142 w 299"/>
              <a:gd name="T61" fmla="*/ 86 h 140"/>
              <a:gd name="T62" fmla="*/ 104 w 299"/>
              <a:gd name="T63" fmla="*/ 103 h 140"/>
              <a:gd name="T64" fmla="*/ 59 w 299"/>
              <a:gd name="T65" fmla="*/ 10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9" h="140">
                <a:moveTo>
                  <a:pt x="270" y="83"/>
                </a:moveTo>
                <a:cubicBezTo>
                  <a:pt x="273" y="76"/>
                  <a:pt x="276" y="69"/>
                  <a:pt x="281" y="64"/>
                </a:cubicBezTo>
                <a:cubicBezTo>
                  <a:pt x="284" y="61"/>
                  <a:pt x="290" y="62"/>
                  <a:pt x="288" y="66"/>
                </a:cubicBezTo>
                <a:cubicBezTo>
                  <a:pt x="284" y="77"/>
                  <a:pt x="279" y="96"/>
                  <a:pt x="265" y="90"/>
                </a:cubicBezTo>
                <a:cubicBezTo>
                  <a:pt x="264" y="85"/>
                  <a:pt x="269" y="86"/>
                  <a:pt x="270" y="83"/>
                </a:cubicBezTo>
                <a:close/>
                <a:moveTo>
                  <a:pt x="257" y="78"/>
                </a:moveTo>
                <a:cubicBezTo>
                  <a:pt x="255" y="78"/>
                  <a:pt x="255" y="78"/>
                  <a:pt x="255" y="79"/>
                </a:cubicBezTo>
                <a:cubicBezTo>
                  <a:pt x="250" y="82"/>
                  <a:pt x="249" y="86"/>
                  <a:pt x="247" y="90"/>
                </a:cubicBezTo>
                <a:cubicBezTo>
                  <a:pt x="244" y="93"/>
                  <a:pt x="244" y="96"/>
                  <a:pt x="242" y="99"/>
                </a:cubicBezTo>
                <a:cubicBezTo>
                  <a:pt x="240" y="101"/>
                  <a:pt x="236" y="104"/>
                  <a:pt x="235" y="106"/>
                </a:cubicBezTo>
                <a:cubicBezTo>
                  <a:pt x="232" y="109"/>
                  <a:pt x="219" y="117"/>
                  <a:pt x="219" y="120"/>
                </a:cubicBezTo>
                <a:cubicBezTo>
                  <a:pt x="244" y="127"/>
                  <a:pt x="254" y="99"/>
                  <a:pt x="259" y="82"/>
                </a:cubicBezTo>
                <a:cubicBezTo>
                  <a:pt x="259" y="79"/>
                  <a:pt x="257" y="80"/>
                  <a:pt x="257" y="78"/>
                </a:cubicBezTo>
                <a:close/>
                <a:moveTo>
                  <a:pt x="41" y="86"/>
                </a:moveTo>
                <a:cubicBezTo>
                  <a:pt x="53" y="89"/>
                  <a:pt x="68" y="91"/>
                  <a:pt x="81" y="88"/>
                </a:cubicBezTo>
                <a:cubicBezTo>
                  <a:pt x="87" y="87"/>
                  <a:pt x="94" y="86"/>
                  <a:pt x="93" y="78"/>
                </a:cubicBezTo>
                <a:cubicBezTo>
                  <a:pt x="90" y="76"/>
                  <a:pt x="88" y="80"/>
                  <a:pt x="86" y="76"/>
                </a:cubicBezTo>
                <a:cubicBezTo>
                  <a:pt x="52" y="90"/>
                  <a:pt x="21" y="68"/>
                  <a:pt x="11" y="41"/>
                </a:cubicBezTo>
                <a:cubicBezTo>
                  <a:pt x="17" y="42"/>
                  <a:pt x="22" y="47"/>
                  <a:pt x="29" y="50"/>
                </a:cubicBezTo>
                <a:cubicBezTo>
                  <a:pt x="35" y="53"/>
                  <a:pt x="43" y="57"/>
                  <a:pt x="49" y="58"/>
                </a:cubicBezTo>
                <a:cubicBezTo>
                  <a:pt x="62" y="61"/>
                  <a:pt x="76" y="58"/>
                  <a:pt x="90" y="56"/>
                </a:cubicBezTo>
                <a:cubicBezTo>
                  <a:pt x="96" y="56"/>
                  <a:pt x="101" y="56"/>
                  <a:pt x="106" y="55"/>
                </a:cubicBezTo>
                <a:cubicBezTo>
                  <a:pt x="108" y="55"/>
                  <a:pt x="117" y="52"/>
                  <a:pt x="120" y="51"/>
                </a:cubicBezTo>
                <a:cubicBezTo>
                  <a:pt x="130" y="48"/>
                  <a:pt x="141" y="41"/>
                  <a:pt x="152" y="35"/>
                </a:cubicBezTo>
                <a:cubicBezTo>
                  <a:pt x="158" y="33"/>
                  <a:pt x="180" y="25"/>
                  <a:pt x="189" y="23"/>
                </a:cubicBezTo>
                <a:cubicBezTo>
                  <a:pt x="197" y="21"/>
                  <a:pt x="205" y="16"/>
                  <a:pt x="216" y="17"/>
                </a:cubicBezTo>
                <a:cubicBezTo>
                  <a:pt x="230" y="17"/>
                  <a:pt x="248" y="24"/>
                  <a:pt x="259" y="29"/>
                </a:cubicBezTo>
                <a:cubicBezTo>
                  <a:pt x="265" y="32"/>
                  <a:pt x="271" y="35"/>
                  <a:pt x="277" y="38"/>
                </a:cubicBezTo>
                <a:cubicBezTo>
                  <a:pt x="283" y="41"/>
                  <a:pt x="290" y="45"/>
                  <a:pt x="296" y="43"/>
                </a:cubicBezTo>
                <a:cubicBezTo>
                  <a:pt x="299" y="34"/>
                  <a:pt x="293" y="31"/>
                  <a:pt x="286" y="26"/>
                </a:cubicBezTo>
                <a:cubicBezTo>
                  <a:pt x="283" y="22"/>
                  <a:pt x="272" y="16"/>
                  <a:pt x="270" y="15"/>
                </a:cubicBezTo>
                <a:cubicBezTo>
                  <a:pt x="265" y="13"/>
                  <a:pt x="260" y="9"/>
                  <a:pt x="252" y="6"/>
                </a:cubicBezTo>
                <a:cubicBezTo>
                  <a:pt x="245" y="3"/>
                  <a:pt x="220" y="0"/>
                  <a:pt x="202" y="4"/>
                </a:cubicBezTo>
                <a:cubicBezTo>
                  <a:pt x="195" y="5"/>
                  <a:pt x="181" y="12"/>
                  <a:pt x="171" y="15"/>
                </a:cubicBezTo>
                <a:cubicBezTo>
                  <a:pt x="160" y="21"/>
                  <a:pt x="154" y="24"/>
                  <a:pt x="142" y="29"/>
                </a:cubicBezTo>
                <a:cubicBezTo>
                  <a:pt x="134" y="33"/>
                  <a:pt x="128" y="38"/>
                  <a:pt x="124" y="40"/>
                </a:cubicBezTo>
                <a:cubicBezTo>
                  <a:pt x="123" y="41"/>
                  <a:pt x="115" y="44"/>
                  <a:pt x="112" y="45"/>
                </a:cubicBezTo>
                <a:cubicBezTo>
                  <a:pt x="95" y="50"/>
                  <a:pt x="70" y="58"/>
                  <a:pt x="48" y="52"/>
                </a:cubicBezTo>
                <a:cubicBezTo>
                  <a:pt x="45" y="51"/>
                  <a:pt x="24" y="42"/>
                  <a:pt x="18" y="38"/>
                </a:cubicBezTo>
                <a:cubicBezTo>
                  <a:pt x="13" y="35"/>
                  <a:pt x="7" y="28"/>
                  <a:pt x="0" y="29"/>
                </a:cubicBezTo>
                <a:cubicBezTo>
                  <a:pt x="3" y="52"/>
                  <a:pt x="18" y="68"/>
                  <a:pt x="34" y="80"/>
                </a:cubicBezTo>
                <a:cubicBezTo>
                  <a:pt x="34" y="82"/>
                  <a:pt x="34" y="84"/>
                  <a:pt x="34" y="86"/>
                </a:cubicBezTo>
                <a:cubicBezTo>
                  <a:pt x="40" y="91"/>
                  <a:pt x="43" y="99"/>
                  <a:pt x="49" y="104"/>
                </a:cubicBezTo>
                <a:cubicBezTo>
                  <a:pt x="53" y="107"/>
                  <a:pt x="56" y="109"/>
                  <a:pt x="59" y="112"/>
                </a:cubicBezTo>
                <a:cubicBezTo>
                  <a:pt x="70" y="113"/>
                  <a:pt x="72" y="117"/>
                  <a:pt x="84" y="118"/>
                </a:cubicBezTo>
                <a:cubicBezTo>
                  <a:pt x="89" y="132"/>
                  <a:pt x="124" y="137"/>
                  <a:pt x="141" y="128"/>
                </a:cubicBezTo>
                <a:cubicBezTo>
                  <a:pt x="147" y="137"/>
                  <a:pt x="167" y="140"/>
                  <a:pt x="179" y="137"/>
                </a:cubicBezTo>
                <a:cubicBezTo>
                  <a:pt x="200" y="131"/>
                  <a:pt x="219" y="116"/>
                  <a:pt x="227" y="96"/>
                </a:cubicBezTo>
                <a:cubicBezTo>
                  <a:pt x="227" y="94"/>
                  <a:pt x="228" y="93"/>
                  <a:pt x="228" y="92"/>
                </a:cubicBezTo>
                <a:cubicBezTo>
                  <a:pt x="229" y="89"/>
                  <a:pt x="232" y="85"/>
                  <a:pt x="229" y="82"/>
                </a:cubicBezTo>
                <a:cubicBezTo>
                  <a:pt x="220" y="84"/>
                  <a:pt x="222" y="90"/>
                  <a:pt x="212" y="97"/>
                </a:cubicBezTo>
                <a:cubicBezTo>
                  <a:pt x="207" y="106"/>
                  <a:pt x="198" y="112"/>
                  <a:pt x="187" y="118"/>
                </a:cubicBezTo>
                <a:cubicBezTo>
                  <a:pt x="184" y="120"/>
                  <a:pt x="174" y="125"/>
                  <a:pt x="171" y="126"/>
                </a:cubicBezTo>
                <a:cubicBezTo>
                  <a:pt x="162" y="128"/>
                  <a:pt x="155" y="127"/>
                  <a:pt x="146" y="126"/>
                </a:cubicBezTo>
                <a:cubicBezTo>
                  <a:pt x="159" y="120"/>
                  <a:pt x="167" y="110"/>
                  <a:pt x="176" y="99"/>
                </a:cubicBezTo>
                <a:cubicBezTo>
                  <a:pt x="179" y="96"/>
                  <a:pt x="183" y="93"/>
                  <a:pt x="183" y="89"/>
                </a:cubicBezTo>
                <a:cubicBezTo>
                  <a:pt x="173" y="87"/>
                  <a:pt x="165" y="96"/>
                  <a:pt x="159" y="103"/>
                </a:cubicBezTo>
                <a:cubicBezTo>
                  <a:pt x="146" y="111"/>
                  <a:pt x="127" y="129"/>
                  <a:pt x="107" y="126"/>
                </a:cubicBezTo>
                <a:cubicBezTo>
                  <a:pt x="101" y="125"/>
                  <a:pt x="97" y="121"/>
                  <a:pt x="91" y="119"/>
                </a:cubicBezTo>
                <a:cubicBezTo>
                  <a:pt x="98" y="115"/>
                  <a:pt x="105" y="116"/>
                  <a:pt x="112" y="113"/>
                </a:cubicBezTo>
                <a:cubicBezTo>
                  <a:pt x="118" y="110"/>
                  <a:pt x="123" y="104"/>
                  <a:pt x="128" y="100"/>
                </a:cubicBezTo>
                <a:cubicBezTo>
                  <a:pt x="133" y="96"/>
                  <a:pt x="140" y="93"/>
                  <a:pt x="142" y="86"/>
                </a:cubicBezTo>
                <a:cubicBezTo>
                  <a:pt x="135" y="82"/>
                  <a:pt x="128" y="89"/>
                  <a:pt x="122" y="92"/>
                </a:cubicBezTo>
                <a:cubicBezTo>
                  <a:pt x="115" y="95"/>
                  <a:pt x="108" y="98"/>
                  <a:pt x="104" y="103"/>
                </a:cubicBezTo>
                <a:cubicBezTo>
                  <a:pt x="97" y="104"/>
                  <a:pt x="91" y="108"/>
                  <a:pt x="84" y="108"/>
                </a:cubicBezTo>
                <a:cubicBezTo>
                  <a:pt x="76" y="108"/>
                  <a:pt x="66" y="106"/>
                  <a:pt x="59" y="103"/>
                </a:cubicBezTo>
                <a:cubicBezTo>
                  <a:pt x="51" y="99"/>
                  <a:pt x="48" y="91"/>
                  <a:pt x="41"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0"/>
          <p:cNvSpPr>
            <a:spLocks noEditPoints="1"/>
          </p:cNvSpPr>
          <p:nvPr/>
        </p:nvSpPr>
        <p:spPr bwMode="auto">
          <a:xfrm>
            <a:off x="5470942" y="5567752"/>
            <a:ext cx="1633175" cy="547485"/>
          </a:xfrm>
          <a:custGeom>
            <a:avLst/>
            <a:gdLst>
              <a:gd name="T0" fmla="*/ 296 w 298"/>
              <a:gd name="T1" fmla="*/ 20 h 100"/>
              <a:gd name="T2" fmla="*/ 272 w 298"/>
              <a:gd name="T3" fmla="*/ 40 h 100"/>
              <a:gd name="T4" fmla="*/ 260 w 298"/>
              <a:gd name="T5" fmla="*/ 38 h 100"/>
              <a:gd name="T6" fmla="*/ 249 w 298"/>
              <a:gd name="T7" fmla="*/ 35 h 100"/>
              <a:gd name="T8" fmla="*/ 237 w 298"/>
              <a:gd name="T9" fmla="*/ 31 h 100"/>
              <a:gd name="T10" fmla="*/ 213 w 298"/>
              <a:gd name="T11" fmla="*/ 28 h 100"/>
              <a:gd name="T12" fmla="*/ 197 w 298"/>
              <a:gd name="T13" fmla="*/ 50 h 100"/>
              <a:gd name="T14" fmla="*/ 199 w 298"/>
              <a:gd name="T15" fmla="*/ 28 h 100"/>
              <a:gd name="T16" fmla="*/ 145 w 298"/>
              <a:gd name="T17" fmla="*/ 40 h 100"/>
              <a:gd name="T18" fmla="*/ 127 w 298"/>
              <a:gd name="T19" fmla="*/ 96 h 100"/>
              <a:gd name="T20" fmla="*/ 110 w 298"/>
              <a:gd name="T21" fmla="*/ 95 h 100"/>
              <a:gd name="T22" fmla="*/ 105 w 298"/>
              <a:gd name="T23" fmla="*/ 89 h 100"/>
              <a:gd name="T24" fmla="*/ 138 w 298"/>
              <a:gd name="T25" fmla="*/ 36 h 100"/>
              <a:gd name="T26" fmla="*/ 63 w 298"/>
              <a:gd name="T27" fmla="*/ 27 h 100"/>
              <a:gd name="T28" fmla="*/ 69 w 298"/>
              <a:gd name="T29" fmla="*/ 42 h 100"/>
              <a:gd name="T30" fmla="*/ 45 w 298"/>
              <a:gd name="T31" fmla="*/ 57 h 100"/>
              <a:gd name="T32" fmla="*/ 54 w 298"/>
              <a:gd name="T33" fmla="*/ 27 h 100"/>
              <a:gd name="T34" fmla="*/ 13 w 298"/>
              <a:gd name="T35" fmla="*/ 27 h 100"/>
              <a:gd name="T36" fmla="*/ 20 w 298"/>
              <a:gd name="T37" fmla="*/ 32 h 100"/>
              <a:gd name="T38" fmla="*/ 2 w 298"/>
              <a:gd name="T39" fmla="*/ 29 h 100"/>
              <a:gd name="T40" fmla="*/ 33 w 298"/>
              <a:gd name="T41" fmla="*/ 14 h 100"/>
              <a:gd name="T42" fmla="*/ 59 w 298"/>
              <a:gd name="T43" fmla="*/ 24 h 100"/>
              <a:gd name="T44" fmla="*/ 143 w 298"/>
              <a:gd name="T45" fmla="*/ 34 h 100"/>
              <a:gd name="T46" fmla="*/ 205 w 298"/>
              <a:gd name="T47" fmla="*/ 25 h 100"/>
              <a:gd name="T48" fmla="*/ 276 w 298"/>
              <a:gd name="T49" fmla="*/ 29 h 100"/>
              <a:gd name="T50" fmla="*/ 296 w 298"/>
              <a:gd name="T51" fmla="*/ 20 h 100"/>
              <a:gd name="T52" fmla="*/ 277 w 298"/>
              <a:gd name="T53" fmla="*/ 27 h 100"/>
              <a:gd name="T54" fmla="*/ 283 w 298"/>
              <a:gd name="T55" fmla="*/ 17 h 100"/>
              <a:gd name="T56" fmla="*/ 277 w 298"/>
              <a:gd name="T57" fmla="*/ 27 h 100"/>
              <a:gd name="T58" fmla="*/ 199 w 298"/>
              <a:gd name="T59" fmla="*/ 42 h 100"/>
              <a:gd name="T60" fmla="*/ 204 w 298"/>
              <a:gd name="T61" fmla="*/ 44 h 100"/>
              <a:gd name="T62" fmla="*/ 206 w 298"/>
              <a:gd name="T63" fmla="*/ 33 h 100"/>
              <a:gd name="T64" fmla="*/ 199 w 298"/>
              <a:gd name="T65" fmla="*/ 42 h 100"/>
              <a:gd name="T66" fmla="*/ 52 w 298"/>
              <a:gd name="T67" fmla="*/ 53 h 100"/>
              <a:gd name="T68" fmla="*/ 58 w 298"/>
              <a:gd name="T69" fmla="*/ 54 h 100"/>
              <a:gd name="T70" fmla="*/ 58 w 298"/>
              <a:gd name="T71" fmla="*/ 34 h 100"/>
              <a:gd name="T72" fmla="*/ 52 w 298"/>
              <a:gd name="T73" fmla="*/ 53 h 100"/>
              <a:gd name="T74" fmla="*/ 113 w 298"/>
              <a:gd name="T75" fmla="*/ 84 h 100"/>
              <a:gd name="T76" fmla="*/ 126 w 298"/>
              <a:gd name="T77" fmla="*/ 90 h 100"/>
              <a:gd name="T78" fmla="*/ 139 w 298"/>
              <a:gd name="T79" fmla="*/ 45 h 100"/>
              <a:gd name="T80" fmla="*/ 113 w 298"/>
              <a:gd name="T81" fmla="*/ 8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8" h="100">
                <a:moveTo>
                  <a:pt x="296" y="20"/>
                </a:moveTo>
                <a:cubicBezTo>
                  <a:pt x="298" y="34"/>
                  <a:pt x="282" y="40"/>
                  <a:pt x="272" y="40"/>
                </a:cubicBezTo>
                <a:cubicBezTo>
                  <a:pt x="269" y="40"/>
                  <a:pt x="264" y="39"/>
                  <a:pt x="260" y="38"/>
                </a:cubicBezTo>
                <a:cubicBezTo>
                  <a:pt x="256" y="38"/>
                  <a:pt x="252" y="36"/>
                  <a:pt x="249" y="35"/>
                </a:cubicBezTo>
                <a:cubicBezTo>
                  <a:pt x="245" y="34"/>
                  <a:pt x="241" y="32"/>
                  <a:pt x="237" y="31"/>
                </a:cubicBezTo>
                <a:cubicBezTo>
                  <a:pt x="228" y="29"/>
                  <a:pt x="220" y="28"/>
                  <a:pt x="213" y="28"/>
                </a:cubicBezTo>
                <a:cubicBezTo>
                  <a:pt x="218" y="41"/>
                  <a:pt x="211" y="52"/>
                  <a:pt x="197" y="50"/>
                </a:cubicBezTo>
                <a:cubicBezTo>
                  <a:pt x="190" y="43"/>
                  <a:pt x="194" y="34"/>
                  <a:pt x="199" y="28"/>
                </a:cubicBezTo>
                <a:cubicBezTo>
                  <a:pt x="179" y="21"/>
                  <a:pt x="160" y="34"/>
                  <a:pt x="145" y="40"/>
                </a:cubicBezTo>
                <a:cubicBezTo>
                  <a:pt x="149" y="56"/>
                  <a:pt x="144" y="88"/>
                  <a:pt x="127" y="96"/>
                </a:cubicBezTo>
                <a:cubicBezTo>
                  <a:pt x="117" y="100"/>
                  <a:pt x="116" y="98"/>
                  <a:pt x="110" y="95"/>
                </a:cubicBezTo>
                <a:cubicBezTo>
                  <a:pt x="108" y="94"/>
                  <a:pt x="105" y="90"/>
                  <a:pt x="105" y="89"/>
                </a:cubicBezTo>
                <a:cubicBezTo>
                  <a:pt x="95" y="69"/>
                  <a:pt x="130" y="45"/>
                  <a:pt x="138" y="36"/>
                </a:cubicBezTo>
                <a:cubicBezTo>
                  <a:pt x="132" y="6"/>
                  <a:pt x="79" y="13"/>
                  <a:pt x="63" y="27"/>
                </a:cubicBezTo>
                <a:cubicBezTo>
                  <a:pt x="63" y="34"/>
                  <a:pt x="69" y="36"/>
                  <a:pt x="69" y="42"/>
                </a:cubicBezTo>
                <a:cubicBezTo>
                  <a:pt x="70" y="58"/>
                  <a:pt x="51" y="72"/>
                  <a:pt x="45" y="57"/>
                </a:cubicBezTo>
                <a:cubicBezTo>
                  <a:pt x="40" y="47"/>
                  <a:pt x="49" y="36"/>
                  <a:pt x="54" y="27"/>
                </a:cubicBezTo>
                <a:cubicBezTo>
                  <a:pt x="45" y="16"/>
                  <a:pt x="23" y="19"/>
                  <a:pt x="13" y="27"/>
                </a:cubicBezTo>
                <a:cubicBezTo>
                  <a:pt x="16" y="29"/>
                  <a:pt x="19" y="27"/>
                  <a:pt x="20" y="32"/>
                </a:cubicBezTo>
                <a:cubicBezTo>
                  <a:pt x="17" y="48"/>
                  <a:pt x="0" y="40"/>
                  <a:pt x="2" y="29"/>
                </a:cubicBezTo>
                <a:cubicBezTo>
                  <a:pt x="4" y="21"/>
                  <a:pt x="22" y="14"/>
                  <a:pt x="33" y="14"/>
                </a:cubicBezTo>
                <a:cubicBezTo>
                  <a:pt x="44" y="14"/>
                  <a:pt x="52" y="19"/>
                  <a:pt x="59" y="24"/>
                </a:cubicBezTo>
                <a:cubicBezTo>
                  <a:pt x="78" y="5"/>
                  <a:pt x="135" y="0"/>
                  <a:pt x="143" y="34"/>
                </a:cubicBezTo>
                <a:cubicBezTo>
                  <a:pt x="160" y="28"/>
                  <a:pt x="184" y="13"/>
                  <a:pt x="205" y="25"/>
                </a:cubicBezTo>
                <a:cubicBezTo>
                  <a:pt x="229" y="17"/>
                  <a:pt x="253" y="37"/>
                  <a:pt x="276" y="29"/>
                </a:cubicBezTo>
                <a:cubicBezTo>
                  <a:pt x="256" y="18"/>
                  <a:pt x="289" y="2"/>
                  <a:pt x="296" y="20"/>
                </a:cubicBezTo>
                <a:close/>
                <a:moveTo>
                  <a:pt x="277" y="27"/>
                </a:moveTo>
                <a:cubicBezTo>
                  <a:pt x="283" y="29"/>
                  <a:pt x="287" y="18"/>
                  <a:pt x="283" y="17"/>
                </a:cubicBezTo>
                <a:cubicBezTo>
                  <a:pt x="274" y="16"/>
                  <a:pt x="276" y="24"/>
                  <a:pt x="277" y="27"/>
                </a:cubicBezTo>
                <a:close/>
                <a:moveTo>
                  <a:pt x="199" y="42"/>
                </a:moveTo>
                <a:cubicBezTo>
                  <a:pt x="201" y="45"/>
                  <a:pt x="201" y="44"/>
                  <a:pt x="204" y="44"/>
                </a:cubicBezTo>
                <a:cubicBezTo>
                  <a:pt x="206" y="43"/>
                  <a:pt x="211" y="35"/>
                  <a:pt x="206" y="33"/>
                </a:cubicBezTo>
                <a:cubicBezTo>
                  <a:pt x="204" y="33"/>
                  <a:pt x="199" y="36"/>
                  <a:pt x="199" y="42"/>
                </a:cubicBezTo>
                <a:close/>
                <a:moveTo>
                  <a:pt x="52" y="53"/>
                </a:moveTo>
                <a:cubicBezTo>
                  <a:pt x="54" y="55"/>
                  <a:pt x="55" y="55"/>
                  <a:pt x="58" y="54"/>
                </a:cubicBezTo>
                <a:cubicBezTo>
                  <a:pt x="64" y="50"/>
                  <a:pt x="65" y="37"/>
                  <a:pt x="58" y="34"/>
                </a:cubicBezTo>
                <a:cubicBezTo>
                  <a:pt x="54" y="39"/>
                  <a:pt x="49" y="46"/>
                  <a:pt x="52" y="53"/>
                </a:cubicBezTo>
                <a:close/>
                <a:moveTo>
                  <a:pt x="113" y="84"/>
                </a:moveTo>
                <a:cubicBezTo>
                  <a:pt x="114" y="89"/>
                  <a:pt x="117" y="91"/>
                  <a:pt x="126" y="90"/>
                </a:cubicBezTo>
                <a:cubicBezTo>
                  <a:pt x="138" y="84"/>
                  <a:pt x="142" y="61"/>
                  <a:pt x="139" y="45"/>
                </a:cubicBezTo>
                <a:cubicBezTo>
                  <a:pt x="129" y="56"/>
                  <a:pt x="118" y="66"/>
                  <a:pt x="113" y="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32"/>
          <p:cNvSpPr>
            <a:spLocks noEditPoints="1"/>
          </p:cNvSpPr>
          <p:nvPr/>
        </p:nvSpPr>
        <p:spPr bwMode="auto">
          <a:xfrm>
            <a:off x="5717521" y="532788"/>
            <a:ext cx="920492" cy="840692"/>
          </a:xfrm>
          <a:custGeom>
            <a:avLst/>
            <a:gdLst>
              <a:gd name="T0" fmla="*/ 210 w 210"/>
              <a:gd name="T1" fmla="*/ 65 h 192"/>
              <a:gd name="T2" fmla="*/ 185 w 210"/>
              <a:gd name="T3" fmla="*/ 190 h 192"/>
              <a:gd name="T4" fmla="*/ 140 w 210"/>
              <a:gd name="T5" fmla="*/ 165 h 192"/>
              <a:gd name="T6" fmla="*/ 96 w 210"/>
              <a:gd name="T7" fmla="*/ 150 h 192"/>
              <a:gd name="T8" fmla="*/ 62 w 210"/>
              <a:gd name="T9" fmla="*/ 119 h 192"/>
              <a:gd name="T10" fmla="*/ 0 w 210"/>
              <a:gd name="T11" fmla="*/ 65 h 192"/>
              <a:gd name="T12" fmla="*/ 100 w 210"/>
              <a:gd name="T13" fmla="*/ 29 h 192"/>
              <a:gd name="T14" fmla="*/ 117 w 210"/>
              <a:gd name="T15" fmla="*/ 0 h 192"/>
              <a:gd name="T16" fmla="*/ 118 w 210"/>
              <a:gd name="T17" fmla="*/ 24 h 192"/>
              <a:gd name="T18" fmla="*/ 110 w 210"/>
              <a:gd name="T19" fmla="*/ 43 h 192"/>
              <a:gd name="T20" fmla="*/ 126 w 210"/>
              <a:gd name="T21" fmla="*/ 57 h 192"/>
              <a:gd name="T22" fmla="*/ 118 w 210"/>
              <a:gd name="T23" fmla="*/ 59 h 192"/>
              <a:gd name="T24" fmla="*/ 9 w 210"/>
              <a:gd name="T25" fmla="*/ 65 h 192"/>
              <a:gd name="T26" fmla="*/ 193 w 210"/>
              <a:gd name="T27" fmla="*/ 67 h 192"/>
              <a:gd name="T28" fmla="*/ 28 w 210"/>
              <a:gd name="T29" fmla="*/ 72 h 192"/>
              <a:gd name="T30" fmla="*/ 55 w 210"/>
              <a:gd name="T31" fmla="*/ 72 h 192"/>
              <a:gd name="T32" fmla="*/ 52 w 210"/>
              <a:gd name="T33" fmla="*/ 70 h 192"/>
              <a:gd name="T34" fmla="*/ 175 w 210"/>
              <a:gd name="T35" fmla="*/ 72 h 192"/>
              <a:gd name="T36" fmla="*/ 68 w 210"/>
              <a:gd name="T37" fmla="*/ 70 h 192"/>
              <a:gd name="T38" fmla="*/ 71 w 210"/>
              <a:gd name="T39" fmla="*/ 89 h 192"/>
              <a:gd name="T40" fmla="*/ 155 w 210"/>
              <a:gd name="T41" fmla="*/ 72 h 192"/>
              <a:gd name="T42" fmla="*/ 29 w 210"/>
              <a:gd name="T43" fmla="*/ 79 h 192"/>
              <a:gd name="T44" fmla="*/ 100 w 210"/>
              <a:gd name="T45" fmla="*/ 80 h 192"/>
              <a:gd name="T46" fmla="*/ 117 w 210"/>
              <a:gd name="T47" fmla="*/ 84 h 192"/>
              <a:gd name="T48" fmla="*/ 80 w 210"/>
              <a:gd name="T49" fmla="*/ 109 h 192"/>
              <a:gd name="T50" fmla="*/ 43 w 210"/>
              <a:gd name="T51" fmla="*/ 96 h 192"/>
              <a:gd name="T52" fmla="*/ 50 w 210"/>
              <a:gd name="T53" fmla="*/ 85 h 192"/>
              <a:gd name="T54" fmla="*/ 85 w 210"/>
              <a:gd name="T55" fmla="*/ 86 h 192"/>
              <a:gd name="T56" fmla="*/ 107 w 210"/>
              <a:gd name="T57" fmla="*/ 85 h 192"/>
              <a:gd name="T58" fmla="*/ 108 w 210"/>
              <a:gd name="T59" fmla="*/ 108 h 192"/>
              <a:gd name="T60" fmla="*/ 173 w 210"/>
              <a:gd name="T61" fmla="*/ 104 h 192"/>
              <a:gd name="T62" fmla="*/ 148 w 210"/>
              <a:gd name="T63" fmla="*/ 102 h 192"/>
              <a:gd name="T64" fmla="*/ 70 w 210"/>
              <a:gd name="T65" fmla="*/ 98 h 192"/>
              <a:gd name="T66" fmla="*/ 126 w 210"/>
              <a:gd name="T67" fmla="*/ 94 h 192"/>
              <a:gd name="T68" fmla="*/ 118 w 210"/>
              <a:gd name="T69" fmla="*/ 97 h 192"/>
              <a:gd name="T70" fmla="*/ 58 w 210"/>
              <a:gd name="T71" fmla="*/ 107 h 192"/>
              <a:gd name="T72" fmla="*/ 145 w 210"/>
              <a:gd name="T73" fmla="*/ 109 h 192"/>
              <a:gd name="T74" fmla="*/ 113 w 210"/>
              <a:gd name="T75" fmla="*/ 124 h 192"/>
              <a:gd name="T76" fmla="*/ 77 w 210"/>
              <a:gd name="T77" fmla="*/ 132 h 192"/>
              <a:gd name="T78" fmla="*/ 100 w 210"/>
              <a:gd name="T79" fmla="*/ 119 h 192"/>
              <a:gd name="T80" fmla="*/ 65 w 210"/>
              <a:gd name="T81" fmla="*/ 131 h 192"/>
              <a:gd name="T82" fmla="*/ 149 w 210"/>
              <a:gd name="T83" fmla="*/ 122 h 192"/>
              <a:gd name="T84" fmla="*/ 157 w 210"/>
              <a:gd name="T85" fmla="*/ 117 h 192"/>
              <a:gd name="T86" fmla="*/ 116 w 210"/>
              <a:gd name="T87" fmla="*/ 124 h 192"/>
              <a:gd name="T88" fmla="*/ 117 w 210"/>
              <a:gd name="T89" fmla="*/ 137 h 192"/>
              <a:gd name="T90" fmla="*/ 107 w 210"/>
              <a:gd name="T91" fmla="*/ 125 h 192"/>
              <a:gd name="T92" fmla="*/ 59 w 210"/>
              <a:gd name="T93" fmla="*/ 172 h 192"/>
              <a:gd name="T94" fmla="*/ 153 w 210"/>
              <a:gd name="T95" fmla="*/ 147 h 192"/>
              <a:gd name="T96" fmla="*/ 153 w 210"/>
              <a:gd name="T97" fmla="*/ 147 h 192"/>
              <a:gd name="T98" fmla="*/ 131 w 210"/>
              <a:gd name="T99" fmla="*/ 152 h 192"/>
              <a:gd name="T100" fmla="*/ 135 w 210"/>
              <a:gd name="T101" fmla="*/ 156 h 192"/>
              <a:gd name="T102" fmla="*/ 86 w 210"/>
              <a:gd name="T103" fmla="*/ 149 h 192"/>
              <a:gd name="T104" fmla="*/ 164 w 210"/>
              <a:gd name="T105" fmla="*/ 156 h 192"/>
              <a:gd name="T106" fmla="*/ 41 w 210"/>
              <a:gd name="T107" fmla="*/ 183 h 192"/>
              <a:gd name="T108" fmla="*/ 160 w 210"/>
              <a:gd name="T109" fmla="*/ 17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0" h="192">
                <a:moveTo>
                  <a:pt x="117" y="0"/>
                </a:moveTo>
                <a:cubicBezTo>
                  <a:pt x="125" y="23"/>
                  <a:pt x="132" y="45"/>
                  <a:pt x="138" y="70"/>
                </a:cubicBezTo>
                <a:cubicBezTo>
                  <a:pt x="148" y="66"/>
                  <a:pt x="164" y="69"/>
                  <a:pt x="169" y="61"/>
                </a:cubicBezTo>
                <a:cubicBezTo>
                  <a:pt x="177" y="71"/>
                  <a:pt x="201" y="54"/>
                  <a:pt x="210" y="65"/>
                </a:cubicBezTo>
                <a:cubicBezTo>
                  <a:pt x="208" y="71"/>
                  <a:pt x="205" y="76"/>
                  <a:pt x="200" y="79"/>
                </a:cubicBezTo>
                <a:cubicBezTo>
                  <a:pt x="188" y="96"/>
                  <a:pt x="174" y="112"/>
                  <a:pt x="158" y="125"/>
                </a:cubicBezTo>
                <a:cubicBezTo>
                  <a:pt x="162" y="137"/>
                  <a:pt x="165" y="151"/>
                  <a:pt x="174" y="159"/>
                </a:cubicBezTo>
                <a:cubicBezTo>
                  <a:pt x="175" y="171"/>
                  <a:pt x="183" y="178"/>
                  <a:pt x="185" y="190"/>
                </a:cubicBezTo>
                <a:cubicBezTo>
                  <a:pt x="184" y="191"/>
                  <a:pt x="180" y="190"/>
                  <a:pt x="180" y="192"/>
                </a:cubicBezTo>
                <a:cubicBezTo>
                  <a:pt x="169" y="183"/>
                  <a:pt x="155" y="178"/>
                  <a:pt x="145" y="169"/>
                </a:cubicBezTo>
                <a:cubicBezTo>
                  <a:pt x="143" y="169"/>
                  <a:pt x="142" y="169"/>
                  <a:pt x="140" y="169"/>
                </a:cubicBezTo>
                <a:cubicBezTo>
                  <a:pt x="140" y="167"/>
                  <a:pt x="140" y="166"/>
                  <a:pt x="140" y="165"/>
                </a:cubicBezTo>
                <a:cubicBezTo>
                  <a:pt x="129" y="160"/>
                  <a:pt x="122" y="151"/>
                  <a:pt x="113" y="144"/>
                </a:cubicBezTo>
                <a:cubicBezTo>
                  <a:pt x="112" y="145"/>
                  <a:pt x="106" y="151"/>
                  <a:pt x="106" y="143"/>
                </a:cubicBezTo>
                <a:cubicBezTo>
                  <a:pt x="103" y="145"/>
                  <a:pt x="102" y="150"/>
                  <a:pt x="99" y="153"/>
                </a:cubicBezTo>
                <a:cubicBezTo>
                  <a:pt x="99" y="152"/>
                  <a:pt x="96" y="153"/>
                  <a:pt x="96" y="150"/>
                </a:cubicBezTo>
                <a:cubicBezTo>
                  <a:pt x="83" y="158"/>
                  <a:pt x="70" y="168"/>
                  <a:pt x="57" y="178"/>
                </a:cubicBezTo>
                <a:cubicBezTo>
                  <a:pt x="51" y="182"/>
                  <a:pt x="45" y="187"/>
                  <a:pt x="38" y="189"/>
                </a:cubicBezTo>
                <a:cubicBezTo>
                  <a:pt x="39" y="186"/>
                  <a:pt x="36" y="187"/>
                  <a:pt x="35" y="186"/>
                </a:cubicBezTo>
                <a:cubicBezTo>
                  <a:pt x="42" y="161"/>
                  <a:pt x="51" y="140"/>
                  <a:pt x="62" y="119"/>
                </a:cubicBezTo>
                <a:cubicBezTo>
                  <a:pt x="56" y="109"/>
                  <a:pt x="44" y="105"/>
                  <a:pt x="37" y="96"/>
                </a:cubicBezTo>
                <a:cubicBezTo>
                  <a:pt x="35" y="97"/>
                  <a:pt x="34" y="99"/>
                  <a:pt x="31" y="98"/>
                </a:cubicBezTo>
                <a:cubicBezTo>
                  <a:pt x="31" y="96"/>
                  <a:pt x="31" y="94"/>
                  <a:pt x="32" y="92"/>
                </a:cubicBezTo>
                <a:cubicBezTo>
                  <a:pt x="22" y="83"/>
                  <a:pt x="10" y="75"/>
                  <a:pt x="0" y="65"/>
                </a:cubicBezTo>
                <a:cubicBezTo>
                  <a:pt x="5" y="54"/>
                  <a:pt x="16" y="62"/>
                  <a:pt x="23" y="63"/>
                </a:cubicBezTo>
                <a:cubicBezTo>
                  <a:pt x="25" y="63"/>
                  <a:pt x="25" y="62"/>
                  <a:pt x="25" y="61"/>
                </a:cubicBezTo>
                <a:cubicBezTo>
                  <a:pt x="45" y="66"/>
                  <a:pt x="66" y="63"/>
                  <a:pt x="86" y="65"/>
                </a:cubicBezTo>
                <a:cubicBezTo>
                  <a:pt x="93" y="59"/>
                  <a:pt x="96" y="41"/>
                  <a:pt x="100" y="29"/>
                </a:cubicBezTo>
                <a:cubicBezTo>
                  <a:pt x="102" y="26"/>
                  <a:pt x="103" y="21"/>
                  <a:pt x="104" y="18"/>
                </a:cubicBezTo>
                <a:cubicBezTo>
                  <a:pt x="105" y="16"/>
                  <a:pt x="108" y="16"/>
                  <a:pt x="108" y="14"/>
                </a:cubicBezTo>
                <a:cubicBezTo>
                  <a:pt x="110" y="9"/>
                  <a:pt x="110" y="2"/>
                  <a:pt x="114" y="0"/>
                </a:cubicBezTo>
                <a:cubicBezTo>
                  <a:pt x="115" y="0"/>
                  <a:pt x="116" y="0"/>
                  <a:pt x="117" y="0"/>
                </a:cubicBezTo>
                <a:close/>
                <a:moveTo>
                  <a:pt x="118" y="24"/>
                </a:moveTo>
                <a:cubicBezTo>
                  <a:pt x="118" y="25"/>
                  <a:pt x="118" y="25"/>
                  <a:pt x="118" y="26"/>
                </a:cubicBezTo>
                <a:cubicBezTo>
                  <a:pt x="121" y="28"/>
                  <a:pt x="121" y="23"/>
                  <a:pt x="119" y="23"/>
                </a:cubicBezTo>
                <a:cubicBezTo>
                  <a:pt x="119" y="24"/>
                  <a:pt x="119" y="24"/>
                  <a:pt x="118" y="24"/>
                </a:cubicBezTo>
                <a:close/>
                <a:moveTo>
                  <a:pt x="123" y="38"/>
                </a:moveTo>
                <a:cubicBezTo>
                  <a:pt x="122" y="44"/>
                  <a:pt x="128" y="39"/>
                  <a:pt x="123" y="38"/>
                </a:cubicBezTo>
                <a:close/>
                <a:moveTo>
                  <a:pt x="101" y="60"/>
                </a:moveTo>
                <a:cubicBezTo>
                  <a:pt x="102" y="53"/>
                  <a:pt x="113" y="50"/>
                  <a:pt x="110" y="43"/>
                </a:cubicBezTo>
                <a:cubicBezTo>
                  <a:pt x="108" y="49"/>
                  <a:pt x="101" y="54"/>
                  <a:pt x="101" y="60"/>
                </a:cubicBezTo>
                <a:close/>
                <a:moveTo>
                  <a:pt x="126" y="57"/>
                </a:moveTo>
                <a:cubicBezTo>
                  <a:pt x="129" y="58"/>
                  <a:pt x="129" y="51"/>
                  <a:pt x="127" y="51"/>
                </a:cubicBezTo>
                <a:cubicBezTo>
                  <a:pt x="127" y="53"/>
                  <a:pt x="126" y="54"/>
                  <a:pt x="126" y="57"/>
                </a:cubicBezTo>
                <a:close/>
                <a:moveTo>
                  <a:pt x="114" y="66"/>
                </a:moveTo>
                <a:cubicBezTo>
                  <a:pt x="111" y="72"/>
                  <a:pt x="105" y="79"/>
                  <a:pt x="101" y="86"/>
                </a:cubicBezTo>
                <a:cubicBezTo>
                  <a:pt x="101" y="87"/>
                  <a:pt x="103" y="88"/>
                  <a:pt x="102" y="86"/>
                </a:cubicBezTo>
                <a:cubicBezTo>
                  <a:pt x="108" y="77"/>
                  <a:pt x="116" y="71"/>
                  <a:pt x="118" y="59"/>
                </a:cubicBezTo>
                <a:cubicBezTo>
                  <a:pt x="115" y="60"/>
                  <a:pt x="116" y="63"/>
                  <a:pt x="114" y="66"/>
                </a:cubicBezTo>
                <a:close/>
                <a:moveTo>
                  <a:pt x="15" y="71"/>
                </a:moveTo>
                <a:cubicBezTo>
                  <a:pt x="15" y="67"/>
                  <a:pt x="17" y="66"/>
                  <a:pt x="14" y="65"/>
                </a:cubicBezTo>
                <a:cubicBezTo>
                  <a:pt x="14" y="67"/>
                  <a:pt x="12" y="63"/>
                  <a:pt x="9" y="65"/>
                </a:cubicBezTo>
                <a:cubicBezTo>
                  <a:pt x="10" y="68"/>
                  <a:pt x="13" y="69"/>
                  <a:pt x="15" y="71"/>
                </a:cubicBezTo>
                <a:close/>
                <a:moveTo>
                  <a:pt x="188" y="68"/>
                </a:moveTo>
                <a:cubicBezTo>
                  <a:pt x="188" y="69"/>
                  <a:pt x="188" y="70"/>
                  <a:pt x="188" y="72"/>
                </a:cubicBezTo>
                <a:cubicBezTo>
                  <a:pt x="191" y="71"/>
                  <a:pt x="192" y="70"/>
                  <a:pt x="193" y="67"/>
                </a:cubicBezTo>
                <a:cubicBezTo>
                  <a:pt x="190" y="66"/>
                  <a:pt x="191" y="69"/>
                  <a:pt x="188" y="68"/>
                </a:cubicBezTo>
                <a:close/>
                <a:moveTo>
                  <a:pt x="28" y="72"/>
                </a:moveTo>
                <a:cubicBezTo>
                  <a:pt x="28" y="70"/>
                  <a:pt x="31" y="70"/>
                  <a:pt x="30" y="68"/>
                </a:cubicBezTo>
                <a:cubicBezTo>
                  <a:pt x="28" y="67"/>
                  <a:pt x="27" y="72"/>
                  <a:pt x="28" y="72"/>
                </a:cubicBezTo>
                <a:close/>
                <a:moveTo>
                  <a:pt x="36" y="73"/>
                </a:moveTo>
                <a:cubicBezTo>
                  <a:pt x="36" y="71"/>
                  <a:pt x="39" y="71"/>
                  <a:pt x="38" y="69"/>
                </a:cubicBezTo>
                <a:cubicBezTo>
                  <a:pt x="36" y="68"/>
                  <a:pt x="35" y="73"/>
                  <a:pt x="36" y="73"/>
                </a:cubicBezTo>
                <a:close/>
                <a:moveTo>
                  <a:pt x="55" y="72"/>
                </a:moveTo>
                <a:cubicBezTo>
                  <a:pt x="59" y="72"/>
                  <a:pt x="63" y="75"/>
                  <a:pt x="63" y="69"/>
                </a:cubicBezTo>
                <a:cubicBezTo>
                  <a:pt x="57" y="70"/>
                  <a:pt x="52" y="68"/>
                  <a:pt x="43" y="69"/>
                </a:cubicBezTo>
                <a:cubicBezTo>
                  <a:pt x="44" y="75"/>
                  <a:pt x="38" y="78"/>
                  <a:pt x="41" y="82"/>
                </a:cubicBezTo>
                <a:cubicBezTo>
                  <a:pt x="44" y="77"/>
                  <a:pt x="45" y="70"/>
                  <a:pt x="52" y="70"/>
                </a:cubicBezTo>
                <a:cubicBezTo>
                  <a:pt x="53" y="77"/>
                  <a:pt x="51" y="72"/>
                  <a:pt x="55" y="72"/>
                </a:cubicBezTo>
                <a:close/>
                <a:moveTo>
                  <a:pt x="175" y="72"/>
                </a:moveTo>
                <a:cubicBezTo>
                  <a:pt x="176" y="70"/>
                  <a:pt x="183" y="74"/>
                  <a:pt x="184" y="69"/>
                </a:cubicBezTo>
                <a:cubicBezTo>
                  <a:pt x="180" y="69"/>
                  <a:pt x="172" y="69"/>
                  <a:pt x="175" y="72"/>
                </a:cubicBezTo>
                <a:close/>
                <a:moveTo>
                  <a:pt x="71" y="89"/>
                </a:moveTo>
                <a:cubicBezTo>
                  <a:pt x="73" y="85"/>
                  <a:pt x="77" y="76"/>
                  <a:pt x="82" y="72"/>
                </a:cubicBezTo>
                <a:cubicBezTo>
                  <a:pt x="83" y="72"/>
                  <a:pt x="85" y="72"/>
                  <a:pt x="85" y="70"/>
                </a:cubicBezTo>
                <a:cubicBezTo>
                  <a:pt x="81" y="71"/>
                  <a:pt x="74" y="69"/>
                  <a:pt x="68" y="70"/>
                </a:cubicBezTo>
                <a:cubicBezTo>
                  <a:pt x="67" y="77"/>
                  <a:pt x="60" y="83"/>
                  <a:pt x="61" y="89"/>
                </a:cubicBezTo>
                <a:cubicBezTo>
                  <a:pt x="63" y="84"/>
                  <a:pt x="65" y="78"/>
                  <a:pt x="70" y="76"/>
                </a:cubicBezTo>
                <a:cubicBezTo>
                  <a:pt x="70" y="76"/>
                  <a:pt x="71" y="77"/>
                  <a:pt x="72" y="77"/>
                </a:cubicBezTo>
                <a:cubicBezTo>
                  <a:pt x="73" y="83"/>
                  <a:pt x="64" y="97"/>
                  <a:pt x="71" y="89"/>
                </a:cubicBezTo>
                <a:close/>
                <a:moveTo>
                  <a:pt x="89" y="74"/>
                </a:moveTo>
                <a:cubicBezTo>
                  <a:pt x="89" y="72"/>
                  <a:pt x="90" y="71"/>
                  <a:pt x="89" y="71"/>
                </a:cubicBezTo>
                <a:cubicBezTo>
                  <a:pt x="88" y="72"/>
                  <a:pt x="87" y="73"/>
                  <a:pt x="89" y="74"/>
                </a:cubicBezTo>
                <a:close/>
                <a:moveTo>
                  <a:pt x="155" y="72"/>
                </a:moveTo>
                <a:cubicBezTo>
                  <a:pt x="152" y="72"/>
                  <a:pt x="150" y="72"/>
                  <a:pt x="147" y="72"/>
                </a:cubicBezTo>
                <a:cubicBezTo>
                  <a:pt x="147" y="79"/>
                  <a:pt x="154" y="76"/>
                  <a:pt x="155" y="72"/>
                </a:cubicBezTo>
                <a:close/>
                <a:moveTo>
                  <a:pt x="28" y="83"/>
                </a:moveTo>
                <a:cubicBezTo>
                  <a:pt x="28" y="81"/>
                  <a:pt x="28" y="79"/>
                  <a:pt x="29" y="79"/>
                </a:cubicBezTo>
                <a:cubicBezTo>
                  <a:pt x="26" y="78"/>
                  <a:pt x="25" y="82"/>
                  <a:pt x="28" y="83"/>
                </a:cubicBezTo>
                <a:close/>
                <a:moveTo>
                  <a:pt x="93" y="94"/>
                </a:moveTo>
                <a:cubicBezTo>
                  <a:pt x="93" y="93"/>
                  <a:pt x="95" y="94"/>
                  <a:pt x="95" y="94"/>
                </a:cubicBezTo>
                <a:cubicBezTo>
                  <a:pt x="96" y="89"/>
                  <a:pt x="103" y="81"/>
                  <a:pt x="100" y="80"/>
                </a:cubicBezTo>
                <a:cubicBezTo>
                  <a:pt x="99" y="85"/>
                  <a:pt x="91" y="90"/>
                  <a:pt x="93" y="94"/>
                </a:cubicBezTo>
                <a:close/>
                <a:moveTo>
                  <a:pt x="117" y="84"/>
                </a:moveTo>
                <a:cubicBezTo>
                  <a:pt x="117" y="82"/>
                  <a:pt x="121" y="81"/>
                  <a:pt x="118" y="80"/>
                </a:cubicBezTo>
                <a:cubicBezTo>
                  <a:pt x="118" y="81"/>
                  <a:pt x="115" y="83"/>
                  <a:pt x="117" y="84"/>
                </a:cubicBezTo>
                <a:close/>
                <a:moveTo>
                  <a:pt x="32" y="87"/>
                </a:moveTo>
                <a:cubicBezTo>
                  <a:pt x="34" y="87"/>
                  <a:pt x="35" y="82"/>
                  <a:pt x="34" y="83"/>
                </a:cubicBezTo>
                <a:cubicBezTo>
                  <a:pt x="34" y="84"/>
                  <a:pt x="33" y="85"/>
                  <a:pt x="32" y="87"/>
                </a:cubicBezTo>
                <a:close/>
                <a:moveTo>
                  <a:pt x="80" y="109"/>
                </a:moveTo>
                <a:cubicBezTo>
                  <a:pt x="83" y="108"/>
                  <a:pt x="84" y="103"/>
                  <a:pt x="86" y="99"/>
                </a:cubicBezTo>
                <a:cubicBezTo>
                  <a:pt x="88" y="94"/>
                  <a:pt x="93" y="88"/>
                  <a:pt x="92" y="83"/>
                </a:cubicBezTo>
                <a:cubicBezTo>
                  <a:pt x="87" y="91"/>
                  <a:pt x="83" y="100"/>
                  <a:pt x="80" y="109"/>
                </a:cubicBezTo>
                <a:close/>
                <a:moveTo>
                  <a:pt x="43" y="96"/>
                </a:moveTo>
                <a:cubicBezTo>
                  <a:pt x="47" y="97"/>
                  <a:pt x="47" y="101"/>
                  <a:pt x="51" y="102"/>
                </a:cubicBezTo>
                <a:cubicBezTo>
                  <a:pt x="51" y="99"/>
                  <a:pt x="56" y="94"/>
                  <a:pt x="54" y="91"/>
                </a:cubicBezTo>
                <a:cubicBezTo>
                  <a:pt x="53" y="94"/>
                  <a:pt x="52" y="97"/>
                  <a:pt x="48" y="97"/>
                </a:cubicBezTo>
                <a:cubicBezTo>
                  <a:pt x="45" y="93"/>
                  <a:pt x="53" y="88"/>
                  <a:pt x="50" y="85"/>
                </a:cubicBezTo>
                <a:cubicBezTo>
                  <a:pt x="48" y="89"/>
                  <a:pt x="45" y="92"/>
                  <a:pt x="43" y="96"/>
                </a:cubicBezTo>
                <a:close/>
                <a:moveTo>
                  <a:pt x="85" y="86"/>
                </a:moveTo>
                <a:cubicBezTo>
                  <a:pt x="82" y="90"/>
                  <a:pt x="77" y="96"/>
                  <a:pt x="79" y="100"/>
                </a:cubicBezTo>
                <a:cubicBezTo>
                  <a:pt x="80" y="96"/>
                  <a:pt x="87" y="87"/>
                  <a:pt x="85" y="86"/>
                </a:cubicBezTo>
                <a:close/>
                <a:moveTo>
                  <a:pt x="97" y="102"/>
                </a:moveTo>
                <a:cubicBezTo>
                  <a:pt x="94" y="108"/>
                  <a:pt x="90" y="115"/>
                  <a:pt x="90" y="120"/>
                </a:cubicBezTo>
                <a:cubicBezTo>
                  <a:pt x="98" y="111"/>
                  <a:pt x="101" y="97"/>
                  <a:pt x="107" y="87"/>
                </a:cubicBezTo>
                <a:cubicBezTo>
                  <a:pt x="108" y="87"/>
                  <a:pt x="109" y="85"/>
                  <a:pt x="107" y="85"/>
                </a:cubicBezTo>
                <a:cubicBezTo>
                  <a:pt x="104" y="90"/>
                  <a:pt x="101" y="96"/>
                  <a:pt x="97" y="102"/>
                </a:cubicBezTo>
                <a:close/>
                <a:moveTo>
                  <a:pt x="108" y="108"/>
                </a:moveTo>
                <a:cubicBezTo>
                  <a:pt x="111" y="100"/>
                  <a:pt x="119" y="92"/>
                  <a:pt x="119" y="86"/>
                </a:cubicBezTo>
                <a:cubicBezTo>
                  <a:pt x="116" y="93"/>
                  <a:pt x="109" y="101"/>
                  <a:pt x="108" y="108"/>
                </a:cubicBezTo>
                <a:close/>
                <a:moveTo>
                  <a:pt x="173" y="104"/>
                </a:moveTo>
                <a:cubicBezTo>
                  <a:pt x="176" y="99"/>
                  <a:pt x="185" y="93"/>
                  <a:pt x="186" y="88"/>
                </a:cubicBezTo>
                <a:cubicBezTo>
                  <a:pt x="185" y="90"/>
                  <a:pt x="184" y="86"/>
                  <a:pt x="183" y="87"/>
                </a:cubicBezTo>
                <a:cubicBezTo>
                  <a:pt x="182" y="93"/>
                  <a:pt x="172" y="102"/>
                  <a:pt x="173" y="104"/>
                </a:cubicBezTo>
                <a:close/>
                <a:moveTo>
                  <a:pt x="154" y="116"/>
                </a:moveTo>
                <a:cubicBezTo>
                  <a:pt x="151" y="104"/>
                  <a:pt x="165" y="96"/>
                  <a:pt x="165" y="88"/>
                </a:cubicBezTo>
                <a:cubicBezTo>
                  <a:pt x="161" y="96"/>
                  <a:pt x="149" y="105"/>
                  <a:pt x="154" y="116"/>
                </a:cubicBezTo>
                <a:close/>
                <a:moveTo>
                  <a:pt x="148" y="102"/>
                </a:moveTo>
                <a:cubicBezTo>
                  <a:pt x="148" y="97"/>
                  <a:pt x="155" y="94"/>
                  <a:pt x="153" y="89"/>
                </a:cubicBezTo>
                <a:cubicBezTo>
                  <a:pt x="153" y="91"/>
                  <a:pt x="152" y="90"/>
                  <a:pt x="151" y="89"/>
                </a:cubicBezTo>
                <a:cubicBezTo>
                  <a:pt x="150" y="93"/>
                  <a:pt x="145" y="98"/>
                  <a:pt x="148" y="102"/>
                </a:cubicBezTo>
                <a:close/>
                <a:moveTo>
                  <a:pt x="70" y="98"/>
                </a:moveTo>
                <a:cubicBezTo>
                  <a:pt x="67" y="103"/>
                  <a:pt x="63" y="106"/>
                  <a:pt x="63" y="112"/>
                </a:cubicBezTo>
                <a:cubicBezTo>
                  <a:pt x="68" y="108"/>
                  <a:pt x="69" y="100"/>
                  <a:pt x="73" y="93"/>
                </a:cubicBezTo>
                <a:cubicBezTo>
                  <a:pt x="70" y="93"/>
                  <a:pt x="71" y="97"/>
                  <a:pt x="70" y="98"/>
                </a:cubicBezTo>
                <a:close/>
                <a:moveTo>
                  <a:pt x="126" y="94"/>
                </a:moveTo>
                <a:cubicBezTo>
                  <a:pt x="123" y="98"/>
                  <a:pt x="119" y="105"/>
                  <a:pt x="119" y="109"/>
                </a:cubicBezTo>
                <a:cubicBezTo>
                  <a:pt x="121" y="105"/>
                  <a:pt x="128" y="96"/>
                  <a:pt x="126" y="94"/>
                </a:cubicBezTo>
                <a:close/>
                <a:moveTo>
                  <a:pt x="116" y="104"/>
                </a:moveTo>
                <a:cubicBezTo>
                  <a:pt x="117" y="102"/>
                  <a:pt x="121" y="96"/>
                  <a:pt x="118" y="97"/>
                </a:cubicBezTo>
                <a:cubicBezTo>
                  <a:pt x="118" y="100"/>
                  <a:pt x="114" y="103"/>
                  <a:pt x="116" y="104"/>
                </a:cubicBezTo>
                <a:close/>
                <a:moveTo>
                  <a:pt x="58" y="107"/>
                </a:moveTo>
                <a:cubicBezTo>
                  <a:pt x="58" y="104"/>
                  <a:pt x="62" y="100"/>
                  <a:pt x="60" y="97"/>
                </a:cubicBezTo>
                <a:cubicBezTo>
                  <a:pt x="60" y="101"/>
                  <a:pt x="53" y="105"/>
                  <a:pt x="58" y="107"/>
                </a:cubicBezTo>
                <a:close/>
                <a:moveTo>
                  <a:pt x="134" y="113"/>
                </a:moveTo>
                <a:cubicBezTo>
                  <a:pt x="136" y="109"/>
                  <a:pt x="141" y="102"/>
                  <a:pt x="140" y="98"/>
                </a:cubicBezTo>
                <a:cubicBezTo>
                  <a:pt x="138" y="103"/>
                  <a:pt x="133" y="109"/>
                  <a:pt x="134" y="113"/>
                </a:cubicBezTo>
                <a:close/>
                <a:moveTo>
                  <a:pt x="145" y="109"/>
                </a:moveTo>
                <a:cubicBezTo>
                  <a:pt x="146" y="115"/>
                  <a:pt x="146" y="105"/>
                  <a:pt x="143" y="105"/>
                </a:cubicBezTo>
                <a:cubicBezTo>
                  <a:pt x="142" y="108"/>
                  <a:pt x="145" y="108"/>
                  <a:pt x="145" y="109"/>
                </a:cubicBezTo>
                <a:close/>
                <a:moveTo>
                  <a:pt x="115" y="115"/>
                </a:moveTo>
                <a:cubicBezTo>
                  <a:pt x="116" y="119"/>
                  <a:pt x="111" y="122"/>
                  <a:pt x="113" y="124"/>
                </a:cubicBezTo>
                <a:cubicBezTo>
                  <a:pt x="116" y="122"/>
                  <a:pt x="119" y="115"/>
                  <a:pt x="123" y="119"/>
                </a:cubicBezTo>
                <a:cubicBezTo>
                  <a:pt x="125" y="116"/>
                  <a:pt x="130" y="107"/>
                  <a:pt x="128" y="107"/>
                </a:cubicBezTo>
                <a:cubicBezTo>
                  <a:pt x="126" y="112"/>
                  <a:pt x="122" y="119"/>
                  <a:pt x="115" y="115"/>
                </a:cubicBezTo>
                <a:close/>
                <a:moveTo>
                  <a:pt x="77" y="132"/>
                </a:moveTo>
                <a:cubicBezTo>
                  <a:pt x="82" y="128"/>
                  <a:pt x="85" y="120"/>
                  <a:pt x="86" y="113"/>
                </a:cubicBezTo>
                <a:cubicBezTo>
                  <a:pt x="83" y="120"/>
                  <a:pt x="76" y="126"/>
                  <a:pt x="77" y="132"/>
                </a:cubicBezTo>
                <a:close/>
                <a:moveTo>
                  <a:pt x="104" y="113"/>
                </a:moveTo>
                <a:cubicBezTo>
                  <a:pt x="104" y="117"/>
                  <a:pt x="103" y="119"/>
                  <a:pt x="100" y="119"/>
                </a:cubicBezTo>
                <a:cubicBezTo>
                  <a:pt x="100" y="123"/>
                  <a:pt x="102" y="123"/>
                  <a:pt x="103" y="125"/>
                </a:cubicBezTo>
                <a:cubicBezTo>
                  <a:pt x="106" y="123"/>
                  <a:pt x="110" y="117"/>
                  <a:pt x="109" y="114"/>
                </a:cubicBezTo>
                <a:cubicBezTo>
                  <a:pt x="108" y="117"/>
                  <a:pt x="106" y="113"/>
                  <a:pt x="104" y="113"/>
                </a:cubicBezTo>
                <a:close/>
                <a:moveTo>
                  <a:pt x="65" y="131"/>
                </a:moveTo>
                <a:cubicBezTo>
                  <a:pt x="67" y="128"/>
                  <a:pt x="70" y="126"/>
                  <a:pt x="72" y="121"/>
                </a:cubicBezTo>
                <a:cubicBezTo>
                  <a:pt x="66" y="121"/>
                  <a:pt x="74" y="116"/>
                  <a:pt x="71" y="115"/>
                </a:cubicBezTo>
                <a:cubicBezTo>
                  <a:pt x="70" y="121"/>
                  <a:pt x="64" y="127"/>
                  <a:pt x="65" y="131"/>
                </a:cubicBezTo>
                <a:close/>
                <a:moveTo>
                  <a:pt x="149" y="122"/>
                </a:moveTo>
                <a:cubicBezTo>
                  <a:pt x="151" y="121"/>
                  <a:pt x="150" y="115"/>
                  <a:pt x="147" y="116"/>
                </a:cubicBezTo>
                <a:cubicBezTo>
                  <a:pt x="147" y="118"/>
                  <a:pt x="146" y="122"/>
                  <a:pt x="149" y="122"/>
                </a:cubicBezTo>
                <a:close/>
                <a:moveTo>
                  <a:pt x="155" y="121"/>
                </a:moveTo>
                <a:cubicBezTo>
                  <a:pt x="157" y="122"/>
                  <a:pt x="159" y="118"/>
                  <a:pt x="157" y="117"/>
                </a:cubicBezTo>
                <a:cubicBezTo>
                  <a:pt x="157" y="119"/>
                  <a:pt x="155" y="118"/>
                  <a:pt x="154" y="117"/>
                </a:cubicBezTo>
                <a:cubicBezTo>
                  <a:pt x="154" y="119"/>
                  <a:pt x="155" y="119"/>
                  <a:pt x="155" y="121"/>
                </a:cubicBezTo>
                <a:close/>
                <a:moveTo>
                  <a:pt x="110" y="136"/>
                </a:moveTo>
                <a:cubicBezTo>
                  <a:pt x="114" y="134"/>
                  <a:pt x="117" y="127"/>
                  <a:pt x="116" y="124"/>
                </a:cubicBezTo>
                <a:cubicBezTo>
                  <a:pt x="114" y="128"/>
                  <a:pt x="111" y="131"/>
                  <a:pt x="110" y="136"/>
                </a:cubicBezTo>
                <a:close/>
                <a:moveTo>
                  <a:pt x="115" y="140"/>
                </a:moveTo>
                <a:cubicBezTo>
                  <a:pt x="117" y="140"/>
                  <a:pt x="117" y="143"/>
                  <a:pt x="119" y="142"/>
                </a:cubicBezTo>
                <a:cubicBezTo>
                  <a:pt x="121" y="138"/>
                  <a:pt x="118" y="140"/>
                  <a:pt x="117" y="137"/>
                </a:cubicBezTo>
                <a:cubicBezTo>
                  <a:pt x="119" y="133"/>
                  <a:pt x="125" y="128"/>
                  <a:pt x="123" y="124"/>
                </a:cubicBezTo>
                <a:cubicBezTo>
                  <a:pt x="120" y="129"/>
                  <a:pt x="117" y="134"/>
                  <a:pt x="115" y="140"/>
                </a:cubicBezTo>
                <a:close/>
                <a:moveTo>
                  <a:pt x="95" y="144"/>
                </a:moveTo>
                <a:cubicBezTo>
                  <a:pt x="103" y="142"/>
                  <a:pt x="107" y="131"/>
                  <a:pt x="107" y="125"/>
                </a:cubicBezTo>
                <a:cubicBezTo>
                  <a:pt x="102" y="130"/>
                  <a:pt x="100" y="138"/>
                  <a:pt x="95" y="144"/>
                </a:cubicBezTo>
                <a:close/>
                <a:moveTo>
                  <a:pt x="55" y="173"/>
                </a:moveTo>
                <a:cubicBezTo>
                  <a:pt x="52" y="174"/>
                  <a:pt x="48" y="173"/>
                  <a:pt x="49" y="178"/>
                </a:cubicBezTo>
                <a:cubicBezTo>
                  <a:pt x="54" y="177"/>
                  <a:pt x="54" y="173"/>
                  <a:pt x="59" y="172"/>
                </a:cubicBezTo>
                <a:cubicBezTo>
                  <a:pt x="63" y="157"/>
                  <a:pt x="73" y="148"/>
                  <a:pt x="80" y="135"/>
                </a:cubicBezTo>
                <a:cubicBezTo>
                  <a:pt x="82" y="134"/>
                  <a:pt x="87" y="130"/>
                  <a:pt x="85" y="128"/>
                </a:cubicBezTo>
                <a:cubicBezTo>
                  <a:pt x="71" y="139"/>
                  <a:pt x="62" y="155"/>
                  <a:pt x="55" y="173"/>
                </a:cubicBezTo>
                <a:close/>
                <a:moveTo>
                  <a:pt x="153" y="147"/>
                </a:moveTo>
                <a:cubicBezTo>
                  <a:pt x="154" y="144"/>
                  <a:pt x="155" y="142"/>
                  <a:pt x="159" y="142"/>
                </a:cubicBezTo>
                <a:cubicBezTo>
                  <a:pt x="158" y="138"/>
                  <a:pt x="155" y="135"/>
                  <a:pt x="155" y="130"/>
                </a:cubicBezTo>
                <a:cubicBezTo>
                  <a:pt x="154" y="130"/>
                  <a:pt x="153" y="130"/>
                  <a:pt x="152" y="130"/>
                </a:cubicBezTo>
                <a:cubicBezTo>
                  <a:pt x="155" y="136"/>
                  <a:pt x="150" y="143"/>
                  <a:pt x="153" y="147"/>
                </a:cubicBezTo>
                <a:close/>
                <a:moveTo>
                  <a:pt x="123" y="146"/>
                </a:moveTo>
                <a:cubicBezTo>
                  <a:pt x="124" y="144"/>
                  <a:pt x="125" y="142"/>
                  <a:pt x="126" y="140"/>
                </a:cubicBezTo>
                <a:cubicBezTo>
                  <a:pt x="124" y="140"/>
                  <a:pt x="121" y="145"/>
                  <a:pt x="123" y="146"/>
                </a:cubicBezTo>
                <a:close/>
                <a:moveTo>
                  <a:pt x="131" y="152"/>
                </a:moveTo>
                <a:cubicBezTo>
                  <a:pt x="131" y="151"/>
                  <a:pt x="130" y="151"/>
                  <a:pt x="130" y="150"/>
                </a:cubicBezTo>
                <a:cubicBezTo>
                  <a:pt x="130" y="147"/>
                  <a:pt x="135" y="145"/>
                  <a:pt x="132" y="143"/>
                </a:cubicBezTo>
                <a:cubicBezTo>
                  <a:pt x="130" y="145"/>
                  <a:pt x="128" y="147"/>
                  <a:pt x="124" y="147"/>
                </a:cubicBezTo>
                <a:cubicBezTo>
                  <a:pt x="126" y="151"/>
                  <a:pt x="131" y="154"/>
                  <a:pt x="135" y="156"/>
                </a:cubicBezTo>
                <a:cubicBezTo>
                  <a:pt x="134" y="152"/>
                  <a:pt x="139" y="150"/>
                  <a:pt x="137" y="148"/>
                </a:cubicBezTo>
                <a:cubicBezTo>
                  <a:pt x="136" y="150"/>
                  <a:pt x="134" y="152"/>
                  <a:pt x="131" y="152"/>
                </a:cubicBezTo>
                <a:close/>
                <a:moveTo>
                  <a:pt x="78" y="158"/>
                </a:moveTo>
                <a:cubicBezTo>
                  <a:pt x="79" y="155"/>
                  <a:pt x="89" y="154"/>
                  <a:pt x="86" y="149"/>
                </a:cubicBezTo>
                <a:cubicBezTo>
                  <a:pt x="82" y="148"/>
                  <a:pt x="76" y="154"/>
                  <a:pt x="78" y="158"/>
                </a:cubicBezTo>
                <a:close/>
                <a:moveTo>
                  <a:pt x="162" y="165"/>
                </a:moveTo>
                <a:cubicBezTo>
                  <a:pt x="163" y="163"/>
                  <a:pt x="164" y="161"/>
                  <a:pt x="167" y="161"/>
                </a:cubicBezTo>
                <a:cubicBezTo>
                  <a:pt x="167" y="159"/>
                  <a:pt x="166" y="157"/>
                  <a:pt x="164" y="156"/>
                </a:cubicBezTo>
                <a:cubicBezTo>
                  <a:pt x="164" y="159"/>
                  <a:pt x="160" y="163"/>
                  <a:pt x="162" y="165"/>
                </a:cubicBezTo>
                <a:close/>
                <a:moveTo>
                  <a:pt x="41" y="183"/>
                </a:moveTo>
                <a:cubicBezTo>
                  <a:pt x="47" y="180"/>
                  <a:pt x="45" y="169"/>
                  <a:pt x="46" y="165"/>
                </a:cubicBezTo>
                <a:cubicBezTo>
                  <a:pt x="43" y="170"/>
                  <a:pt x="42" y="176"/>
                  <a:pt x="41" y="183"/>
                </a:cubicBezTo>
                <a:close/>
                <a:moveTo>
                  <a:pt x="155" y="168"/>
                </a:moveTo>
                <a:cubicBezTo>
                  <a:pt x="152" y="169"/>
                  <a:pt x="147" y="163"/>
                  <a:pt x="148" y="166"/>
                </a:cubicBezTo>
                <a:cubicBezTo>
                  <a:pt x="150" y="167"/>
                  <a:pt x="154" y="172"/>
                  <a:pt x="155" y="168"/>
                </a:cubicBezTo>
                <a:close/>
                <a:moveTo>
                  <a:pt x="160" y="175"/>
                </a:moveTo>
                <a:cubicBezTo>
                  <a:pt x="164" y="175"/>
                  <a:pt x="165" y="177"/>
                  <a:pt x="168" y="178"/>
                </a:cubicBezTo>
                <a:cubicBezTo>
                  <a:pt x="166" y="173"/>
                  <a:pt x="167" y="170"/>
                  <a:pt x="166" y="166"/>
                </a:cubicBezTo>
                <a:cubicBezTo>
                  <a:pt x="164" y="169"/>
                  <a:pt x="162" y="172"/>
                  <a:pt x="160" y="1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6605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8"/>
          <p:cNvSpPr>
            <a:spLocks noEditPoints="1"/>
          </p:cNvSpPr>
          <p:nvPr/>
        </p:nvSpPr>
        <p:spPr bwMode="auto">
          <a:xfrm>
            <a:off x="-1773807" y="-963488"/>
            <a:ext cx="5918613" cy="5904656"/>
          </a:xfrm>
          <a:custGeom>
            <a:avLst/>
            <a:gdLst>
              <a:gd name="T0" fmla="*/ 301 w 359"/>
              <a:gd name="T1" fmla="*/ 150 h 358"/>
              <a:gd name="T2" fmla="*/ 275 w 359"/>
              <a:gd name="T3" fmla="*/ 147 h 358"/>
              <a:gd name="T4" fmla="*/ 230 w 359"/>
              <a:gd name="T5" fmla="*/ 135 h 358"/>
              <a:gd name="T6" fmla="*/ 275 w 359"/>
              <a:gd name="T7" fmla="*/ 117 h 358"/>
              <a:gd name="T8" fmla="*/ 254 w 359"/>
              <a:gd name="T9" fmla="*/ 111 h 358"/>
              <a:gd name="T10" fmla="*/ 269 w 359"/>
              <a:gd name="T11" fmla="*/ 55 h 358"/>
              <a:gd name="T12" fmla="*/ 239 w 359"/>
              <a:gd name="T13" fmla="*/ 78 h 358"/>
              <a:gd name="T14" fmla="*/ 217 w 359"/>
              <a:gd name="T15" fmla="*/ 96 h 358"/>
              <a:gd name="T16" fmla="*/ 203 w 359"/>
              <a:gd name="T17" fmla="*/ 93 h 358"/>
              <a:gd name="T18" fmla="*/ 207 w 359"/>
              <a:gd name="T19" fmla="*/ 68 h 358"/>
              <a:gd name="T20" fmla="*/ 204 w 359"/>
              <a:gd name="T21" fmla="*/ 36 h 358"/>
              <a:gd name="T22" fmla="*/ 176 w 359"/>
              <a:gd name="T23" fmla="*/ 77 h 358"/>
              <a:gd name="T24" fmla="*/ 178 w 359"/>
              <a:gd name="T25" fmla="*/ 87 h 358"/>
              <a:gd name="T26" fmla="*/ 150 w 359"/>
              <a:gd name="T27" fmla="*/ 97 h 358"/>
              <a:gd name="T28" fmla="*/ 127 w 359"/>
              <a:gd name="T29" fmla="*/ 85 h 358"/>
              <a:gd name="T30" fmla="*/ 120 w 359"/>
              <a:gd name="T31" fmla="*/ 78 h 358"/>
              <a:gd name="T32" fmla="*/ 90 w 359"/>
              <a:gd name="T33" fmla="*/ 55 h 358"/>
              <a:gd name="T34" fmla="*/ 88 w 359"/>
              <a:gd name="T35" fmla="*/ 108 h 358"/>
              <a:gd name="T36" fmla="*/ 126 w 359"/>
              <a:gd name="T37" fmla="*/ 129 h 358"/>
              <a:gd name="T38" fmla="*/ 131 w 359"/>
              <a:gd name="T39" fmla="*/ 134 h 358"/>
              <a:gd name="T40" fmla="*/ 103 w 359"/>
              <a:gd name="T41" fmla="*/ 175 h 358"/>
              <a:gd name="T42" fmla="*/ 55 w 359"/>
              <a:gd name="T43" fmla="*/ 147 h 358"/>
              <a:gd name="T44" fmla="*/ 18 w 359"/>
              <a:gd name="T45" fmla="*/ 167 h 358"/>
              <a:gd name="T46" fmla="*/ 57 w 359"/>
              <a:gd name="T47" fmla="*/ 192 h 358"/>
              <a:gd name="T48" fmla="*/ 93 w 359"/>
              <a:gd name="T49" fmla="*/ 197 h 358"/>
              <a:gd name="T50" fmla="*/ 174 w 359"/>
              <a:gd name="T51" fmla="*/ 181 h 358"/>
              <a:gd name="T52" fmla="*/ 112 w 359"/>
              <a:gd name="T53" fmla="*/ 240 h 358"/>
              <a:gd name="T54" fmla="*/ 76 w 359"/>
              <a:gd name="T55" fmla="*/ 252 h 358"/>
              <a:gd name="T56" fmla="*/ 54 w 359"/>
              <a:gd name="T57" fmla="*/ 307 h 358"/>
              <a:gd name="T58" fmla="*/ 115 w 359"/>
              <a:gd name="T59" fmla="*/ 285 h 358"/>
              <a:gd name="T60" fmla="*/ 135 w 359"/>
              <a:gd name="T61" fmla="*/ 269 h 358"/>
              <a:gd name="T62" fmla="*/ 175 w 359"/>
              <a:gd name="T63" fmla="*/ 245 h 358"/>
              <a:gd name="T64" fmla="*/ 157 w 359"/>
              <a:gd name="T65" fmla="*/ 290 h 358"/>
              <a:gd name="T66" fmla="*/ 175 w 359"/>
              <a:gd name="T67" fmla="*/ 280 h 358"/>
              <a:gd name="T68" fmla="*/ 204 w 359"/>
              <a:gd name="T69" fmla="*/ 330 h 358"/>
              <a:gd name="T70" fmla="*/ 209 w 359"/>
              <a:gd name="T71" fmla="*/ 292 h 358"/>
              <a:gd name="T72" fmla="*/ 212 w 359"/>
              <a:gd name="T73" fmla="*/ 264 h 358"/>
              <a:gd name="T74" fmla="*/ 224 w 359"/>
              <a:gd name="T75" fmla="*/ 256 h 358"/>
              <a:gd name="T76" fmla="*/ 239 w 359"/>
              <a:gd name="T77" fmla="*/ 277 h 358"/>
              <a:gd name="T78" fmla="*/ 264 w 359"/>
              <a:gd name="T79" fmla="*/ 297 h 358"/>
              <a:gd name="T80" fmla="*/ 254 w 359"/>
              <a:gd name="T81" fmla="*/ 249 h 358"/>
              <a:gd name="T82" fmla="*/ 246 w 359"/>
              <a:gd name="T83" fmla="*/ 243 h 358"/>
              <a:gd name="T84" fmla="*/ 259 w 359"/>
              <a:gd name="T85" fmla="*/ 216 h 358"/>
              <a:gd name="T86" fmla="*/ 283 w 359"/>
              <a:gd name="T87" fmla="*/ 208 h 358"/>
              <a:gd name="T88" fmla="*/ 293 w 359"/>
              <a:gd name="T89" fmla="*/ 208 h 358"/>
              <a:gd name="T90" fmla="*/ 330 w 359"/>
              <a:gd name="T91" fmla="*/ 203 h 358"/>
              <a:gd name="T92" fmla="*/ 273 w 359"/>
              <a:gd name="T93" fmla="*/ 61 h 358"/>
              <a:gd name="T94" fmla="*/ 270 w 359"/>
              <a:gd name="T95" fmla="*/ 87 h 358"/>
              <a:gd name="T96" fmla="*/ 61 w 359"/>
              <a:gd name="T97" fmla="*/ 85 h 358"/>
              <a:gd name="T98" fmla="*/ 28 w 359"/>
              <a:gd name="T99" fmla="*/ 178 h 358"/>
              <a:gd name="T100" fmla="*/ 33 w 359"/>
              <a:gd name="T101" fmla="*/ 161 h 358"/>
              <a:gd name="T102" fmla="*/ 59 w 359"/>
              <a:gd name="T103" fmla="*/ 302 h 358"/>
              <a:gd name="T104" fmla="*/ 90 w 359"/>
              <a:gd name="T105" fmla="*/ 284 h 358"/>
              <a:gd name="T106" fmla="*/ 303 w 359"/>
              <a:gd name="T107" fmla="*/ 300 h 358"/>
              <a:gd name="T108" fmla="*/ 169 w 359"/>
              <a:gd name="T109" fmla="*/ 41 h 358"/>
              <a:gd name="T110" fmla="*/ 181 w 359"/>
              <a:gd name="T111" fmla="*/ 27 h 358"/>
              <a:gd name="T112" fmla="*/ 181 w 359"/>
              <a:gd name="T113" fmla="*/ 352 h 358"/>
              <a:gd name="T114" fmla="*/ 326 w 359"/>
              <a:gd name="T115" fmla="*/ 197 h 358"/>
              <a:gd name="T116" fmla="*/ 329 w 359"/>
              <a:gd name="T117" fmla="*/ 16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9" h="358">
                <a:moveTo>
                  <a:pt x="330" y="155"/>
                </a:moveTo>
                <a:cubicBezTo>
                  <a:pt x="312" y="159"/>
                  <a:pt x="303" y="183"/>
                  <a:pt x="282" y="175"/>
                </a:cubicBezTo>
                <a:cubicBezTo>
                  <a:pt x="287" y="172"/>
                  <a:pt x="290" y="168"/>
                  <a:pt x="295" y="164"/>
                </a:cubicBezTo>
                <a:cubicBezTo>
                  <a:pt x="297" y="165"/>
                  <a:pt x="299" y="167"/>
                  <a:pt x="303" y="166"/>
                </a:cubicBezTo>
                <a:cubicBezTo>
                  <a:pt x="307" y="162"/>
                  <a:pt x="304" y="154"/>
                  <a:pt x="301" y="150"/>
                </a:cubicBezTo>
                <a:cubicBezTo>
                  <a:pt x="298" y="150"/>
                  <a:pt x="295" y="150"/>
                  <a:pt x="293" y="150"/>
                </a:cubicBezTo>
                <a:cubicBezTo>
                  <a:pt x="291" y="163"/>
                  <a:pt x="281" y="169"/>
                  <a:pt x="272" y="177"/>
                </a:cubicBezTo>
                <a:cubicBezTo>
                  <a:pt x="265" y="178"/>
                  <a:pt x="257" y="176"/>
                  <a:pt x="253" y="176"/>
                </a:cubicBezTo>
                <a:cubicBezTo>
                  <a:pt x="258" y="171"/>
                  <a:pt x="263" y="167"/>
                  <a:pt x="266" y="161"/>
                </a:cubicBezTo>
                <a:cubicBezTo>
                  <a:pt x="275" y="162"/>
                  <a:pt x="279" y="153"/>
                  <a:pt x="275" y="147"/>
                </a:cubicBezTo>
                <a:cubicBezTo>
                  <a:pt x="272" y="147"/>
                  <a:pt x="268" y="147"/>
                  <a:pt x="265" y="147"/>
                </a:cubicBezTo>
                <a:cubicBezTo>
                  <a:pt x="264" y="148"/>
                  <a:pt x="265" y="150"/>
                  <a:pt x="262" y="150"/>
                </a:cubicBezTo>
                <a:cubicBezTo>
                  <a:pt x="262" y="164"/>
                  <a:pt x="251" y="167"/>
                  <a:pt x="246" y="176"/>
                </a:cubicBezTo>
                <a:cubicBezTo>
                  <a:pt x="230" y="176"/>
                  <a:pt x="207" y="177"/>
                  <a:pt x="186" y="177"/>
                </a:cubicBezTo>
                <a:cubicBezTo>
                  <a:pt x="199" y="164"/>
                  <a:pt x="214" y="151"/>
                  <a:pt x="230" y="135"/>
                </a:cubicBezTo>
                <a:cubicBezTo>
                  <a:pt x="239" y="134"/>
                  <a:pt x="248" y="134"/>
                  <a:pt x="257" y="134"/>
                </a:cubicBezTo>
                <a:cubicBezTo>
                  <a:pt x="260" y="143"/>
                  <a:pt x="280" y="137"/>
                  <a:pt x="273" y="127"/>
                </a:cubicBezTo>
                <a:cubicBezTo>
                  <a:pt x="262" y="124"/>
                  <a:pt x="246" y="133"/>
                  <a:pt x="237" y="128"/>
                </a:cubicBezTo>
                <a:cubicBezTo>
                  <a:pt x="241" y="123"/>
                  <a:pt x="242" y="122"/>
                  <a:pt x="247" y="118"/>
                </a:cubicBezTo>
                <a:cubicBezTo>
                  <a:pt x="255" y="118"/>
                  <a:pt x="266" y="115"/>
                  <a:pt x="275" y="117"/>
                </a:cubicBezTo>
                <a:cubicBezTo>
                  <a:pt x="275" y="117"/>
                  <a:pt x="277" y="119"/>
                  <a:pt x="277" y="120"/>
                </a:cubicBezTo>
                <a:cubicBezTo>
                  <a:pt x="277" y="120"/>
                  <a:pt x="280" y="120"/>
                  <a:pt x="280" y="120"/>
                </a:cubicBezTo>
                <a:cubicBezTo>
                  <a:pt x="284" y="120"/>
                  <a:pt x="289" y="117"/>
                  <a:pt x="291" y="113"/>
                </a:cubicBezTo>
                <a:cubicBezTo>
                  <a:pt x="291" y="110"/>
                  <a:pt x="286" y="107"/>
                  <a:pt x="284" y="106"/>
                </a:cubicBezTo>
                <a:cubicBezTo>
                  <a:pt x="274" y="113"/>
                  <a:pt x="261" y="112"/>
                  <a:pt x="254" y="111"/>
                </a:cubicBezTo>
                <a:cubicBezTo>
                  <a:pt x="265" y="92"/>
                  <a:pt x="283" y="102"/>
                  <a:pt x="298" y="95"/>
                </a:cubicBezTo>
                <a:cubicBezTo>
                  <a:pt x="297" y="90"/>
                  <a:pt x="301" y="93"/>
                  <a:pt x="303" y="90"/>
                </a:cubicBezTo>
                <a:cubicBezTo>
                  <a:pt x="304" y="84"/>
                  <a:pt x="304" y="79"/>
                  <a:pt x="303" y="73"/>
                </a:cubicBezTo>
                <a:cubicBezTo>
                  <a:pt x="305" y="66"/>
                  <a:pt x="309" y="58"/>
                  <a:pt x="305" y="51"/>
                </a:cubicBezTo>
                <a:cubicBezTo>
                  <a:pt x="293" y="50"/>
                  <a:pt x="281" y="56"/>
                  <a:pt x="269" y="55"/>
                </a:cubicBezTo>
                <a:cubicBezTo>
                  <a:pt x="259" y="71"/>
                  <a:pt x="270" y="94"/>
                  <a:pt x="249" y="104"/>
                </a:cubicBezTo>
                <a:cubicBezTo>
                  <a:pt x="250" y="99"/>
                  <a:pt x="250" y="93"/>
                  <a:pt x="251" y="87"/>
                </a:cubicBezTo>
                <a:cubicBezTo>
                  <a:pt x="253" y="86"/>
                  <a:pt x="255" y="86"/>
                  <a:pt x="258" y="83"/>
                </a:cubicBezTo>
                <a:cubicBezTo>
                  <a:pt x="258" y="77"/>
                  <a:pt x="250" y="73"/>
                  <a:pt x="244" y="73"/>
                </a:cubicBezTo>
                <a:cubicBezTo>
                  <a:pt x="243" y="75"/>
                  <a:pt x="241" y="76"/>
                  <a:pt x="239" y="78"/>
                </a:cubicBezTo>
                <a:cubicBezTo>
                  <a:pt x="247" y="89"/>
                  <a:pt x="244" y="100"/>
                  <a:pt x="244" y="113"/>
                </a:cubicBezTo>
                <a:cubicBezTo>
                  <a:pt x="239" y="118"/>
                  <a:pt x="233" y="122"/>
                  <a:pt x="230" y="125"/>
                </a:cubicBezTo>
                <a:cubicBezTo>
                  <a:pt x="229" y="118"/>
                  <a:pt x="230" y="112"/>
                  <a:pt x="228" y="105"/>
                </a:cubicBezTo>
                <a:cubicBezTo>
                  <a:pt x="235" y="99"/>
                  <a:pt x="232" y="90"/>
                  <a:pt x="224" y="89"/>
                </a:cubicBezTo>
                <a:cubicBezTo>
                  <a:pt x="222" y="91"/>
                  <a:pt x="219" y="93"/>
                  <a:pt x="217" y="96"/>
                </a:cubicBezTo>
                <a:cubicBezTo>
                  <a:pt x="217" y="97"/>
                  <a:pt x="220" y="99"/>
                  <a:pt x="217" y="100"/>
                </a:cubicBezTo>
                <a:cubicBezTo>
                  <a:pt x="227" y="110"/>
                  <a:pt x="222" y="120"/>
                  <a:pt x="225" y="130"/>
                </a:cubicBezTo>
                <a:cubicBezTo>
                  <a:pt x="213" y="142"/>
                  <a:pt x="198" y="158"/>
                  <a:pt x="182" y="173"/>
                </a:cubicBezTo>
                <a:cubicBezTo>
                  <a:pt x="183" y="154"/>
                  <a:pt x="184" y="135"/>
                  <a:pt x="184" y="113"/>
                </a:cubicBezTo>
                <a:cubicBezTo>
                  <a:pt x="190" y="106"/>
                  <a:pt x="196" y="99"/>
                  <a:pt x="203" y="93"/>
                </a:cubicBezTo>
                <a:cubicBezTo>
                  <a:pt x="211" y="97"/>
                  <a:pt x="221" y="78"/>
                  <a:pt x="209" y="76"/>
                </a:cubicBezTo>
                <a:cubicBezTo>
                  <a:pt x="199" y="82"/>
                  <a:pt x="194" y="99"/>
                  <a:pt x="184" y="103"/>
                </a:cubicBezTo>
                <a:cubicBezTo>
                  <a:pt x="184" y="96"/>
                  <a:pt x="184" y="95"/>
                  <a:pt x="184" y="88"/>
                </a:cubicBezTo>
                <a:cubicBezTo>
                  <a:pt x="190" y="82"/>
                  <a:pt x="196" y="73"/>
                  <a:pt x="203" y="68"/>
                </a:cubicBezTo>
                <a:cubicBezTo>
                  <a:pt x="203" y="68"/>
                  <a:pt x="206" y="68"/>
                  <a:pt x="207" y="68"/>
                </a:cubicBezTo>
                <a:cubicBezTo>
                  <a:pt x="207" y="68"/>
                  <a:pt x="209" y="66"/>
                  <a:pt x="209" y="66"/>
                </a:cubicBezTo>
                <a:cubicBezTo>
                  <a:pt x="211" y="64"/>
                  <a:pt x="213" y="58"/>
                  <a:pt x="212" y="54"/>
                </a:cubicBezTo>
                <a:cubicBezTo>
                  <a:pt x="210" y="52"/>
                  <a:pt x="204" y="53"/>
                  <a:pt x="202" y="54"/>
                </a:cubicBezTo>
                <a:cubicBezTo>
                  <a:pt x="200" y="65"/>
                  <a:pt x="190" y="74"/>
                  <a:pt x="184" y="78"/>
                </a:cubicBezTo>
                <a:cubicBezTo>
                  <a:pt x="179" y="57"/>
                  <a:pt x="198" y="52"/>
                  <a:pt x="204" y="36"/>
                </a:cubicBezTo>
                <a:cubicBezTo>
                  <a:pt x="200" y="34"/>
                  <a:pt x="205" y="33"/>
                  <a:pt x="204" y="28"/>
                </a:cubicBezTo>
                <a:cubicBezTo>
                  <a:pt x="200" y="24"/>
                  <a:pt x="197" y="20"/>
                  <a:pt x="192" y="17"/>
                </a:cubicBezTo>
                <a:cubicBezTo>
                  <a:pt x="189" y="10"/>
                  <a:pt x="186" y="2"/>
                  <a:pt x="178" y="0"/>
                </a:cubicBezTo>
                <a:cubicBezTo>
                  <a:pt x="169" y="8"/>
                  <a:pt x="164" y="20"/>
                  <a:pt x="155" y="28"/>
                </a:cubicBezTo>
                <a:cubicBezTo>
                  <a:pt x="159" y="47"/>
                  <a:pt x="184" y="55"/>
                  <a:pt x="176" y="77"/>
                </a:cubicBezTo>
                <a:cubicBezTo>
                  <a:pt x="173" y="72"/>
                  <a:pt x="168" y="69"/>
                  <a:pt x="165" y="64"/>
                </a:cubicBezTo>
                <a:cubicBezTo>
                  <a:pt x="166" y="62"/>
                  <a:pt x="168" y="60"/>
                  <a:pt x="167" y="56"/>
                </a:cubicBezTo>
                <a:cubicBezTo>
                  <a:pt x="162" y="52"/>
                  <a:pt x="155" y="54"/>
                  <a:pt x="150" y="58"/>
                </a:cubicBezTo>
                <a:cubicBezTo>
                  <a:pt x="150" y="61"/>
                  <a:pt x="150" y="63"/>
                  <a:pt x="150" y="66"/>
                </a:cubicBezTo>
                <a:cubicBezTo>
                  <a:pt x="164" y="67"/>
                  <a:pt x="170" y="78"/>
                  <a:pt x="178" y="87"/>
                </a:cubicBezTo>
                <a:cubicBezTo>
                  <a:pt x="178" y="94"/>
                  <a:pt x="177" y="101"/>
                  <a:pt x="177" y="106"/>
                </a:cubicBezTo>
                <a:cubicBezTo>
                  <a:pt x="172" y="101"/>
                  <a:pt x="168" y="96"/>
                  <a:pt x="161" y="93"/>
                </a:cubicBezTo>
                <a:cubicBezTo>
                  <a:pt x="163" y="83"/>
                  <a:pt x="154" y="79"/>
                  <a:pt x="147" y="84"/>
                </a:cubicBezTo>
                <a:cubicBezTo>
                  <a:pt x="147" y="87"/>
                  <a:pt x="147" y="90"/>
                  <a:pt x="147" y="94"/>
                </a:cubicBezTo>
                <a:cubicBezTo>
                  <a:pt x="148" y="95"/>
                  <a:pt x="151" y="94"/>
                  <a:pt x="150" y="97"/>
                </a:cubicBezTo>
                <a:cubicBezTo>
                  <a:pt x="165" y="97"/>
                  <a:pt x="168" y="107"/>
                  <a:pt x="177" y="113"/>
                </a:cubicBezTo>
                <a:cubicBezTo>
                  <a:pt x="177" y="129"/>
                  <a:pt x="178" y="151"/>
                  <a:pt x="177" y="173"/>
                </a:cubicBezTo>
                <a:cubicBezTo>
                  <a:pt x="165" y="159"/>
                  <a:pt x="152" y="145"/>
                  <a:pt x="136" y="129"/>
                </a:cubicBezTo>
                <a:cubicBezTo>
                  <a:pt x="135" y="120"/>
                  <a:pt x="135" y="111"/>
                  <a:pt x="135" y="102"/>
                </a:cubicBezTo>
                <a:cubicBezTo>
                  <a:pt x="144" y="98"/>
                  <a:pt x="138" y="79"/>
                  <a:pt x="127" y="85"/>
                </a:cubicBezTo>
                <a:cubicBezTo>
                  <a:pt x="125" y="97"/>
                  <a:pt x="134" y="113"/>
                  <a:pt x="129" y="122"/>
                </a:cubicBezTo>
                <a:cubicBezTo>
                  <a:pt x="124" y="118"/>
                  <a:pt x="123" y="116"/>
                  <a:pt x="118" y="111"/>
                </a:cubicBezTo>
                <a:cubicBezTo>
                  <a:pt x="119" y="103"/>
                  <a:pt x="116" y="93"/>
                  <a:pt x="118" y="84"/>
                </a:cubicBezTo>
                <a:cubicBezTo>
                  <a:pt x="118" y="83"/>
                  <a:pt x="120" y="82"/>
                  <a:pt x="120" y="81"/>
                </a:cubicBezTo>
                <a:cubicBezTo>
                  <a:pt x="120" y="81"/>
                  <a:pt x="120" y="79"/>
                  <a:pt x="120" y="78"/>
                </a:cubicBezTo>
                <a:cubicBezTo>
                  <a:pt x="121" y="75"/>
                  <a:pt x="118" y="70"/>
                  <a:pt x="114" y="68"/>
                </a:cubicBezTo>
                <a:cubicBezTo>
                  <a:pt x="111" y="68"/>
                  <a:pt x="108" y="73"/>
                  <a:pt x="107" y="75"/>
                </a:cubicBezTo>
                <a:cubicBezTo>
                  <a:pt x="114" y="84"/>
                  <a:pt x="113" y="97"/>
                  <a:pt x="111" y="104"/>
                </a:cubicBezTo>
                <a:cubicBezTo>
                  <a:pt x="93" y="93"/>
                  <a:pt x="103" y="76"/>
                  <a:pt x="96" y="61"/>
                </a:cubicBezTo>
                <a:cubicBezTo>
                  <a:pt x="91" y="62"/>
                  <a:pt x="94" y="58"/>
                  <a:pt x="90" y="55"/>
                </a:cubicBezTo>
                <a:cubicBezTo>
                  <a:pt x="85" y="55"/>
                  <a:pt x="79" y="55"/>
                  <a:pt x="74" y="56"/>
                </a:cubicBezTo>
                <a:cubicBezTo>
                  <a:pt x="67" y="53"/>
                  <a:pt x="59" y="50"/>
                  <a:pt x="52" y="53"/>
                </a:cubicBezTo>
                <a:cubicBezTo>
                  <a:pt x="51" y="65"/>
                  <a:pt x="57" y="78"/>
                  <a:pt x="56" y="90"/>
                </a:cubicBezTo>
                <a:cubicBezTo>
                  <a:pt x="72" y="100"/>
                  <a:pt x="95" y="89"/>
                  <a:pt x="105" y="109"/>
                </a:cubicBezTo>
                <a:cubicBezTo>
                  <a:pt x="99" y="108"/>
                  <a:pt x="94" y="109"/>
                  <a:pt x="88" y="108"/>
                </a:cubicBezTo>
                <a:cubicBezTo>
                  <a:pt x="87" y="106"/>
                  <a:pt x="87" y="103"/>
                  <a:pt x="84" y="101"/>
                </a:cubicBezTo>
                <a:cubicBezTo>
                  <a:pt x="77" y="101"/>
                  <a:pt x="74" y="109"/>
                  <a:pt x="73" y="114"/>
                </a:cubicBezTo>
                <a:cubicBezTo>
                  <a:pt x="75" y="116"/>
                  <a:pt x="77" y="118"/>
                  <a:pt x="79" y="120"/>
                </a:cubicBezTo>
                <a:cubicBezTo>
                  <a:pt x="89" y="111"/>
                  <a:pt x="101" y="115"/>
                  <a:pt x="113" y="115"/>
                </a:cubicBezTo>
                <a:cubicBezTo>
                  <a:pt x="119" y="120"/>
                  <a:pt x="123" y="126"/>
                  <a:pt x="126" y="129"/>
                </a:cubicBezTo>
                <a:cubicBezTo>
                  <a:pt x="119" y="129"/>
                  <a:pt x="112" y="129"/>
                  <a:pt x="106" y="131"/>
                </a:cubicBezTo>
                <a:cubicBezTo>
                  <a:pt x="100" y="123"/>
                  <a:pt x="91" y="127"/>
                  <a:pt x="90" y="135"/>
                </a:cubicBezTo>
                <a:cubicBezTo>
                  <a:pt x="92" y="137"/>
                  <a:pt x="94" y="139"/>
                  <a:pt x="97" y="142"/>
                </a:cubicBezTo>
                <a:cubicBezTo>
                  <a:pt x="98" y="142"/>
                  <a:pt x="99" y="139"/>
                  <a:pt x="101" y="142"/>
                </a:cubicBezTo>
                <a:cubicBezTo>
                  <a:pt x="111" y="131"/>
                  <a:pt x="121" y="136"/>
                  <a:pt x="131" y="134"/>
                </a:cubicBezTo>
                <a:cubicBezTo>
                  <a:pt x="143" y="146"/>
                  <a:pt x="159" y="161"/>
                  <a:pt x="174" y="176"/>
                </a:cubicBezTo>
                <a:cubicBezTo>
                  <a:pt x="155" y="176"/>
                  <a:pt x="136" y="175"/>
                  <a:pt x="113" y="175"/>
                </a:cubicBezTo>
                <a:cubicBezTo>
                  <a:pt x="106" y="169"/>
                  <a:pt x="100" y="162"/>
                  <a:pt x="93" y="156"/>
                </a:cubicBezTo>
                <a:cubicBezTo>
                  <a:pt x="97" y="147"/>
                  <a:pt x="79" y="138"/>
                  <a:pt x="77" y="150"/>
                </a:cubicBezTo>
                <a:cubicBezTo>
                  <a:pt x="83" y="160"/>
                  <a:pt x="100" y="165"/>
                  <a:pt x="103" y="175"/>
                </a:cubicBezTo>
                <a:cubicBezTo>
                  <a:pt x="97" y="175"/>
                  <a:pt x="96" y="175"/>
                  <a:pt x="88" y="175"/>
                </a:cubicBezTo>
                <a:cubicBezTo>
                  <a:pt x="83" y="169"/>
                  <a:pt x="74" y="163"/>
                  <a:pt x="69" y="156"/>
                </a:cubicBezTo>
                <a:cubicBezTo>
                  <a:pt x="68" y="155"/>
                  <a:pt x="69" y="152"/>
                  <a:pt x="69" y="152"/>
                </a:cubicBezTo>
                <a:cubicBezTo>
                  <a:pt x="69" y="152"/>
                  <a:pt x="67" y="150"/>
                  <a:pt x="67" y="150"/>
                </a:cubicBezTo>
                <a:cubicBezTo>
                  <a:pt x="64" y="147"/>
                  <a:pt x="59" y="146"/>
                  <a:pt x="55" y="147"/>
                </a:cubicBezTo>
                <a:cubicBezTo>
                  <a:pt x="53" y="149"/>
                  <a:pt x="54" y="154"/>
                  <a:pt x="55" y="157"/>
                </a:cubicBezTo>
                <a:cubicBezTo>
                  <a:pt x="66" y="159"/>
                  <a:pt x="75" y="169"/>
                  <a:pt x="79" y="175"/>
                </a:cubicBezTo>
                <a:cubicBezTo>
                  <a:pt x="58" y="180"/>
                  <a:pt x="52" y="160"/>
                  <a:pt x="37" y="155"/>
                </a:cubicBezTo>
                <a:cubicBezTo>
                  <a:pt x="34" y="159"/>
                  <a:pt x="34" y="154"/>
                  <a:pt x="29" y="155"/>
                </a:cubicBezTo>
                <a:cubicBezTo>
                  <a:pt x="25" y="158"/>
                  <a:pt x="21" y="162"/>
                  <a:pt x="18" y="167"/>
                </a:cubicBezTo>
                <a:cubicBezTo>
                  <a:pt x="11" y="170"/>
                  <a:pt x="3" y="173"/>
                  <a:pt x="0" y="181"/>
                </a:cubicBezTo>
                <a:cubicBezTo>
                  <a:pt x="8" y="190"/>
                  <a:pt x="21" y="194"/>
                  <a:pt x="29" y="203"/>
                </a:cubicBezTo>
                <a:cubicBezTo>
                  <a:pt x="48" y="199"/>
                  <a:pt x="56" y="175"/>
                  <a:pt x="78" y="183"/>
                </a:cubicBezTo>
                <a:cubicBezTo>
                  <a:pt x="73" y="186"/>
                  <a:pt x="69" y="190"/>
                  <a:pt x="65" y="194"/>
                </a:cubicBezTo>
                <a:cubicBezTo>
                  <a:pt x="62" y="193"/>
                  <a:pt x="60" y="191"/>
                  <a:pt x="57" y="192"/>
                </a:cubicBezTo>
                <a:cubicBezTo>
                  <a:pt x="52" y="196"/>
                  <a:pt x="55" y="204"/>
                  <a:pt x="59" y="208"/>
                </a:cubicBezTo>
                <a:cubicBezTo>
                  <a:pt x="61" y="208"/>
                  <a:pt x="64" y="208"/>
                  <a:pt x="67" y="208"/>
                </a:cubicBezTo>
                <a:cubicBezTo>
                  <a:pt x="68" y="195"/>
                  <a:pt x="79" y="189"/>
                  <a:pt x="87" y="181"/>
                </a:cubicBezTo>
                <a:cubicBezTo>
                  <a:pt x="95" y="180"/>
                  <a:pt x="102" y="182"/>
                  <a:pt x="106" y="182"/>
                </a:cubicBezTo>
                <a:cubicBezTo>
                  <a:pt x="102" y="187"/>
                  <a:pt x="97" y="191"/>
                  <a:pt x="93" y="197"/>
                </a:cubicBezTo>
                <a:cubicBezTo>
                  <a:pt x="84" y="196"/>
                  <a:pt x="80" y="205"/>
                  <a:pt x="85" y="211"/>
                </a:cubicBezTo>
                <a:cubicBezTo>
                  <a:pt x="88" y="211"/>
                  <a:pt x="91" y="211"/>
                  <a:pt x="94" y="211"/>
                </a:cubicBezTo>
                <a:cubicBezTo>
                  <a:pt x="95" y="210"/>
                  <a:pt x="95" y="208"/>
                  <a:pt x="97" y="208"/>
                </a:cubicBezTo>
                <a:cubicBezTo>
                  <a:pt x="97" y="194"/>
                  <a:pt x="108" y="190"/>
                  <a:pt x="113" y="182"/>
                </a:cubicBezTo>
                <a:cubicBezTo>
                  <a:pt x="130" y="182"/>
                  <a:pt x="152" y="181"/>
                  <a:pt x="174" y="181"/>
                </a:cubicBezTo>
                <a:cubicBezTo>
                  <a:pt x="160" y="194"/>
                  <a:pt x="145" y="207"/>
                  <a:pt x="130" y="223"/>
                </a:cubicBezTo>
                <a:cubicBezTo>
                  <a:pt x="121" y="224"/>
                  <a:pt x="111" y="224"/>
                  <a:pt x="102" y="224"/>
                </a:cubicBezTo>
                <a:cubicBezTo>
                  <a:pt x="99" y="215"/>
                  <a:pt x="79" y="221"/>
                  <a:pt x="86" y="231"/>
                </a:cubicBezTo>
                <a:cubicBezTo>
                  <a:pt x="98" y="234"/>
                  <a:pt x="113" y="225"/>
                  <a:pt x="123" y="230"/>
                </a:cubicBezTo>
                <a:cubicBezTo>
                  <a:pt x="118" y="235"/>
                  <a:pt x="117" y="235"/>
                  <a:pt x="112" y="240"/>
                </a:cubicBezTo>
                <a:cubicBezTo>
                  <a:pt x="104" y="240"/>
                  <a:pt x="93" y="243"/>
                  <a:pt x="85" y="241"/>
                </a:cubicBezTo>
                <a:cubicBezTo>
                  <a:pt x="84" y="241"/>
                  <a:pt x="83" y="239"/>
                  <a:pt x="82" y="238"/>
                </a:cubicBezTo>
                <a:cubicBezTo>
                  <a:pt x="82" y="238"/>
                  <a:pt x="79" y="238"/>
                  <a:pt x="79" y="238"/>
                </a:cubicBezTo>
                <a:cubicBezTo>
                  <a:pt x="76" y="238"/>
                  <a:pt x="71" y="241"/>
                  <a:pt x="69" y="245"/>
                </a:cubicBezTo>
                <a:cubicBezTo>
                  <a:pt x="69" y="248"/>
                  <a:pt x="73" y="251"/>
                  <a:pt x="76" y="252"/>
                </a:cubicBezTo>
                <a:cubicBezTo>
                  <a:pt x="85" y="245"/>
                  <a:pt x="98" y="246"/>
                  <a:pt x="105" y="247"/>
                </a:cubicBezTo>
                <a:cubicBezTo>
                  <a:pt x="94" y="266"/>
                  <a:pt x="77" y="256"/>
                  <a:pt x="62" y="263"/>
                </a:cubicBezTo>
                <a:cubicBezTo>
                  <a:pt x="63" y="268"/>
                  <a:pt x="59" y="265"/>
                  <a:pt x="56" y="268"/>
                </a:cubicBezTo>
                <a:cubicBezTo>
                  <a:pt x="56" y="274"/>
                  <a:pt x="56" y="279"/>
                  <a:pt x="57" y="285"/>
                </a:cubicBezTo>
                <a:cubicBezTo>
                  <a:pt x="54" y="292"/>
                  <a:pt x="50" y="300"/>
                  <a:pt x="54" y="307"/>
                </a:cubicBezTo>
                <a:cubicBezTo>
                  <a:pt x="66" y="308"/>
                  <a:pt x="78" y="302"/>
                  <a:pt x="90" y="303"/>
                </a:cubicBezTo>
                <a:cubicBezTo>
                  <a:pt x="101" y="287"/>
                  <a:pt x="90" y="264"/>
                  <a:pt x="110" y="254"/>
                </a:cubicBezTo>
                <a:cubicBezTo>
                  <a:pt x="109" y="259"/>
                  <a:pt x="110" y="265"/>
                  <a:pt x="109" y="271"/>
                </a:cubicBezTo>
                <a:cubicBezTo>
                  <a:pt x="106" y="272"/>
                  <a:pt x="104" y="272"/>
                  <a:pt x="102" y="275"/>
                </a:cubicBezTo>
                <a:cubicBezTo>
                  <a:pt x="102" y="281"/>
                  <a:pt x="109" y="285"/>
                  <a:pt x="115" y="285"/>
                </a:cubicBezTo>
                <a:cubicBezTo>
                  <a:pt x="117" y="283"/>
                  <a:pt x="119" y="282"/>
                  <a:pt x="121" y="280"/>
                </a:cubicBezTo>
                <a:cubicBezTo>
                  <a:pt x="112" y="269"/>
                  <a:pt x="115" y="258"/>
                  <a:pt x="116" y="245"/>
                </a:cubicBezTo>
                <a:cubicBezTo>
                  <a:pt x="121" y="240"/>
                  <a:pt x="127" y="236"/>
                  <a:pt x="130" y="233"/>
                </a:cubicBezTo>
                <a:cubicBezTo>
                  <a:pt x="130" y="240"/>
                  <a:pt x="130" y="246"/>
                  <a:pt x="132" y="253"/>
                </a:cubicBezTo>
                <a:cubicBezTo>
                  <a:pt x="124" y="259"/>
                  <a:pt x="128" y="268"/>
                  <a:pt x="135" y="269"/>
                </a:cubicBezTo>
                <a:cubicBezTo>
                  <a:pt x="138" y="267"/>
                  <a:pt x="140" y="265"/>
                  <a:pt x="142" y="262"/>
                </a:cubicBezTo>
                <a:cubicBezTo>
                  <a:pt x="142" y="261"/>
                  <a:pt x="140" y="259"/>
                  <a:pt x="142" y="258"/>
                </a:cubicBezTo>
                <a:cubicBezTo>
                  <a:pt x="132" y="248"/>
                  <a:pt x="137" y="238"/>
                  <a:pt x="135" y="228"/>
                </a:cubicBezTo>
                <a:cubicBezTo>
                  <a:pt x="146" y="216"/>
                  <a:pt x="162" y="200"/>
                  <a:pt x="177" y="185"/>
                </a:cubicBezTo>
                <a:cubicBezTo>
                  <a:pt x="177" y="204"/>
                  <a:pt x="175" y="223"/>
                  <a:pt x="175" y="245"/>
                </a:cubicBezTo>
                <a:cubicBezTo>
                  <a:pt x="169" y="252"/>
                  <a:pt x="163" y="259"/>
                  <a:pt x="157" y="265"/>
                </a:cubicBezTo>
                <a:cubicBezTo>
                  <a:pt x="148" y="261"/>
                  <a:pt x="139" y="280"/>
                  <a:pt x="151" y="282"/>
                </a:cubicBezTo>
                <a:cubicBezTo>
                  <a:pt x="161" y="276"/>
                  <a:pt x="165" y="259"/>
                  <a:pt x="175" y="255"/>
                </a:cubicBezTo>
                <a:cubicBezTo>
                  <a:pt x="176" y="262"/>
                  <a:pt x="175" y="263"/>
                  <a:pt x="175" y="270"/>
                </a:cubicBezTo>
                <a:cubicBezTo>
                  <a:pt x="169" y="276"/>
                  <a:pt x="164" y="285"/>
                  <a:pt x="157" y="290"/>
                </a:cubicBezTo>
                <a:cubicBezTo>
                  <a:pt x="156" y="290"/>
                  <a:pt x="153" y="290"/>
                  <a:pt x="153" y="290"/>
                </a:cubicBezTo>
                <a:cubicBezTo>
                  <a:pt x="153" y="290"/>
                  <a:pt x="151" y="292"/>
                  <a:pt x="151" y="292"/>
                </a:cubicBezTo>
                <a:cubicBezTo>
                  <a:pt x="148" y="294"/>
                  <a:pt x="147" y="300"/>
                  <a:pt x="148" y="304"/>
                </a:cubicBezTo>
                <a:cubicBezTo>
                  <a:pt x="150" y="306"/>
                  <a:pt x="155" y="305"/>
                  <a:pt x="158" y="304"/>
                </a:cubicBezTo>
                <a:cubicBezTo>
                  <a:pt x="160" y="293"/>
                  <a:pt x="169" y="284"/>
                  <a:pt x="175" y="280"/>
                </a:cubicBezTo>
                <a:cubicBezTo>
                  <a:pt x="181" y="301"/>
                  <a:pt x="161" y="306"/>
                  <a:pt x="156" y="322"/>
                </a:cubicBezTo>
                <a:cubicBezTo>
                  <a:pt x="160" y="324"/>
                  <a:pt x="155" y="325"/>
                  <a:pt x="156" y="330"/>
                </a:cubicBezTo>
                <a:cubicBezTo>
                  <a:pt x="159" y="334"/>
                  <a:pt x="163" y="338"/>
                  <a:pt x="167" y="341"/>
                </a:cubicBezTo>
                <a:cubicBezTo>
                  <a:pt x="171" y="348"/>
                  <a:pt x="174" y="356"/>
                  <a:pt x="181" y="358"/>
                </a:cubicBezTo>
                <a:cubicBezTo>
                  <a:pt x="190" y="350"/>
                  <a:pt x="195" y="338"/>
                  <a:pt x="204" y="330"/>
                </a:cubicBezTo>
                <a:cubicBezTo>
                  <a:pt x="200" y="311"/>
                  <a:pt x="176" y="303"/>
                  <a:pt x="183" y="281"/>
                </a:cubicBezTo>
                <a:cubicBezTo>
                  <a:pt x="187" y="286"/>
                  <a:pt x="191" y="289"/>
                  <a:pt x="194" y="294"/>
                </a:cubicBezTo>
                <a:cubicBezTo>
                  <a:pt x="193" y="296"/>
                  <a:pt x="192" y="298"/>
                  <a:pt x="192" y="302"/>
                </a:cubicBezTo>
                <a:cubicBezTo>
                  <a:pt x="197" y="306"/>
                  <a:pt x="205" y="304"/>
                  <a:pt x="209" y="300"/>
                </a:cubicBezTo>
                <a:cubicBezTo>
                  <a:pt x="209" y="297"/>
                  <a:pt x="209" y="295"/>
                  <a:pt x="209" y="292"/>
                </a:cubicBezTo>
                <a:cubicBezTo>
                  <a:pt x="196" y="291"/>
                  <a:pt x="190" y="280"/>
                  <a:pt x="181" y="271"/>
                </a:cubicBezTo>
                <a:cubicBezTo>
                  <a:pt x="181" y="264"/>
                  <a:pt x="182" y="257"/>
                  <a:pt x="182" y="252"/>
                </a:cubicBezTo>
                <a:cubicBezTo>
                  <a:pt x="187" y="257"/>
                  <a:pt x="192" y="262"/>
                  <a:pt x="198" y="265"/>
                </a:cubicBezTo>
                <a:cubicBezTo>
                  <a:pt x="197" y="275"/>
                  <a:pt x="206" y="279"/>
                  <a:pt x="212" y="274"/>
                </a:cubicBezTo>
                <a:cubicBezTo>
                  <a:pt x="212" y="271"/>
                  <a:pt x="212" y="268"/>
                  <a:pt x="212" y="264"/>
                </a:cubicBezTo>
                <a:cubicBezTo>
                  <a:pt x="211" y="263"/>
                  <a:pt x="208" y="264"/>
                  <a:pt x="209" y="261"/>
                </a:cubicBezTo>
                <a:cubicBezTo>
                  <a:pt x="195" y="261"/>
                  <a:pt x="191" y="251"/>
                  <a:pt x="182" y="245"/>
                </a:cubicBezTo>
                <a:cubicBezTo>
                  <a:pt x="182" y="229"/>
                  <a:pt x="182" y="207"/>
                  <a:pt x="182" y="185"/>
                </a:cubicBezTo>
                <a:cubicBezTo>
                  <a:pt x="195" y="199"/>
                  <a:pt x="208" y="213"/>
                  <a:pt x="224" y="229"/>
                </a:cubicBezTo>
                <a:cubicBezTo>
                  <a:pt x="224" y="238"/>
                  <a:pt x="224" y="247"/>
                  <a:pt x="224" y="256"/>
                </a:cubicBezTo>
                <a:cubicBezTo>
                  <a:pt x="216" y="260"/>
                  <a:pt x="222" y="279"/>
                  <a:pt x="232" y="273"/>
                </a:cubicBezTo>
                <a:cubicBezTo>
                  <a:pt x="235" y="261"/>
                  <a:pt x="226" y="245"/>
                  <a:pt x="231" y="236"/>
                </a:cubicBezTo>
                <a:cubicBezTo>
                  <a:pt x="236" y="240"/>
                  <a:pt x="236" y="242"/>
                  <a:pt x="241" y="247"/>
                </a:cubicBezTo>
                <a:cubicBezTo>
                  <a:pt x="241" y="255"/>
                  <a:pt x="243" y="265"/>
                  <a:pt x="242" y="274"/>
                </a:cubicBezTo>
                <a:cubicBezTo>
                  <a:pt x="242" y="275"/>
                  <a:pt x="239" y="276"/>
                  <a:pt x="239" y="277"/>
                </a:cubicBezTo>
                <a:cubicBezTo>
                  <a:pt x="239" y="277"/>
                  <a:pt x="239" y="279"/>
                  <a:pt x="239" y="280"/>
                </a:cubicBezTo>
                <a:cubicBezTo>
                  <a:pt x="239" y="283"/>
                  <a:pt x="242" y="288"/>
                  <a:pt x="245" y="290"/>
                </a:cubicBezTo>
                <a:cubicBezTo>
                  <a:pt x="248" y="290"/>
                  <a:pt x="251" y="285"/>
                  <a:pt x="252" y="283"/>
                </a:cubicBezTo>
                <a:cubicBezTo>
                  <a:pt x="246" y="274"/>
                  <a:pt x="247" y="261"/>
                  <a:pt x="248" y="254"/>
                </a:cubicBezTo>
                <a:cubicBezTo>
                  <a:pt x="267" y="265"/>
                  <a:pt x="257" y="282"/>
                  <a:pt x="264" y="297"/>
                </a:cubicBezTo>
                <a:cubicBezTo>
                  <a:pt x="269" y="296"/>
                  <a:pt x="265" y="300"/>
                  <a:pt x="269" y="303"/>
                </a:cubicBezTo>
                <a:cubicBezTo>
                  <a:pt x="275" y="303"/>
                  <a:pt x="280" y="303"/>
                  <a:pt x="285" y="302"/>
                </a:cubicBezTo>
                <a:cubicBezTo>
                  <a:pt x="293" y="305"/>
                  <a:pt x="300" y="308"/>
                  <a:pt x="308" y="305"/>
                </a:cubicBezTo>
                <a:cubicBezTo>
                  <a:pt x="308" y="293"/>
                  <a:pt x="303" y="280"/>
                  <a:pt x="304" y="268"/>
                </a:cubicBezTo>
                <a:cubicBezTo>
                  <a:pt x="287" y="258"/>
                  <a:pt x="264" y="269"/>
                  <a:pt x="254" y="249"/>
                </a:cubicBezTo>
                <a:cubicBezTo>
                  <a:pt x="260" y="250"/>
                  <a:pt x="266" y="249"/>
                  <a:pt x="271" y="250"/>
                </a:cubicBezTo>
                <a:cubicBezTo>
                  <a:pt x="272" y="252"/>
                  <a:pt x="273" y="255"/>
                  <a:pt x="276" y="257"/>
                </a:cubicBezTo>
                <a:cubicBezTo>
                  <a:pt x="282" y="257"/>
                  <a:pt x="285" y="249"/>
                  <a:pt x="286" y="244"/>
                </a:cubicBezTo>
                <a:cubicBezTo>
                  <a:pt x="284" y="242"/>
                  <a:pt x="282" y="240"/>
                  <a:pt x="280" y="238"/>
                </a:cubicBezTo>
                <a:cubicBezTo>
                  <a:pt x="270" y="247"/>
                  <a:pt x="258" y="243"/>
                  <a:pt x="246" y="243"/>
                </a:cubicBezTo>
                <a:cubicBezTo>
                  <a:pt x="241" y="238"/>
                  <a:pt x="237" y="232"/>
                  <a:pt x="233" y="229"/>
                </a:cubicBezTo>
                <a:cubicBezTo>
                  <a:pt x="240" y="229"/>
                  <a:pt x="247" y="229"/>
                  <a:pt x="254" y="227"/>
                </a:cubicBezTo>
                <a:cubicBezTo>
                  <a:pt x="259" y="235"/>
                  <a:pt x="268" y="231"/>
                  <a:pt x="270" y="223"/>
                </a:cubicBezTo>
                <a:cubicBezTo>
                  <a:pt x="268" y="221"/>
                  <a:pt x="265" y="219"/>
                  <a:pt x="263" y="216"/>
                </a:cubicBezTo>
                <a:cubicBezTo>
                  <a:pt x="261" y="216"/>
                  <a:pt x="260" y="219"/>
                  <a:pt x="259" y="216"/>
                </a:cubicBezTo>
                <a:cubicBezTo>
                  <a:pt x="249" y="227"/>
                  <a:pt x="239" y="222"/>
                  <a:pt x="229" y="224"/>
                </a:cubicBezTo>
                <a:cubicBezTo>
                  <a:pt x="217" y="212"/>
                  <a:pt x="201" y="197"/>
                  <a:pt x="186" y="182"/>
                </a:cubicBezTo>
                <a:cubicBezTo>
                  <a:pt x="204" y="182"/>
                  <a:pt x="224" y="183"/>
                  <a:pt x="246" y="183"/>
                </a:cubicBezTo>
                <a:cubicBezTo>
                  <a:pt x="253" y="189"/>
                  <a:pt x="260" y="196"/>
                  <a:pt x="266" y="202"/>
                </a:cubicBezTo>
                <a:cubicBezTo>
                  <a:pt x="262" y="211"/>
                  <a:pt x="280" y="220"/>
                  <a:pt x="283" y="208"/>
                </a:cubicBezTo>
                <a:cubicBezTo>
                  <a:pt x="277" y="198"/>
                  <a:pt x="259" y="193"/>
                  <a:pt x="256" y="183"/>
                </a:cubicBezTo>
                <a:cubicBezTo>
                  <a:pt x="263" y="183"/>
                  <a:pt x="264" y="183"/>
                  <a:pt x="271" y="183"/>
                </a:cubicBezTo>
                <a:cubicBezTo>
                  <a:pt x="276" y="189"/>
                  <a:pt x="286" y="195"/>
                  <a:pt x="291" y="202"/>
                </a:cubicBezTo>
                <a:cubicBezTo>
                  <a:pt x="291" y="203"/>
                  <a:pt x="290" y="206"/>
                  <a:pt x="291" y="206"/>
                </a:cubicBezTo>
                <a:cubicBezTo>
                  <a:pt x="291" y="206"/>
                  <a:pt x="293" y="208"/>
                  <a:pt x="293" y="208"/>
                </a:cubicBezTo>
                <a:cubicBezTo>
                  <a:pt x="295" y="211"/>
                  <a:pt x="301" y="212"/>
                  <a:pt x="305" y="211"/>
                </a:cubicBezTo>
                <a:cubicBezTo>
                  <a:pt x="307" y="209"/>
                  <a:pt x="306" y="204"/>
                  <a:pt x="305" y="201"/>
                </a:cubicBezTo>
                <a:cubicBezTo>
                  <a:pt x="293" y="199"/>
                  <a:pt x="285" y="189"/>
                  <a:pt x="281" y="183"/>
                </a:cubicBezTo>
                <a:cubicBezTo>
                  <a:pt x="302" y="178"/>
                  <a:pt x="307" y="197"/>
                  <a:pt x="322" y="203"/>
                </a:cubicBezTo>
                <a:cubicBezTo>
                  <a:pt x="325" y="199"/>
                  <a:pt x="326" y="204"/>
                  <a:pt x="330" y="203"/>
                </a:cubicBezTo>
                <a:cubicBezTo>
                  <a:pt x="335" y="200"/>
                  <a:pt x="338" y="196"/>
                  <a:pt x="341" y="191"/>
                </a:cubicBezTo>
                <a:cubicBezTo>
                  <a:pt x="349" y="188"/>
                  <a:pt x="356" y="185"/>
                  <a:pt x="359" y="177"/>
                </a:cubicBezTo>
                <a:cubicBezTo>
                  <a:pt x="351" y="168"/>
                  <a:pt x="338" y="164"/>
                  <a:pt x="330" y="155"/>
                </a:cubicBezTo>
                <a:close/>
                <a:moveTo>
                  <a:pt x="270" y="74"/>
                </a:moveTo>
                <a:cubicBezTo>
                  <a:pt x="271" y="69"/>
                  <a:pt x="272" y="65"/>
                  <a:pt x="273" y="61"/>
                </a:cubicBezTo>
                <a:cubicBezTo>
                  <a:pt x="282" y="59"/>
                  <a:pt x="291" y="59"/>
                  <a:pt x="301" y="56"/>
                </a:cubicBezTo>
                <a:cubicBezTo>
                  <a:pt x="297" y="60"/>
                  <a:pt x="301" y="83"/>
                  <a:pt x="296" y="88"/>
                </a:cubicBezTo>
                <a:cubicBezTo>
                  <a:pt x="291" y="94"/>
                  <a:pt x="281" y="92"/>
                  <a:pt x="273" y="93"/>
                </a:cubicBezTo>
                <a:cubicBezTo>
                  <a:pt x="271" y="86"/>
                  <a:pt x="300" y="84"/>
                  <a:pt x="288" y="73"/>
                </a:cubicBezTo>
                <a:cubicBezTo>
                  <a:pt x="281" y="66"/>
                  <a:pt x="273" y="78"/>
                  <a:pt x="270" y="87"/>
                </a:cubicBezTo>
                <a:cubicBezTo>
                  <a:pt x="267" y="84"/>
                  <a:pt x="269" y="79"/>
                  <a:pt x="270" y="74"/>
                </a:cubicBezTo>
                <a:close/>
                <a:moveTo>
                  <a:pt x="73" y="71"/>
                </a:moveTo>
                <a:cubicBezTo>
                  <a:pt x="67" y="78"/>
                  <a:pt x="79" y="86"/>
                  <a:pt x="87" y="89"/>
                </a:cubicBezTo>
                <a:cubicBezTo>
                  <a:pt x="85" y="92"/>
                  <a:pt x="79" y="90"/>
                  <a:pt x="75" y="89"/>
                </a:cubicBezTo>
                <a:cubicBezTo>
                  <a:pt x="70" y="88"/>
                  <a:pt x="65" y="87"/>
                  <a:pt x="61" y="85"/>
                </a:cubicBezTo>
                <a:cubicBezTo>
                  <a:pt x="60" y="76"/>
                  <a:pt x="60" y="67"/>
                  <a:pt x="57" y="58"/>
                </a:cubicBezTo>
                <a:cubicBezTo>
                  <a:pt x="61" y="62"/>
                  <a:pt x="84" y="58"/>
                  <a:pt x="89" y="62"/>
                </a:cubicBezTo>
                <a:cubicBezTo>
                  <a:pt x="95" y="68"/>
                  <a:pt x="92" y="78"/>
                  <a:pt x="94" y="85"/>
                </a:cubicBezTo>
                <a:cubicBezTo>
                  <a:pt x="87" y="88"/>
                  <a:pt x="84" y="59"/>
                  <a:pt x="73" y="71"/>
                </a:cubicBezTo>
                <a:close/>
                <a:moveTo>
                  <a:pt x="28" y="178"/>
                </a:moveTo>
                <a:cubicBezTo>
                  <a:pt x="28" y="187"/>
                  <a:pt x="43" y="184"/>
                  <a:pt x="51" y="181"/>
                </a:cubicBezTo>
                <a:cubicBezTo>
                  <a:pt x="51" y="184"/>
                  <a:pt x="46" y="187"/>
                  <a:pt x="42" y="190"/>
                </a:cubicBezTo>
                <a:cubicBezTo>
                  <a:pt x="38" y="192"/>
                  <a:pt x="34" y="195"/>
                  <a:pt x="30" y="196"/>
                </a:cubicBezTo>
                <a:cubicBezTo>
                  <a:pt x="22" y="191"/>
                  <a:pt x="16" y="185"/>
                  <a:pt x="7" y="181"/>
                </a:cubicBezTo>
                <a:cubicBezTo>
                  <a:pt x="13" y="180"/>
                  <a:pt x="26" y="161"/>
                  <a:pt x="33" y="161"/>
                </a:cubicBezTo>
                <a:cubicBezTo>
                  <a:pt x="41" y="160"/>
                  <a:pt x="46" y="169"/>
                  <a:pt x="53" y="174"/>
                </a:cubicBezTo>
                <a:cubicBezTo>
                  <a:pt x="49" y="180"/>
                  <a:pt x="27" y="161"/>
                  <a:pt x="28" y="178"/>
                </a:cubicBezTo>
                <a:close/>
                <a:moveTo>
                  <a:pt x="90" y="284"/>
                </a:moveTo>
                <a:cubicBezTo>
                  <a:pt x="89" y="288"/>
                  <a:pt x="88" y="293"/>
                  <a:pt x="86" y="297"/>
                </a:cubicBezTo>
                <a:cubicBezTo>
                  <a:pt x="77" y="299"/>
                  <a:pt x="68" y="299"/>
                  <a:pt x="59" y="302"/>
                </a:cubicBezTo>
                <a:cubicBezTo>
                  <a:pt x="62" y="298"/>
                  <a:pt x="59" y="275"/>
                  <a:pt x="63" y="270"/>
                </a:cubicBezTo>
                <a:cubicBezTo>
                  <a:pt x="68" y="264"/>
                  <a:pt x="78" y="266"/>
                  <a:pt x="86" y="265"/>
                </a:cubicBezTo>
                <a:cubicBezTo>
                  <a:pt x="88" y="272"/>
                  <a:pt x="60" y="274"/>
                  <a:pt x="71" y="285"/>
                </a:cubicBezTo>
                <a:cubicBezTo>
                  <a:pt x="78" y="292"/>
                  <a:pt x="86" y="280"/>
                  <a:pt x="90" y="271"/>
                </a:cubicBezTo>
                <a:cubicBezTo>
                  <a:pt x="93" y="274"/>
                  <a:pt x="91" y="279"/>
                  <a:pt x="90" y="284"/>
                </a:cubicBezTo>
                <a:close/>
                <a:moveTo>
                  <a:pt x="286" y="287"/>
                </a:moveTo>
                <a:cubicBezTo>
                  <a:pt x="292" y="280"/>
                  <a:pt x="281" y="272"/>
                  <a:pt x="272" y="269"/>
                </a:cubicBezTo>
                <a:cubicBezTo>
                  <a:pt x="274" y="266"/>
                  <a:pt x="280" y="268"/>
                  <a:pt x="285" y="269"/>
                </a:cubicBezTo>
                <a:cubicBezTo>
                  <a:pt x="289" y="270"/>
                  <a:pt x="294" y="271"/>
                  <a:pt x="298" y="273"/>
                </a:cubicBezTo>
                <a:cubicBezTo>
                  <a:pt x="300" y="282"/>
                  <a:pt x="299" y="291"/>
                  <a:pt x="303" y="300"/>
                </a:cubicBezTo>
                <a:cubicBezTo>
                  <a:pt x="299" y="296"/>
                  <a:pt x="276" y="300"/>
                  <a:pt x="271" y="296"/>
                </a:cubicBezTo>
                <a:cubicBezTo>
                  <a:pt x="265" y="290"/>
                  <a:pt x="267" y="280"/>
                  <a:pt x="266" y="273"/>
                </a:cubicBezTo>
                <a:cubicBezTo>
                  <a:pt x="273" y="270"/>
                  <a:pt x="275" y="299"/>
                  <a:pt x="286" y="287"/>
                </a:cubicBezTo>
                <a:close/>
                <a:moveTo>
                  <a:pt x="178" y="50"/>
                </a:moveTo>
                <a:cubicBezTo>
                  <a:pt x="174" y="50"/>
                  <a:pt x="172" y="45"/>
                  <a:pt x="169" y="41"/>
                </a:cubicBezTo>
                <a:cubicBezTo>
                  <a:pt x="167" y="37"/>
                  <a:pt x="164" y="33"/>
                  <a:pt x="162" y="29"/>
                </a:cubicBezTo>
                <a:cubicBezTo>
                  <a:pt x="167" y="22"/>
                  <a:pt x="174" y="15"/>
                  <a:pt x="178" y="6"/>
                </a:cubicBezTo>
                <a:cubicBezTo>
                  <a:pt x="179" y="12"/>
                  <a:pt x="197" y="26"/>
                  <a:pt x="198" y="32"/>
                </a:cubicBezTo>
                <a:cubicBezTo>
                  <a:pt x="198" y="40"/>
                  <a:pt x="190" y="45"/>
                  <a:pt x="185" y="52"/>
                </a:cubicBezTo>
                <a:cubicBezTo>
                  <a:pt x="179" y="49"/>
                  <a:pt x="197" y="27"/>
                  <a:pt x="181" y="27"/>
                </a:cubicBezTo>
                <a:cubicBezTo>
                  <a:pt x="172" y="28"/>
                  <a:pt x="174" y="42"/>
                  <a:pt x="178" y="50"/>
                </a:cubicBezTo>
                <a:close/>
                <a:moveTo>
                  <a:pt x="181" y="308"/>
                </a:moveTo>
                <a:cubicBezTo>
                  <a:pt x="185" y="308"/>
                  <a:pt x="188" y="313"/>
                  <a:pt x="190" y="317"/>
                </a:cubicBezTo>
                <a:cubicBezTo>
                  <a:pt x="193" y="321"/>
                  <a:pt x="195" y="325"/>
                  <a:pt x="197" y="329"/>
                </a:cubicBezTo>
                <a:cubicBezTo>
                  <a:pt x="192" y="336"/>
                  <a:pt x="185" y="343"/>
                  <a:pt x="181" y="352"/>
                </a:cubicBezTo>
                <a:cubicBezTo>
                  <a:pt x="181" y="346"/>
                  <a:pt x="162" y="332"/>
                  <a:pt x="161" y="326"/>
                </a:cubicBezTo>
                <a:cubicBezTo>
                  <a:pt x="161" y="318"/>
                  <a:pt x="170" y="313"/>
                  <a:pt x="174" y="306"/>
                </a:cubicBezTo>
                <a:cubicBezTo>
                  <a:pt x="181" y="309"/>
                  <a:pt x="162" y="331"/>
                  <a:pt x="178" y="331"/>
                </a:cubicBezTo>
                <a:cubicBezTo>
                  <a:pt x="188" y="330"/>
                  <a:pt x="185" y="316"/>
                  <a:pt x="181" y="308"/>
                </a:cubicBezTo>
                <a:close/>
                <a:moveTo>
                  <a:pt x="326" y="197"/>
                </a:moveTo>
                <a:cubicBezTo>
                  <a:pt x="319" y="198"/>
                  <a:pt x="313" y="189"/>
                  <a:pt x="307" y="184"/>
                </a:cubicBezTo>
                <a:cubicBezTo>
                  <a:pt x="310" y="178"/>
                  <a:pt x="332" y="197"/>
                  <a:pt x="331" y="180"/>
                </a:cubicBezTo>
                <a:cubicBezTo>
                  <a:pt x="331" y="171"/>
                  <a:pt x="317" y="174"/>
                  <a:pt x="309" y="177"/>
                </a:cubicBezTo>
                <a:cubicBezTo>
                  <a:pt x="308" y="174"/>
                  <a:pt x="314" y="171"/>
                  <a:pt x="318" y="168"/>
                </a:cubicBezTo>
                <a:cubicBezTo>
                  <a:pt x="321" y="166"/>
                  <a:pt x="326" y="163"/>
                  <a:pt x="329" y="162"/>
                </a:cubicBezTo>
                <a:cubicBezTo>
                  <a:pt x="337" y="167"/>
                  <a:pt x="343" y="173"/>
                  <a:pt x="352" y="177"/>
                </a:cubicBezTo>
                <a:cubicBezTo>
                  <a:pt x="347" y="178"/>
                  <a:pt x="333" y="197"/>
                  <a:pt x="326" y="197"/>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Freeform 40"/>
          <p:cNvSpPr>
            <a:spLocks noEditPoints="1"/>
          </p:cNvSpPr>
          <p:nvPr/>
        </p:nvSpPr>
        <p:spPr bwMode="auto">
          <a:xfrm>
            <a:off x="2783633" y="4650467"/>
            <a:ext cx="2592288" cy="2586115"/>
          </a:xfrm>
          <a:custGeom>
            <a:avLst/>
            <a:gdLst>
              <a:gd name="T0" fmla="*/ 324 w 356"/>
              <a:gd name="T1" fmla="*/ 149 h 355"/>
              <a:gd name="T2" fmla="*/ 277 w 356"/>
              <a:gd name="T3" fmla="*/ 175 h 355"/>
              <a:gd name="T4" fmla="*/ 185 w 356"/>
              <a:gd name="T5" fmla="*/ 174 h 355"/>
              <a:gd name="T6" fmla="*/ 236 w 356"/>
              <a:gd name="T7" fmla="*/ 124 h 355"/>
              <a:gd name="T8" fmla="*/ 283 w 356"/>
              <a:gd name="T9" fmla="*/ 76 h 355"/>
              <a:gd name="T10" fmla="*/ 252 w 356"/>
              <a:gd name="T11" fmla="*/ 64 h 355"/>
              <a:gd name="T12" fmla="*/ 246 w 356"/>
              <a:gd name="T13" fmla="*/ 85 h 355"/>
              <a:gd name="T14" fmla="*/ 224 w 356"/>
              <a:gd name="T15" fmla="*/ 128 h 355"/>
              <a:gd name="T16" fmla="*/ 195 w 356"/>
              <a:gd name="T17" fmla="*/ 91 h 355"/>
              <a:gd name="T18" fmla="*/ 181 w 356"/>
              <a:gd name="T19" fmla="*/ 69 h 355"/>
              <a:gd name="T20" fmla="*/ 175 w 356"/>
              <a:gd name="T21" fmla="*/ 69 h 355"/>
              <a:gd name="T22" fmla="*/ 146 w 356"/>
              <a:gd name="T23" fmla="*/ 51 h 355"/>
              <a:gd name="T24" fmla="*/ 153 w 356"/>
              <a:gd name="T25" fmla="*/ 93 h 355"/>
              <a:gd name="T26" fmla="*/ 133 w 356"/>
              <a:gd name="T27" fmla="*/ 91 h 355"/>
              <a:gd name="T28" fmla="*/ 103 w 356"/>
              <a:gd name="T29" fmla="*/ 59 h 355"/>
              <a:gd name="T30" fmla="*/ 74 w 356"/>
              <a:gd name="T31" fmla="*/ 77 h 355"/>
              <a:gd name="T32" fmla="*/ 58 w 356"/>
              <a:gd name="T33" fmla="*/ 119 h 355"/>
              <a:gd name="T34" fmla="*/ 93 w 356"/>
              <a:gd name="T35" fmla="*/ 135 h 355"/>
              <a:gd name="T36" fmla="*/ 98 w 356"/>
              <a:gd name="T37" fmla="*/ 161 h 355"/>
              <a:gd name="T38" fmla="*/ 25 w 356"/>
              <a:gd name="T39" fmla="*/ 131 h 355"/>
              <a:gd name="T40" fmla="*/ 10 w 356"/>
              <a:gd name="T41" fmla="*/ 189 h 355"/>
              <a:gd name="T42" fmla="*/ 31 w 356"/>
              <a:gd name="T43" fmla="*/ 224 h 355"/>
              <a:gd name="T44" fmla="*/ 93 w 356"/>
              <a:gd name="T45" fmla="*/ 194 h 355"/>
              <a:gd name="T46" fmla="*/ 127 w 356"/>
              <a:gd name="T47" fmla="*/ 225 h 355"/>
              <a:gd name="T48" fmla="*/ 60 w 356"/>
              <a:gd name="T49" fmla="*/ 247 h 355"/>
              <a:gd name="T50" fmla="*/ 60 w 356"/>
              <a:gd name="T51" fmla="*/ 307 h 355"/>
              <a:gd name="T52" fmla="*/ 105 w 356"/>
              <a:gd name="T53" fmla="*/ 313 h 355"/>
              <a:gd name="T54" fmla="*/ 127 w 356"/>
              <a:gd name="T55" fmla="*/ 233 h 355"/>
              <a:gd name="T56" fmla="*/ 175 w 356"/>
              <a:gd name="T57" fmla="*/ 189 h 355"/>
              <a:gd name="T58" fmla="*/ 175 w 356"/>
              <a:gd name="T59" fmla="*/ 274 h 355"/>
              <a:gd name="T60" fmla="*/ 166 w 356"/>
              <a:gd name="T61" fmla="*/ 351 h 355"/>
              <a:gd name="T62" fmla="*/ 207 w 356"/>
              <a:gd name="T63" fmla="*/ 324 h 355"/>
              <a:gd name="T64" fmla="*/ 180 w 356"/>
              <a:gd name="T65" fmla="*/ 276 h 355"/>
              <a:gd name="T66" fmla="*/ 181 w 356"/>
              <a:gd name="T67" fmla="*/ 185 h 355"/>
              <a:gd name="T68" fmla="*/ 232 w 356"/>
              <a:gd name="T69" fmla="*/ 235 h 355"/>
              <a:gd name="T70" fmla="*/ 279 w 356"/>
              <a:gd name="T71" fmla="*/ 283 h 355"/>
              <a:gd name="T72" fmla="*/ 291 w 356"/>
              <a:gd name="T73" fmla="*/ 251 h 355"/>
              <a:gd name="T74" fmla="*/ 270 w 356"/>
              <a:gd name="T75" fmla="*/ 246 h 355"/>
              <a:gd name="T76" fmla="*/ 228 w 356"/>
              <a:gd name="T77" fmla="*/ 223 h 355"/>
              <a:gd name="T78" fmla="*/ 265 w 356"/>
              <a:gd name="T79" fmla="*/ 194 h 355"/>
              <a:gd name="T80" fmla="*/ 286 w 356"/>
              <a:gd name="T81" fmla="*/ 180 h 355"/>
              <a:gd name="T82" fmla="*/ 312 w 356"/>
              <a:gd name="T83" fmla="*/ 144 h 355"/>
              <a:gd name="T84" fmla="*/ 287 w 356"/>
              <a:gd name="T85" fmla="*/ 73 h 355"/>
              <a:gd name="T86" fmla="*/ 219 w 356"/>
              <a:gd name="T87" fmla="*/ 28 h 355"/>
              <a:gd name="T88" fmla="*/ 73 w 356"/>
              <a:gd name="T89" fmla="*/ 69 h 355"/>
              <a:gd name="T90" fmla="*/ 59 w 356"/>
              <a:gd name="T91" fmla="*/ 107 h 355"/>
              <a:gd name="T92" fmla="*/ 28 w 356"/>
              <a:gd name="T93" fmla="*/ 137 h 355"/>
              <a:gd name="T94" fmla="*/ 20 w 356"/>
              <a:gd name="T95" fmla="*/ 186 h 355"/>
              <a:gd name="T96" fmla="*/ 44 w 356"/>
              <a:gd name="T97" fmla="*/ 255 h 355"/>
              <a:gd name="T98" fmla="*/ 114 w 356"/>
              <a:gd name="T99" fmla="*/ 297 h 355"/>
              <a:gd name="T100" fmla="*/ 212 w 356"/>
              <a:gd name="T101" fmla="*/ 312 h 355"/>
              <a:gd name="T102" fmla="*/ 293 w 356"/>
              <a:gd name="T103" fmla="*/ 304 h 355"/>
              <a:gd name="T104" fmla="*/ 256 w 356"/>
              <a:gd name="T105" fmla="*/ 312 h 355"/>
              <a:gd name="T106" fmla="*/ 170 w 356"/>
              <a:gd name="T107" fmla="*/ 20 h 355"/>
              <a:gd name="T108" fmla="*/ 315 w 356"/>
              <a:gd name="T109" fmla="*/ 214 h 355"/>
              <a:gd name="T110" fmla="*/ 347 w 356"/>
              <a:gd name="T111" fmla="*/ 17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355">
                <a:moveTo>
                  <a:pt x="353" y="169"/>
                </a:moveTo>
                <a:cubicBezTo>
                  <a:pt x="350" y="169"/>
                  <a:pt x="348" y="167"/>
                  <a:pt x="346" y="166"/>
                </a:cubicBezTo>
                <a:cubicBezTo>
                  <a:pt x="334" y="162"/>
                  <a:pt x="330" y="169"/>
                  <a:pt x="323" y="175"/>
                </a:cubicBezTo>
                <a:cubicBezTo>
                  <a:pt x="312" y="173"/>
                  <a:pt x="297" y="176"/>
                  <a:pt x="286" y="174"/>
                </a:cubicBezTo>
                <a:cubicBezTo>
                  <a:pt x="295" y="166"/>
                  <a:pt x="302" y="158"/>
                  <a:pt x="310" y="150"/>
                </a:cubicBezTo>
                <a:cubicBezTo>
                  <a:pt x="315" y="150"/>
                  <a:pt x="320" y="150"/>
                  <a:pt x="324" y="149"/>
                </a:cubicBezTo>
                <a:cubicBezTo>
                  <a:pt x="329" y="144"/>
                  <a:pt x="329" y="137"/>
                  <a:pt x="325" y="134"/>
                </a:cubicBezTo>
                <a:cubicBezTo>
                  <a:pt x="325" y="133"/>
                  <a:pt x="326" y="131"/>
                  <a:pt x="325" y="131"/>
                </a:cubicBezTo>
                <a:cubicBezTo>
                  <a:pt x="320" y="125"/>
                  <a:pt x="307" y="129"/>
                  <a:pt x="304" y="134"/>
                </a:cubicBezTo>
                <a:cubicBezTo>
                  <a:pt x="303" y="137"/>
                  <a:pt x="304" y="140"/>
                  <a:pt x="305" y="146"/>
                </a:cubicBezTo>
                <a:cubicBezTo>
                  <a:pt x="303" y="151"/>
                  <a:pt x="297" y="155"/>
                  <a:pt x="291" y="161"/>
                </a:cubicBezTo>
                <a:cubicBezTo>
                  <a:pt x="287" y="166"/>
                  <a:pt x="283" y="174"/>
                  <a:pt x="277" y="175"/>
                </a:cubicBezTo>
                <a:cubicBezTo>
                  <a:pt x="270" y="177"/>
                  <a:pt x="263" y="174"/>
                  <a:pt x="254" y="174"/>
                </a:cubicBezTo>
                <a:cubicBezTo>
                  <a:pt x="257" y="172"/>
                  <a:pt x="260" y="166"/>
                  <a:pt x="264" y="162"/>
                </a:cubicBezTo>
                <a:cubicBezTo>
                  <a:pt x="266" y="158"/>
                  <a:pt x="274" y="151"/>
                  <a:pt x="269" y="148"/>
                </a:cubicBezTo>
                <a:cubicBezTo>
                  <a:pt x="266" y="146"/>
                  <a:pt x="264" y="151"/>
                  <a:pt x="263" y="153"/>
                </a:cubicBezTo>
                <a:cubicBezTo>
                  <a:pt x="257" y="160"/>
                  <a:pt x="253" y="170"/>
                  <a:pt x="246" y="174"/>
                </a:cubicBezTo>
                <a:cubicBezTo>
                  <a:pt x="223" y="174"/>
                  <a:pt x="205" y="174"/>
                  <a:pt x="185" y="174"/>
                </a:cubicBezTo>
                <a:cubicBezTo>
                  <a:pt x="186" y="174"/>
                  <a:pt x="187" y="173"/>
                  <a:pt x="188" y="172"/>
                </a:cubicBezTo>
                <a:cubicBezTo>
                  <a:pt x="201" y="157"/>
                  <a:pt x="214" y="144"/>
                  <a:pt x="229" y="130"/>
                </a:cubicBezTo>
                <a:cubicBezTo>
                  <a:pt x="235" y="130"/>
                  <a:pt x="241" y="131"/>
                  <a:pt x="247" y="132"/>
                </a:cubicBezTo>
                <a:cubicBezTo>
                  <a:pt x="253" y="133"/>
                  <a:pt x="259" y="136"/>
                  <a:pt x="265" y="132"/>
                </a:cubicBezTo>
                <a:cubicBezTo>
                  <a:pt x="263" y="126"/>
                  <a:pt x="255" y="129"/>
                  <a:pt x="251" y="128"/>
                </a:cubicBezTo>
                <a:cubicBezTo>
                  <a:pt x="245" y="127"/>
                  <a:pt x="241" y="125"/>
                  <a:pt x="236" y="124"/>
                </a:cubicBezTo>
                <a:cubicBezTo>
                  <a:pt x="240" y="120"/>
                  <a:pt x="244" y="116"/>
                  <a:pt x="248" y="111"/>
                </a:cubicBezTo>
                <a:cubicBezTo>
                  <a:pt x="264" y="108"/>
                  <a:pt x="280" y="110"/>
                  <a:pt x="297" y="108"/>
                </a:cubicBezTo>
                <a:cubicBezTo>
                  <a:pt x="297" y="119"/>
                  <a:pt x="319" y="116"/>
                  <a:pt x="319" y="102"/>
                </a:cubicBezTo>
                <a:cubicBezTo>
                  <a:pt x="317" y="90"/>
                  <a:pt x="301" y="91"/>
                  <a:pt x="297" y="102"/>
                </a:cubicBezTo>
                <a:cubicBezTo>
                  <a:pt x="283" y="102"/>
                  <a:pt x="270" y="107"/>
                  <a:pt x="257" y="103"/>
                </a:cubicBezTo>
                <a:cubicBezTo>
                  <a:pt x="266" y="93"/>
                  <a:pt x="276" y="85"/>
                  <a:pt x="283" y="76"/>
                </a:cubicBezTo>
                <a:cubicBezTo>
                  <a:pt x="293" y="85"/>
                  <a:pt x="307" y="74"/>
                  <a:pt x="309" y="63"/>
                </a:cubicBezTo>
                <a:cubicBezTo>
                  <a:pt x="309" y="58"/>
                  <a:pt x="302" y="50"/>
                  <a:pt x="296" y="48"/>
                </a:cubicBezTo>
                <a:cubicBezTo>
                  <a:pt x="294" y="50"/>
                  <a:pt x="291" y="50"/>
                  <a:pt x="289" y="51"/>
                </a:cubicBezTo>
                <a:cubicBezTo>
                  <a:pt x="277" y="57"/>
                  <a:pt x="280" y="64"/>
                  <a:pt x="279" y="74"/>
                </a:cubicBezTo>
                <a:cubicBezTo>
                  <a:pt x="269" y="80"/>
                  <a:pt x="261" y="93"/>
                  <a:pt x="252" y="99"/>
                </a:cubicBezTo>
                <a:cubicBezTo>
                  <a:pt x="253" y="87"/>
                  <a:pt x="252" y="76"/>
                  <a:pt x="252" y="64"/>
                </a:cubicBezTo>
                <a:cubicBezTo>
                  <a:pt x="256" y="61"/>
                  <a:pt x="259" y="57"/>
                  <a:pt x="261" y="54"/>
                </a:cubicBezTo>
                <a:cubicBezTo>
                  <a:pt x="261" y="47"/>
                  <a:pt x="256" y="42"/>
                  <a:pt x="251" y="43"/>
                </a:cubicBezTo>
                <a:cubicBezTo>
                  <a:pt x="250" y="43"/>
                  <a:pt x="250" y="41"/>
                  <a:pt x="249" y="41"/>
                </a:cubicBezTo>
                <a:cubicBezTo>
                  <a:pt x="241" y="41"/>
                  <a:pt x="234" y="52"/>
                  <a:pt x="236" y="57"/>
                </a:cubicBezTo>
                <a:cubicBezTo>
                  <a:pt x="238" y="61"/>
                  <a:pt x="241" y="63"/>
                  <a:pt x="245" y="65"/>
                </a:cubicBezTo>
                <a:cubicBezTo>
                  <a:pt x="247" y="71"/>
                  <a:pt x="246" y="78"/>
                  <a:pt x="246" y="85"/>
                </a:cubicBezTo>
                <a:cubicBezTo>
                  <a:pt x="246" y="92"/>
                  <a:pt x="249" y="101"/>
                  <a:pt x="246" y="106"/>
                </a:cubicBezTo>
                <a:cubicBezTo>
                  <a:pt x="243" y="112"/>
                  <a:pt x="235" y="115"/>
                  <a:pt x="229" y="122"/>
                </a:cubicBezTo>
                <a:cubicBezTo>
                  <a:pt x="230" y="117"/>
                  <a:pt x="228" y="111"/>
                  <a:pt x="227" y="106"/>
                </a:cubicBezTo>
                <a:cubicBezTo>
                  <a:pt x="226" y="102"/>
                  <a:pt x="227" y="91"/>
                  <a:pt x="221" y="92"/>
                </a:cubicBezTo>
                <a:cubicBezTo>
                  <a:pt x="218" y="93"/>
                  <a:pt x="220" y="98"/>
                  <a:pt x="220" y="100"/>
                </a:cubicBezTo>
                <a:cubicBezTo>
                  <a:pt x="222" y="110"/>
                  <a:pt x="225" y="119"/>
                  <a:pt x="224" y="128"/>
                </a:cubicBezTo>
                <a:cubicBezTo>
                  <a:pt x="207" y="143"/>
                  <a:pt x="195" y="156"/>
                  <a:pt x="181" y="170"/>
                </a:cubicBezTo>
                <a:cubicBezTo>
                  <a:pt x="181" y="169"/>
                  <a:pt x="181" y="168"/>
                  <a:pt x="181" y="167"/>
                </a:cubicBezTo>
                <a:cubicBezTo>
                  <a:pt x="180" y="147"/>
                  <a:pt x="180" y="128"/>
                  <a:pt x="181" y="108"/>
                </a:cubicBezTo>
                <a:cubicBezTo>
                  <a:pt x="185" y="104"/>
                  <a:pt x="190" y="101"/>
                  <a:pt x="195" y="97"/>
                </a:cubicBezTo>
                <a:cubicBezTo>
                  <a:pt x="200" y="94"/>
                  <a:pt x="206" y="91"/>
                  <a:pt x="208" y="84"/>
                </a:cubicBezTo>
                <a:cubicBezTo>
                  <a:pt x="202" y="81"/>
                  <a:pt x="198" y="88"/>
                  <a:pt x="195" y="91"/>
                </a:cubicBezTo>
                <a:cubicBezTo>
                  <a:pt x="190" y="95"/>
                  <a:pt x="185" y="96"/>
                  <a:pt x="181" y="99"/>
                </a:cubicBezTo>
                <a:cubicBezTo>
                  <a:pt x="181" y="93"/>
                  <a:pt x="181" y="87"/>
                  <a:pt x="181" y="81"/>
                </a:cubicBezTo>
                <a:cubicBezTo>
                  <a:pt x="190" y="68"/>
                  <a:pt x="203" y="57"/>
                  <a:pt x="213" y="45"/>
                </a:cubicBezTo>
                <a:cubicBezTo>
                  <a:pt x="221" y="52"/>
                  <a:pt x="234" y="35"/>
                  <a:pt x="225" y="25"/>
                </a:cubicBezTo>
                <a:cubicBezTo>
                  <a:pt x="214" y="18"/>
                  <a:pt x="204" y="30"/>
                  <a:pt x="209" y="41"/>
                </a:cubicBezTo>
                <a:cubicBezTo>
                  <a:pt x="199" y="49"/>
                  <a:pt x="193" y="63"/>
                  <a:pt x="181" y="69"/>
                </a:cubicBezTo>
                <a:cubicBezTo>
                  <a:pt x="180" y="55"/>
                  <a:pt x="182" y="43"/>
                  <a:pt x="181" y="32"/>
                </a:cubicBezTo>
                <a:cubicBezTo>
                  <a:pt x="194" y="30"/>
                  <a:pt x="196" y="14"/>
                  <a:pt x="190" y="4"/>
                </a:cubicBezTo>
                <a:cubicBezTo>
                  <a:pt x="186" y="0"/>
                  <a:pt x="175" y="0"/>
                  <a:pt x="170" y="3"/>
                </a:cubicBezTo>
                <a:cubicBezTo>
                  <a:pt x="170" y="6"/>
                  <a:pt x="168" y="8"/>
                  <a:pt x="167" y="10"/>
                </a:cubicBezTo>
                <a:cubicBezTo>
                  <a:pt x="163" y="22"/>
                  <a:pt x="170" y="26"/>
                  <a:pt x="176" y="33"/>
                </a:cubicBezTo>
                <a:cubicBezTo>
                  <a:pt x="173" y="44"/>
                  <a:pt x="177" y="59"/>
                  <a:pt x="175" y="69"/>
                </a:cubicBezTo>
                <a:cubicBezTo>
                  <a:pt x="167" y="61"/>
                  <a:pt x="158" y="54"/>
                  <a:pt x="150" y="46"/>
                </a:cubicBezTo>
                <a:cubicBezTo>
                  <a:pt x="150" y="40"/>
                  <a:pt x="150" y="36"/>
                  <a:pt x="149" y="32"/>
                </a:cubicBezTo>
                <a:cubicBezTo>
                  <a:pt x="145" y="27"/>
                  <a:pt x="138" y="27"/>
                  <a:pt x="134" y="31"/>
                </a:cubicBezTo>
                <a:cubicBezTo>
                  <a:pt x="134" y="31"/>
                  <a:pt x="132" y="30"/>
                  <a:pt x="131" y="31"/>
                </a:cubicBezTo>
                <a:cubicBezTo>
                  <a:pt x="126" y="36"/>
                  <a:pt x="129" y="49"/>
                  <a:pt x="134" y="51"/>
                </a:cubicBezTo>
                <a:cubicBezTo>
                  <a:pt x="138" y="53"/>
                  <a:pt x="141" y="52"/>
                  <a:pt x="146" y="51"/>
                </a:cubicBezTo>
                <a:cubicBezTo>
                  <a:pt x="152" y="53"/>
                  <a:pt x="155" y="59"/>
                  <a:pt x="161" y="64"/>
                </a:cubicBezTo>
                <a:cubicBezTo>
                  <a:pt x="166" y="69"/>
                  <a:pt x="174" y="73"/>
                  <a:pt x="176" y="79"/>
                </a:cubicBezTo>
                <a:cubicBezTo>
                  <a:pt x="178" y="86"/>
                  <a:pt x="175" y="93"/>
                  <a:pt x="175" y="102"/>
                </a:cubicBezTo>
                <a:cubicBezTo>
                  <a:pt x="172" y="98"/>
                  <a:pt x="167" y="95"/>
                  <a:pt x="162" y="92"/>
                </a:cubicBezTo>
                <a:cubicBezTo>
                  <a:pt x="159" y="90"/>
                  <a:pt x="152" y="82"/>
                  <a:pt x="148" y="87"/>
                </a:cubicBezTo>
                <a:cubicBezTo>
                  <a:pt x="147" y="90"/>
                  <a:pt x="151" y="92"/>
                  <a:pt x="153" y="93"/>
                </a:cubicBezTo>
                <a:cubicBezTo>
                  <a:pt x="161" y="99"/>
                  <a:pt x="170" y="103"/>
                  <a:pt x="175" y="110"/>
                </a:cubicBezTo>
                <a:cubicBezTo>
                  <a:pt x="174" y="133"/>
                  <a:pt x="175" y="151"/>
                  <a:pt x="175" y="170"/>
                </a:cubicBezTo>
                <a:cubicBezTo>
                  <a:pt x="174" y="170"/>
                  <a:pt x="173" y="169"/>
                  <a:pt x="172" y="168"/>
                </a:cubicBezTo>
                <a:cubicBezTo>
                  <a:pt x="157" y="154"/>
                  <a:pt x="145" y="142"/>
                  <a:pt x="131" y="126"/>
                </a:cubicBezTo>
                <a:cubicBezTo>
                  <a:pt x="130" y="121"/>
                  <a:pt x="132" y="115"/>
                  <a:pt x="133" y="109"/>
                </a:cubicBezTo>
                <a:cubicBezTo>
                  <a:pt x="134" y="103"/>
                  <a:pt x="137" y="96"/>
                  <a:pt x="133" y="91"/>
                </a:cubicBezTo>
                <a:cubicBezTo>
                  <a:pt x="127" y="93"/>
                  <a:pt x="129" y="100"/>
                  <a:pt x="129" y="105"/>
                </a:cubicBezTo>
                <a:cubicBezTo>
                  <a:pt x="128" y="110"/>
                  <a:pt x="126" y="115"/>
                  <a:pt x="125" y="120"/>
                </a:cubicBezTo>
                <a:cubicBezTo>
                  <a:pt x="120" y="116"/>
                  <a:pt x="116" y="112"/>
                  <a:pt x="112" y="108"/>
                </a:cubicBezTo>
                <a:cubicBezTo>
                  <a:pt x="109" y="91"/>
                  <a:pt x="110" y="75"/>
                  <a:pt x="108" y="59"/>
                </a:cubicBezTo>
                <a:cubicBezTo>
                  <a:pt x="120" y="59"/>
                  <a:pt x="116" y="37"/>
                  <a:pt x="103" y="37"/>
                </a:cubicBezTo>
                <a:cubicBezTo>
                  <a:pt x="91" y="39"/>
                  <a:pt x="92" y="55"/>
                  <a:pt x="103" y="59"/>
                </a:cubicBezTo>
                <a:cubicBezTo>
                  <a:pt x="102" y="72"/>
                  <a:pt x="107" y="86"/>
                  <a:pt x="104" y="99"/>
                </a:cubicBezTo>
                <a:cubicBezTo>
                  <a:pt x="93" y="90"/>
                  <a:pt x="86" y="80"/>
                  <a:pt x="77" y="72"/>
                </a:cubicBezTo>
                <a:cubicBezTo>
                  <a:pt x="85" y="62"/>
                  <a:pt x="75" y="49"/>
                  <a:pt x="64" y="47"/>
                </a:cubicBezTo>
                <a:cubicBezTo>
                  <a:pt x="58" y="47"/>
                  <a:pt x="50" y="54"/>
                  <a:pt x="49" y="60"/>
                </a:cubicBezTo>
                <a:cubicBezTo>
                  <a:pt x="51" y="62"/>
                  <a:pt x="51" y="65"/>
                  <a:pt x="52" y="67"/>
                </a:cubicBezTo>
                <a:cubicBezTo>
                  <a:pt x="57" y="79"/>
                  <a:pt x="65" y="76"/>
                  <a:pt x="74" y="77"/>
                </a:cubicBezTo>
                <a:cubicBezTo>
                  <a:pt x="80" y="86"/>
                  <a:pt x="93" y="95"/>
                  <a:pt x="99" y="103"/>
                </a:cubicBezTo>
                <a:cubicBezTo>
                  <a:pt x="88" y="103"/>
                  <a:pt x="76" y="104"/>
                  <a:pt x="65" y="104"/>
                </a:cubicBezTo>
                <a:cubicBezTo>
                  <a:pt x="61" y="100"/>
                  <a:pt x="58" y="97"/>
                  <a:pt x="54" y="95"/>
                </a:cubicBezTo>
                <a:cubicBezTo>
                  <a:pt x="48" y="95"/>
                  <a:pt x="43" y="99"/>
                  <a:pt x="43" y="105"/>
                </a:cubicBezTo>
                <a:cubicBezTo>
                  <a:pt x="43" y="105"/>
                  <a:pt x="41" y="106"/>
                  <a:pt x="41" y="107"/>
                </a:cubicBezTo>
                <a:cubicBezTo>
                  <a:pt x="41" y="115"/>
                  <a:pt x="53" y="121"/>
                  <a:pt x="58" y="119"/>
                </a:cubicBezTo>
                <a:cubicBezTo>
                  <a:pt x="61" y="118"/>
                  <a:pt x="63" y="115"/>
                  <a:pt x="66" y="110"/>
                </a:cubicBezTo>
                <a:cubicBezTo>
                  <a:pt x="71" y="108"/>
                  <a:pt x="78" y="110"/>
                  <a:pt x="86" y="110"/>
                </a:cubicBezTo>
                <a:cubicBezTo>
                  <a:pt x="93" y="109"/>
                  <a:pt x="101" y="106"/>
                  <a:pt x="107" y="110"/>
                </a:cubicBezTo>
                <a:cubicBezTo>
                  <a:pt x="113" y="113"/>
                  <a:pt x="116" y="120"/>
                  <a:pt x="122" y="126"/>
                </a:cubicBezTo>
                <a:cubicBezTo>
                  <a:pt x="118" y="126"/>
                  <a:pt x="112" y="127"/>
                  <a:pt x="106" y="129"/>
                </a:cubicBezTo>
                <a:cubicBezTo>
                  <a:pt x="103" y="129"/>
                  <a:pt x="92" y="129"/>
                  <a:pt x="93" y="135"/>
                </a:cubicBezTo>
                <a:cubicBezTo>
                  <a:pt x="94" y="138"/>
                  <a:pt x="99" y="136"/>
                  <a:pt x="101" y="136"/>
                </a:cubicBezTo>
                <a:cubicBezTo>
                  <a:pt x="110" y="134"/>
                  <a:pt x="119" y="130"/>
                  <a:pt x="128" y="132"/>
                </a:cubicBezTo>
                <a:cubicBezTo>
                  <a:pt x="144" y="149"/>
                  <a:pt x="157" y="161"/>
                  <a:pt x="171" y="175"/>
                </a:cubicBezTo>
                <a:cubicBezTo>
                  <a:pt x="170" y="175"/>
                  <a:pt x="168" y="175"/>
                  <a:pt x="167" y="175"/>
                </a:cubicBezTo>
                <a:cubicBezTo>
                  <a:pt x="147" y="176"/>
                  <a:pt x="129" y="176"/>
                  <a:pt x="109" y="175"/>
                </a:cubicBezTo>
                <a:cubicBezTo>
                  <a:pt x="104" y="171"/>
                  <a:pt x="101" y="166"/>
                  <a:pt x="98" y="161"/>
                </a:cubicBezTo>
                <a:cubicBezTo>
                  <a:pt x="94" y="156"/>
                  <a:pt x="91" y="150"/>
                  <a:pt x="85" y="148"/>
                </a:cubicBezTo>
                <a:cubicBezTo>
                  <a:pt x="82" y="154"/>
                  <a:pt x="89" y="157"/>
                  <a:pt x="92" y="161"/>
                </a:cubicBezTo>
                <a:cubicBezTo>
                  <a:pt x="95" y="166"/>
                  <a:pt x="97" y="170"/>
                  <a:pt x="100" y="175"/>
                </a:cubicBezTo>
                <a:cubicBezTo>
                  <a:pt x="94" y="175"/>
                  <a:pt x="88" y="175"/>
                  <a:pt x="82" y="175"/>
                </a:cubicBezTo>
                <a:cubicBezTo>
                  <a:pt x="68" y="166"/>
                  <a:pt x="58" y="153"/>
                  <a:pt x="45" y="143"/>
                </a:cubicBezTo>
                <a:cubicBezTo>
                  <a:pt x="53" y="135"/>
                  <a:pt x="35" y="122"/>
                  <a:pt x="25" y="131"/>
                </a:cubicBezTo>
                <a:cubicBezTo>
                  <a:pt x="18" y="142"/>
                  <a:pt x="30" y="152"/>
                  <a:pt x="41" y="147"/>
                </a:cubicBezTo>
                <a:cubicBezTo>
                  <a:pt x="50" y="157"/>
                  <a:pt x="63" y="163"/>
                  <a:pt x="70" y="175"/>
                </a:cubicBezTo>
                <a:cubicBezTo>
                  <a:pt x="56" y="175"/>
                  <a:pt x="44" y="174"/>
                  <a:pt x="32" y="175"/>
                </a:cubicBezTo>
                <a:cubicBezTo>
                  <a:pt x="31" y="162"/>
                  <a:pt x="14" y="160"/>
                  <a:pt x="4" y="166"/>
                </a:cubicBezTo>
                <a:cubicBezTo>
                  <a:pt x="1" y="170"/>
                  <a:pt x="0" y="181"/>
                  <a:pt x="3" y="186"/>
                </a:cubicBezTo>
                <a:cubicBezTo>
                  <a:pt x="6" y="186"/>
                  <a:pt x="8" y="188"/>
                  <a:pt x="10" y="189"/>
                </a:cubicBezTo>
                <a:cubicBezTo>
                  <a:pt x="23" y="193"/>
                  <a:pt x="26" y="186"/>
                  <a:pt x="33" y="180"/>
                </a:cubicBezTo>
                <a:cubicBezTo>
                  <a:pt x="44" y="182"/>
                  <a:pt x="59" y="179"/>
                  <a:pt x="70" y="181"/>
                </a:cubicBezTo>
                <a:cubicBezTo>
                  <a:pt x="62" y="189"/>
                  <a:pt x="54" y="197"/>
                  <a:pt x="46" y="206"/>
                </a:cubicBezTo>
                <a:cubicBezTo>
                  <a:pt x="41" y="205"/>
                  <a:pt x="36" y="206"/>
                  <a:pt x="32" y="207"/>
                </a:cubicBezTo>
                <a:cubicBezTo>
                  <a:pt x="27" y="211"/>
                  <a:pt x="27" y="218"/>
                  <a:pt x="31" y="221"/>
                </a:cubicBezTo>
                <a:cubicBezTo>
                  <a:pt x="32" y="222"/>
                  <a:pt x="31" y="224"/>
                  <a:pt x="31" y="224"/>
                </a:cubicBezTo>
                <a:cubicBezTo>
                  <a:pt x="37" y="230"/>
                  <a:pt x="50" y="226"/>
                  <a:pt x="52" y="221"/>
                </a:cubicBezTo>
                <a:cubicBezTo>
                  <a:pt x="54" y="218"/>
                  <a:pt x="53" y="215"/>
                  <a:pt x="51" y="210"/>
                </a:cubicBezTo>
                <a:cubicBezTo>
                  <a:pt x="54" y="204"/>
                  <a:pt x="60" y="201"/>
                  <a:pt x="65" y="195"/>
                </a:cubicBezTo>
                <a:cubicBezTo>
                  <a:pt x="70" y="190"/>
                  <a:pt x="74" y="182"/>
                  <a:pt x="80" y="180"/>
                </a:cubicBezTo>
                <a:cubicBezTo>
                  <a:pt x="86" y="178"/>
                  <a:pt x="94" y="181"/>
                  <a:pt x="103" y="181"/>
                </a:cubicBezTo>
                <a:cubicBezTo>
                  <a:pt x="99" y="183"/>
                  <a:pt x="96" y="189"/>
                  <a:pt x="93" y="194"/>
                </a:cubicBezTo>
                <a:cubicBezTo>
                  <a:pt x="91" y="197"/>
                  <a:pt x="83" y="204"/>
                  <a:pt x="88" y="208"/>
                </a:cubicBezTo>
                <a:cubicBezTo>
                  <a:pt x="90" y="209"/>
                  <a:pt x="92" y="204"/>
                  <a:pt x="94" y="203"/>
                </a:cubicBezTo>
                <a:cubicBezTo>
                  <a:pt x="99" y="195"/>
                  <a:pt x="103" y="186"/>
                  <a:pt x="111" y="181"/>
                </a:cubicBezTo>
                <a:cubicBezTo>
                  <a:pt x="134" y="181"/>
                  <a:pt x="152" y="181"/>
                  <a:pt x="171" y="181"/>
                </a:cubicBezTo>
                <a:cubicBezTo>
                  <a:pt x="170" y="182"/>
                  <a:pt x="169" y="183"/>
                  <a:pt x="168" y="184"/>
                </a:cubicBezTo>
                <a:cubicBezTo>
                  <a:pt x="155" y="198"/>
                  <a:pt x="142" y="211"/>
                  <a:pt x="127" y="225"/>
                </a:cubicBezTo>
                <a:cubicBezTo>
                  <a:pt x="121" y="225"/>
                  <a:pt x="115" y="224"/>
                  <a:pt x="109" y="223"/>
                </a:cubicBezTo>
                <a:cubicBezTo>
                  <a:pt x="104" y="222"/>
                  <a:pt x="97" y="219"/>
                  <a:pt x="91" y="223"/>
                </a:cubicBezTo>
                <a:cubicBezTo>
                  <a:pt x="93" y="229"/>
                  <a:pt x="101" y="226"/>
                  <a:pt x="105" y="227"/>
                </a:cubicBezTo>
                <a:cubicBezTo>
                  <a:pt x="111" y="228"/>
                  <a:pt x="116" y="230"/>
                  <a:pt x="121" y="231"/>
                </a:cubicBezTo>
                <a:cubicBezTo>
                  <a:pt x="116" y="235"/>
                  <a:pt x="112" y="240"/>
                  <a:pt x="108" y="244"/>
                </a:cubicBezTo>
                <a:cubicBezTo>
                  <a:pt x="92" y="247"/>
                  <a:pt x="76" y="245"/>
                  <a:pt x="60" y="247"/>
                </a:cubicBezTo>
                <a:cubicBezTo>
                  <a:pt x="59" y="236"/>
                  <a:pt x="38" y="239"/>
                  <a:pt x="37" y="253"/>
                </a:cubicBezTo>
                <a:cubicBezTo>
                  <a:pt x="40" y="265"/>
                  <a:pt x="55" y="264"/>
                  <a:pt x="60" y="253"/>
                </a:cubicBezTo>
                <a:cubicBezTo>
                  <a:pt x="73" y="254"/>
                  <a:pt x="86" y="248"/>
                  <a:pt x="100" y="252"/>
                </a:cubicBezTo>
                <a:cubicBezTo>
                  <a:pt x="90" y="262"/>
                  <a:pt x="81" y="270"/>
                  <a:pt x="73" y="279"/>
                </a:cubicBezTo>
                <a:cubicBezTo>
                  <a:pt x="63" y="271"/>
                  <a:pt x="50" y="281"/>
                  <a:pt x="47" y="292"/>
                </a:cubicBezTo>
                <a:cubicBezTo>
                  <a:pt x="47" y="298"/>
                  <a:pt x="55" y="305"/>
                  <a:pt x="60" y="307"/>
                </a:cubicBezTo>
                <a:cubicBezTo>
                  <a:pt x="62" y="305"/>
                  <a:pt x="65" y="305"/>
                  <a:pt x="67" y="304"/>
                </a:cubicBezTo>
                <a:cubicBezTo>
                  <a:pt x="79" y="299"/>
                  <a:pt x="76" y="291"/>
                  <a:pt x="77" y="282"/>
                </a:cubicBezTo>
                <a:cubicBezTo>
                  <a:pt x="87" y="276"/>
                  <a:pt x="95" y="263"/>
                  <a:pt x="104" y="256"/>
                </a:cubicBezTo>
                <a:cubicBezTo>
                  <a:pt x="104" y="268"/>
                  <a:pt x="105" y="279"/>
                  <a:pt x="105" y="291"/>
                </a:cubicBezTo>
                <a:cubicBezTo>
                  <a:pt x="101" y="294"/>
                  <a:pt x="98" y="298"/>
                  <a:pt x="95" y="301"/>
                </a:cubicBezTo>
                <a:cubicBezTo>
                  <a:pt x="95" y="308"/>
                  <a:pt x="100" y="313"/>
                  <a:pt x="105" y="313"/>
                </a:cubicBezTo>
                <a:cubicBezTo>
                  <a:pt x="106" y="312"/>
                  <a:pt x="107" y="315"/>
                  <a:pt x="107" y="315"/>
                </a:cubicBezTo>
                <a:cubicBezTo>
                  <a:pt x="115" y="315"/>
                  <a:pt x="122" y="303"/>
                  <a:pt x="120" y="298"/>
                </a:cubicBezTo>
                <a:cubicBezTo>
                  <a:pt x="119" y="294"/>
                  <a:pt x="116" y="293"/>
                  <a:pt x="111" y="290"/>
                </a:cubicBezTo>
                <a:cubicBezTo>
                  <a:pt x="109" y="284"/>
                  <a:pt x="110" y="278"/>
                  <a:pt x="110" y="270"/>
                </a:cubicBezTo>
                <a:cubicBezTo>
                  <a:pt x="110" y="263"/>
                  <a:pt x="107" y="254"/>
                  <a:pt x="110" y="249"/>
                </a:cubicBezTo>
                <a:cubicBezTo>
                  <a:pt x="113" y="243"/>
                  <a:pt x="121" y="240"/>
                  <a:pt x="127" y="233"/>
                </a:cubicBezTo>
                <a:cubicBezTo>
                  <a:pt x="126" y="238"/>
                  <a:pt x="128" y="244"/>
                  <a:pt x="129" y="249"/>
                </a:cubicBezTo>
                <a:cubicBezTo>
                  <a:pt x="130" y="253"/>
                  <a:pt x="129" y="264"/>
                  <a:pt x="135" y="263"/>
                </a:cubicBezTo>
                <a:cubicBezTo>
                  <a:pt x="138" y="262"/>
                  <a:pt x="136" y="257"/>
                  <a:pt x="136" y="255"/>
                </a:cubicBezTo>
                <a:cubicBezTo>
                  <a:pt x="135" y="246"/>
                  <a:pt x="131" y="236"/>
                  <a:pt x="133" y="228"/>
                </a:cubicBezTo>
                <a:cubicBezTo>
                  <a:pt x="149" y="212"/>
                  <a:pt x="162" y="199"/>
                  <a:pt x="175" y="185"/>
                </a:cubicBezTo>
                <a:cubicBezTo>
                  <a:pt x="175" y="186"/>
                  <a:pt x="175" y="187"/>
                  <a:pt x="175" y="189"/>
                </a:cubicBezTo>
                <a:cubicBezTo>
                  <a:pt x="176" y="209"/>
                  <a:pt x="177" y="227"/>
                  <a:pt x="175" y="247"/>
                </a:cubicBezTo>
                <a:cubicBezTo>
                  <a:pt x="172" y="252"/>
                  <a:pt x="166" y="255"/>
                  <a:pt x="162" y="258"/>
                </a:cubicBezTo>
                <a:cubicBezTo>
                  <a:pt x="157" y="262"/>
                  <a:pt x="150" y="264"/>
                  <a:pt x="149" y="271"/>
                </a:cubicBezTo>
                <a:cubicBezTo>
                  <a:pt x="155" y="274"/>
                  <a:pt x="158" y="267"/>
                  <a:pt x="162" y="264"/>
                </a:cubicBezTo>
                <a:cubicBezTo>
                  <a:pt x="166" y="261"/>
                  <a:pt x="171" y="259"/>
                  <a:pt x="175" y="256"/>
                </a:cubicBezTo>
                <a:cubicBezTo>
                  <a:pt x="175" y="262"/>
                  <a:pt x="175" y="268"/>
                  <a:pt x="175" y="274"/>
                </a:cubicBezTo>
                <a:cubicBezTo>
                  <a:pt x="166" y="288"/>
                  <a:pt x="154" y="298"/>
                  <a:pt x="144" y="311"/>
                </a:cubicBezTo>
                <a:cubicBezTo>
                  <a:pt x="135" y="303"/>
                  <a:pt x="123" y="321"/>
                  <a:pt x="132" y="330"/>
                </a:cubicBezTo>
                <a:cubicBezTo>
                  <a:pt x="142" y="337"/>
                  <a:pt x="152" y="325"/>
                  <a:pt x="148" y="315"/>
                </a:cubicBezTo>
                <a:cubicBezTo>
                  <a:pt x="158" y="306"/>
                  <a:pt x="163" y="293"/>
                  <a:pt x="175" y="286"/>
                </a:cubicBezTo>
                <a:cubicBezTo>
                  <a:pt x="176" y="300"/>
                  <a:pt x="175" y="312"/>
                  <a:pt x="175" y="324"/>
                </a:cubicBezTo>
                <a:cubicBezTo>
                  <a:pt x="163" y="325"/>
                  <a:pt x="160" y="341"/>
                  <a:pt x="166" y="351"/>
                </a:cubicBezTo>
                <a:cubicBezTo>
                  <a:pt x="170" y="355"/>
                  <a:pt x="181" y="355"/>
                  <a:pt x="186" y="352"/>
                </a:cubicBezTo>
                <a:cubicBezTo>
                  <a:pt x="187" y="350"/>
                  <a:pt x="189" y="347"/>
                  <a:pt x="189" y="345"/>
                </a:cubicBezTo>
                <a:cubicBezTo>
                  <a:pt x="194" y="333"/>
                  <a:pt x="186" y="330"/>
                  <a:pt x="180" y="323"/>
                </a:cubicBezTo>
                <a:cubicBezTo>
                  <a:pt x="183" y="311"/>
                  <a:pt x="180" y="296"/>
                  <a:pt x="181" y="286"/>
                </a:cubicBezTo>
                <a:cubicBezTo>
                  <a:pt x="189" y="294"/>
                  <a:pt x="198" y="302"/>
                  <a:pt x="206" y="310"/>
                </a:cubicBezTo>
                <a:cubicBezTo>
                  <a:pt x="206" y="315"/>
                  <a:pt x="206" y="320"/>
                  <a:pt x="207" y="324"/>
                </a:cubicBezTo>
                <a:cubicBezTo>
                  <a:pt x="211" y="328"/>
                  <a:pt x="218" y="329"/>
                  <a:pt x="222" y="325"/>
                </a:cubicBezTo>
                <a:cubicBezTo>
                  <a:pt x="222" y="324"/>
                  <a:pt x="225" y="325"/>
                  <a:pt x="225" y="325"/>
                </a:cubicBezTo>
                <a:cubicBezTo>
                  <a:pt x="230" y="319"/>
                  <a:pt x="227" y="306"/>
                  <a:pt x="222" y="304"/>
                </a:cubicBezTo>
                <a:cubicBezTo>
                  <a:pt x="219" y="302"/>
                  <a:pt x="215" y="303"/>
                  <a:pt x="210" y="305"/>
                </a:cubicBezTo>
                <a:cubicBezTo>
                  <a:pt x="205" y="302"/>
                  <a:pt x="201" y="296"/>
                  <a:pt x="195" y="291"/>
                </a:cubicBezTo>
                <a:cubicBezTo>
                  <a:pt x="190" y="286"/>
                  <a:pt x="182" y="282"/>
                  <a:pt x="180" y="276"/>
                </a:cubicBezTo>
                <a:cubicBezTo>
                  <a:pt x="179" y="270"/>
                  <a:pt x="182" y="262"/>
                  <a:pt x="181" y="253"/>
                </a:cubicBezTo>
                <a:cubicBezTo>
                  <a:pt x="184" y="257"/>
                  <a:pt x="189" y="260"/>
                  <a:pt x="194" y="263"/>
                </a:cubicBezTo>
                <a:cubicBezTo>
                  <a:pt x="198" y="265"/>
                  <a:pt x="205" y="273"/>
                  <a:pt x="208" y="268"/>
                </a:cubicBezTo>
                <a:cubicBezTo>
                  <a:pt x="210" y="265"/>
                  <a:pt x="205" y="263"/>
                  <a:pt x="203" y="262"/>
                </a:cubicBezTo>
                <a:cubicBezTo>
                  <a:pt x="195" y="257"/>
                  <a:pt x="186" y="253"/>
                  <a:pt x="181" y="245"/>
                </a:cubicBezTo>
                <a:cubicBezTo>
                  <a:pt x="182" y="222"/>
                  <a:pt x="181" y="204"/>
                  <a:pt x="181" y="185"/>
                </a:cubicBezTo>
                <a:cubicBezTo>
                  <a:pt x="182" y="186"/>
                  <a:pt x="183" y="187"/>
                  <a:pt x="184" y="187"/>
                </a:cubicBezTo>
                <a:cubicBezTo>
                  <a:pt x="199" y="201"/>
                  <a:pt x="212" y="214"/>
                  <a:pt x="225" y="229"/>
                </a:cubicBezTo>
                <a:cubicBezTo>
                  <a:pt x="226" y="235"/>
                  <a:pt x="224" y="240"/>
                  <a:pt x="223" y="246"/>
                </a:cubicBezTo>
                <a:cubicBezTo>
                  <a:pt x="222" y="252"/>
                  <a:pt x="220" y="259"/>
                  <a:pt x="223" y="265"/>
                </a:cubicBezTo>
                <a:cubicBezTo>
                  <a:pt x="230" y="262"/>
                  <a:pt x="227" y="255"/>
                  <a:pt x="228" y="250"/>
                </a:cubicBezTo>
                <a:cubicBezTo>
                  <a:pt x="228" y="245"/>
                  <a:pt x="230" y="240"/>
                  <a:pt x="232" y="235"/>
                </a:cubicBezTo>
                <a:cubicBezTo>
                  <a:pt x="236" y="239"/>
                  <a:pt x="240" y="243"/>
                  <a:pt x="244" y="248"/>
                </a:cubicBezTo>
                <a:cubicBezTo>
                  <a:pt x="247" y="264"/>
                  <a:pt x="246" y="280"/>
                  <a:pt x="248" y="296"/>
                </a:cubicBezTo>
                <a:cubicBezTo>
                  <a:pt x="236" y="297"/>
                  <a:pt x="240" y="318"/>
                  <a:pt x="253" y="318"/>
                </a:cubicBezTo>
                <a:cubicBezTo>
                  <a:pt x="266" y="316"/>
                  <a:pt x="264" y="301"/>
                  <a:pt x="253" y="296"/>
                </a:cubicBezTo>
                <a:cubicBezTo>
                  <a:pt x="254" y="283"/>
                  <a:pt x="249" y="269"/>
                  <a:pt x="253" y="256"/>
                </a:cubicBezTo>
                <a:cubicBezTo>
                  <a:pt x="263" y="266"/>
                  <a:pt x="271" y="275"/>
                  <a:pt x="279" y="283"/>
                </a:cubicBezTo>
                <a:cubicBezTo>
                  <a:pt x="271" y="293"/>
                  <a:pt x="281" y="306"/>
                  <a:pt x="293" y="309"/>
                </a:cubicBezTo>
                <a:cubicBezTo>
                  <a:pt x="298" y="309"/>
                  <a:pt x="306" y="301"/>
                  <a:pt x="307" y="295"/>
                </a:cubicBezTo>
                <a:cubicBezTo>
                  <a:pt x="306" y="293"/>
                  <a:pt x="306" y="290"/>
                  <a:pt x="305" y="288"/>
                </a:cubicBezTo>
                <a:cubicBezTo>
                  <a:pt x="299" y="277"/>
                  <a:pt x="292" y="279"/>
                  <a:pt x="282" y="279"/>
                </a:cubicBezTo>
                <a:cubicBezTo>
                  <a:pt x="276" y="269"/>
                  <a:pt x="263" y="261"/>
                  <a:pt x="257" y="252"/>
                </a:cubicBezTo>
                <a:cubicBezTo>
                  <a:pt x="268" y="252"/>
                  <a:pt x="280" y="251"/>
                  <a:pt x="291" y="251"/>
                </a:cubicBezTo>
                <a:cubicBezTo>
                  <a:pt x="295" y="255"/>
                  <a:pt x="298" y="258"/>
                  <a:pt x="302" y="260"/>
                </a:cubicBezTo>
                <a:cubicBezTo>
                  <a:pt x="308" y="261"/>
                  <a:pt x="313" y="256"/>
                  <a:pt x="313" y="250"/>
                </a:cubicBezTo>
                <a:cubicBezTo>
                  <a:pt x="313" y="250"/>
                  <a:pt x="315" y="249"/>
                  <a:pt x="315" y="248"/>
                </a:cubicBezTo>
                <a:cubicBezTo>
                  <a:pt x="315" y="241"/>
                  <a:pt x="303" y="234"/>
                  <a:pt x="298" y="236"/>
                </a:cubicBezTo>
                <a:cubicBezTo>
                  <a:pt x="295" y="237"/>
                  <a:pt x="293" y="240"/>
                  <a:pt x="291" y="245"/>
                </a:cubicBezTo>
                <a:cubicBezTo>
                  <a:pt x="285" y="247"/>
                  <a:pt x="278" y="245"/>
                  <a:pt x="270" y="246"/>
                </a:cubicBezTo>
                <a:cubicBezTo>
                  <a:pt x="263" y="246"/>
                  <a:pt x="255" y="249"/>
                  <a:pt x="249" y="246"/>
                </a:cubicBezTo>
                <a:cubicBezTo>
                  <a:pt x="244" y="242"/>
                  <a:pt x="240" y="235"/>
                  <a:pt x="234" y="229"/>
                </a:cubicBezTo>
                <a:cubicBezTo>
                  <a:pt x="238" y="230"/>
                  <a:pt x="244" y="228"/>
                  <a:pt x="250" y="227"/>
                </a:cubicBezTo>
                <a:cubicBezTo>
                  <a:pt x="254" y="226"/>
                  <a:pt x="264" y="227"/>
                  <a:pt x="263" y="220"/>
                </a:cubicBezTo>
                <a:cubicBezTo>
                  <a:pt x="262" y="217"/>
                  <a:pt x="258" y="219"/>
                  <a:pt x="256" y="220"/>
                </a:cubicBezTo>
                <a:cubicBezTo>
                  <a:pt x="246" y="221"/>
                  <a:pt x="237" y="225"/>
                  <a:pt x="228" y="223"/>
                </a:cubicBezTo>
                <a:cubicBezTo>
                  <a:pt x="212" y="206"/>
                  <a:pt x="199" y="194"/>
                  <a:pt x="186" y="181"/>
                </a:cubicBezTo>
                <a:cubicBezTo>
                  <a:pt x="187" y="180"/>
                  <a:pt x="188" y="180"/>
                  <a:pt x="189" y="180"/>
                </a:cubicBezTo>
                <a:cubicBezTo>
                  <a:pt x="209" y="179"/>
                  <a:pt x="227" y="179"/>
                  <a:pt x="248" y="180"/>
                </a:cubicBezTo>
                <a:cubicBezTo>
                  <a:pt x="252" y="184"/>
                  <a:pt x="255" y="189"/>
                  <a:pt x="259" y="194"/>
                </a:cubicBezTo>
                <a:cubicBezTo>
                  <a:pt x="262" y="199"/>
                  <a:pt x="265" y="206"/>
                  <a:pt x="272" y="207"/>
                </a:cubicBezTo>
                <a:cubicBezTo>
                  <a:pt x="274" y="201"/>
                  <a:pt x="267" y="198"/>
                  <a:pt x="265" y="194"/>
                </a:cubicBezTo>
                <a:cubicBezTo>
                  <a:pt x="261" y="190"/>
                  <a:pt x="259" y="185"/>
                  <a:pt x="257" y="180"/>
                </a:cubicBezTo>
                <a:cubicBezTo>
                  <a:pt x="263" y="180"/>
                  <a:pt x="269" y="180"/>
                  <a:pt x="275" y="180"/>
                </a:cubicBezTo>
                <a:cubicBezTo>
                  <a:pt x="288" y="190"/>
                  <a:pt x="299" y="202"/>
                  <a:pt x="311" y="212"/>
                </a:cubicBezTo>
                <a:cubicBezTo>
                  <a:pt x="304" y="221"/>
                  <a:pt x="321" y="233"/>
                  <a:pt x="331" y="224"/>
                </a:cubicBezTo>
                <a:cubicBezTo>
                  <a:pt x="338" y="214"/>
                  <a:pt x="326" y="204"/>
                  <a:pt x="315" y="208"/>
                </a:cubicBezTo>
                <a:cubicBezTo>
                  <a:pt x="306" y="198"/>
                  <a:pt x="293" y="193"/>
                  <a:pt x="286" y="180"/>
                </a:cubicBezTo>
                <a:cubicBezTo>
                  <a:pt x="300" y="180"/>
                  <a:pt x="312" y="181"/>
                  <a:pt x="324" y="180"/>
                </a:cubicBezTo>
                <a:cubicBezTo>
                  <a:pt x="325" y="193"/>
                  <a:pt x="342" y="195"/>
                  <a:pt x="352" y="189"/>
                </a:cubicBezTo>
                <a:cubicBezTo>
                  <a:pt x="356" y="185"/>
                  <a:pt x="356" y="175"/>
                  <a:pt x="353" y="169"/>
                </a:cubicBezTo>
                <a:close/>
                <a:moveTo>
                  <a:pt x="312" y="144"/>
                </a:moveTo>
                <a:cubicBezTo>
                  <a:pt x="312" y="140"/>
                  <a:pt x="309" y="141"/>
                  <a:pt x="308" y="139"/>
                </a:cubicBezTo>
                <a:cubicBezTo>
                  <a:pt x="314" y="125"/>
                  <a:pt x="334" y="146"/>
                  <a:pt x="312" y="144"/>
                </a:cubicBezTo>
                <a:close/>
                <a:moveTo>
                  <a:pt x="313" y="100"/>
                </a:moveTo>
                <a:cubicBezTo>
                  <a:pt x="316" y="105"/>
                  <a:pt x="305" y="114"/>
                  <a:pt x="301" y="106"/>
                </a:cubicBezTo>
                <a:cubicBezTo>
                  <a:pt x="302" y="102"/>
                  <a:pt x="309" y="97"/>
                  <a:pt x="313" y="100"/>
                </a:cubicBezTo>
                <a:close/>
                <a:moveTo>
                  <a:pt x="294" y="55"/>
                </a:moveTo>
                <a:cubicBezTo>
                  <a:pt x="299" y="54"/>
                  <a:pt x="303" y="57"/>
                  <a:pt x="304" y="62"/>
                </a:cubicBezTo>
                <a:cubicBezTo>
                  <a:pt x="301" y="70"/>
                  <a:pt x="294" y="75"/>
                  <a:pt x="287" y="73"/>
                </a:cubicBezTo>
                <a:cubicBezTo>
                  <a:pt x="284" y="69"/>
                  <a:pt x="285" y="64"/>
                  <a:pt x="284" y="60"/>
                </a:cubicBezTo>
                <a:cubicBezTo>
                  <a:pt x="287" y="61"/>
                  <a:pt x="291" y="59"/>
                  <a:pt x="294" y="55"/>
                </a:cubicBezTo>
                <a:close/>
                <a:moveTo>
                  <a:pt x="243" y="58"/>
                </a:moveTo>
                <a:cubicBezTo>
                  <a:pt x="237" y="44"/>
                  <a:pt x="266" y="45"/>
                  <a:pt x="249" y="59"/>
                </a:cubicBezTo>
                <a:cubicBezTo>
                  <a:pt x="247" y="56"/>
                  <a:pt x="245" y="59"/>
                  <a:pt x="243" y="58"/>
                </a:cubicBezTo>
                <a:close/>
                <a:moveTo>
                  <a:pt x="219" y="28"/>
                </a:moveTo>
                <a:cubicBezTo>
                  <a:pt x="224" y="29"/>
                  <a:pt x="222" y="43"/>
                  <a:pt x="215" y="41"/>
                </a:cubicBezTo>
                <a:cubicBezTo>
                  <a:pt x="212" y="36"/>
                  <a:pt x="214" y="28"/>
                  <a:pt x="219" y="28"/>
                </a:cubicBezTo>
                <a:close/>
                <a:moveTo>
                  <a:pt x="144" y="44"/>
                </a:moveTo>
                <a:cubicBezTo>
                  <a:pt x="141" y="43"/>
                  <a:pt x="141" y="47"/>
                  <a:pt x="139" y="48"/>
                </a:cubicBezTo>
                <a:cubicBezTo>
                  <a:pt x="125" y="41"/>
                  <a:pt x="147" y="22"/>
                  <a:pt x="144" y="44"/>
                </a:cubicBezTo>
                <a:close/>
                <a:moveTo>
                  <a:pt x="73" y="69"/>
                </a:moveTo>
                <a:cubicBezTo>
                  <a:pt x="69" y="72"/>
                  <a:pt x="65" y="71"/>
                  <a:pt x="61" y="72"/>
                </a:cubicBezTo>
                <a:cubicBezTo>
                  <a:pt x="62" y="69"/>
                  <a:pt x="59" y="65"/>
                  <a:pt x="55" y="62"/>
                </a:cubicBezTo>
                <a:cubicBezTo>
                  <a:pt x="55" y="57"/>
                  <a:pt x="58" y="53"/>
                  <a:pt x="63" y="51"/>
                </a:cubicBezTo>
                <a:cubicBezTo>
                  <a:pt x="71" y="55"/>
                  <a:pt x="76" y="62"/>
                  <a:pt x="73" y="69"/>
                </a:cubicBezTo>
                <a:close/>
                <a:moveTo>
                  <a:pt x="59" y="113"/>
                </a:moveTo>
                <a:cubicBezTo>
                  <a:pt x="45" y="119"/>
                  <a:pt x="46" y="89"/>
                  <a:pt x="59" y="107"/>
                </a:cubicBezTo>
                <a:cubicBezTo>
                  <a:pt x="57" y="109"/>
                  <a:pt x="60" y="111"/>
                  <a:pt x="59" y="113"/>
                </a:cubicBezTo>
                <a:close/>
                <a:moveTo>
                  <a:pt x="107" y="55"/>
                </a:moveTo>
                <a:cubicBezTo>
                  <a:pt x="102" y="53"/>
                  <a:pt x="98" y="47"/>
                  <a:pt x="101" y="43"/>
                </a:cubicBezTo>
                <a:cubicBezTo>
                  <a:pt x="106" y="40"/>
                  <a:pt x="114" y="51"/>
                  <a:pt x="107" y="55"/>
                </a:cubicBezTo>
                <a:close/>
                <a:moveTo>
                  <a:pt x="41" y="141"/>
                </a:moveTo>
                <a:cubicBezTo>
                  <a:pt x="37" y="144"/>
                  <a:pt x="29" y="142"/>
                  <a:pt x="28" y="137"/>
                </a:cubicBezTo>
                <a:cubicBezTo>
                  <a:pt x="30" y="132"/>
                  <a:pt x="44" y="133"/>
                  <a:pt x="41" y="141"/>
                </a:cubicBezTo>
                <a:close/>
                <a:moveTo>
                  <a:pt x="20" y="186"/>
                </a:moveTo>
                <a:cubicBezTo>
                  <a:pt x="19" y="183"/>
                  <a:pt x="15" y="182"/>
                  <a:pt x="9" y="183"/>
                </a:cubicBezTo>
                <a:cubicBezTo>
                  <a:pt x="6" y="180"/>
                  <a:pt x="5" y="174"/>
                  <a:pt x="7" y="170"/>
                </a:cubicBezTo>
                <a:cubicBezTo>
                  <a:pt x="15" y="167"/>
                  <a:pt x="24" y="168"/>
                  <a:pt x="27" y="175"/>
                </a:cubicBezTo>
                <a:cubicBezTo>
                  <a:pt x="26" y="180"/>
                  <a:pt x="23" y="182"/>
                  <a:pt x="20" y="186"/>
                </a:cubicBezTo>
                <a:close/>
                <a:moveTo>
                  <a:pt x="44" y="212"/>
                </a:moveTo>
                <a:cubicBezTo>
                  <a:pt x="44" y="215"/>
                  <a:pt x="47" y="214"/>
                  <a:pt x="48" y="217"/>
                </a:cubicBezTo>
                <a:cubicBezTo>
                  <a:pt x="42" y="230"/>
                  <a:pt x="22" y="209"/>
                  <a:pt x="44" y="212"/>
                </a:cubicBezTo>
                <a:close/>
                <a:moveTo>
                  <a:pt x="44" y="255"/>
                </a:moveTo>
                <a:cubicBezTo>
                  <a:pt x="41" y="250"/>
                  <a:pt x="52" y="242"/>
                  <a:pt x="56" y="249"/>
                </a:cubicBezTo>
                <a:cubicBezTo>
                  <a:pt x="54" y="253"/>
                  <a:pt x="47" y="258"/>
                  <a:pt x="44" y="255"/>
                </a:cubicBezTo>
                <a:close/>
                <a:moveTo>
                  <a:pt x="63" y="301"/>
                </a:moveTo>
                <a:cubicBezTo>
                  <a:pt x="58" y="301"/>
                  <a:pt x="53" y="298"/>
                  <a:pt x="52" y="293"/>
                </a:cubicBezTo>
                <a:cubicBezTo>
                  <a:pt x="55" y="285"/>
                  <a:pt x="63" y="280"/>
                  <a:pt x="70" y="282"/>
                </a:cubicBezTo>
                <a:cubicBezTo>
                  <a:pt x="72" y="287"/>
                  <a:pt x="71" y="291"/>
                  <a:pt x="72" y="295"/>
                </a:cubicBezTo>
                <a:cubicBezTo>
                  <a:pt x="69" y="294"/>
                  <a:pt x="66" y="297"/>
                  <a:pt x="63" y="301"/>
                </a:cubicBezTo>
                <a:close/>
                <a:moveTo>
                  <a:pt x="114" y="297"/>
                </a:moveTo>
                <a:cubicBezTo>
                  <a:pt x="119" y="311"/>
                  <a:pt x="90" y="310"/>
                  <a:pt x="107" y="296"/>
                </a:cubicBezTo>
                <a:cubicBezTo>
                  <a:pt x="109" y="299"/>
                  <a:pt x="112" y="296"/>
                  <a:pt x="114" y="297"/>
                </a:cubicBezTo>
                <a:close/>
                <a:moveTo>
                  <a:pt x="138" y="328"/>
                </a:moveTo>
                <a:cubicBezTo>
                  <a:pt x="132" y="326"/>
                  <a:pt x="134" y="312"/>
                  <a:pt x="142" y="315"/>
                </a:cubicBezTo>
                <a:cubicBezTo>
                  <a:pt x="144" y="319"/>
                  <a:pt x="143" y="327"/>
                  <a:pt x="138" y="328"/>
                </a:cubicBezTo>
                <a:close/>
                <a:moveTo>
                  <a:pt x="212" y="312"/>
                </a:moveTo>
                <a:cubicBezTo>
                  <a:pt x="215" y="312"/>
                  <a:pt x="215" y="309"/>
                  <a:pt x="217" y="308"/>
                </a:cubicBezTo>
                <a:cubicBezTo>
                  <a:pt x="231" y="314"/>
                  <a:pt x="210" y="334"/>
                  <a:pt x="212" y="312"/>
                </a:cubicBezTo>
                <a:close/>
                <a:moveTo>
                  <a:pt x="283" y="286"/>
                </a:moveTo>
                <a:cubicBezTo>
                  <a:pt x="287" y="284"/>
                  <a:pt x="291" y="284"/>
                  <a:pt x="296" y="283"/>
                </a:cubicBezTo>
                <a:cubicBezTo>
                  <a:pt x="295" y="287"/>
                  <a:pt x="297" y="290"/>
                  <a:pt x="301" y="293"/>
                </a:cubicBezTo>
                <a:cubicBezTo>
                  <a:pt x="301" y="298"/>
                  <a:pt x="299" y="303"/>
                  <a:pt x="293" y="304"/>
                </a:cubicBezTo>
                <a:cubicBezTo>
                  <a:pt x="286" y="300"/>
                  <a:pt x="281" y="293"/>
                  <a:pt x="283" y="286"/>
                </a:cubicBezTo>
                <a:close/>
                <a:moveTo>
                  <a:pt x="298" y="242"/>
                </a:moveTo>
                <a:cubicBezTo>
                  <a:pt x="312" y="237"/>
                  <a:pt x="311" y="266"/>
                  <a:pt x="297" y="248"/>
                </a:cubicBezTo>
                <a:cubicBezTo>
                  <a:pt x="299" y="246"/>
                  <a:pt x="297" y="244"/>
                  <a:pt x="298" y="242"/>
                </a:cubicBezTo>
                <a:close/>
                <a:moveTo>
                  <a:pt x="249" y="300"/>
                </a:moveTo>
                <a:cubicBezTo>
                  <a:pt x="254" y="302"/>
                  <a:pt x="259" y="308"/>
                  <a:pt x="256" y="312"/>
                </a:cubicBezTo>
                <a:cubicBezTo>
                  <a:pt x="250" y="315"/>
                  <a:pt x="242" y="304"/>
                  <a:pt x="249" y="300"/>
                </a:cubicBezTo>
                <a:close/>
                <a:moveTo>
                  <a:pt x="170" y="20"/>
                </a:moveTo>
                <a:cubicBezTo>
                  <a:pt x="173" y="18"/>
                  <a:pt x="173" y="14"/>
                  <a:pt x="173" y="9"/>
                </a:cubicBezTo>
                <a:cubicBezTo>
                  <a:pt x="176" y="5"/>
                  <a:pt x="181" y="4"/>
                  <a:pt x="186" y="7"/>
                </a:cubicBezTo>
                <a:cubicBezTo>
                  <a:pt x="189" y="15"/>
                  <a:pt x="187" y="23"/>
                  <a:pt x="181" y="27"/>
                </a:cubicBezTo>
                <a:cubicBezTo>
                  <a:pt x="176" y="26"/>
                  <a:pt x="174" y="22"/>
                  <a:pt x="170" y="20"/>
                </a:cubicBezTo>
                <a:close/>
                <a:moveTo>
                  <a:pt x="186" y="335"/>
                </a:moveTo>
                <a:cubicBezTo>
                  <a:pt x="183" y="337"/>
                  <a:pt x="183" y="341"/>
                  <a:pt x="183" y="346"/>
                </a:cubicBezTo>
                <a:cubicBezTo>
                  <a:pt x="180" y="350"/>
                  <a:pt x="175" y="351"/>
                  <a:pt x="170" y="348"/>
                </a:cubicBezTo>
                <a:cubicBezTo>
                  <a:pt x="167" y="340"/>
                  <a:pt x="169" y="332"/>
                  <a:pt x="175" y="329"/>
                </a:cubicBezTo>
                <a:cubicBezTo>
                  <a:pt x="180" y="330"/>
                  <a:pt x="183" y="333"/>
                  <a:pt x="186" y="335"/>
                </a:cubicBezTo>
                <a:close/>
                <a:moveTo>
                  <a:pt x="315" y="214"/>
                </a:moveTo>
                <a:cubicBezTo>
                  <a:pt x="320" y="212"/>
                  <a:pt x="328" y="213"/>
                  <a:pt x="328" y="218"/>
                </a:cubicBezTo>
                <a:cubicBezTo>
                  <a:pt x="326" y="224"/>
                  <a:pt x="313" y="222"/>
                  <a:pt x="315" y="214"/>
                </a:cubicBezTo>
                <a:close/>
                <a:moveTo>
                  <a:pt x="349" y="185"/>
                </a:moveTo>
                <a:cubicBezTo>
                  <a:pt x="341" y="188"/>
                  <a:pt x="332" y="187"/>
                  <a:pt x="329" y="180"/>
                </a:cubicBezTo>
                <a:cubicBezTo>
                  <a:pt x="330" y="175"/>
                  <a:pt x="334" y="173"/>
                  <a:pt x="336" y="169"/>
                </a:cubicBezTo>
                <a:cubicBezTo>
                  <a:pt x="338" y="172"/>
                  <a:pt x="342" y="173"/>
                  <a:pt x="347" y="172"/>
                </a:cubicBezTo>
                <a:cubicBezTo>
                  <a:pt x="350" y="176"/>
                  <a:pt x="352" y="181"/>
                  <a:pt x="349" y="18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Freeform 40"/>
          <p:cNvSpPr>
            <a:spLocks noEditPoints="1"/>
          </p:cNvSpPr>
          <p:nvPr/>
        </p:nvSpPr>
        <p:spPr bwMode="auto">
          <a:xfrm>
            <a:off x="8112224" y="3171487"/>
            <a:ext cx="5365948" cy="5353172"/>
          </a:xfrm>
          <a:custGeom>
            <a:avLst/>
            <a:gdLst>
              <a:gd name="T0" fmla="*/ 324 w 356"/>
              <a:gd name="T1" fmla="*/ 149 h 355"/>
              <a:gd name="T2" fmla="*/ 277 w 356"/>
              <a:gd name="T3" fmla="*/ 175 h 355"/>
              <a:gd name="T4" fmla="*/ 185 w 356"/>
              <a:gd name="T5" fmla="*/ 174 h 355"/>
              <a:gd name="T6" fmla="*/ 236 w 356"/>
              <a:gd name="T7" fmla="*/ 124 h 355"/>
              <a:gd name="T8" fmla="*/ 283 w 356"/>
              <a:gd name="T9" fmla="*/ 76 h 355"/>
              <a:gd name="T10" fmla="*/ 252 w 356"/>
              <a:gd name="T11" fmla="*/ 64 h 355"/>
              <a:gd name="T12" fmla="*/ 246 w 356"/>
              <a:gd name="T13" fmla="*/ 85 h 355"/>
              <a:gd name="T14" fmla="*/ 224 w 356"/>
              <a:gd name="T15" fmla="*/ 128 h 355"/>
              <a:gd name="T16" fmla="*/ 195 w 356"/>
              <a:gd name="T17" fmla="*/ 91 h 355"/>
              <a:gd name="T18" fmla="*/ 181 w 356"/>
              <a:gd name="T19" fmla="*/ 69 h 355"/>
              <a:gd name="T20" fmla="*/ 175 w 356"/>
              <a:gd name="T21" fmla="*/ 69 h 355"/>
              <a:gd name="T22" fmla="*/ 146 w 356"/>
              <a:gd name="T23" fmla="*/ 51 h 355"/>
              <a:gd name="T24" fmla="*/ 153 w 356"/>
              <a:gd name="T25" fmla="*/ 93 h 355"/>
              <a:gd name="T26" fmla="*/ 133 w 356"/>
              <a:gd name="T27" fmla="*/ 91 h 355"/>
              <a:gd name="T28" fmla="*/ 103 w 356"/>
              <a:gd name="T29" fmla="*/ 59 h 355"/>
              <a:gd name="T30" fmla="*/ 74 w 356"/>
              <a:gd name="T31" fmla="*/ 77 h 355"/>
              <a:gd name="T32" fmla="*/ 58 w 356"/>
              <a:gd name="T33" fmla="*/ 119 h 355"/>
              <a:gd name="T34" fmla="*/ 93 w 356"/>
              <a:gd name="T35" fmla="*/ 135 h 355"/>
              <a:gd name="T36" fmla="*/ 98 w 356"/>
              <a:gd name="T37" fmla="*/ 161 h 355"/>
              <a:gd name="T38" fmla="*/ 25 w 356"/>
              <a:gd name="T39" fmla="*/ 131 h 355"/>
              <a:gd name="T40" fmla="*/ 10 w 356"/>
              <a:gd name="T41" fmla="*/ 189 h 355"/>
              <a:gd name="T42" fmla="*/ 31 w 356"/>
              <a:gd name="T43" fmla="*/ 224 h 355"/>
              <a:gd name="T44" fmla="*/ 93 w 356"/>
              <a:gd name="T45" fmla="*/ 194 h 355"/>
              <a:gd name="T46" fmla="*/ 127 w 356"/>
              <a:gd name="T47" fmla="*/ 225 h 355"/>
              <a:gd name="T48" fmla="*/ 60 w 356"/>
              <a:gd name="T49" fmla="*/ 247 h 355"/>
              <a:gd name="T50" fmla="*/ 60 w 356"/>
              <a:gd name="T51" fmla="*/ 307 h 355"/>
              <a:gd name="T52" fmla="*/ 105 w 356"/>
              <a:gd name="T53" fmla="*/ 313 h 355"/>
              <a:gd name="T54" fmla="*/ 127 w 356"/>
              <a:gd name="T55" fmla="*/ 233 h 355"/>
              <a:gd name="T56" fmla="*/ 175 w 356"/>
              <a:gd name="T57" fmla="*/ 189 h 355"/>
              <a:gd name="T58" fmla="*/ 175 w 356"/>
              <a:gd name="T59" fmla="*/ 274 h 355"/>
              <a:gd name="T60" fmla="*/ 166 w 356"/>
              <a:gd name="T61" fmla="*/ 351 h 355"/>
              <a:gd name="T62" fmla="*/ 207 w 356"/>
              <a:gd name="T63" fmla="*/ 324 h 355"/>
              <a:gd name="T64" fmla="*/ 180 w 356"/>
              <a:gd name="T65" fmla="*/ 276 h 355"/>
              <a:gd name="T66" fmla="*/ 181 w 356"/>
              <a:gd name="T67" fmla="*/ 185 h 355"/>
              <a:gd name="T68" fmla="*/ 232 w 356"/>
              <a:gd name="T69" fmla="*/ 235 h 355"/>
              <a:gd name="T70" fmla="*/ 279 w 356"/>
              <a:gd name="T71" fmla="*/ 283 h 355"/>
              <a:gd name="T72" fmla="*/ 291 w 356"/>
              <a:gd name="T73" fmla="*/ 251 h 355"/>
              <a:gd name="T74" fmla="*/ 270 w 356"/>
              <a:gd name="T75" fmla="*/ 246 h 355"/>
              <a:gd name="T76" fmla="*/ 228 w 356"/>
              <a:gd name="T77" fmla="*/ 223 h 355"/>
              <a:gd name="T78" fmla="*/ 265 w 356"/>
              <a:gd name="T79" fmla="*/ 194 h 355"/>
              <a:gd name="T80" fmla="*/ 286 w 356"/>
              <a:gd name="T81" fmla="*/ 180 h 355"/>
              <a:gd name="T82" fmla="*/ 312 w 356"/>
              <a:gd name="T83" fmla="*/ 144 h 355"/>
              <a:gd name="T84" fmla="*/ 287 w 356"/>
              <a:gd name="T85" fmla="*/ 73 h 355"/>
              <a:gd name="T86" fmla="*/ 219 w 356"/>
              <a:gd name="T87" fmla="*/ 28 h 355"/>
              <a:gd name="T88" fmla="*/ 73 w 356"/>
              <a:gd name="T89" fmla="*/ 69 h 355"/>
              <a:gd name="T90" fmla="*/ 59 w 356"/>
              <a:gd name="T91" fmla="*/ 107 h 355"/>
              <a:gd name="T92" fmla="*/ 28 w 356"/>
              <a:gd name="T93" fmla="*/ 137 h 355"/>
              <a:gd name="T94" fmla="*/ 20 w 356"/>
              <a:gd name="T95" fmla="*/ 186 h 355"/>
              <a:gd name="T96" fmla="*/ 44 w 356"/>
              <a:gd name="T97" fmla="*/ 255 h 355"/>
              <a:gd name="T98" fmla="*/ 114 w 356"/>
              <a:gd name="T99" fmla="*/ 297 h 355"/>
              <a:gd name="T100" fmla="*/ 212 w 356"/>
              <a:gd name="T101" fmla="*/ 312 h 355"/>
              <a:gd name="T102" fmla="*/ 293 w 356"/>
              <a:gd name="T103" fmla="*/ 304 h 355"/>
              <a:gd name="T104" fmla="*/ 256 w 356"/>
              <a:gd name="T105" fmla="*/ 312 h 355"/>
              <a:gd name="T106" fmla="*/ 170 w 356"/>
              <a:gd name="T107" fmla="*/ 20 h 355"/>
              <a:gd name="T108" fmla="*/ 315 w 356"/>
              <a:gd name="T109" fmla="*/ 214 h 355"/>
              <a:gd name="T110" fmla="*/ 347 w 356"/>
              <a:gd name="T111" fmla="*/ 17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355">
                <a:moveTo>
                  <a:pt x="353" y="169"/>
                </a:moveTo>
                <a:cubicBezTo>
                  <a:pt x="350" y="169"/>
                  <a:pt x="348" y="167"/>
                  <a:pt x="346" y="166"/>
                </a:cubicBezTo>
                <a:cubicBezTo>
                  <a:pt x="334" y="162"/>
                  <a:pt x="330" y="169"/>
                  <a:pt x="323" y="175"/>
                </a:cubicBezTo>
                <a:cubicBezTo>
                  <a:pt x="312" y="173"/>
                  <a:pt x="297" y="176"/>
                  <a:pt x="286" y="174"/>
                </a:cubicBezTo>
                <a:cubicBezTo>
                  <a:pt x="295" y="166"/>
                  <a:pt x="302" y="158"/>
                  <a:pt x="310" y="150"/>
                </a:cubicBezTo>
                <a:cubicBezTo>
                  <a:pt x="315" y="150"/>
                  <a:pt x="320" y="150"/>
                  <a:pt x="324" y="149"/>
                </a:cubicBezTo>
                <a:cubicBezTo>
                  <a:pt x="329" y="144"/>
                  <a:pt x="329" y="137"/>
                  <a:pt x="325" y="134"/>
                </a:cubicBezTo>
                <a:cubicBezTo>
                  <a:pt x="325" y="133"/>
                  <a:pt x="326" y="131"/>
                  <a:pt x="325" y="131"/>
                </a:cubicBezTo>
                <a:cubicBezTo>
                  <a:pt x="320" y="125"/>
                  <a:pt x="307" y="129"/>
                  <a:pt x="304" y="134"/>
                </a:cubicBezTo>
                <a:cubicBezTo>
                  <a:pt x="303" y="137"/>
                  <a:pt x="304" y="140"/>
                  <a:pt x="305" y="146"/>
                </a:cubicBezTo>
                <a:cubicBezTo>
                  <a:pt x="303" y="151"/>
                  <a:pt x="297" y="155"/>
                  <a:pt x="291" y="161"/>
                </a:cubicBezTo>
                <a:cubicBezTo>
                  <a:pt x="287" y="166"/>
                  <a:pt x="283" y="174"/>
                  <a:pt x="277" y="175"/>
                </a:cubicBezTo>
                <a:cubicBezTo>
                  <a:pt x="270" y="177"/>
                  <a:pt x="263" y="174"/>
                  <a:pt x="254" y="174"/>
                </a:cubicBezTo>
                <a:cubicBezTo>
                  <a:pt x="257" y="172"/>
                  <a:pt x="260" y="166"/>
                  <a:pt x="264" y="162"/>
                </a:cubicBezTo>
                <a:cubicBezTo>
                  <a:pt x="266" y="158"/>
                  <a:pt x="274" y="151"/>
                  <a:pt x="269" y="148"/>
                </a:cubicBezTo>
                <a:cubicBezTo>
                  <a:pt x="266" y="146"/>
                  <a:pt x="264" y="151"/>
                  <a:pt x="263" y="153"/>
                </a:cubicBezTo>
                <a:cubicBezTo>
                  <a:pt x="257" y="160"/>
                  <a:pt x="253" y="170"/>
                  <a:pt x="246" y="174"/>
                </a:cubicBezTo>
                <a:cubicBezTo>
                  <a:pt x="223" y="174"/>
                  <a:pt x="205" y="174"/>
                  <a:pt x="185" y="174"/>
                </a:cubicBezTo>
                <a:cubicBezTo>
                  <a:pt x="186" y="174"/>
                  <a:pt x="187" y="173"/>
                  <a:pt x="188" y="172"/>
                </a:cubicBezTo>
                <a:cubicBezTo>
                  <a:pt x="201" y="157"/>
                  <a:pt x="214" y="144"/>
                  <a:pt x="229" y="130"/>
                </a:cubicBezTo>
                <a:cubicBezTo>
                  <a:pt x="235" y="130"/>
                  <a:pt x="241" y="131"/>
                  <a:pt x="247" y="132"/>
                </a:cubicBezTo>
                <a:cubicBezTo>
                  <a:pt x="253" y="133"/>
                  <a:pt x="259" y="136"/>
                  <a:pt x="265" y="132"/>
                </a:cubicBezTo>
                <a:cubicBezTo>
                  <a:pt x="263" y="126"/>
                  <a:pt x="255" y="129"/>
                  <a:pt x="251" y="128"/>
                </a:cubicBezTo>
                <a:cubicBezTo>
                  <a:pt x="245" y="127"/>
                  <a:pt x="241" y="125"/>
                  <a:pt x="236" y="124"/>
                </a:cubicBezTo>
                <a:cubicBezTo>
                  <a:pt x="240" y="120"/>
                  <a:pt x="244" y="116"/>
                  <a:pt x="248" y="111"/>
                </a:cubicBezTo>
                <a:cubicBezTo>
                  <a:pt x="264" y="108"/>
                  <a:pt x="280" y="110"/>
                  <a:pt x="297" y="108"/>
                </a:cubicBezTo>
                <a:cubicBezTo>
                  <a:pt x="297" y="119"/>
                  <a:pt x="319" y="116"/>
                  <a:pt x="319" y="102"/>
                </a:cubicBezTo>
                <a:cubicBezTo>
                  <a:pt x="317" y="90"/>
                  <a:pt x="301" y="91"/>
                  <a:pt x="297" y="102"/>
                </a:cubicBezTo>
                <a:cubicBezTo>
                  <a:pt x="283" y="102"/>
                  <a:pt x="270" y="107"/>
                  <a:pt x="257" y="103"/>
                </a:cubicBezTo>
                <a:cubicBezTo>
                  <a:pt x="266" y="93"/>
                  <a:pt x="276" y="85"/>
                  <a:pt x="283" y="76"/>
                </a:cubicBezTo>
                <a:cubicBezTo>
                  <a:pt x="293" y="85"/>
                  <a:pt x="307" y="74"/>
                  <a:pt x="309" y="63"/>
                </a:cubicBezTo>
                <a:cubicBezTo>
                  <a:pt x="309" y="58"/>
                  <a:pt x="302" y="50"/>
                  <a:pt x="296" y="48"/>
                </a:cubicBezTo>
                <a:cubicBezTo>
                  <a:pt x="294" y="50"/>
                  <a:pt x="291" y="50"/>
                  <a:pt x="289" y="51"/>
                </a:cubicBezTo>
                <a:cubicBezTo>
                  <a:pt x="277" y="57"/>
                  <a:pt x="280" y="64"/>
                  <a:pt x="279" y="74"/>
                </a:cubicBezTo>
                <a:cubicBezTo>
                  <a:pt x="269" y="80"/>
                  <a:pt x="261" y="93"/>
                  <a:pt x="252" y="99"/>
                </a:cubicBezTo>
                <a:cubicBezTo>
                  <a:pt x="253" y="87"/>
                  <a:pt x="252" y="76"/>
                  <a:pt x="252" y="64"/>
                </a:cubicBezTo>
                <a:cubicBezTo>
                  <a:pt x="256" y="61"/>
                  <a:pt x="259" y="57"/>
                  <a:pt x="261" y="54"/>
                </a:cubicBezTo>
                <a:cubicBezTo>
                  <a:pt x="261" y="47"/>
                  <a:pt x="256" y="42"/>
                  <a:pt x="251" y="43"/>
                </a:cubicBezTo>
                <a:cubicBezTo>
                  <a:pt x="250" y="43"/>
                  <a:pt x="250" y="41"/>
                  <a:pt x="249" y="41"/>
                </a:cubicBezTo>
                <a:cubicBezTo>
                  <a:pt x="241" y="41"/>
                  <a:pt x="234" y="52"/>
                  <a:pt x="236" y="57"/>
                </a:cubicBezTo>
                <a:cubicBezTo>
                  <a:pt x="238" y="61"/>
                  <a:pt x="241" y="63"/>
                  <a:pt x="245" y="65"/>
                </a:cubicBezTo>
                <a:cubicBezTo>
                  <a:pt x="247" y="71"/>
                  <a:pt x="246" y="78"/>
                  <a:pt x="246" y="85"/>
                </a:cubicBezTo>
                <a:cubicBezTo>
                  <a:pt x="246" y="92"/>
                  <a:pt x="249" y="101"/>
                  <a:pt x="246" y="106"/>
                </a:cubicBezTo>
                <a:cubicBezTo>
                  <a:pt x="243" y="112"/>
                  <a:pt x="235" y="115"/>
                  <a:pt x="229" y="122"/>
                </a:cubicBezTo>
                <a:cubicBezTo>
                  <a:pt x="230" y="117"/>
                  <a:pt x="228" y="111"/>
                  <a:pt x="227" y="106"/>
                </a:cubicBezTo>
                <a:cubicBezTo>
                  <a:pt x="226" y="102"/>
                  <a:pt x="227" y="91"/>
                  <a:pt x="221" y="92"/>
                </a:cubicBezTo>
                <a:cubicBezTo>
                  <a:pt x="218" y="93"/>
                  <a:pt x="220" y="98"/>
                  <a:pt x="220" y="100"/>
                </a:cubicBezTo>
                <a:cubicBezTo>
                  <a:pt x="222" y="110"/>
                  <a:pt x="225" y="119"/>
                  <a:pt x="224" y="128"/>
                </a:cubicBezTo>
                <a:cubicBezTo>
                  <a:pt x="207" y="143"/>
                  <a:pt x="195" y="156"/>
                  <a:pt x="181" y="170"/>
                </a:cubicBezTo>
                <a:cubicBezTo>
                  <a:pt x="181" y="169"/>
                  <a:pt x="181" y="168"/>
                  <a:pt x="181" y="167"/>
                </a:cubicBezTo>
                <a:cubicBezTo>
                  <a:pt x="180" y="147"/>
                  <a:pt x="180" y="128"/>
                  <a:pt x="181" y="108"/>
                </a:cubicBezTo>
                <a:cubicBezTo>
                  <a:pt x="185" y="104"/>
                  <a:pt x="190" y="101"/>
                  <a:pt x="195" y="97"/>
                </a:cubicBezTo>
                <a:cubicBezTo>
                  <a:pt x="200" y="94"/>
                  <a:pt x="206" y="91"/>
                  <a:pt x="208" y="84"/>
                </a:cubicBezTo>
                <a:cubicBezTo>
                  <a:pt x="202" y="81"/>
                  <a:pt x="198" y="88"/>
                  <a:pt x="195" y="91"/>
                </a:cubicBezTo>
                <a:cubicBezTo>
                  <a:pt x="190" y="95"/>
                  <a:pt x="185" y="96"/>
                  <a:pt x="181" y="99"/>
                </a:cubicBezTo>
                <a:cubicBezTo>
                  <a:pt x="181" y="93"/>
                  <a:pt x="181" y="87"/>
                  <a:pt x="181" y="81"/>
                </a:cubicBezTo>
                <a:cubicBezTo>
                  <a:pt x="190" y="68"/>
                  <a:pt x="203" y="57"/>
                  <a:pt x="213" y="45"/>
                </a:cubicBezTo>
                <a:cubicBezTo>
                  <a:pt x="221" y="52"/>
                  <a:pt x="234" y="35"/>
                  <a:pt x="225" y="25"/>
                </a:cubicBezTo>
                <a:cubicBezTo>
                  <a:pt x="214" y="18"/>
                  <a:pt x="204" y="30"/>
                  <a:pt x="209" y="41"/>
                </a:cubicBezTo>
                <a:cubicBezTo>
                  <a:pt x="199" y="49"/>
                  <a:pt x="193" y="63"/>
                  <a:pt x="181" y="69"/>
                </a:cubicBezTo>
                <a:cubicBezTo>
                  <a:pt x="180" y="55"/>
                  <a:pt x="182" y="43"/>
                  <a:pt x="181" y="32"/>
                </a:cubicBezTo>
                <a:cubicBezTo>
                  <a:pt x="194" y="30"/>
                  <a:pt x="196" y="14"/>
                  <a:pt x="190" y="4"/>
                </a:cubicBezTo>
                <a:cubicBezTo>
                  <a:pt x="186" y="0"/>
                  <a:pt x="175" y="0"/>
                  <a:pt x="170" y="3"/>
                </a:cubicBezTo>
                <a:cubicBezTo>
                  <a:pt x="170" y="6"/>
                  <a:pt x="168" y="8"/>
                  <a:pt x="167" y="10"/>
                </a:cubicBezTo>
                <a:cubicBezTo>
                  <a:pt x="163" y="22"/>
                  <a:pt x="170" y="26"/>
                  <a:pt x="176" y="33"/>
                </a:cubicBezTo>
                <a:cubicBezTo>
                  <a:pt x="173" y="44"/>
                  <a:pt x="177" y="59"/>
                  <a:pt x="175" y="69"/>
                </a:cubicBezTo>
                <a:cubicBezTo>
                  <a:pt x="167" y="61"/>
                  <a:pt x="158" y="54"/>
                  <a:pt x="150" y="46"/>
                </a:cubicBezTo>
                <a:cubicBezTo>
                  <a:pt x="150" y="40"/>
                  <a:pt x="150" y="36"/>
                  <a:pt x="149" y="32"/>
                </a:cubicBezTo>
                <a:cubicBezTo>
                  <a:pt x="145" y="27"/>
                  <a:pt x="138" y="27"/>
                  <a:pt x="134" y="31"/>
                </a:cubicBezTo>
                <a:cubicBezTo>
                  <a:pt x="134" y="31"/>
                  <a:pt x="132" y="30"/>
                  <a:pt x="131" y="31"/>
                </a:cubicBezTo>
                <a:cubicBezTo>
                  <a:pt x="126" y="36"/>
                  <a:pt x="129" y="49"/>
                  <a:pt x="134" y="51"/>
                </a:cubicBezTo>
                <a:cubicBezTo>
                  <a:pt x="138" y="53"/>
                  <a:pt x="141" y="52"/>
                  <a:pt x="146" y="51"/>
                </a:cubicBezTo>
                <a:cubicBezTo>
                  <a:pt x="152" y="53"/>
                  <a:pt x="155" y="59"/>
                  <a:pt x="161" y="64"/>
                </a:cubicBezTo>
                <a:cubicBezTo>
                  <a:pt x="166" y="69"/>
                  <a:pt x="174" y="73"/>
                  <a:pt x="176" y="79"/>
                </a:cubicBezTo>
                <a:cubicBezTo>
                  <a:pt x="178" y="86"/>
                  <a:pt x="175" y="93"/>
                  <a:pt x="175" y="102"/>
                </a:cubicBezTo>
                <a:cubicBezTo>
                  <a:pt x="172" y="98"/>
                  <a:pt x="167" y="95"/>
                  <a:pt x="162" y="92"/>
                </a:cubicBezTo>
                <a:cubicBezTo>
                  <a:pt x="159" y="90"/>
                  <a:pt x="152" y="82"/>
                  <a:pt x="148" y="87"/>
                </a:cubicBezTo>
                <a:cubicBezTo>
                  <a:pt x="147" y="90"/>
                  <a:pt x="151" y="92"/>
                  <a:pt x="153" y="93"/>
                </a:cubicBezTo>
                <a:cubicBezTo>
                  <a:pt x="161" y="99"/>
                  <a:pt x="170" y="103"/>
                  <a:pt x="175" y="110"/>
                </a:cubicBezTo>
                <a:cubicBezTo>
                  <a:pt x="174" y="133"/>
                  <a:pt x="175" y="151"/>
                  <a:pt x="175" y="170"/>
                </a:cubicBezTo>
                <a:cubicBezTo>
                  <a:pt x="174" y="170"/>
                  <a:pt x="173" y="169"/>
                  <a:pt x="172" y="168"/>
                </a:cubicBezTo>
                <a:cubicBezTo>
                  <a:pt x="157" y="154"/>
                  <a:pt x="145" y="142"/>
                  <a:pt x="131" y="126"/>
                </a:cubicBezTo>
                <a:cubicBezTo>
                  <a:pt x="130" y="121"/>
                  <a:pt x="132" y="115"/>
                  <a:pt x="133" y="109"/>
                </a:cubicBezTo>
                <a:cubicBezTo>
                  <a:pt x="134" y="103"/>
                  <a:pt x="137" y="96"/>
                  <a:pt x="133" y="91"/>
                </a:cubicBezTo>
                <a:cubicBezTo>
                  <a:pt x="127" y="93"/>
                  <a:pt x="129" y="100"/>
                  <a:pt x="129" y="105"/>
                </a:cubicBezTo>
                <a:cubicBezTo>
                  <a:pt x="128" y="110"/>
                  <a:pt x="126" y="115"/>
                  <a:pt x="125" y="120"/>
                </a:cubicBezTo>
                <a:cubicBezTo>
                  <a:pt x="120" y="116"/>
                  <a:pt x="116" y="112"/>
                  <a:pt x="112" y="108"/>
                </a:cubicBezTo>
                <a:cubicBezTo>
                  <a:pt x="109" y="91"/>
                  <a:pt x="110" y="75"/>
                  <a:pt x="108" y="59"/>
                </a:cubicBezTo>
                <a:cubicBezTo>
                  <a:pt x="120" y="59"/>
                  <a:pt x="116" y="37"/>
                  <a:pt x="103" y="37"/>
                </a:cubicBezTo>
                <a:cubicBezTo>
                  <a:pt x="91" y="39"/>
                  <a:pt x="92" y="55"/>
                  <a:pt x="103" y="59"/>
                </a:cubicBezTo>
                <a:cubicBezTo>
                  <a:pt x="102" y="72"/>
                  <a:pt x="107" y="86"/>
                  <a:pt x="104" y="99"/>
                </a:cubicBezTo>
                <a:cubicBezTo>
                  <a:pt x="93" y="90"/>
                  <a:pt x="86" y="80"/>
                  <a:pt x="77" y="72"/>
                </a:cubicBezTo>
                <a:cubicBezTo>
                  <a:pt x="85" y="62"/>
                  <a:pt x="75" y="49"/>
                  <a:pt x="64" y="47"/>
                </a:cubicBezTo>
                <a:cubicBezTo>
                  <a:pt x="58" y="47"/>
                  <a:pt x="50" y="54"/>
                  <a:pt x="49" y="60"/>
                </a:cubicBezTo>
                <a:cubicBezTo>
                  <a:pt x="51" y="62"/>
                  <a:pt x="51" y="65"/>
                  <a:pt x="52" y="67"/>
                </a:cubicBezTo>
                <a:cubicBezTo>
                  <a:pt x="57" y="79"/>
                  <a:pt x="65" y="76"/>
                  <a:pt x="74" y="77"/>
                </a:cubicBezTo>
                <a:cubicBezTo>
                  <a:pt x="80" y="86"/>
                  <a:pt x="93" y="95"/>
                  <a:pt x="99" y="103"/>
                </a:cubicBezTo>
                <a:cubicBezTo>
                  <a:pt x="88" y="103"/>
                  <a:pt x="76" y="104"/>
                  <a:pt x="65" y="104"/>
                </a:cubicBezTo>
                <a:cubicBezTo>
                  <a:pt x="61" y="100"/>
                  <a:pt x="58" y="97"/>
                  <a:pt x="54" y="95"/>
                </a:cubicBezTo>
                <a:cubicBezTo>
                  <a:pt x="48" y="95"/>
                  <a:pt x="43" y="99"/>
                  <a:pt x="43" y="105"/>
                </a:cubicBezTo>
                <a:cubicBezTo>
                  <a:pt x="43" y="105"/>
                  <a:pt x="41" y="106"/>
                  <a:pt x="41" y="107"/>
                </a:cubicBezTo>
                <a:cubicBezTo>
                  <a:pt x="41" y="115"/>
                  <a:pt x="53" y="121"/>
                  <a:pt x="58" y="119"/>
                </a:cubicBezTo>
                <a:cubicBezTo>
                  <a:pt x="61" y="118"/>
                  <a:pt x="63" y="115"/>
                  <a:pt x="66" y="110"/>
                </a:cubicBezTo>
                <a:cubicBezTo>
                  <a:pt x="71" y="108"/>
                  <a:pt x="78" y="110"/>
                  <a:pt x="86" y="110"/>
                </a:cubicBezTo>
                <a:cubicBezTo>
                  <a:pt x="93" y="109"/>
                  <a:pt x="101" y="106"/>
                  <a:pt x="107" y="110"/>
                </a:cubicBezTo>
                <a:cubicBezTo>
                  <a:pt x="113" y="113"/>
                  <a:pt x="116" y="120"/>
                  <a:pt x="122" y="126"/>
                </a:cubicBezTo>
                <a:cubicBezTo>
                  <a:pt x="118" y="126"/>
                  <a:pt x="112" y="127"/>
                  <a:pt x="106" y="129"/>
                </a:cubicBezTo>
                <a:cubicBezTo>
                  <a:pt x="103" y="129"/>
                  <a:pt x="92" y="129"/>
                  <a:pt x="93" y="135"/>
                </a:cubicBezTo>
                <a:cubicBezTo>
                  <a:pt x="94" y="138"/>
                  <a:pt x="99" y="136"/>
                  <a:pt x="101" y="136"/>
                </a:cubicBezTo>
                <a:cubicBezTo>
                  <a:pt x="110" y="134"/>
                  <a:pt x="119" y="130"/>
                  <a:pt x="128" y="132"/>
                </a:cubicBezTo>
                <a:cubicBezTo>
                  <a:pt x="144" y="149"/>
                  <a:pt x="157" y="161"/>
                  <a:pt x="171" y="175"/>
                </a:cubicBezTo>
                <a:cubicBezTo>
                  <a:pt x="170" y="175"/>
                  <a:pt x="168" y="175"/>
                  <a:pt x="167" y="175"/>
                </a:cubicBezTo>
                <a:cubicBezTo>
                  <a:pt x="147" y="176"/>
                  <a:pt x="129" y="176"/>
                  <a:pt x="109" y="175"/>
                </a:cubicBezTo>
                <a:cubicBezTo>
                  <a:pt x="104" y="171"/>
                  <a:pt x="101" y="166"/>
                  <a:pt x="98" y="161"/>
                </a:cubicBezTo>
                <a:cubicBezTo>
                  <a:pt x="94" y="156"/>
                  <a:pt x="91" y="150"/>
                  <a:pt x="85" y="148"/>
                </a:cubicBezTo>
                <a:cubicBezTo>
                  <a:pt x="82" y="154"/>
                  <a:pt x="89" y="157"/>
                  <a:pt x="92" y="161"/>
                </a:cubicBezTo>
                <a:cubicBezTo>
                  <a:pt x="95" y="166"/>
                  <a:pt x="97" y="170"/>
                  <a:pt x="100" y="175"/>
                </a:cubicBezTo>
                <a:cubicBezTo>
                  <a:pt x="94" y="175"/>
                  <a:pt x="88" y="175"/>
                  <a:pt x="82" y="175"/>
                </a:cubicBezTo>
                <a:cubicBezTo>
                  <a:pt x="68" y="166"/>
                  <a:pt x="58" y="153"/>
                  <a:pt x="45" y="143"/>
                </a:cubicBezTo>
                <a:cubicBezTo>
                  <a:pt x="53" y="135"/>
                  <a:pt x="35" y="122"/>
                  <a:pt x="25" y="131"/>
                </a:cubicBezTo>
                <a:cubicBezTo>
                  <a:pt x="18" y="142"/>
                  <a:pt x="30" y="152"/>
                  <a:pt x="41" y="147"/>
                </a:cubicBezTo>
                <a:cubicBezTo>
                  <a:pt x="50" y="157"/>
                  <a:pt x="63" y="163"/>
                  <a:pt x="70" y="175"/>
                </a:cubicBezTo>
                <a:cubicBezTo>
                  <a:pt x="56" y="175"/>
                  <a:pt x="44" y="174"/>
                  <a:pt x="32" y="175"/>
                </a:cubicBezTo>
                <a:cubicBezTo>
                  <a:pt x="31" y="162"/>
                  <a:pt x="14" y="160"/>
                  <a:pt x="4" y="166"/>
                </a:cubicBezTo>
                <a:cubicBezTo>
                  <a:pt x="1" y="170"/>
                  <a:pt x="0" y="181"/>
                  <a:pt x="3" y="186"/>
                </a:cubicBezTo>
                <a:cubicBezTo>
                  <a:pt x="6" y="186"/>
                  <a:pt x="8" y="188"/>
                  <a:pt x="10" y="189"/>
                </a:cubicBezTo>
                <a:cubicBezTo>
                  <a:pt x="23" y="193"/>
                  <a:pt x="26" y="186"/>
                  <a:pt x="33" y="180"/>
                </a:cubicBezTo>
                <a:cubicBezTo>
                  <a:pt x="44" y="182"/>
                  <a:pt x="59" y="179"/>
                  <a:pt x="70" y="181"/>
                </a:cubicBezTo>
                <a:cubicBezTo>
                  <a:pt x="62" y="189"/>
                  <a:pt x="54" y="197"/>
                  <a:pt x="46" y="206"/>
                </a:cubicBezTo>
                <a:cubicBezTo>
                  <a:pt x="41" y="205"/>
                  <a:pt x="36" y="206"/>
                  <a:pt x="32" y="207"/>
                </a:cubicBezTo>
                <a:cubicBezTo>
                  <a:pt x="27" y="211"/>
                  <a:pt x="27" y="218"/>
                  <a:pt x="31" y="221"/>
                </a:cubicBezTo>
                <a:cubicBezTo>
                  <a:pt x="32" y="222"/>
                  <a:pt x="31" y="224"/>
                  <a:pt x="31" y="224"/>
                </a:cubicBezTo>
                <a:cubicBezTo>
                  <a:pt x="37" y="230"/>
                  <a:pt x="50" y="226"/>
                  <a:pt x="52" y="221"/>
                </a:cubicBezTo>
                <a:cubicBezTo>
                  <a:pt x="54" y="218"/>
                  <a:pt x="53" y="215"/>
                  <a:pt x="51" y="210"/>
                </a:cubicBezTo>
                <a:cubicBezTo>
                  <a:pt x="54" y="204"/>
                  <a:pt x="60" y="201"/>
                  <a:pt x="65" y="195"/>
                </a:cubicBezTo>
                <a:cubicBezTo>
                  <a:pt x="70" y="190"/>
                  <a:pt x="74" y="182"/>
                  <a:pt x="80" y="180"/>
                </a:cubicBezTo>
                <a:cubicBezTo>
                  <a:pt x="86" y="178"/>
                  <a:pt x="94" y="181"/>
                  <a:pt x="103" y="181"/>
                </a:cubicBezTo>
                <a:cubicBezTo>
                  <a:pt x="99" y="183"/>
                  <a:pt x="96" y="189"/>
                  <a:pt x="93" y="194"/>
                </a:cubicBezTo>
                <a:cubicBezTo>
                  <a:pt x="91" y="197"/>
                  <a:pt x="83" y="204"/>
                  <a:pt x="88" y="208"/>
                </a:cubicBezTo>
                <a:cubicBezTo>
                  <a:pt x="90" y="209"/>
                  <a:pt x="92" y="204"/>
                  <a:pt x="94" y="203"/>
                </a:cubicBezTo>
                <a:cubicBezTo>
                  <a:pt x="99" y="195"/>
                  <a:pt x="103" y="186"/>
                  <a:pt x="111" y="181"/>
                </a:cubicBezTo>
                <a:cubicBezTo>
                  <a:pt x="134" y="181"/>
                  <a:pt x="152" y="181"/>
                  <a:pt x="171" y="181"/>
                </a:cubicBezTo>
                <a:cubicBezTo>
                  <a:pt x="170" y="182"/>
                  <a:pt x="169" y="183"/>
                  <a:pt x="168" y="184"/>
                </a:cubicBezTo>
                <a:cubicBezTo>
                  <a:pt x="155" y="198"/>
                  <a:pt x="142" y="211"/>
                  <a:pt x="127" y="225"/>
                </a:cubicBezTo>
                <a:cubicBezTo>
                  <a:pt x="121" y="225"/>
                  <a:pt x="115" y="224"/>
                  <a:pt x="109" y="223"/>
                </a:cubicBezTo>
                <a:cubicBezTo>
                  <a:pt x="104" y="222"/>
                  <a:pt x="97" y="219"/>
                  <a:pt x="91" y="223"/>
                </a:cubicBezTo>
                <a:cubicBezTo>
                  <a:pt x="93" y="229"/>
                  <a:pt x="101" y="226"/>
                  <a:pt x="105" y="227"/>
                </a:cubicBezTo>
                <a:cubicBezTo>
                  <a:pt x="111" y="228"/>
                  <a:pt x="116" y="230"/>
                  <a:pt x="121" y="231"/>
                </a:cubicBezTo>
                <a:cubicBezTo>
                  <a:pt x="116" y="235"/>
                  <a:pt x="112" y="240"/>
                  <a:pt x="108" y="244"/>
                </a:cubicBezTo>
                <a:cubicBezTo>
                  <a:pt x="92" y="247"/>
                  <a:pt x="76" y="245"/>
                  <a:pt x="60" y="247"/>
                </a:cubicBezTo>
                <a:cubicBezTo>
                  <a:pt x="59" y="236"/>
                  <a:pt x="38" y="239"/>
                  <a:pt x="37" y="253"/>
                </a:cubicBezTo>
                <a:cubicBezTo>
                  <a:pt x="40" y="265"/>
                  <a:pt x="55" y="264"/>
                  <a:pt x="60" y="253"/>
                </a:cubicBezTo>
                <a:cubicBezTo>
                  <a:pt x="73" y="254"/>
                  <a:pt x="86" y="248"/>
                  <a:pt x="100" y="252"/>
                </a:cubicBezTo>
                <a:cubicBezTo>
                  <a:pt x="90" y="262"/>
                  <a:pt x="81" y="270"/>
                  <a:pt x="73" y="279"/>
                </a:cubicBezTo>
                <a:cubicBezTo>
                  <a:pt x="63" y="271"/>
                  <a:pt x="50" y="281"/>
                  <a:pt x="47" y="292"/>
                </a:cubicBezTo>
                <a:cubicBezTo>
                  <a:pt x="47" y="298"/>
                  <a:pt x="55" y="305"/>
                  <a:pt x="60" y="307"/>
                </a:cubicBezTo>
                <a:cubicBezTo>
                  <a:pt x="62" y="305"/>
                  <a:pt x="65" y="305"/>
                  <a:pt x="67" y="304"/>
                </a:cubicBezTo>
                <a:cubicBezTo>
                  <a:pt x="79" y="299"/>
                  <a:pt x="76" y="291"/>
                  <a:pt x="77" y="282"/>
                </a:cubicBezTo>
                <a:cubicBezTo>
                  <a:pt x="87" y="276"/>
                  <a:pt x="95" y="263"/>
                  <a:pt x="104" y="256"/>
                </a:cubicBezTo>
                <a:cubicBezTo>
                  <a:pt x="104" y="268"/>
                  <a:pt x="105" y="279"/>
                  <a:pt x="105" y="291"/>
                </a:cubicBezTo>
                <a:cubicBezTo>
                  <a:pt x="101" y="294"/>
                  <a:pt x="98" y="298"/>
                  <a:pt x="95" y="301"/>
                </a:cubicBezTo>
                <a:cubicBezTo>
                  <a:pt x="95" y="308"/>
                  <a:pt x="100" y="313"/>
                  <a:pt x="105" y="313"/>
                </a:cubicBezTo>
                <a:cubicBezTo>
                  <a:pt x="106" y="312"/>
                  <a:pt x="107" y="315"/>
                  <a:pt x="107" y="315"/>
                </a:cubicBezTo>
                <a:cubicBezTo>
                  <a:pt x="115" y="315"/>
                  <a:pt x="122" y="303"/>
                  <a:pt x="120" y="298"/>
                </a:cubicBezTo>
                <a:cubicBezTo>
                  <a:pt x="119" y="294"/>
                  <a:pt x="116" y="293"/>
                  <a:pt x="111" y="290"/>
                </a:cubicBezTo>
                <a:cubicBezTo>
                  <a:pt x="109" y="284"/>
                  <a:pt x="110" y="278"/>
                  <a:pt x="110" y="270"/>
                </a:cubicBezTo>
                <a:cubicBezTo>
                  <a:pt x="110" y="263"/>
                  <a:pt x="107" y="254"/>
                  <a:pt x="110" y="249"/>
                </a:cubicBezTo>
                <a:cubicBezTo>
                  <a:pt x="113" y="243"/>
                  <a:pt x="121" y="240"/>
                  <a:pt x="127" y="233"/>
                </a:cubicBezTo>
                <a:cubicBezTo>
                  <a:pt x="126" y="238"/>
                  <a:pt x="128" y="244"/>
                  <a:pt x="129" y="249"/>
                </a:cubicBezTo>
                <a:cubicBezTo>
                  <a:pt x="130" y="253"/>
                  <a:pt x="129" y="264"/>
                  <a:pt x="135" y="263"/>
                </a:cubicBezTo>
                <a:cubicBezTo>
                  <a:pt x="138" y="262"/>
                  <a:pt x="136" y="257"/>
                  <a:pt x="136" y="255"/>
                </a:cubicBezTo>
                <a:cubicBezTo>
                  <a:pt x="135" y="246"/>
                  <a:pt x="131" y="236"/>
                  <a:pt x="133" y="228"/>
                </a:cubicBezTo>
                <a:cubicBezTo>
                  <a:pt x="149" y="212"/>
                  <a:pt x="162" y="199"/>
                  <a:pt x="175" y="185"/>
                </a:cubicBezTo>
                <a:cubicBezTo>
                  <a:pt x="175" y="186"/>
                  <a:pt x="175" y="187"/>
                  <a:pt x="175" y="189"/>
                </a:cubicBezTo>
                <a:cubicBezTo>
                  <a:pt x="176" y="209"/>
                  <a:pt x="177" y="227"/>
                  <a:pt x="175" y="247"/>
                </a:cubicBezTo>
                <a:cubicBezTo>
                  <a:pt x="172" y="252"/>
                  <a:pt x="166" y="255"/>
                  <a:pt x="162" y="258"/>
                </a:cubicBezTo>
                <a:cubicBezTo>
                  <a:pt x="157" y="262"/>
                  <a:pt x="150" y="264"/>
                  <a:pt x="149" y="271"/>
                </a:cubicBezTo>
                <a:cubicBezTo>
                  <a:pt x="155" y="274"/>
                  <a:pt x="158" y="267"/>
                  <a:pt x="162" y="264"/>
                </a:cubicBezTo>
                <a:cubicBezTo>
                  <a:pt x="166" y="261"/>
                  <a:pt x="171" y="259"/>
                  <a:pt x="175" y="256"/>
                </a:cubicBezTo>
                <a:cubicBezTo>
                  <a:pt x="175" y="262"/>
                  <a:pt x="175" y="268"/>
                  <a:pt x="175" y="274"/>
                </a:cubicBezTo>
                <a:cubicBezTo>
                  <a:pt x="166" y="288"/>
                  <a:pt x="154" y="298"/>
                  <a:pt x="144" y="311"/>
                </a:cubicBezTo>
                <a:cubicBezTo>
                  <a:pt x="135" y="303"/>
                  <a:pt x="123" y="321"/>
                  <a:pt x="132" y="330"/>
                </a:cubicBezTo>
                <a:cubicBezTo>
                  <a:pt x="142" y="337"/>
                  <a:pt x="152" y="325"/>
                  <a:pt x="148" y="315"/>
                </a:cubicBezTo>
                <a:cubicBezTo>
                  <a:pt x="158" y="306"/>
                  <a:pt x="163" y="293"/>
                  <a:pt x="175" y="286"/>
                </a:cubicBezTo>
                <a:cubicBezTo>
                  <a:pt x="176" y="300"/>
                  <a:pt x="175" y="312"/>
                  <a:pt x="175" y="324"/>
                </a:cubicBezTo>
                <a:cubicBezTo>
                  <a:pt x="163" y="325"/>
                  <a:pt x="160" y="341"/>
                  <a:pt x="166" y="351"/>
                </a:cubicBezTo>
                <a:cubicBezTo>
                  <a:pt x="170" y="355"/>
                  <a:pt x="181" y="355"/>
                  <a:pt x="186" y="352"/>
                </a:cubicBezTo>
                <a:cubicBezTo>
                  <a:pt x="187" y="350"/>
                  <a:pt x="189" y="347"/>
                  <a:pt x="189" y="345"/>
                </a:cubicBezTo>
                <a:cubicBezTo>
                  <a:pt x="194" y="333"/>
                  <a:pt x="186" y="330"/>
                  <a:pt x="180" y="323"/>
                </a:cubicBezTo>
                <a:cubicBezTo>
                  <a:pt x="183" y="311"/>
                  <a:pt x="180" y="296"/>
                  <a:pt x="181" y="286"/>
                </a:cubicBezTo>
                <a:cubicBezTo>
                  <a:pt x="189" y="294"/>
                  <a:pt x="198" y="302"/>
                  <a:pt x="206" y="310"/>
                </a:cubicBezTo>
                <a:cubicBezTo>
                  <a:pt x="206" y="315"/>
                  <a:pt x="206" y="320"/>
                  <a:pt x="207" y="324"/>
                </a:cubicBezTo>
                <a:cubicBezTo>
                  <a:pt x="211" y="328"/>
                  <a:pt x="218" y="329"/>
                  <a:pt x="222" y="325"/>
                </a:cubicBezTo>
                <a:cubicBezTo>
                  <a:pt x="222" y="324"/>
                  <a:pt x="225" y="325"/>
                  <a:pt x="225" y="325"/>
                </a:cubicBezTo>
                <a:cubicBezTo>
                  <a:pt x="230" y="319"/>
                  <a:pt x="227" y="306"/>
                  <a:pt x="222" y="304"/>
                </a:cubicBezTo>
                <a:cubicBezTo>
                  <a:pt x="219" y="302"/>
                  <a:pt x="215" y="303"/>
                  <a:pt x="210" y="305"/>
                </a:cubicBezTo>
                <a:cubicBezTo>
                  <a:pt x="205" y="302"/>
                  <a:pt x="201" y="296"/>
                  <a:pt x="195" y="291"/>
                </a:cubicBezTo>
                <a:cubicBezTo>
                  <a:pt x="190" y="286"/>
                  <a:pt x="182" y="282"/>
                  <a:pt x="180" y="276"/>
                </a:cubicBezTo>
                <a:cubicBezTo>
                  <a:pt x="179" y="270"/>
                  <a:pt x="182" y="262"/>
                  <a:pt x="181" y="253"/>
                </a:cubicBezTo>
                <a:cubicBezTo>
                  <a:pt x="184" y="257"/>
                  <a:pt x="189" y="260"/>
                  <a:pt x="194" y="263"/>
                </a:cubicBezTo>
                <a:cubicBezTo>
                  <a:pt x="198" y="265"/>
                  <a:pt x="205" y="273"/>
                  <a:pt x="208" y="268"/>
                </a:cubicBezTo>
                <a:cubicBezTo>
                  <a:pt x="210" y="265"/>
                  <a:pt x="205" y="263"/>
                  <a:pt x="203" y="262"/>
                </a:cubicBezTo>
                <a:cubicBezTo>
                  <a:pt x="195" y="257"/>
                  <a:pt x="186" y="253"/>
                  <a:pt x="181" y="245"/>
                </a:cubicBezTo>
                <a:cubicBezTo>
                  <a:pt x="182" y="222"/>
                  <a:pt x="181" y="204"/>
                  <a:pt x="181" y="185"/>
                </a:cubicBezTo>
                <a:cubicBezTo>
                  <a:pt x="182" y="186"/>
                  <a:pt x="183" y="187"/>
                  <a:pt x="184" y="187"/>
                </a:cubicBezTo>
                <a:cubicBezTo>
                  <a:pt x="199" y="201"/>
                  <a:pt x="212" y="214"/>
                  <a:pt x="225" y="229"/>
                </a:cubicBezTo>
                <a:cubicBezTo>
                  <a:pt x="226" y="235"/>
                  <a:pt x="224" y="240"/>
                  <a:pt x="223" y="246"/>
                </a:cubicBezTo>
                <a:cubicBezTo>
                  <a:pt x="222" y="252"/>
                  <a:pt x="220" y="259"/>
                  <a:pt x="223" y="265"/>
                </a:cubicBezTo>
                <a:cubicBezTo>
                  <a:pt x="230" y="262"/>
                  <a:pt x="227" y="255"/>
                  <a:pt x="228" y="250"/>
                </a:cubicBezTo>
                <a:cubicBezTo>
                  <a:pt x="228" y="245"/>
                  <a:pt x="230" y="240"/>
                  <a:pt x="232" y="235"/>
                </a:cubicBezTo>
                <a:cubicBezTo>
                  <a:pt x="236" y="239"/>
                  <a:pt x="240" y="243"/>
                  <a:pt x="244" y="248"/>
                </a:cubicBezTo>
                <a:cubicBezTo>
                  <a:pt x="247" y="264"/>
                  <a:pt x="246" y="280"/>
                  <a:pt x="248" y="296"/>
                </a:cubicBezTo>
                <a:cubicBezTo>
                  <a:pt x="236" y="297"/>
                  <a:pt x="240" y="318"/>
                  <a:pt x="253" y="318"/>
                </a:cubicBezTo>
                <a:cubicBezTo>
                  <a:pt x="266" y="316"/>
                  <a:pt x="264" y="301"/>
                  <a:pt x="253" y="296"/>
                </a:cubicBezTo>
                <a:cubicBezTo>
                  <a:pt x="254" y="283"/>
                  <a:pt x="249" y="269"/>
                  <a:pt x="253" y="256"/>
                </a:cubicBezTo>
                <a:cubicBezTo>
                  <a:pt x="263" y="266"/>
                  <a:pt x="271" y="275"/>
                  <a:pt x="279" y="283"/>
                </a:cubicBezTo>
                <a:cubicBezTo>
                  <a:pt x="271" y="293"/>
                  <a:pt x="281" y="306"/>
                  <a:pt x="293" y="309"/>
                </a:cubicBezTo>
                <a:cubicBezTo>
                  <a:pt x="298" y="309"/>
                  <a:pt x="306" y="301"/>
                  <a:pt x="307" y="295"/>
                </a:cubicBezTo>
                <a:cubicBezTo>
                  <a:pt x="306" y="293"/>
                  <a:pt x="306" y="290"/>
                  <a:pt x="305" y="288"/>
                </a:cubicBezTo>
                <a:cubicBezTo>
                  <a:pt x="299" y="277"/>
                  <a:pt x="292" y="279"/>
                  <a:pt x="282" y="279"/>
                </a:cubicBezTo>
                <a:cubicBezTo>
                  <a:pt x="276" y="269"/>
                  <a:pt x="263" y="261"/>
                  <a:pt x="257" y="252"/>
                </a:cubicBezTo>
                <a:cubicBezTo>
                  <a:pt x="268" y="252"/>
                  <a:pt x="280" y="251"/>
                  <a:pt x="291" y="251"/>
                </a:cubicBezTo>
                <a:cubicBezTo>
                  <a:pt x="295" y="255"/>
                  <a:pt x="298" y="258"/>
                  <a:pt x="302" y="260"/>
                </a:cubicBezTo>
                <a:cubicBezTo>
                  <a:pt x="308" y="261"/>
                  <a:pt x="313" y="256"/>
                  <a:pt x="313" y="250"/>
                </a:cubicBezTo>
                <a:cubicBezTo>
                  <a:pt x="313" y="250"/>
                  <a:pt x="315" y="249"/>
                  <a:pt x="315" y="248"/>
                </a:cubicBezTo>
                <a:cubicBezTo>
                  <a:pt x="315" y="241"/>
                  <a:pt x="303" y="234"/>
                  <a:pt x="298" y="236"/>
                </a:cubicBezTo>
                <a:cubicBezTo>
                  <a:pt x="295" y="237"/>
                  <a:pt x="293" y="240"/>
                  <a:pt x="291" y="245"/>
                </a:cubicBezTo>
                <a:cubicBezTo>
                  <a:pt x="285" y="247"/>
                  <a:pt x="278" y="245"/>
                  <a:pt x="270" y="246"/>
                </a:cubicBezTo>
                <a:cubicBezTo>
                  <a:pt x="263" y="246"/>
                  <a:pt x="255" y="249"/>
                  <a:pt x="249" y="246"/>
                </a:cubicBezTo>
                <a:cubicBezTo>
                  <a:pt x="244" y="242"/>
                  <a:pt x="240" y="235"/>
                  <a:pt x="234" y="229"/>
                </a:cubicBezTo>
                <a:cubicBezTo>
                  <a:pt x="238" y="230"/>
                  <a:pt x="244" y="228"/>
                  <a:pt x="250" y="227"/>
                </a:cubicBezTo>
                <a:cubicBezTo>
                  <a:pt x="254" y="226"/>
                  <a:pt x="264" y="227"/>
                  <a:pt x="263" y="220"/>
                </a:cubicBezTo>
                <a:cubicBezTo>
                  <a:pt x="262" y="217"/>
                  <a:pt x="258" y="219"/>
                  <a:pt x="256" y="220"/>
                </a:cubicBezTo>
                <a:cubicBezTo>
                  <a:pt x="246" y="221"/>
                  <a:pt x="237" y="225"/>
                  <a:pt x="228" y="223"/>
                </a:cubicBezTo>
                <a:cubicBezTo>
                  <a:pt x="212" y="206"/>
                  <a:pt x="199" y="194"/>
                  <a:pt x="186" y="181"/>
                </a:cubicBezTo>
                <a:cubicBezTo>
                  <a:pt x="187" y="180"/>
                  <a:pt x="188" y="180"/>
                  <a:pt x="189" y="180"/>
                </a:cubicBezTo>
                <a:cubicBezTo>
                  <a:pt x="209" y="179"/>
                  <a:pt x="227" y="179"/>
                  <a:pt x="248" y="180"/>
                </a:cubicBezTo>
                <a:cubicBezTo>
                  <a:pt x="252" y="184"/>
                  <a:pt x="255" y="189"/>
                  <a:pt x="259" y="194"/>
                </a:cubicBezTo>
                <a:cubicBezTo>
                  <a:pt x="262" y="199"/>
                  <a:pt x="265" y="206"/>
                  <a:pt x="272" y="207"/>
                </a:cubicBezTo>
                <a:cubicBezTo>
                  <a:pt x="274" y="201"/>
                  <a:pt x="267" y="198"/>
                  <a:pt x="265" y="194"/>
                </a:cubicBezTo>
                <a:cubicBezTo>
                  <a:pt x="261" y="190"/>
                  <a:pt x="259" y="185"/>
                  <a:pt x="257" y="180"/>
                </a:cubicBezTo>
                <a:cubicBezTo>
                  <a:pt x="263" y="180"/>
                  <a:pt x="269" y="180"/>
                  <a:pt x="275" y="180"/>
                </a:cubicBezTo>
                <a:cubicBezTo>
                  <a:pt x="288" y="190"/>
                  <a:pt x="299" y="202"/>
                  <a:pt x="311" y="212"/>
                </a:cubicBezTo>
                <a:cubicBezTo>
                  <a:pt x="304" y="221"/>
                  <a:pt x="321" y="233"/>
                  <a:pt x="331" y="224"/>
                </a:cubicBezTo>
                <a:cubicBezTo>
                  <a:pt x="338" y="214"/>
                  <a:pt x="326" y="204"/>
                  <a:pt x="315" y="208"/>
                </a:cubicBezTo>
                <a:cubicBezTo>
                  <a:pt x="306" y="198"/>
                  <a:pt x="293" y="193"/>
                  <a:pt x="286" y="180"/>
                </a:cubicBezTo>
                <a:cubicBezTo>
                  <a:pt x="300" y="180"/>
                  <a:pt x="312" y="181"/>
                  <a:pt x="324" y="180"/>
                </a:cubicBezTo>
                <a:cubicBezTo>
                  <a:pt x="325" y="193"/>
                  <a:pt x="342" y="195"/>
                  <a:pt x="352" y="189"/>
                </a:cubicBezTo>
                <a:cubicBezTo>
                  <a:pt x="356" y="185"/>
                  <a:pt x="356" y="175"/>
                  <a:pt x="353" y="169"/>
                </a:cubicBezTo>
                <a:close/>
                <a:moveTo>
                  <a:pt x="312" y="144"/>
                </a:moveTo>
                <a:cubicBezTo>
                  <a:pt x="312" y="140"/>
                  <a:pt x="309" y="141"/>
                  <a:pt x="308" y="139"/>
                </a:cubicBezTo>
                <a:cubicBezTo>
                  <a:pt x="314" y="125"/>
                  <a:pt x="334" y="146"/>
                  <a:pt x="312" y="144"/>
                </a:cubicBezTo>
                <a:close/>
                <a:moveTo>
                  <a:pt x="313" y="100"/>
                </a:moveTo>
                <a:cubicBezTo>
                  <a:pt x="316" y="105"/>
                  <a:pt x="305" y="114"/>
                  <a:pt x="301" y="106"/>
                </a:cubicBezTo>
                <a:cubicBezTo>
                  <a:pt x="302" y="102"/>
                  <a:pt x="309" y="97"/>
                  <a:pt x="313" y="100"/>
                </a:cubicBezTo>
                <a:close/>
                <a:moveTo>
                  <a:pt x="294" y="55"/>
                </a:moveTo>
                <a:cubicBezTo>
                  <a:pt x="299" y="54"/>
                  <a:pt x="303" y="57"/>
                  <a:pt x="304" y="62"/>
                </a:cubicBezTo>
                <a:cubicBezTo>
                  <a:pt x="301" y="70"/>
                  <a:pt x="294" y="75"/>
                  <a:pt x="287" y="73"/>
                </a:cubicBezTo>
                <a:cubicBezTo>
                  <a:pt x="284" y="69"/>
                  <a:pt x="285" y="64"/>
                  <a:pt x="284" y="60"/>
                </a:cubicBezTo>
                <a:cubicBezTo>
                  <a:pt x="287" y="61"/>
                  <a:pt x="291" y="59"/>
                  <a:pt x="294" y="55"/>
                </a:cubicBezTo>
                <a:close/>
                <a:moveTo>
                  <a:pt x="243" y="58"/>
                </a:moveTo>
                <a:cubicBezTo>
                  <a:pt x="237" y="44"/>
                  <a:pt x="266" y="45"/>
                  <a:pt x="249" y="59"/>
                </a:cubicBezTo>
                <a:cubicBezTo>
                  <a:pt x="247" y="56"/>
                  <a:pt x="245" y="59"/>
                  <a:pt x="243" y="58"/>
                </a:cubicBezTo>
                <a:close/>
                <a:moveTo>
                  <a:pt x="219" y="28"/>
                </a:moveTo>
                <a:cubicBezTo>
                  <a:pt x="224" y="29"/>
                  <a:pt x="222" y="43"/>
                  <a:pt x="215" y="41"/>
                </a:cubicBezTo>
                <a:cubicBezTo>
                  <a:pt x="212" y="36"/>
                  <a:pt x="214" y="28"/>
                  <a:pt x="219" y="28"/>
                </a:cubicBezTo>
                <a:close/>
                <a:moveTo>
                  <a:pt x="144" y="44"/>
                </a:moveTo>
                <a:cubicBezTo>
                  <a:pt x="141" y="43"/>
                  <a:pt x="141" y="47"/>
                  <a:pt x="139" y="48"/>
                </a:cubicBezTo>
                <a:cubicBezTo>
                  <a:pt x="125" y="41"/>
                  <a:pt x="147" y="22"/>
                  <a:pt x="144" y="44"/>
                </a:cubicBezTo>
                <a:close/>
                <a:moveTo>
                  <a:pt x="73" y="69"/>
                </a:moveTo>
                <a:cubicBezTo>
                  <a:pt x="69" y="72"/>
                  <a:pt x="65" y="71"/>
                  <a:pt x="61" y="72"/>
                </a:cubicBezTo>
                <a:cubicBezTo>
                  <a:pt x="62" y="69"/>
                  <a:pt x="59" y="65"/>
                  <a:pt x="55" y="62"/>
                </a:cubicBezTo>
                <a:cubicBezTo>
                  <a:pt x="55" y="57"/>
                  <a:pt x="58" y="53"/>
                  <a:pt x="63" y="51"/>
                </a:cubicBezTo>
                <a:cubicBezTo>
                  <a:pt x="71" y="55"/>
                  <a:pt x="76" y="62"/>
                  <a:pt x="73" y="69"/>
                </a:cubicBezTo>
                <a:close/>
                <a:moveTo>
                  <a:pt x="59" y="113"/>
                </a:moveTo>
                <a:cubicBezTo>
                  <a:pt x="45" y="119"/>
                  <a:pt x="46" y="89"/>
                  <a:pt x="59" y="107"/>
                </a:cubicBezTo>
                <a:cubicBezTo>
                  <a:pt x="57" y="109"/>
                  <a:pt x="60" y="111"/>
                  <a:pt x="59" y="113"/>
                </a:cubicBezTo>
                <a:close/>
                <a:moveTo>
                  <a:pt x="107" y="55"/>
                </a:moveTo>
                <a:cubicBezTo>
                  <a:pt x="102" y="53"/>
                  <a:pt x="98" y="47"/>
                  <a:pt x="101" y="43"/>
                </a:cubicBezTo>
                <a:cubicBezTo>
                  <a:pt x="106" y="40"/>
                  <a:pt x="114" y="51"/>
                  <a:pt x="107" y="55"/>
                </a:cubicBezTo>
                <a:close/>
                <a:moveTo>
                  <a:pt x="41" y="141"/>
                </a:moveTo>
                <a:cubicBezTo>
                  <a:pt x="37" y="144"/>
                  <a:pt x="29" y="142"/>
                  <a:pt x="28" y="137"/>
                </a:cubicBezTo>
                <a:cubicBezTo>
                  <a:pt x="30" y="132"/>
                  <a:pt x="44" y="133"/>
                  <a:pt x="41" y="141"/>
                </a:cubicBezTo>
                <a:close/>
                <a:moveTo>
                  <a:pt x="20" y="186"/>
                </a:moveTo>
                <a:cubicBezTo>
                  <a:pt x="19" y="183"/>
                  <a:pt x="15" y="182"/>
                  <a:pt x="9" y="183"/>
                </a:cubicBezTo>
                <a:cubicBezTo>
                  <a:pt x="6" y="180"/>
                  <a:pt x="5" y="174"/>
                  <a:pt x="7" y="170"/>
                </a:cubicBezTo>
                <a:cubicBezTo>
                  <a:pt x="15" y="167"/>
                  <a:pt x="24" y="168"/>
                  <a:pt x="27" y="175"/>
                </a:cubicBezTo>
                <a:cubicBezTo>
                  <a:pt x="26" y="180"/>
                  <a:pt x="23" y="182"/>
                  <a:pt x="20" y="186"/>
                </a:cubicBezTo>
                <a:close/>
                <a:moveTo>
                  <a:pt x="44" y="212"/>
                </a:moveTo>
                <a:cubicBezTo>
                  <a:pt x="44" y="215"/>
                  <a:pt x="47" y="214"/>
                  <a:pt x="48" y="217"/>
                </a:cubicBezTo>
                <a:cubicBezTo>
                  <a:pt x="42" y="230"/>
                  <a:pt x="22" y="209"/>
                  <a:pt x="44" y="212"/>
                </a:cubicBezTo>
                <a:close/>
                <a:moveTo>
                  <a:pt x="44" y="255"/>
                </a:moveTo>
                <a:cubicBezTo>
                  <a:pt x="41" y="250"/>
                  <a:pt x="52" y="242"/>
                  <a:pt x="56" y="249"/>
                </a:cubicBezTo>
                <a:cubicBezTo>
                  <a:pt x="54" y="253"/>
                  <a:pt x="47" y="258"/>
                  <a:pt x="44" y="255"/>
                </a:cubicBezTo>
                <a:close/>
                <a:moveTo>
                  <a:pt x="63" y="301"/>
                </a:moveTo>
                <a:cubicBezTo>
                  <a:pt x="58" y="301"/>
                  <a:pt x="53" y="298"/>
                  <a:pt x="52" y="293"/>
                </a:cubicBezTo>
                <a:cubicBezTo>
                  <a:pt x="55" y="285"/>
                  <a:pt x="63" y="280"/>
                  <a:pt x="70" y="282"/>
                </a:cubicBezTo>
                <a:cubicBezTo>
                  <a:pt x="72" y="287"/>
                  <a:pt x="71" y="291"/>
                  <a:pt x="72" y="295"/>
                </a:cubicBezTo>
                <a:cubicBezTo>
                  <a:pt x="69" y="294"/>
                  <a:pt x="66" y="297"/>
                  <a:pt x="63" y="301"/>
                </a:cubicBezTo>
                <a:close/>
                <a:moveTo>
                  <a:pt x="114" y="297"/>
                </a:moveTo>
                <a:cubicBezTo>
                  <a:pt x="119" y="311"/>
                  <a:pt x="90" y="310"/>
                  <a:pt x="107" y="296"/>
                </a:cubicBezTo>
                <a:cubicBezTo>
                  <a:pt x="109" y="299"/>
                  <a:pt x="112" y="296"/>
                  <a:pt x="114" y="297"/>
                </a:cubicBezTo>
                <a:close/>
                <a:moveTo>
                  <a:pt x="138" y="328"/>
                </a:moveTo>
                <a:cubicBezTo>
                  <a:pt x="132" y="326"/>
                  <a:pt x="134" y="312"/>
                  <a:pt x="142" y="315"/>
                </a:cubicBezTo>
                <a:cubicBezTo>
                  <a:pt x="144" y="319"/>
                  <a:pt x="143" y="327"/>
                  <a:pt x="138" y="328"/>
                </a:cubicBezTo>
                <a:close/>
                <a:moveTo>
                  <a:pt x="212" y="312"/>
                </a:moveTo>
                <a:cubicBezTo>
                  <a:pt x="215" y="312"/>
                  <a:pt x="215" y="309"/>
                  <a:pt x="217" y="308"/>
                </a:cubicBezTo>
                <a:cubicBezTo>
                  <a:pt x="231" y="314"/>
                  <a:pt x="210" y="334"/>
                  <a:pt x="212" y="312"/>
                </a:cubicBezTo>
                <a:close/>
                <a:moveTo>
                  <a:pt x="283" y="286"/>
                </a:moveTo>
                <a:cubicBezTo>
                  <a:pt x="287" y="284"/>
                  <a:pt x="291" y="284"/>
                  <a:pt x="296" y="283"/>
                </a:cubicBezTo>
                <a:cubicBezTo>
                  <a:pt x="295" y="287"/>
                  <a:pt x="297" y="290"/>
                  <a:pt x="301" y="293"/>
                </a:cubicBezTo>
                <a:cubicBezTo>
                  <a:pt x="301" y="298"/>
                  <a:pt x="299" y="303"/>
                  <a:pt x="293" y="304"/>
                </a:cubicBezTo>
                <a:cubicBezTo>
                  <a:pt x="286" y="300"/>
                  <a:pt x="281" y="293"/>
                  <a:pt x="283" y="286"/>
                </a:cubicBezTo>
                <a:close/>
                <a:moveTo>
                  <a:pt x="298" y="242"/>
                </a:moveTo>
                <a:cubicBezTo>
                  <a:pt x="312" y="237"/>
                  <a:pt x="311" y="266"/>
                  <a:pt x="297" y="248"/>
                </a:cubicBezTo>
                <a:cubicBezTo>
                  <a:pt x="299" y="246"/>
                  <a:pt x="297" y="244"/>
                  <a:pt x="298" y="242"/>
                </a:cubicBezTo>
                <a:close/>
                <a:moveTo>
                  <a:pt x="249" y="300"/>
                </a:moveTo>
                <a:cubicBezTo>
                  <a:pt x="254" y="302"/>
                  <a:pt x="259" y="308"/>
                  <a:pt x="256" y="312"/>
                </a:cubicBezTo>
                <a:cubicBezTo>
                  <a:pt x="250" y="315"/>
                  <a:pt x="242" y="304"/>
                  <a:pt x="249" y="300"/>
                </a:cubicBezTo>
                <a:close/>
                <a:moveTo>
                  <a:pt x="170" y="20"/>
                </a:moveTo>
                <a:cubicBezTo>
                  <a:pt x="173" y="18"/>
                  <a:pt x="173" y="14"/>
                  <a:pt x="173" y="9"/>
                </a:cubicBezTo>
                <a:cubicBezTo>
                  <a:pt x="176" y="5"/>
                  <a:pt x="181" y="4"/>
                  <a:pt x="186" y="7"/>
                </a:cubicBezTo>
                <a:cubicBezTo>
                  <a:pt x="189" y="15"/>
                  <a:pt x="187" y="23"/>
                  <a:pt x="181" y="27"/>
                </a:cubicBezTo>
                <a:cubicBezTo>
                  <a:pt x="176" y="26"/>
                  <a:pt x="174" y="22"/>
                  <a:pt x="170" y="20"/>
                </a:cubicBezTo>
                <a:close/>
                <a:moveTo>
                  <a:pt x="186" y="335"/>
                </a:moveTo>
                <a:cubicBezTo>
                  <a:pt x="183" y="337"/>
                  <a:pt x="183" y="341"/>
                  <a:pt x="183" y="346"/>
                </a:cubicBezTo>
                <a:cubicBezTo>
                  <a:pt x="180" y="350"/>
                  <a:pt x="175" y="351"/>
                  <a:pt x="170" y="348"/>
                </a:cubicBezTo>
                <a:cubicBezTo>
                  <a:pt x="167" y="340"/>
                  <a:pt x="169" y="332"/>
                  <a:pt x="175" y="329"/>
                </a:cubicBezTo>
                <a:cubicBezTo>
                  <a:pt x="180" y="330"/>
                  <a:pt x="183" y="333"/>
                  <a:pt x="186" y="335"/>
                </a:cubicBezTo>
                <a:close/>
                <a:moveTo>
                  <a:pt x="315" y="214"/>
                </a:moveTo>
                <a:cubicBezTo>
                  <a:pt x="320" y="212"/>
                  <a:pt x="328" y="213"/>
                  <a:pt x="328" y="218"/>
                </a:cubicBezTo>
                <a:cubicBezTo>
                  <a:pt x="326" y="224"/>
                  <a:pt x="313" y="222"/>
                  <a:pt x="315" y="214"/>
                </a:cubicBezTo>
                <a:close/>
                <a:moveTo>
                  <a:pt x="349" y="185"/>
                </a:moveTo>
                <a:cubicBezTo>
                  <a:pt x="341" y="188"/>
                  <a:pt x="332" y="187"/>
                  <a:pt x="329" y="180"/>
                </a:cubicBezTo>
                <a:cubicBezTo>
                  <a:pt x="330" y="175"/>
                  <a:pt x="334" y="173"/>
                  <a:pt x="336" y="169"/>
                </a:cubicBezTo>
                <a:cubicBezTo>
                  <a:pt x="338" y="172"/>
                  <a:pt x="342" y="173"/>
                  <a:pt x="347" y="172"/>
                </a:cubicBezTo>
                <a:cubicBezTo>
                  <a:pt x="350" y="176"/>
                  <a:pt x="352" y="181"/>
                  <a:pt x="349" y="18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38"/>
          <p:cNvSpPr>
            <a:spLocks noEditPoints="1"/>
          </p:cNvSpPr>
          <p:nvPr/>
        </p:nvSpPr>
        <p:spPr bwMode="auto">
          <a:xfrm>
            <a:off x="8184233" y="-203694"/>
            <a:ext cx="2052877" cy="2048036"/>
          </a:xfrm>
          <a:custGeom>
            <a:avLst/>
            <a:gdLst>
              <a:gd name="T0" fmla="*/ 301 w 359"/>
              <a:gd name="T1" fmla="*/ 150 h 358"/>
              <a:gd name="T2" fmla="*/ 275 w 359"/>
              <a:gd name="T3" fmla="*/ 147 h 358"/>
              <a:gd name="T4" fmla="*/ 230 w 359"/>
              <a:gd name="T5" fmla="*/ 135 h 358"/>
              <a:gd name="T6" fmla="*/ 275 w 359"/>
              <a:gd name="T7" fmla="*/ 117 h 358"/>
              <a:gd name="T8" fmla="*/ 254 w 359"/>
              <a:gd name="T9" fmla="*/ 111 h 358"/>
              <a:gd name="T10" fmla="*/ 269 w 359"/>
              <a:gd name="T11" fmla="*/ 55 h 358"/>
              <a:gd name="T12" fmla="*/ 239 w 359"/>
              <a:gd name="T13" fmla="*/ 78 h 358"/>
              <a:gd name="T14" fmla="*/ 217 w 359"/>
              <a:gd name="T15" fmla="*/ 96 h 358"/>
              <a:gd name="T16" fmla="*/ 203 w 359"/>
              <a:gd name="T17" fmla="*/ 93 h 358"/>
              <a:gd name="T18" fmla="*/ 207 w 359"/>
              <a:gd name="T19" fmla="*/ 68 h 358"/>
              <a:gd name="T20" fmla="*/ 204 w 359"/>
              <a:gd name="T21" fmla="*/ 36 h 358"/>
              <a:gd name="T22" fmla="*/ 176 w 359"/>
              <a:gd name="T23" fmla="*/ 77 h 358"/>
              <a:gd name="T24" fmla="*/ 178 w 359"/>
              <a:gd name="T25" fmla="*/ 87 h 358"/>
              <a:gd name="T26" fmla="*/ 150 w 359"/>
              <a:gd name="T27" fmla="*/ 97 h 358"/>
              <a:gd name="T28" fmla="*/ 127 w 359"/>
              <a:gd name="T29" fmla="*/ 85 h 358"/>
              <a:gd name="T30" fmla="*/ 120 w 359"/>
              <a:gd name="T31" fmla="*/ 78 h 358"/>
              <a:gd name="T32" fmla="*/ 90 w 359"/>
              <a:gd name="T33" fmla="*/ 55 h 358"/>
              <a:gd name="T34" fmla="*/ 88 w 359"/>
              <a:gd name="T35" fmla="*/ 108 h 358"/>
              <a:gd name="T36" fmla="*/ 126 w 359"/>
              <a:gd name="T37" fmla="*/ 129 h 358"/>
              <a:gd name="T38" fmla="*/ 131 w 359"/>
              <a:gd name="T39" fmla="*/ 134 h 358"/>
              <a:gd name="T40" fmla="*/ 103 w 359"/>
              <a:gd name="T41" fmla="*/ 175 h 358"/>
              <a:gd name="T42" fmla="*/ 55 w 359"/>
              <a:gd name="T43" fmla="*/ 147 h 358"/>
              <a:gd name="T44" fmla="*/ 18 w 359"/>
              <a:gd name="T45" fmla="*/ 167 h 358"/>
              <a:gd name="T46" fmla="*/ 57 w 359"/>
              <a:gd name="T47" fmla="*/ 192 h 358"/>
              <a:gd name="T48" fmla="*/ 93 w 359"/>
              <a:gd name="T49" fmla="*/ 197 h 358"/>
              <a:gd name="T50" fmla="*/ 174 w 359"/>
              <a:gd name="T51" fmla="*/ 181 h 358"/>
              <a:gd name="T52" fmla="*/ 112 w 359"/>
              <a:gd name="T53" fmla="*/ 240 h 358"/>
              <a:gd name="T54" fmla="*/ 76 w 359"/>
              <a:gd name="T55" fmla="*/ 252 h 358"/>
              <a:gd name="T56" fmla="*/ 54 w 359"/>
              <a:gd name="T57" fmla="*/ 307 h 358"/>
              <a:gd name="T58" fmla="*/ 115 w 359"/>
              <a:gd name="T59" fmla="*/ 285 h 358"/>
              <a:gd name="T60" fmla="*/ 135 w 359"/>
              <a:gd name="T61" fmla="*/ 269 h 358"/>
              <a:gd name="T62" fmla="*/ 175 w 359"/>
              <a:gd name="T63" fmla="*/ 245 h 358"/>
              <a:gd name="T64" fmla="*/ 157 w 359"/>
              <a:gd name="T65" fmla="*/ 290 h 358"/>
              <a:gd name="T66" fmla="*/ 175 w 359"/>
              <a:gd name="T67" fmla="*/ 280 h 358"/>
              <a:gd name="T68" fmla="*/ 204 w 359"/>
              <a:gd name="T69" fmla="*/ 330 h 358"/>
              <a:gd name="T70" fmla="*/ 209 w 359"/>
              <a:gd name="T71" fmla="*/ 292 h 358"/>
              <a:gd name="T72" fmla="*/ 212 w 359"/>
              <a:gd name="T73" fmla="*/ 264 h 358"/>
              <a:gd name="T74" fmla="*/ 224 w 359"/>
              <a:gd name="T75" fmla="*/ 256 h 358"/>
              <a:gd name="T76" fmla="*/ 239 w 359"/>
              <a:gd name="T77" fmla="*/ 277 h 358"/>
              <a:gd name="T78" fmla="*/ 264 w 359"/>
              <a:gd name="T79" fmla="*/ 297 h 358"/>
              <a:gd name="T80" fmla="*/ 254 w 359"/>
              <a:gd name="T81" fmla="*/ 249 h 358"/>
              <a:gd name="T82" fmla="*/ 246 w 359"/>
              <a:gd name="T83" fmla="*/ 243 h 358"/>
              <a:gd name="T84" fmla="*/ 259 w 359"/>
              <a:gd name="T85" fmla="*/ 216 h 358"/>
              <a:gd name="T86" fmla="*/ 283 w 359"/>
              <a:gd name="T87" fmla="*/ 208 h 358"/>
              <a:gd name="T88" fmla="*/ 293 w 359"/>
              <a:gd name="T89" fmla="*/ 208 h 358"/>
              <a:gd name="T90" fmla="*/ 330 w 359"/>
              <a:gd name="T91" fmla="*/ 203 h 358"/>
              <a:gd name="T92" fmla="*/ 273 w 359"/>
              <a:gd name="T93" fmla="*/ 61 h 358"/>
              <a:gd name="T94" fmla="*/ 270 w 359"/>
              <a:gd name="T95" fmla="*/ 87 h 358"/>
              <a:gd name="T96" fmla="*/ 61 w 359"/>
              <a:gd name="T97" fmla="*/ 85 h 358"/>
              <a:gd name="T98" fmla="*/ 28 w 359"/>
              <a:gd name="T99" fmla="*/ 178 h 358"/>
              <a:gd name="T100" fmla="*/ 33 w 359"/>
              <a:gd name="T101" fmla="*/ 161 h 358"/>
              <a:gd name="T102" fmla="*/ 59 w 359"/>
              <a:gd name="T103" fmla="*/ 302 h 358"/>
              <a:gd name="T104" fmla="*/ 90 w 359"/>
              <a:gd name="T105" fmla="*/ 284 h 358"/>
              <a:gd name="T106" fmla="*/ 303 w 359"/>
              <a:gd name="T107" fmla="*/ 300 h 358"/>
              <a:gd name="T108" fmla="*/ 169 w 359"/>
              <a:gd name="T109" fmla="*/ 41 h 358"/>
              <a:gd name="T110" fmla="*/ 181 w 359"/>
              <a:gd name="T111" fmla="*/ 27 h 358"/>
              <a:gd name="T112" fmla="*/ 181 w 359"/>
              <a:gd name="T113" fmla="*/ 352 h 358"/>
              <a:gd name="T114" fmla="*/ 326 w 359"/>
              <a:gd name="T115" fmla="*/ 197 h 358"/>
              <a:gd name="T116" fmla="*/ 329 w 359"/>
              <a:gd name="T117" fmla="*/ 16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9" h="358">
                <a:moveTo>
                  <a:pt x="330" y="155"/>
                </a:moveTo>
                <a:cubicBezTo>
                  <a:pt x="312" y="159"/>
                  <a:pt x="303" y="183"/>
                  <a:pt x="282" y="175"/>
                </a:cubicBezTo>
                <a:cubicBezTo>
                  <a:pt x="287" y="172"/>
                  <a:pt x="290" y="168"/>
                  <a:pt x="295" y="164"/>
                </a:cubicBezTo>
                <a:cubicBezTo>
                  <a:pt x="297" y="165"/>
                  <a:pt x="299" y="167"/>
                  <a:pt x="303" y="166"/>
                </a:cubicBezTo>
                <a:cubicBezTo>
                  <a:pt x="307" y="162"/>
                  <a:pt x="304" y="154"/>
                  <a:pt x="301" y="150"/>
                </a:cubicBezTo>
                <a:cubicBezTo>
                  <a:pt x="298" y="150"/>
                  <a:pt x="295" y="150"/>
                  <a:pt x="293" y="150"/>
                </a:cubicBezTo>
                <a:cubicBezTo>
                  <a:pt x="291" y="163"/>
                  <a:pt x="281" y="169"/>
                  <a:pt x="272" y="177"/>
                </a:cubicBezTo>
                <a:cubicBezTo>
                  <a:pt x="265" y="178"/>
                  <a:pt x="257" y="176"/>
                  <a:pt x="253" y="176"/>
                </a:cubicBezTo>
                <a:cubicBezTo>
                  <a:pt x="258" y="171"/>
                  <a:pt x="263" y="167"/>
                  <a:pt x="266" y="161"/>
                </a:cubicBezTo>
                <a:cubicBezTo>
                  <a:pt x="275" y="162"/>
                  <a:pt x="279" y="153"/>
                  <a:pt x="275" y="147"/>
                </a:cubicBezTo>
                <a:cubicBezTo>
                  <a:pt x="272" y="147"/>
                  <a:pt x="268" y="147"/>
                  <a:pt x="265" y="147"/>
                </a:cubicBezTo>
                <a:cubicBezTo>
                  <a:pt x="264" y="148"/>
                  <a:pt x="265" y="150"/>
                  <a:pt x="262" y="150"/>
                </a:cubicBezTo>
                <a:cubicBezTo>
                  <a:pt x="262" y="164"/>
                  <a:pt x="251" y="167"/>
                  <a:pt x="246" y="176"/>
                </a:cubicBezTo>
                <a:cubicBezTo>
                  <a:pt x="230" y="176"/>
                  <a:pt x="207" y="177"/>
                  <a:pt x="186" y="177"/>
                </a:cubicBezTo>
                <a:cubicBezTo>
                  <a:pt x="199" y="164"/>
                  <a:pt x="214" y="151"/>
                  <a:pt x="230" y="135"/>
                </a:cubicBezTo>
                <a:cubicBezTo>
                  <a:pt x="239" y="134"/>
                  <a:pt x="248" y="134"/>
                  <a:pt x="257" y="134"/>
                </a:cubicBezTo>
                <a:cubicBezTo>
                  <a:pt x="260" y="143"/>
                  <a:pt x="280" y="137"/>
                  <a:pt x="273" y="127"/>
                </a:cubicBezTo>
                <a:cubicBezTo>
                  <a:pt x="262" y="124"/>
                  <a:pt x="246" y="133"/>
                  <a:pt x="237" y="128"/>
                </a:cubicBezTo>
                <a:cubicBezTo>
                  <a:pt x="241" y="123"/>
                  <a:pt x="242" y="122"/>
                  <a:pt x="247" y="118"/>
                </a:cubicBezTo>
                <a:cubicBezTo>
                  <a:pt x="255" y="118"/>
                  <a:pt x="266" y="115"/>
                  <a:pt x="275" y="117"/>
                </a:cubicBezTo>
                <a:cubicBezTo>
                  <a:pt x="275" y="117"/>
                  <a:pt x="277" y="119"/>
                  <a:pt x="277" y="120"/>
                </a:cubicBezTo>
                <a:cubicBezTo>
                  <a:pt x="277" y="120"/>
                  <a:pt x="280" y="120"/>
                  <a:pt x="280" y="120"/>
                </a:cubicBezTo>
                <a:cubicBezTo>
                  <a:pt x="284" y="120"/>
                  <a:pt x="289" y="117"/>
                  <a:pt x="291" y="113"/>
                </a:cubicBezTo>
                <a:cubicBezTo>
                  <a:pt x="291" y="110"/>
                  <a:pt x="286" y="107"/>
                  <a:pt x="284" y="106"/>
                </a:cubicBezTo>
                <a:cubicBezTo>
                  <a:pt x="274" y="113"/>
                  <a:pt x="261" y="112"/>
                  <a:pt x="254" y="111"/>
                </a:cubicBezTo>
                <a:cubicBezTo>
                  <a:pt x="265" y="92"/>
                  <a:pt x="283" y="102"/>
                  <a:pt x="298" y="95"/>
                </a:cubicBezTo>
                <a:cubicBezTo>
                  <a:pt x="297" y="90"/>
                  <a:pt x="301" y="93"/>
                  <a:pt x="303" y="90"/>
                </a:cubicBezTo>
                <a:cubicBezTo>
                  <a:pt x="304" y="84"/>
                  <a:pt x="304" y="79"/>
                  <a:pt x="303" y="73"/>
                </a:cubicBezTo>
                <a:cubicBezTo>
                  <a:pt x="305" y="66"/>
                  <a:pt x="309" y="58"/>
                  <a:pt x="305" y="51"/>
                </a:cubicBezTo>
                <a:cubicBezTo>
                  <a:pt x="293" y="50"/>
                  <a:pt x="281" y="56"/>
                  <a:pt x="269" y="55"/>
                </a:cubicBezTo>
                <a:cubicBezTo>
                  <a:pt x="259" y="71"/>
                  <a:pt x="270" y="94"/>
                  <a:pt x="249" y="104"/>
                </a:cubicBezTo>
                <a:cubicBezTo>
                  <a:pt x="250" y="99"/>
                  <a:pt x="250" y="93"/>
                  <a:pt x="251" y="87"/>
                </a:cubicBezTo>
                <a:cubicBezTo>
                  <a:pt x="253" y="86"/>
                  <a:pt x="255" y="86"/>
                  <a:pt x="258" y="83"/>
                </a:cubicBezTo>
                <a:cubicBezTo>
                  <a:pt x="258" y="77"/>
                  <a:pt x="250" y="73"/>
                  <a:pt x="244" y="73"/>
                </a:cubicBezTo>
                <a:cubicBezTo>
                  <a:pt x="243" y="75"/>
                  <a:pt x="241" y="76"/>
                  <a:pt x="239" y="78"/>
                </a:cubicBezTo>
                <a:cubicBezTo>
                  <a:pt x="247" y="89"/>
                  <a:pt x="244" y="100"/>
                  <a:pt x="244" y="113"/>
                </a:cubicBezTo>
                <a:cubicBezTo>
                  <a:pt x="239" y="118"/>
                  <a:pt x="233" y="122"/>
                  <a:pt x="230" y="125"/>
                </a:cubicBezTo>
                <a:cubicBezTo>
                  <a:pt x="229" y="118"/>
                  <a:pt x="230" y="112"/>
                  <a:pt x="228" y="105"/>
                </a:cubicBezTo>
                <a:cubicBezTo>
                  <a:pt x="235" y="99"/>
                  <a:pt x="232" y="90"/>
                  <a:pt x="224" y="89"/>
                </a:cubicBezTo>
                <a:cubicBezTo>
                  <a:pt x="222" y="91"/>
                  <a:pt x="219" y="93"/>
                  <a:pt x="217" y="96"/>
                </a:cubicBezTo>
                <a:cubicBezTo>
                  <a:pt x="217" y="97"/>
                  <a:pt x="220" y="99"/>
                  <a:pt x="217" y="100"/>
                </a:cubicBezTo>
                <a:cubicBezTo>
                  <a:pt x="227" y="110"/>
                  <a:pt x="222" y="120"/>
                  <a:pt x="225" y="130"/>
                </a:cubicBezTo>
                <a:cubicBezTo>
                  <a:pt x="213" y="142"/>
                  <a:pt x="198" y="158"/>
                  <a:pt x="182" y="173"/>
                </a:cubicBezTo>
                <a:cubicBezTo>
                  <a:pt x="183" y="154"/>
                  <a:pt x="184" y="135"/>
                  <a:pt x="184" y="113"/>
                </a:cubicBezTo>
                <a:cubicBezTo>
                  <a:pt x="190" y="106"/>
                  <a:pt x="196" y="99"/>
                  <a:pt x="203" y="93"/>
                </a:cubicBezTo>
                <a:cubicBezTo>
                  <a:pt x="211" y="97"/>
                  <a:pt x="221" y="78"/>
                  <a:pt x="209" y="76"/>
                </a:cubicBezTo>
                <a:cubicBezTo>
                  <a:pt x="199" y="82"/>
                  <a:pt x="194" y="99"/>
                  <a:pt x="184" y="103"/>
                </a:cubicBezTo>
                <a:cubicBezTo>
                  <a:pt x="184" y="96"/>
                  <a:pt x="184" y="95"/>
                  <a:pt x="184" y="88"/>
                </a:cubicBezTo>
                <a:cubicBezTo>
                  <a:pt x="190" y="82"/>
                  <a:pt x="196" y="73"/>
                  <a:pt x="203" y="68"/>
                </a:cubicBezTo>
                <a:cubicBezTo>
                  <a:pt x="203" y="68"/>
                  <a:pt x="206" y="68"/>
                  <a:pt x="207" y="68"/>
                </a:cubicBezTo>
                <a:cubicBezTo>
                  <a:pt x="207" y="68"/>
                  <a:pt x="209" y="66"/>
                  <a:pt x="209" y="66"/>
                </a:cubicBezTo>
                <a:cubicBezTo>
                  <a:pt x="211" y="64"/>
                  <a:pt x="213" y="58"/>
                  <a:pt x="212" y="54"/>
                </a:cubicBezTo>
                <a:cubicBezTo>
                  <a:pt x="210" y="52"/>
                  <a:pt x="204" y="53"/>
                  <a:pt x="202" y="54"/>
                </a:cubicBezTo>
                <a:cubicBezTo>
                  <a:pt x="200" y="65"/>
                  <a:pt x="190" y="74"/>
                  <a:pt x="184" y="78"/>
                </a:cubicBezTo>
                <a:cubicBezTo>
                  <a:pt x="179" y="57"/>
                  <a:pt x="198" y="52"/>
                  <a:pt x="204" y="36"/>
                </a:cubicBezTo>
                <a:cubicBezTo>
                  <a:pt x="200" y="34"/>
                  <a:pt x="205" y="33"/>
                  <a:pt x="204" y="28"/>
                </a:cubicBezTo>
                <a:cubicBezTo>
                  <a:pt x="200" y="24"/>
                  <a:pt x="197" y="20"/>
                  <a:pt x="192" y="17"/>
                </a:cubicBezTo>
                <a:cubicBezTo>
                  <a:pt x="189" y="10"/>
                  <a:pt x="186" y="2"/>
                  <a:pt x="178" y="0"/>
                </a:cubicBezTo>
                <a:cubicBezTo>
                  <a:pt x="169" y="8"/>
                  <a:pt x="164" y="20"/>
                  <a:pt x="155" y="28"/>
                </a:cubicBezTo>
                <a:cubicBezTo>
                  <a:pt x="159" y="47"/>
                  <a:pt x="184" y="55"/>
                  <a:pt x="176" y="77"/>
                </a:cubicBezTo>
                <a:cubicBezTo>
                  <a:pt x="173" y="72"/>
                  <a:pt x="168" y="69"/>
                  <a:pt x="165" y="64"/>
                </a:cubicBezTo>
                <a:cubicBezTo>
                  <a:pt x="166" y="62"/>
                  <a:pt x="168" y="60"/>
                  <a:pt x="167" y="56"/>
                </a:cubicBezTo>
                <a:cubicBezTo>
                  <a:pt x="162" y="52"/>
                  <a:pt x="155" y="54"/>
                  <a:pt x="150" y="58"/>
                </a:cubicBezTo>
                <a:cubicBezTo>
                  <a:pt x="150" y="61"/>
                  <a:pt x="150" y="63"/>
                  <a:pt x="150" y="66"/>
                </a:cubicBezTo>
                <a:cubicBezTo>
                  <a:pt x="164" y="67"/>
                  <a:pt x="170" y="78"/>
                  <a:pt x="178" y="87"/>
                </a:cubicBezTo>
                <a:cubicBezTo>
                  <a:pt x="178" y="94"/>
                  <a:pt x="177" y="101"/>
                  <a:pt x="177" y="106"/>
                </a:cubicBezTo>
                <a:cubicBezTo>
                  <a:pt x="172" y="101"/>
                  <a:pt x="168" y="96"/>
                  <a:pt x="161" y="93"/>
                </a:cubicBezTo>
                <a:cubicBezTo>
                  <a:pt x="163" y="83"/>
                  <a:pt x="154" y="79"/>
                  <a:pt x="147" y="84"/>
                </a:cubicBezTo>
                <a:cubicBezTo>
                  <a:pt x="147" y="87"/>
                  <a:pt x="147" y="90"/>
                  <a:pt x="147" y="94"/>
                </a:cubicBezTo>
                <a:cubicBezTo>
                  <a:pt x="148" y="95"/>
                  <a:pt x="151" y="94"/>
                  <a:pt x="150" y="97"/>
                </a:cubicBezTo>
                <a:cubicBezTo>
                  <a:pt x="165" y="97"/>
                  <a:pt x="168" y="107"/>
                  <a:pt x="177" y="113"/>
                </a:cubicBezTo>
                <a:cubicBezTo>
                  <a:pt x="177" y="129"/>
                  <a:pt x="178" y="151"/>
                  <a:pt x="177" y="173"/>
                </a:cubicBezTo>
                <a:cubicBezTo>
                  <a:pt x="165" y="159"/>
                  <a:pt x="152" y="145"/>
                  <a:pt x="136" y="129"/>
                </a:cubicBezTo>
                <a:cubicBezTo>
                  <a:pt x="135" y="120"/>
                  <a:pt x="135" y="111"/>
                  <a:pt x="135" y="102"/>
                </a:cubicBezTo>
                <a:cubicBezTo>
                  <a:pt x="144" y="98"/>
                  <a:pt x="138" y="79"/>
                  <a:pt x="127" y="85"/>
                </a:cubicBezTo>
                <a:cubicBezTo>
                  <a:pt x="125" y="97"/>
                  <a:pt x="134" y="113"/>
                  <a:pt x="129" y="122"/>
                </a:cubicBezTo>
                <a:cubicBezTo>
                  <a:pt x="124" y="118"/>
                  <a:pt x="123" y="116"/>
                  <a:pt x="118" y="111"/>
                </a:cubicBezTo>
                <a:cubicBezTo>
                  <a:pt x="119" y="103"/>
                  <a:pt x="116" y="93"/>
                  <a:pt x="118" y="84"/>
                </a:cubicBezTo>
                <a:cubicBezTo>
                  <a:pt x="118" y="83"/>
                  <a:pt x="120" y="82"/>
                  <a:pt x="120" y="81"/>
                </a:cubicBezTo>
                <a:cubicBezTo>
                  <a:pt x="120" y="81"/>
                  <a:pt x="120" y="79"/>
                  <a:pt x="120" y="78"/>
                </a:cubicBezTo>
                <a:cubicBezTo>
                  <a:pt x="121" y="75"/>
                  <a:pt x="118" y="70"/>
                  <a:pt x="114" y="68"/>
                </a:cubicBezTo>
                <a:cubicBezTo>
                  <a:pt x="111" y="68"/>
                  <a:pt x="108" y="73"/>
                  <a:pt x="107" y="75"/>
                </a:cubicBezTo>
                <a:cubicBezTo>
                  <a:pt x="114" y="84"/>
                  <a:pt x="113" y="97"/>
                  <a:pt x="111" y="104"/>
                </a:cubicBezTo>
                <a:cubicBezTo>
                  <a:pt x="93" y="93"/>
                  <a:pt x="103" y="76"/>
                  <a:pt x="96" y="61"/>
                </a:cubicBezTo>
                <a:cubicBezTo>
                  <a:pt x="91" y="62"/>
                  <a:pt x="94" y="58"/>
                  <a:pt x="90" y="55"/>
                </a:cubicBezTo>
                <a:cubicBezTo>
                  <a:pt x="85" y="55"/>
                  <a:pt x="79" y="55"/>
                  <a:pt x="74" y="56"/>
                </a:cubicBezTo>
                <a:cubicBezTo>
                  <a:pt x="67" y="53"/>
                  <a:pt x="59" y="50"/>
                  <a:pt x="52" y="53"/>
                </a:cubicBezTo>
                <a:cubicBezTo>
                  <a:pt x="51" y="65"/>
                  <a:pt x="57" y="78"/>
                  <a:pt x="56" y="90"/>
                </a:cubicBezTo>
                <a:cubicBezTo>
                  <a:pt x="72" y="100"/>
                  <a:pt x="95" y="89"/>
                  <a:pt x="105" y="109"/>
                </a:cubicBezTo>
                <a:cubicBezTo>
                  <a:pt x="99" y="108"/>
                  <a:pt x="94" y="109"/>
                  <a:pt x="88" y="108"/>
                </a:cubicBezTo>
                <a:cubicBezTo>
                  <a:pt x="87" y="106"/>
                  <a:pt x="87" y="103"/>
                  <a:pt x="84" y="101"/>
                </a:cubicBezTo>
                <a:cubicBezTo>
                  <a:pt x="77" y="101"/>
                  <a:pt x="74" y="109"/>
                  <a:pt x="73" y="114"/>
                </a:cubicBezTo>
                <a:cubicBezTo>
                  <a:pt x="75" y="116"/>
                  <a:pt x="77" y="118"/>
                  <a:pt x="79" y="120"/>
                </a:cubicBezTo>
                <a:cubicBezTo>
                  <a:pt x="89" y="111"/>
                  <a:pt x="101" y="115"/>
                  <a:pt x="113" y="115"/>
                </a:cubicBezTo>
                <a:cubicBezTo>
                  <a:pt x="119" y="120"/>
                  <a:pt x="123" y="126"/>
                  <a:pt x="126" y="129"/>
                </a:cubicBezTo>
                <a:cubicBezTo>
                  <a:pt x="119" y="129"/>
                  <a:pt x="112" y="129"/>
                  <a:pt x="106" y="131"/>
                </a:cubicBezTo>
                <a:cubicBezTo>
                  <a:pt x="100" y="123"/>
                  <a:pt x="91" y="127"/>
                  <a:pt x="90" y="135"/>
                </a:cubicBezTo>
                <a:cubicBezTo>
                  <a:pt x="92" y="137"/>
                  <a:pt x="94" y="139"/>
                  <a:pt x="97" y="142"/>
                </a:cubicBezTo>
                <a:cubicBezTo>
                  <a:pt x="98" y="142"/>
                  <a:pt x="99" y="139"/>
                  <a:pt x="101" y="142"/>
                </a:cubicBezTo>
                <a:cubicBezTo>
                  <a:pt x="111" y="131"/>
                  <a:pt x="121" y="136"/>
                  <a:pt x="131" y="134"/>
                </a:cubicBezTo>
                <a:cubicBezTo>
                  <a:pt x="143" y="146"/>
                  <a:pt x="159" y="161"/>
                  <a:pt x="174" y="176"/>
                </a:cubicBezTo>
                <a:cubicBezTo>
                  <a:pt x="155" y="176"/>
                  <a:pt x="136" y="175"/>
                  <a:pt x="113" y="175"/>
                </a:cubicBezTo>
                <a:cubicBezTo>
                  <a:pt x="106" y="169"/>
                  <a:pt x="100" y="162"/>
                  <a:pt x="93" y="156"/>
                </a:cubicBezTo>
                <a:cubicBezTo>
                  <a:pt x="97" y="147"/>
                  <a:pt x="79" y="138"/>
                  <a:pt x="77" y="150"/>
                </a:cubicBezTo>
                <a:cubicBezTo>
                  <a:pt x="83" y="160"/>
                  <a:pt x="100" y="165"/>
                  <a:pt x="103" y="175"/>
                </a:cubicBezTo>
                <a:cubicBezTo>
                  <a:pt x="97" y="175"/>
                  <a:pt x="96" y="175"/>
                  <a:pt x="88" y="175"/>
                </a:cubicBezTo>
                <a:cubicBezTo>
                  <a:pt x="83" y="169"/>
                  <a:pt x="74" y="163"/>
                  <a:pt x="69" y="156"/>
                </a:cubicBezTo>
                <a:cubicBezTo>
                  <a:pt x="68" y="155"/>
                  <a:pt x="69" y="152"/>
                  <a:pt x="69" y="152"/>
                </a:cubicBezTo>
                <a:cubicBezTo>
                  <a:pt x="69" y="152"/>
                  <a:pt x="67" y="150"/>
                  <a:pt x="67" y="150"/>
                </a:cubicBezTo>
                <a:cubicBezTo>
                  <a:pt x="64" y="147"/>
                  <a:pt x="59" y="146"/>
                  <a:pt x="55" y="147"/>
                </a:cubicBezTo>
                <a:cubicBezTo>
                  <a:pt x="53" y="149"/>
                  <a:pt x="54" y="154"/>
                  <a:pt x="55" y="157"/>
                </a:cubicBezTo>
                <a:cubicBezTo>
                  <a:pt x="66" y="159"/>
                  <a:pt x="75" y="169"/>
                  <a:pt x="79" y="175"/>
                </a:cubicBezTo>
                <a:cubicBezTo>
                  <a:pt x="58" y="180"/>
                  <a:pt x="52" y="160"/>
                  <a:pt x="37" y="155"/>
                </a:cubicBezTo>
                <a:cubicBezTo>
                  <a:pt x="34" y="159"/>
                  <a:pt x="34" y="154"/>
                  <a:pt x="29" y="155"/>
                </a:cubicBezTo>
                <a:cubicBezTo>
                  <a:pt x="25" y="158"/>
                  <a:pt x="21" y="162"/>
                  <a:pt x="18" y="167"/>
                </a:cubicBezTo>
                <a:cubicBezTo>
                  <a:pt x="11" y="170"/>
                  <a:pt x="3" y="173"/>
                  <a:pt x="0" y="181"/>
                </a:cubicBezTo>
                <a:cubicBezTo>
                  <a:pt x="8" y="190"/>
                  <a:pt x="21" y="194"/>
                  <a:pt x="29" y="203"/>
                </a:cubicBezTo>
                <a:cubicBezTo>
                  <a:pt x="48" y="199"/>
                  <a:pt x="56" y="175"/>
                  <a:pt x="78" y="183"/>
                </a:cubicBezTo>
                <a:cubicBezTo>
                  <a:pt x="73" y="186"/>
                  <a:pt x="69" y="190"/>
                  <a:pt x="65" y="194"/>
                </a:cubicBezTo>
                <a:cubicBezTo>
                  <a:pt x="62" y="193"/>
                  <a:pt x="60" y="191"/>
                  <a:pt x="57" y="192"/>
                </a:cubicBezTo>
                <a:cubicBezTo>
                  <a:pt x="52" y="196"/>
                  <a:pt x="55" y="204"/>
                  <a:pt x="59" y="208"/>
                </a:cubicBezTo>
                <a:cubicBezTo>
                  <a:pt x="61" y="208"/>
                  <a:pt x="64" y="208"/>
                  <a:pt x="67" y="208"/>
                </a:cubicBezTo>
                <a:cubicBezTo>
                  <a:pt x="68" y="195"/>
                  <a:pt x="79" y="189"/>
                  <a:pt x="87" y="181"/>
                </a:cubicBezTo>
                <a:cubicBezTo>
                  <a:pt x="95" y="180"/>
                  <a:pt x="102" y="182"/>
                  <a:pt x="106" y="182"/>
                </a:cubicBezTo>
                <a:cubicBezTo>
                  <a:pt x="102" y="187"/>
                  <a:pt x="97" y="191"/>
                  <a:pt x="93" y="197"/>
                </a:cubicBezTo>
                <a:cubicBezTo>
                  <a:pt x="84" y="196"/>
                  <a:pt x="80" y="205"/>
                  <a:pt x="85" y="211"/>
                </a:cubicBezTo>
                <a:cubicBezTo>
                  <a:pt x="88" y="211"/>
                  <a:pt x="91" y="211"/>
                  <a:pt x="94" y="211"/>
                </a:cubicBezTo>
                <a:cubicBezTo>
                  <a:pt x="95" y="210"/>
                  <a:pt x="95" y="208"/>
                  <a:pt x="97" y="208"/>
                </a:cubicBezTo>
                <a:cubicBezTo>
                  <a:pt x="97" y="194"/>
                  <a:pt x="108" y="190"/>
                  <a:pt x="113" y="182"/>
                </a:cubicBezTo>
                <a:cubicBezTo>
                  <a:pt x="130" y="182"/>
                  <a:pt x="152" y="181"/>
                  <a:pt x="174" y="181"/>
                </a:cubicBezTo>
                <a:cubicBezTo>
                  <a:pt x="160" y="194"/>
                  <a:pt x="145" y="207"/>
                  <a:pt x="130" y="223"/>
                </a:cubicBezTo>
                <a:cubicBezTo>
                  <a:pt x="121" y="224"/>
                  <a:pt x="111" y="224"/>
                  <a:pt x="102" y="224"/>
                </a:cubicBezTo>
                <a:cubicBezTo>
                  <a:pt x="99" y="215"/>
                  <a:pt x="79" y="221"/>
                  <a:pt x="86" y="231"/>
                </a:cubicBezTo>
                <a:cubicBezTo>
                  <a:pt x="98" y="234"/>
                  <a:pt x="113" y="225"/>
                  <a:pt x="123" y="230"/>
                </a:cubicBezTo>
                <a:cubicBezTo>
                  <a:pt x="118" y="235"/>
                  <a:pt x="117" y="235"/>
                  <a:pt x="112" y="240"/>
                </a:cubicBezTo>
                <a:cubicBezTo>
                  <a:pt x="104" y="240"/>
                  <a:pt x="93" y="243"/>
                  <a:pt x="85" y="241"/>
                </a:cubicBezTo>
                <a:cubicBezTo>
                  <a:pt x="84" y="241"/>
                  <a:pt x="83" y="239"/>
                  <a:pt x="82" y="238"/>
                </a:cubicBezTo>
                <a:cubicBezTo>
                  <a:pt x="82" y="238"/>
                  <a:pt x="79" y="238"/>
                  <a:pt x="79" y="238"/>
                </a:cubicBezTo>
                <a:cubicBezTo>
                  <a:pt x="76" y="238"/>
                  <a:pt x="71" y="241"/>
                  <a:pt x="69" y="245"/>
                </a:cubicBezTo>
                <a:cubicBezTo>
                  <a:pt x="69" y="248"/>
                  <a:pt x="73" y="251"/>
                  <a:pt x="76" y="252"/>
                </a:cubicBezTo>
                <a:cubicBezTo>
                  <a:pt x="85" y="245"/>
                  <a:pt x="98" y="246"/>
                  <a:pt x="105" y="247"/>
                </a:cubicBezTo>
                <a:cubicBezTo>
                  <a:pt x="94" y="266"/>
                  <a:pt x="77" y="256"/>
                  <a:pt x="62" y="263"/>
                </a:cubicBezTo>
                <a:cubicBezTo>
                  <a:pt x="63" y="268"/>
                  <a:pt x="59" y="265"/>
                  <a:pt x="56" y="268"/>
                </a:cubicBezTo>
                <a:cubicBezTo>
                  <a:pt x="56" y="274"/>
                  <a:pt x="56" y="279"/>
                  <a:pt x="57" y="285"/>
                </a:cubicBezTo>
                <a:cubicBezTo>
                  <a:pt x="54" y="292"/>
                  <a:pt x="50" y="300"/>
                  <a:pt x="54" y="307"/>
                </a:cubicBezTo>
                <a:cubicBezTo>
                  <a:pt x="66" y="308"/>
                  <a:pt x="78" y="302"/>
                  <a:pt x="90" y="303"/>
                </a:cubicBezTo>
                <a:cubicBezTo>
                  <a:pt x="101" y="287"/>
                  <a:pt x="90" y="264"/>
                  <a:pt x="110" y="254"/>
                </a:cubicBezTo>
                <a:cubicBezTo>
                  <a:pt x="109" y="259"/>
                  <a:pt x="110" y="265"/>
                  <a:pt x="109" y="271"/>
                </a:cubicBezTo>
                <a:cubicBezTo>
                  <a:pt x="106" y="272"/>
                  <a:pt x="104" y="272"/>
                  <a:pt x="102" y="275"/>
                </a:cubicBezTo>
                <a:cubicBezTo>
                  <a:pt x="102" y="281"/>
                  <a:pt x="109" y="285"/>
                  <a:pt x="115" y="285"/>
                </a:cubicBezTo>
                <a:cubicBezTo>
                  <a:pt x="117" y="283"/>
                  <a:pt x="119" y="282"/>
                  <a:pt x="121" y="280"/>
                </a:cubicBezTo>
                <a:cubicBezTo>
                  <a:pt x="112" y="269"/>
                  <a:pt x="115" y="258"/>
                  <a:pt x="116" y="245"/>
                </a:cubicBezTo>
                <a:cubicBezTo>
                  <a:pt x="121" y="240"/>
                  <a:pt x="127" y="236"/>
                  <a:pt x="130" y="233"/>
                </a:cubicBezTo>
                <a:cubicBezTo>
                  <a:pt x="130" y="240"/>
                  <a:pt x="130" y="246"/>
                  <a:pt x="132" y="253"/>
                </a:cubicBezTo>
                <a:cubicBezTo>
                  <a:pt x="124" y="259"/>
                  <a:pt x="128" y="268"/>
                  <a:pt x="135" y="269"/>
                </a:cubicBezTo>
                <a:cubicBezTo>
                  <a:pt x="138" y="267"/>
                  <a:pt x="140" y="265"/>
                  <a:pt x="142" y="262"/>
                </a:cubicBezTo>
                <a:cubicBezTo>
                  <a:pt x="142" y="261"/>
                  <a:pt x="140" y="259"/>
                  <a:pt x="142" y="258"/>
                </a:cubicBezTo>
                <a:cubicBezTo>
                  <a:pt x="132" y="248"/>
                  <a:pt x="137" y="238"/>
                  <a:pt x="135" y="228"/>
                </a:cubicBezTo>
                <a:cubicBezTo>
                  <a:pt x="146" y="216"/>
                  <a:pt x="162" y="200"/>
                  <a:pt x="177" y="185"/>
                </a:cubicBezTo>
                <a:cubicBezTo>
                  <a:pt x="177" y="204"/>
                  <a:pt x="175" y="223"/>
                  <a:pt x="175" y="245"/>
                </a:cubicBezTo>
                <a:cubicBezTo>
                  <a:pt x="169" y="252"/>
                  <a:pt x="163" y="259"/>
                  <a:pt x="157" y="265"/>
                </a:cubicBezTo>
                <a:cubicBezTo>
                  <a:pt x="148" y="261"/>
                  <a:pt x="139" y="280"/>
                  <a:pt x="151" y="282"/>
                </a:cubicBezTo>
                <a:cubicBezTo>
                  <a:pt x="161" y="276"/>
                  <a:pt x="165" y="259"/>
                  <a:pt x="175" y="255"/>
                </a:cubicBezTo>
                <a:cubicBezTo>
                  <a:pt x="176" y="262"/>
                  <a:pt x="175" y="263"/>
                  <a:pt x="175" y="270"/>
                </a:cubicBezTo>
                <a:cubicBezTo>
                  <a:pt x="169" y="276"/>
                  <a:pt x="164" y="285"/>
                  <a:pt x="157" y="290"/>
                </a:cubicBezTo>
                <a:cubicBezTo>
                  <a:pt x="156" y="290"/>
                  <a:pt x="153" y="290"/>
                  <a:pt x="153" y="290"/>
                </a:cubicBezTo>
                <a:cubicBezTo>
                  <a:pt x="153" y="290"/>
                  <a:pt x="151" y="292"/>
                  <a:pt x="151" y="292"/>
                </a:cubicBezTo>
                <a:cubicBezTo>
                  <a:pt x="148" y="294"/>
                  <a:pt x="147" y="300"/>
                  <a:pt x="148" y="304"/>
                </a:cubicBezTo>
                <a:cubicBezTo>
                  <a:pt x="150" y="306"/>
                  <a:pt x="155" y="305"/>
                  <a:pt x="158" y="304"/>
                </a:cubicBezTo>
                <a:cubicBezTo>
                  <a:pt x="160" y="293"/>
                  <a:pt x="169" y="284"/>
                  <a:pt x="175" y="280"/>
                </a:cubicBezTo>
                <a:cubicBezTo>
                  <a:pt x="181" y="301"/>
                  <a:pt x="161" y="306"/>
                  <a:pt x="156" y="322"/>
                </a:cubicBezTo>
                <a:cubicBezTo>
                  <a:pt x="160" y="324"/>
                  <a:pt x="155" y="325"/>
                  <a:pt x="156" y="330"/>
                </a:cubicBezTo>
                <a:cubicBezTo>
                  <a:pt x="159" y="334"/>
                  <a:pt x="163" y="338"/>
                  <a:pt x="167" y="341"/>
                </a:cubicBezTo>
                <a:cubicBezTo>
                  <a:pt x="171" y="348"/>
                  <a:pt x="174" y="356"/>
                  <a:pt x="181" y="358"/>
                </a:cubicBezTo>
                <a:cubicBezTo>
                  <a:pt x="190" y="350"/>
                  <a:pt x="195" y="338"/>
                  <a:pt x="204" y="330"/>
                </a:cubicBezTo>
                <a:cubicBezTo>
                  <a:pt x="200" y="311"/>
                  <a:pt x="176" y="303"/>
                  <a:pt x="183" y="281"/>
                </a:cubicBezTo>
                <a:cubicBezTo>
                  <a:pt x="187" y="286"/>
                  <a:pt x="191" y="289"/>
                  <a:pt x="194" y="294"/>
                </a:cubicBezTo>
                <a:cubicBezTo>
                  <a:pt x="193" y="296"/>
                  <a:pt x="192" y="298"/>
                  <a:pt x="192" y="302"/>
                </a:cubicBezTo>
                <a:cubicBezTo>
                  <a:pt x="197" y="306"/>
                  <a:pt x="205" y="304"/>
                  <a:pt x="209" y="300"/>
                </a:cubicBezTo>
                <a:cubicBezTo>
                  <a:pt x="209" y="297"/>
                  <a:pt x="209" y="295"/>
                  <a:pt x="209" y="292"/>
                </a:cubicBezTo>
                <a:cubicBezTo>
                  <a:pt x="196" y="291"/>
                  <a:pt x="190" y="280"/>
                  <a:pt x="181" y="271"/>
                </a:cubicBezTo>
                <a:cubicBezTo>
                  <a:pt x="181" y="264"/>
                  <a:pt x="182" y="257"/>
                  <a:pt x="182" y="252"/>
                </a:cubicBezTo>
                <a:cubicBezTo>
                  <a:pt x="187" y="257"/>
                  <a:pt x="192" y="262"/>
                  <a:pt x="198" y="265"/>
                </a:cubicBezTo>
                <a:cubicBezTo>
                  <a:pt x="197" y="275"/>
                  <a:pt x="206" y="279"/>
                  <a:pt x="212" y="274"/>
                </a:cubicBezTo>
                <a:cubicBezTo>
                  <a:pt x="212" y="271"/>
                  <a:pt x="212" y="268"/>
                  <a:pt x="212" y="264"/>
                </a:cubicBezTo>
                <a:cubicBezTo>
                  <a:pt x="211" y="263"/>
                  <a:pt x="208" y="264"/>
                  <a:pt x="209" y="261"/>
                </a:cubicBezTo>
                <a:cubicBezTo>
                  <a:pt x="195" y="261"/>
                  <a:pt x="191" y="251"/>
                  <a:pt x="182" y="245"/>
                </a:cubicBezTo>
                <a:cubicBezTo>
                  <a:pt x="182" y="229"/>
                  <a:pt x="182" y="207"/>
                  <a:pt x="182" y="185"/>
                </a:cubicBezTo>
                <a:cubicBezTo>
                  <a:pt x="195" y="199"/>
                  <a:pt x="208" y="213"/>
                  <a:pt x="224" y="229"/>
                </a:cubicBezTo>
                <a:cubicBezTo>
                  <a:pt x="224" y="238"/>
                  <a:pt x="224" y="247"/>
                  <a:pt x="224" y="256"/>
                </a:cubicBezTo>
                <a:cubicBezTo>
                  <a:pt x="216" y="260"/>
                  <a:pt x="222" y="279"/>
                  <a:pt x="232" y="273"/>
                </a:cubicBezTo>
                <a:cubicBezTo>
                  <a:pt x="235" y="261"/>
                  <a:pt x="226" y="245"/>
                  <a:pt x="231" y="236"/>
                </a:cubicBezTo>
                <a:cubicBezTo>
                  <a:pt x="236" y="240"/>
                  <a:pt x="236" y="242"/>
                  <a:pt x="241" y="247"/>
                </a:cubicBezTo>
                <a:cubicBezTo>
                  <a:pt x="241" y="255"/>
                  <a:pt x="243" y="265"/>
                  <a:pt x="242" y="274"/>
                </a:cubicBezTo>
                <a:cubicBezTo>
                  <a:pt x="242" y="275"/>
                  <a:pt x="239" y="276"/>
                  <a:pt x="239" y="277"/>
                </a:cubicBezTo>
                <a:cubicBezTo>
                  <a:pt x="239" y="277"/>
                  <a:pt x="239" y="279"/>
                  <a:pt x="239" y="280"/>
                </a:cubicBezTo>
                <a:cubicBezTo>
                  <a:pt x="239" y="283"/>
                  <a:pt x="242" y="288"/>
                  <a:pt x="245" y="290"/>
                </a:cubicBezTo>
                <a:cubicBezTo>
                  <a:pt x="248" y="290"/>
                  <a:pt x="251" y="285"/>
                  <a:pt x="252" y="283"/>
                </a:cubicBezTo>
                <a:cubicBezTo>
                  <a:pt x="246" y="274"/>
                  <a:pt x="247" y="261"/>
                  <a:pt x="248" y="254"/>
                </a:cubicBezTo>
                <a:cubicBezTo>
                  <a:pt x="267" y="265"/>
                  <a:pt x="257" y="282"/>
                  <a:pt x="264" y="297"/>
                </a:cubicBezTo>
                <a:cubicBezTo>
                  <a:pt x="269" y="296"/>
                  <a:pt x="265" y="300"/>
                  <a:pt x="269" y="303"/>
                </a:cubicBezTo>
                <a:cubicBezTo>
                  <a:pt x="275" y="303"/>
                  <a:pt x="280" y="303"/>
                  <a:pt x="285" y="302"/>
                </a:cubicBezTo>
                <a:cubicBezTo>
                  <a:pt x="293" y="305"/>
                  <a:pt x="300" y="308"/>
                  <a:pt x="308" y="305"/>
                </a:cubicBezTo>
                <a:cubicBezTo>
                  <a:pt x="308" y="293"/>
                  <a:pt x="303" y="280"/>
                  <a:pt x="304" y="268"/>
                </a:cubicBezTo>
                <a:cubicBezTo>
                  <a:pt x="287" y="258"/>
                  <a:pt x="264" y="269"/>
                  <a:pt x="254" y="249"/>
                </a:cubicBezTo>
                <a:cubicBezTo>
                  <a:pt x="260" y="250"/>
                  <a:pt x="266" y="249"/>
                  <a:pt x="271" y="250"/>
                </a:cubicBezTo>
                <a:cubicBezTo>
                  <a:pt x="272" y="252"/>
                  <a:pt x="273" y="255"/>
                  <a:pt x="276" y="257"/>
                </a:cubicBezTo>
                <a:cubicBezTo>
                  <a:pt x="282" y="257"/>
                  <a:pt x="285" y="249"/>
                  <a:pt x="286" y="244"/>
                </a:cubicBezTo>
                <a:cubicBezTo>
                  <a:pt x="284" y="242"/>
                  <a:pt x="282" y="240"/>
                  <a:pt x="280" y="238"/>
                </a:cubicBezTo>
                <a:cubicBezTo>
                  <a:pt x="270" y="247"/>
                  <a:pt x="258" y="243"/>
                  <a:pt x="246" y="243"/>
                </a:cubicBezTo>
                <a:cubicBezTo>
                  <a:pt x="241" y="238"/>
                  <a:pt x="237" y="232"/>
                  <a:pt x="233" y="229"/>
                </a:cubicBezTo>
                <a:cubicBezTo>
                  <a:pt x="240" y="229"/>
                  <a:pt x="247" y="229"/>
                  <a:pt x="254" y="227"/>
                </a:cubicBezTo>
                <a:cubicBezTo>
                  <a:pt x="259" y="235"/>
                  <a:pt x="268" y="231"/>
                  <a:pt x="270" y="223"/>
                </a:cubicBezTo>
                <a:cubicBezTo>
                  <a:pt x="268" y="221"/>
                  <a:pt x="265" y="219"/>
                  <a:pt x="263" y="216"/>
                </a:cubicBezTo>
                <a:cubicBezTo>
                  <a:pt x="261" y="216"/>
                  <a:pt x="260" y="219"/>
                  <a:pt x="259" y="216"/>
                </a:cubicBezTo>
                <a:cubicBezTo>
                  <a:pt x="249" y="227"/>
                  <a:pt x="239" y="222"/>
                  <a:pt x="229" y="224"/>
                </a:cubicBezTo>
                <a:cubicBezTo>
                  <a:pt x="217" y="212"/>
                  <a:pt x="201" y="197"/>
                  <a:pt x="186" y="182"/>
                </a:cubicBezTo>
                <a:cubicBezTo>
                  <a:pt x="204" y="182"/>
                  <a:pt x="224" y="183"/>
                  <a:pt x="246" y="183"/>
                </a:cubicBezTo>
                <a:cubicBezTo>
                  <a:pt x="253" y="189"/>
                  <a:pt x="260" y="196"/>
                  <a:pt x="266" y="202"/>
                </a:cubicBezTo>
                <a:cubicBezTo>
                  <a:pt x="262" y="211"/>
                  <a:pt x="280" y="220"/>
                  <a:pt x="283" y="208"/>
                </a:cubicBezTo>
                <a:cubicBezTo>
                  <a:pt x="277" y="198"/>
                  <a:pt x="259" y="193"/>
                  <a:pt x="256" y="183"/>
                </a:cubicBezTo>
                <a:cubicBezTo>
                  <a:pt x="263" y="183"/>
                  <a:pt x="264" y="183"/>
                  <a:pt x="271" y="183"/>
                </a:cubicBezTo>
                <a:cubicBezTo>
                  <a:pt x="276" y="189"/>
                  <a:pt x="286" y="195"/>
                  <a:pt x="291" y="202"/>
                </a:cubicBezTo>
                <a:cubicBezTo>
                  <a:pt x="291" y="203"/>
                  <a:pt x="290" y="206"/>
                  <a:pt x="291" y="206"/>
                </a:cubicBezTo>
                <a:cubicBezTo>
                  <a:pt x="291" y="206"/>
                  <a:pt x="293" y="208"/>
                  <a:pt x="293" y="208"/>
                </a:cubicBezTo>
                <a:cubicBezTo>
                  <a:pt x="295" y="211"/>
                  <a:pt x="301" y="212"/>
                  <a:pt x="305" y="211"/>
                </a:cubicBezTo>
                <a:cubicBezTo>
                  <a:pt x="307" y="209"/>
                  <a:pt x="306" y="204"/>
                  <a:pt x="305" y="201"/>
                </a:cubicBezTo>
                <a:cubicBezTo>
                  <a:pt x="293" y="199"/>
                  <a:pt x="285" y="189"/>
                  <a:pt x="281" y="183"/>
                </a:cubicBezTo>
                <a:cubicBezTo>
                  <a:pt x="302" y="178"/>
                  <a:pt x="307" y="197"/>
                  <a:pt x="322" y="203"/>
                </a:cubicBezTo>
                <a:cubicBezTo>
                  <a:pt x="325" y="199"/>
                  <a:pt x="326" y="204"/>
                  <a:pt x="330" y="203"/>
                </a:cubicBezTo>
                <a:cubicBezTo>
                  <a:pt x="335" y="200"/>
                  <a:pt x="338" y="196"/>
                  <a:pt x="341" y="191"/>
                </a:cubicBezTo>
                <a:cubicBezTo>
                  <a:pt x="349" y="188"/>
                  <a:pt x="356" y="185"/>
                  <a:pt x="359" y="177"/>
                </a:cubicBezTo>
                <a:cubicBezTo>
                  <a:pt x="351" y="168"/>
                  <a:pt x="338" y="164"/>
                  <a:pt x="330" y="155"/>
                </a:cubicBezTo>
                <a:close/>
                <a:moveTo>
                  <a:pt x="270" y="74"/>
                </a:moveTo>
                <a:cubicBezTo>
                  <a:pt x="271" y="69"/>
                  <a:pt x="272" y="65"/>
                  <a:pt x="273" y="61"/>
                </a:cubicBezTo>
                <a:cubicBezTo>
                  <a:pt x="282" y="59"/>
                  <a:pt x="291" y="59"/>
                  <a:pt x="301" y="56"/>
                </a:cubicBezTo>
                <a:cubicBezTo>
                  <a:pt x="297" y="60"/>
                  <a:pt x="301" y="83"/>
                  <a:pt x="296" y="88"/>
                </a:cubicBezTo>
                <a:cubicBezTo>
                  <a:pt x="291" y="94"/>
                  <a:pt x="281" y="92"/>
                  <a:pt x="273" y="93"/>
                </a:cubicBezTo>
                <a:cubicBezTo>
                  <a:pt x="271" y="86"/>
                  <a:pt x="300" y="84"/>
                  <a:pt x="288" y="73"/>
                </a:cubicBezTo>
                <a:cubicBezTo>
                  <a:pt x="281" y="66"/>
                  <a:pt x="273" y="78"/>
                  <a:pt x="270" y="87"/>
                </a:cubicBezTo>
                <a:cubicBezTo>
                  <a:pt x="267" y="84"/>
                  <a:pt x="269" y="79"/>
                  <a:pt x="270" y="74"/>
                </a:cubicBezTo>
                <a:close/>
                <a:moveTo>
                  <a:pt x="73" y="71"/>
                </a:moveTo>
                <a:cubicBezTo>
                  <a:pt x="67" y="78"/>
                  <a:pt x="79" y="86"/>
                  <a:pt x="87" y="89"/>
                </a:cubicBezTo>
                <a:cubicBezTo>
                  <a:pt x="85" y="92"/>
                  <a:pt x="79" y="90"/>
                  <a:pt x="75" y="89"/>
                </a:cubicBezTo>
                <a:cubicBezTo>
                  <a:pt x="70" y="88"/>
                  <a:pt x="65" y="87"/>
                  <a:pt x="61" y="85"/>
                </a:cubicBezTo>
                <a:cubicBezTo>
                  <a:pt x="60" y="76"/>
                  <a:pt x="60" y="67"/>
                  <a:pt x="57" y="58"/>
                </a:cubicBezTo>
                <a:cubicBezTo>
                  <a:pt x="61" y="62"/>
                  <a:pt x="84" y="58"/>
                  <a:pt x="89" y="62"/>
                </a:cubicBezTo>
                <a:cubicBezTo>
                  <a:pt x="95" y="68"/>
                  <a:pt x="92" y="78"/>
                  <a:pt x="94" y="85"/>
                </a:cubicBezTo>
                <a:cubicBezTo>
                  <a:pt x="87" y="88"/>
                  <a:pt x="84" y="59"/>
                  <a:pt x="73" y="71"/>
                </a:cubicBezTo>
                <a:close/>
                <a:moveTo>
                  <a:pt x="28" y="178"/>
                </a:moveTo>
                <a:cubicBezTo>
                  <a:pt x="28" y="187"/>
                  <a:pt x="43" y="184"/>
                  <a:pt x="51" y="181"/>
                </a:cubicBezTo>
                <a:cubicBezTo>
                  <a:pt x="51" y="184"/>
                  <a:pt x="46" y="187"/>
                  <a:pt x="42" y="190"/>
                </a:cubicBezTo>
                <a:cubicBezTo>
                  <a:pt x="38" y="192"/>
                  <a:pt x="34" y="195"/>
                  <a:pt x="30" y="196"/>
                </a:cubicBezTo>
                <a:cubicBezTo>
                  <a:pt x="22" y="191"/>
                  <a:pt x="16" y="185"/>
                  <a:pt x="7" y="181"/>
                </a:cubicBezTo>
                <a:cubicBezTo>
                  <a:pt x="13" y="180"/>
                  <a:pt x="26" y="161"/>
                  <a:pt x="33" y="161"/>
                </a:cubicBezTo>
                <a:cubicBezTo>
                  <a:pt x="41" y="160"/>
                  <a:pt x="46" y="169"/>
                  <a:pt x="53" y="174"/>
                </a:cubicBezTo>
                <a:cubicBezTo>
                  <a:pt x="49" y="180"/>
                  <a:pt x="27" y="161"/>
                  <a:pt x="28" y="178"/>
                </a:cubicBezTo>
                <a:close/>
                <a:moveTo>
                  <a:pt x="90" y="284"/>
                </a:moveTo>
                <a:cubicBezTo>
                  <a:pt x="89" y="288"/>
                  <a:pt x="88" y="293"/>
                  <a:pt x="86" y="297"/>
                </a:cubicBezTo>
                <a:cubicBezTo>
                  <a:pt x="77" y="299"/>
                  <a:pt x="68" y="299"/>
                  <a:pt x="59" y="302"/>
                </a:cubicBezTo>
                <a:cubicBezTo>
                  <a:pt x="62" y="298"/>
                  <a:pt x="59" y="275"/>
                  <a:pt x="63" y="270"/>
                </a:cubicBezTo>
                <a:cubicBezTo>
                  <a:pt x="68" y="264"/>
                  <a:pt x="78" y="266"/>
                  <a:pt x="86" y="265"/>
                </a:cubicBezTo>
                <a:cubicBezTo>
                  <a:pt x="88" y="272"/>
                  <a:pt x="60" y="274"/>
                  <a:pt x="71" y="285"/>
                </a:cubicBezTo>
                <a:cubicBezTo>
                  <a:pt x="78" y="292"/>
                  <a:pt x="86" y="280"/>
                  <a:pt x="90" y="271"/>
                </a:cubicBezTo>
                <a:cubicBezTo>
                  <a:pt x="93" y="274"/>
                  <a:pt x="91" y="279"/>
                  <a:pt x="90" y="284"/>
                </a:cubicBezTo>
                <a:close/>
                <a:moveTo>
                  <a:pt x="286" y="287"/>
                </a:moveTo>
                <a:cubicBezTo>
                  <a:pt x="292" y="280"/>
                  <a:pt x="281" y="272"/>
                  <a:pt x="272" y="269"/>
                </a:cubicBezTo>
                <a:cubicBezTo>
                  <a:pt x="274" y="266"/>
                  <a:pt x="280" y="268"/>
                  <a:pt x="285" y="269"/>
                </a:cubicBezTo>
                <a:cubicBezTo>
                  <a:pt x="289" y="270"/>
                  <a:pt x="294" y="271"/>
                  <a:pt x="298" y="273"/>
                </a:cubicBezTo>
                <a:cubicBezTo>
                  <a:pt x="300" y="282"/>
                  <a:pt x="299" y="291"/>
                  <a:pt x="303" y="300"/>
                </a:cubicBezTo>
                <a:cubicBezTo>
                  <a:pt x="299" y="296"/>
                  <a:pt x="276" y="300"/>
                  <a:pt x="271" y="296"/>
                </a:cubicBezTo>
                <a:cubicBezTo>
                  <a:pt x="265" y="290"/>
                  <a:pt x="267" y="280"/>
                  <a:pt x="266" y="273"/>
                </a:cubicBezTo>
                <a:cubicBezTo>
                  <a:pt x="273" y="270"/>
                  <a:pt x="275" y="299"/>
                  <a:pt x="286" y="287"/>
                </a:cubicBezTo>
                <a:close/>
                <a:moveTo>
                  <a:pt x="178" y="50"/>
                </a:moveTo>
                <a:cubicBezTo>
                  <a:pt x="174" y="50"/>
                  <a:pt x="172" y="45"/>
                  <a:pt x="169" y="41"/>
                </a:cubicBezTo>
                <a:cubicBezTo>
                  <a:pt x="167" y="37"/>
                  <a:pt x="164" y="33"/>
                  <a:pt x="162" y="29"/>
                </a:cubicBezTo>
                <a:cubicBezTo>
                  <a:pt x="167" y="22"/>
                  <a:pt x="174" y="15"/>
                  <a:pt x="178" y="6"/>
                </a:cubicBezTo>
                <a:cubicBezTo>
                  <a:pt x="179" y="12"/>
                  <a:pt x="197" y="26"/>
                  <a:pt x="198" y="32"/>
                </a:cubicBezTo>
                <a:cubicBezTo>
                  <a:pt x="198" y="40"/>
                  <a:pt x="190" y="45"/>
                  <a:pt x="185" y="52"/>
                </a:cubicBezTo>
                <a:cubicBezTo>
                  <a:pt x="179" y="49"/>
                  <a:pt x="197" y="27"/>
                  <a:pt x="181" y="27"/>
                </a:cubicBezTo>
                <a:cubicBezTo>
                  <a:pt x="172" y="28"/>
                  <a:pt x="174" y="42"/>
                  <a:pt x="178" y="50"/>
                </a:cubicBezTo>
                <a:close/>
                <a:moveTo>
                  <a:pt x="181" y="308"/>
                </a:moveTo>
                <a:cubicBezTo>
                  <a:pt x="185" y="308"/>
                  <a:pt x="188" y="313"/>
                  <a:pt x="190" y="317"/>
                </a:cubicBezTo>
                <a:cubicBezTo>
                  <a:pt x="193" y="321"/>
                  <a:pt x="195" y="325"/>
                  <a:pt x="197" y="329"/>
                </a:cubicBezTo>
                <a:cubicBezTo>
                  <a:pt x="192" y="336"/>
                  <a:pt x="185" y="343"/>
                  <a:pt x="181" y="352"/>
                </a:cubicBezTo>
                <a:cubicBezTo>
                  <a:pt x="181" y="346"/>
                  <a:pt x="162" y="332"/>
                  <a:pt x="161" y="326"/>
                </a:cubicBezTo>
                <a:cubicBezTo>
                  <a:pt x="161" y="318"/>
                  <a:pt x="170" y="313"/>
                  <a:pt x="174" y="306"/>
                </a:cubicBezTo>
                <a:cubicBezTo>
                  <a:pt x="181" y="309"/>
                  <a:pt x="162" y="331"/>
                  <a:pt x="178" y="331"/>
                </a:cubicBezTo>
                <a:cubicBezTo>
                  <a:pt x="188" y="330"/>
                  <a:pt x="185" y="316"/>
                  <a:pt x="181" y="308"/>
                </a:cubicBezTo>
                <a:close/>
                <a:moveTo>
                  <a:pt x="326" y="197"/>
                </a:moveTo>
                <a:cubicBezTo>
                  <a:pt x="319" y="198"/>
                  <a:pt x="313" y="189"/>
                  <a:pt x="307" y="184"/>
                </a:cubicBezTo>
                <a:cubicBezTo>
                  <a:pt x="310" y="178"/>
                  <a:pt x="332" y="197"/>
                  <a:pt x="331" y="180"/>
                </a:cubicBezTo>
                <a:cubicBezTo>
                  <a:pt x="331" y="171"/>
                  <a:pt x="317" y="174"/>
                  <a:pt x="309" y="177"/>
                </a:cubicBezTo>
                <a:cubicBezTo>
                  <a:pt x="308" y="174"/>
                  <a:pt x="314" y="171"/>
                  <a:pt x="318" y="168"/>
                </a:cubicBezTo>
                <a:cubicBezTo>
                  <a:pt x="321" y="166"/>
                  <a:pt x="326" y="163"/>
                  <a:pt x="329" y="162"/>
                </a:cubicBezTo>
                <a:cubicBezTo>
                  <a:pt x="337" y="167"/>
                  <a:pt x="343" y="173"/>
                  <a:pt x="352" y="177"/>
                </a:cubicBezTo>
                <a:cubicBezTo>
                  <a:pt x="347" y="178"/>
                  <a:pt x="333" y="197"/>
                  <a:pt x="326" y="197"/>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38"/>
          <p:cNvSpPr>
            <a:spLocks noEditPoints="1"/>
          </p:cNvSpPr>
          <p:nvPr/>
        </p:nvSpPr>
        <p:spPr bwMode="auto">
          <a:xfrm>
            <a:off x="5962573" y="736003"/>
            <a:ext cx="1323174" cy="1320054"/>
          </a:xfrm>
          <a:custGeom>
            <a:avLst/>
            <a:gdLst>
              <a:gd name="T0" fmla="*/ 301 w 359"/>
              <a:gd name="T1" fmla="*/ 150 h 358"/>
              <a:gd name="T2" fmla="*/ 275 w 359"/>
              <a:gd name="T3" fmla="*/ 147 h 358"/>
              <a:gd name="T4" fmla="*/ 230 w 359"/>
              <a:gd name="T5" fmla="*/ 135 h 358"/>
              <a:gd name="T6" fmla="*/ 275 w 359"/>
              <a:gd name="T7" fmla="*/ 117 h 358"/>
              <a:gd name="T8" fmla="*/ 254 w 359"/>
              <a:gd name="T9" fmla="*/ 111 h 358"/>
              <a:gd name="T10" fmla="*/ 269 w 359"/>
              <a:gd name="T11" fmla="*/ 55 h 358"/>
              <a:gd name="T12" fmla="*/ 239 w 359"/>
              <a:gd name="T13" fmla="*/ 78 h 358"/>
              <a:gd name="T14" fmla="*/ 217 w 359"/>
              <a:gd name="T15" fmla="*/ 96 h 358"/>
              <a:gd name="T16" fmla="*/ 203 w 359"/>
              <a:gd name="T17" fmla="*/ 93 h 358"/>
              <a:gd name="T18" fmla="*/ 207 w 359"/>
              <a:gd name="T19" fmla="*/ 68 h 358"/>
              <a:gd name="T20" fmla="*/ 204 w 359"/>
              <a:gd name="T21" fmla="*/ 36 h 358"/>
              <a:gd name="T22" fmla="*/ 176 w 359"/>
              <a:gd name="T23" fmla="*/ 77 h 358"/>
              <a:gd name="T24" fmla="*/ 178 w 359"/>
              <a:gd name="T25" fmla="*/ 87 h 358"/>
              <a:gd name="T26" fmla="*/ 150 w 359"/>
              <a:gd name="T27" fmla="*/ 97 h 358"/>
              <a:gd name="T28" fmla="*/ 127 w 359"/>
              <a:gd name="T29" fmla="*/ 85 h 358"/>
              <a:gd name="T30" fmla="*/ 120 w 359"/>
              <a:gd name="T31" fmla="*/ 78 h 358"/>
              <a:gd name="T32" fmla="*/ 90 w 359"/>
              <a:gd name="T33" fmla="*/ 55 h 358"/>
              <a:gd name="T34" fmla="*/ 88 w 359"/>
              <a:gd name="T35" fmla="*/ 108 h 358"/>
              <a:gd name="T36" fmla="*/ 126 w 359"/>
              <a:gd name="T37" fmla="*/ 129 h 358"/>
              <a:gd name="T38" fmla="*/ 131 w 359"/>
              <a:gd name="T39" fmla="*/ 134 h 358"/>
              <a:gd name="T40" fmla="*/ 103 w 359"/>
              <a:gd name="T41" fmla="*/ 175 h 358"/>
              <a:gd name="T42" fmla="*/ 55 w 359"/>
              <a:gd name="T43" fmla="*/ 147 h 358"/>
              <a:gd name="T44" fmla="*/ 18 w 359"/>
              <a:gd name="T45" fmla="*/ 167 h 358"/>
              <a:gd name="T46" fmla="*/ 57 w 359"/>
              <a:gd name="T47" fmla="*/ 192 h 358"/>
              <a:gd name="T48" fmla="*/ 93 w 359"/>
              <a:gd name="T49" fmla="*/ 197 h 358"/>
              <a:gd name="T50" fmla="*/ 174 w 359"/>
              <a:gd name="T51" fmla="*/ 181 h 358"/>
              <a:gd name="T52" fmla="*/ 112 w 359"/>
              <a:gd name="T53" fmla="*/ 240 h 358"/>
              <a:gd name="T54" fmla="*/ 76 w 359"/>
              <a:gd name="T55" fmla="*/ 252 h 358"/>
              <a:gd name="T56" fmla="*/ 54 w 359"/>
              <a:gd name="T57" fmla="*/ 307 h 358"/>
              <a:gd name="T58" fmla="*/ 115 w 359"/>
              <a:gd name="T59" fmla="*/ 285 h 358"/>
              <a:gd name="T60" fmla="*/ 135 w 359"/>
              <a:gd name="T61" fmla="*/ 269 h 358"/>
              <a:gd name="T62" fmla="*/ 175 w 359"/>
              <a:gd name="T63" fmla="*/ 245 h 358"/>
              <a:gd name="T64" fmla="*/ 157 w 359"/>
              <a:gd name="T65" fmla="*/ 290 h 358"/>
              <a:gd name="T66" fmla="*/ 175 w 359"/>
              <a:gd name="T67" fmla="*/ 280 h 358"/>
              <a:gd name="T68" fmla="*/ 204 w 359"/>
              <a:gd name="T69" fmla="*/ 330 h 358"/>
              <a:gd name="T70" fmla="*/ 209 w 359"/>
              <a:gd name="T71" fmla="*/ 292 h 358"/>
              <a:gd name="T72" fmla="*/ 212 w 359"/>
              <a:gd name="T73" fmla="*/ 264 h 358"/>
              <a:gd name="T74" fmla="*/ 224 w 359"/>
              <a:gd name="T75" fmla="*/ 256 h 358"/>
              <a:gd name="T76" fmla="*/ 239 w 359"/>
              <a:gd name="T77" fmla="*/ 277 h 358"/>
              <a:gd name="T78" fmla="*/ 264 w 359"/>
              <a:gd name="T79" fmla="*/ 297 h 358"/>
              <a:gd name="T80" fmla="*/ 254 w 359"/>
              <a:gd name="T81" fmla="*/ 249 h 358"/>
              <a:gd name="T82" fmla="*/ 246 w 359"/>
              <a:gd name="T83" fmla="*/ 243 h 358"/>
              <a:gd name="T84" fmla="*/ 259 w 359"/>
              <a:gd name="T85" fmla="*/ 216 h 358"/>
              <a:gd name="T86" fmla="*/ 283 w 359"/>
              <a:gd name="T87" fmla="*/ 208 h 358"/>
              <a:gd name="T88" fmla="*/ 293 w 359"/>
              <a:gd name="T89" fmla="*/ 208 h 358"/>
              <a:gd name="T90" fmla="*/ 330 w 359"/>
              <a:gd name="T91" fmla="*/ 203 h 358"/>
              <a:gd name="T92" fmla="*/ 273 w 359"/>
              <a:gd name="T93" fmla="*/ 61 h 358"/>
              <a:gd name="T94" fmla="*/ 270 w 359"/>
              <a:gd name="T95" fmla="*/ 87 h 358"/>
              <a:gd name="T96" fmla="*/ 61 w 359"/>
              <a:gd name="T97" fmla="*/ 85 h 358"/>
              <a:gd name="T98" fmla="*/ 28 w 359"/>
              <a:gd name="T99" fmla="*/ 178 h 358"/>
              <a:gd name="T100" fmla="*/ 33 w 359"/>
              <a:gd name="T101" fmla="*/ 161 h 358"/>
              <a:gd name="T102" fmla="*/ 59 w 359"/>
              <a:gd name="T103" fmla="*/ 302 h 358"/>
              <a:gd name="T104" fmla="*/ 90 w 359"/>
              <a:gd name="T105" fmla="*/ 284 h 358"/>
              <a:gd name="T106" fmla="*/ 303 w 359"/>
              <a:gd name="T107" fmla="*/ 300 h 358"/>
              <a:gd name="T108" fmla="*/ 169 w 359"/>
              <a:gd name="T109" fmla="*/ 41 h 358"/>
              <a:gd name="T110" fmla="*/ 181 w 359"/>
              <a:gd name="T111" fmla="*/ 27 h 358"/>
              <a:gd name="T112" fmla="*/ 181 w 359"/>
              <a:gd name="T113" fmla="*/ 352 h 358"/>
              <a:gd name="T114" fmla="*/ 326 w 359"/>
              <a:gd name="T115" fmla="*/ 197 h 358"/>
              <a:gd name="T116" fmla="*/ 329 w 359"/>
              <a:gd name="T117" fmla="*/ 16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9" h="358">
                <a:moveTo>
                  <a:pt x="330" y="155"/>
                </a:moveTo>
                <a:cubicBezTo>
                  <a:pt x="312" y="159"/>
                  <a:pt x="303" y="183"/>
                  <a:pt x="282" y="175"/>
                </a:cubicBezTo>
                <a:cubicBezTo>
                  <a:pt x="287" y="172"/>
                  <a:pt x="290" y="168"/>
                  <a:pt x="295" y="164"/>
                </a:cubicBezTo>
                <a:cubicBezTo>
                  <a:pt x="297" y="165"/>
                  <a:pt x="299" y="167"/>
                  <a:pt x="303" y="166"/>
                </a:cubicBezTo>
                <a:cubicBezTo>
                  <a:pt x="307" y="162"/>
                  <a:pt x="304" y="154"/>
                  <a:pt x="301" y="150"/>
                </a:cubicBezTo>
                <a:cubicBezTo>
                  <a:pt x="298" y="150"/>
                  <a:pt x="295" y="150"/>
                  <a:pt x="293" y="150"/>
                </a:cubicBezTo>
                <a:cubicBezTo>
                  <a:pt x="291" y="163"/>
                  <a:pt x="281" y="169"/>
                  <a:pt x="272" y="177"/>
                </a:cubicBezTo>
                <a:cubicBezTo>
                  <a:pt x="265" y="178"/>
                  <a:pt x="257" y="176"/>
                  <a:pt x="253" y="176"/>
                </a:cubicBezTo>
                <a:cubicBezTo>
                  <a:pt x="258" y="171"/>
                  <a:pt x="263" y="167"/>
                  <a:pt x="266" y="161"/>
                </a:cubicBezTo>
                <a:cubicBezTo>
                  <a:pt x="275" y="162"/>
                  <a:pt x="279" y="153"/>
                  <a:pt x="275" y="147"/>
                </a:cubicBezTo>
                <a:cubicBezTo>
                  <a:pt x="272" y="147"/>
                  <a:pt x="268" y="147"/>
                  <a:pt x="265" y="147"/>
                </a:cubicBezTo>
                <a:cubicBezTo>
                  <a:pt x="264" y="148"/>
                  <a:pt x="265" y="150"/>
                  <a:pt x="262" y="150"/>
                </a:cubicBezTo>
                <a:cubicBezTo>
                  <a:pt x="262" y="164"/>
                  <a:pt x="251" y="167"/>
                  <a:pt x="246" y="176"/>
                </a:cubicBezTo>
                <a:cubicBezTo>
                  <a:pt x="230" y="176"/>
                  <a:pt x="207" y="177"/>
                  <a:pt x="186" y="177"/>
                </a:cubicBezTo>
                <a:cubicBezTo>
                  <a:pt x="199" y="164"/>
                  <a:pt x="214" y="151"/>
                  <a:pt x="230" y="135"/>
                </a:cubicBezTo>
                <a:cubicBezTo>
                  <a:pt x="239" y="134"/>
                  <a:pt x="248" y="134"/>
                  <a:pt x="257" y="134"/>
                </a:cubicBezTo>
                <a:cubicBezTo>
                  <a:pt x="260" y="143"/>
                  <a:pt x="280" y="137"/>
                  <a:pt x="273" y="127"/>
                </a:cubicBezTo>
                <a:cubicBezTo>
                  <a:pt x="262" y="124"/>
                  <a:pt x="246" y="133"/>
                  <a:pt x="237" y="128"/>
                </a:cubicBezTo>
                <a:cubicBezTo>
                  <a:pt x="241" y="123"/>
                  <a:pt x="242" y="122"/>
                  <a:pt x="247" y="118"/>
                </a:cubicBezTo>
                <a:cubicBezTo>
                  <a:pt x="255" y="118"/>
                  <a:pt x="266" y="115"/>
                  <a:pt x="275" y="117"/>
                </a:cubicBezTo>
                <a:cubicBezTo>
                  <a:pt x="275" y="117"/>
                  <a:pt x="277" y="119"/>
                  <a:pt x="277" y="120"/>
                </a:cubicBezTo>
                <a:cubicBezTo>
                  <a:pt x="277" y="120"/>
                  <a:pt x="280" y="120"/>
                  <a:pt x="280" y="120"/>
                </a:cubicBezTo>
                <a:cubicBezTo>
                  <a:pt x="284" y="120"/>
                  <a:pt x="289" y="117"/>
                  <a:pt x="291" y="113"/>
                </a:cubicBezTo>
                <a:cubicBezTo>
                  <a:pt x="291" y="110"/>
                  <a:pt x="286" y="107"/>
                  <a:pt x="284" y="106"/>
                </a:cubicBezTo>
                <a:cubicBezTo>
                  <a:pt x="274" y="113"/>
                  <a:pt x="261" y="112"/>
                  <a:pt x="254" y="111"/>
                </a:cubicBezTo>
                <a:cubicBezTo>
                  <a:pt x="265" y="92"/>
                  <a:pt x="283" y="102"/>
                  <a:pt x="298" y="95"/>
                </a:cubicBezTo>
                <a:cubicBezTo>
                  <a:pt x="297" y="90"/>
                  <a:pt x="301" y="93"/>
                  <a:pt x="303" y="90"/>
                </a:cubicBezTo>
                <a:cubicBezTo>
                  <a:pt x="304" y="84"/>
                  <a:pt x="304" y="79"/>
                  <a:pt x="303" y="73"/>
                </a:cubicBezTo>
                <a:cubicBezTo>
                  <a:pt x="305" y="66"/>
                  <a:pt x="309" y="58"/>
                  <a:pt x="305" y="51"/>
                </a:cubicBezTo>
                <a:cubicBezTo>
                  <a:pt x="293" y="50"/>
                  <a:pt x="281" y="56"/>
                  <a:pt x="269" y="55"/>
                </a:cubicBezTo>
                <a:cubicBezTo>
                  <a:pt x="259" y="71"/>
                  <a:pt x="270" y="94"/>
                  <a:pt x="249" y="104"/>
                </a:cubicBezTo>
                <a:cubicBezTo>
                  <a:pt x="250" y="99"/>
                  <a:pt x="250" y="93"/>
                  <a:pt x="251" y="87"/>
                </a:cubicBezTo>
                <a:cubicBezTo>
                  <a:pt x="253" y="86"/>
                  <a:pt x="255" y="86"/>
                  <a:pt x="258" y="83"/>
                </a:cubicBezTo>
                <a:cubicBezTo>
                  <a:pt x="258" y="77"/>
                  <a:pt x="250" y="73"/>
                  <a:pt x="244" y="73"/>
                </a:cubicBezTo>
                <a:cubicBezTo>
                  <a:pt x="243" y="75"/>
                  <a:pt x="241" y="76"/>
                  <a:pt x="239" y="78"/>
                </a:cubicBezTo>
                <a:cubicBezTo>
                  <a:pt x="247" y="89"/>
                  <a:pt x="244" y="100"/>
                  <a:pt x="244" y="113"/>
                </a:cubicBezTo>
                <a:cubicBezTo>
                  <a:pt x="239" y="118"/>
                  <a:pt x="233" y="122"/>
                  <a:pt x="230" y="125"/>
                </a:cubicBezTo>
                <a:cubicBezTo>
                  <a:pt x="229" y="118"/>
                  <a:pt x="230" y="112"/>
                  <a:pt x="228" y="105"/>
                </a:cubicBezTo>
                <a:cubicBezTo>
                  <a:pt x="235" y="99"/>
                  <a:pt x="232" y="90"/>
                  <a:pt x="224" y="89"/>
                </a:cubicBezTo>
                <a:cubicBezTo>
                  <a:pt x="222" y="91"/>
                  <a:pt x="219" y="93"/>
                  <a:pt x="217" y="96"/>
                </a:cubicBezTo>
                <a:cubicBezTo>
                  <a:pt x="217" y="97"/>
                  <a:pt x="220" y="99"/>
                  <a:pt x="217" y="100"/>
                </a:cubicBezTo>
                <a:cubicBezTo>
                  <a:pt x="227" y="110"/>
                  <a:pt x="222" y="120"/>
                  <a:pt x="225" y="130"/>
                </a:cubicBezTo>
                <a:cubicBezTo>
                  <a:pt x="213" y="142"/>
                  <a:pt x="198" y="158"/>
                  <a:pt x="182" y="173"/>
                </a:cubicBezTo>
                <a:cubicBezTo>
                  <a:pt x="183" y="154"/>
                  <a:pt x="184" y="135"/>
                  <a:pt x="184" y="113"/>
                </a:cubicBezTo>
                <a:cubicBezTo>
                  <a:pt x="190" y="106"/>
                  <a:pt x="196" y="99"/>
                  <a:pt x="203" y="93"/>
                </a:cubicBezTo>
                <a:cubicBezTo>
                  <a:pt x="211" y="97"/>
                  <a:pt x="221" y="78"/>
                  <a:pt x="209" y="76"/>
                </a:cubicBezTo>
                <a:cubicBezTo>
                  <a:pt x="199" y="82"/>
                  <a:pt x="194" y="99"/>
                  <a:pt x="184" y="103"/>
                </a:cubicBezTo>
                <a:cubicBezTo>
                  <a:pt x="184" y="96"/>
                  <a:pt x="184" y="95"/>
                  <a:pt x="184" y="88"/>
                </a:cubicBezTo>
                <a:cubicBezTo>
                  <a:pt x="190" y="82"/>
                  <a:pt x="196" y="73"/>
                  <a:pt x="203" y="68"/>
                </a:cubicBezTo>
                <a:cubicBezTo>
                  <a:pt x="203" y="68"/>
                  <a:pt x="206" y="68"/>
                  <a:pt x="207" y="68"/>
                </a:cubicBezTo>
                <a:cubicBezTo>
                  <a:pt x="207" y="68"/>
                  <a:pt x="209" y="66"/>
                  <a:pt x="209" y="66"/>
                </a:cubicBezTo>
                <a:cubicBezTo>
                  <a:pt x="211" y="64"/>
                  <a:pt x="213" y="58"/>
                  <a:pt x="212" y="54"/>
                </a:cubicBezTo>
                <a:cubicBezTo>
                  <a:pt x="210" y="52"/>
                  <a:pt x="204" y="53"/>
                  <a:pt x="202" y="54"/>
                </a:cubicBezTo>
                <a:cubicBezTo>
                  <a:pt x="200" y="65"/>
                  <a:pt x="190" y="74"/>
                  <a:pt x="184" y="78"/>
                </a:cubicBezTo>
                <a:cubicBezTo>
                  <a:pt x="179" y="57"/>
                  <a:pt x="198" y="52"/>
                  <a:pt x="204" y="36"/>
                </a:cubicBezTo>
                <a:cubicBezTo>
                  <a:pt x="200" y="34"/>
                  <a:pt x="205" y="33"/>
                  <a:pt x="204" y="28"/>
                </a:cubicBezTo>
                <a:cubicBezTo>
                  <a:pt x="200" y="24"/>
                  <a:pt x="197" y="20"/>
                  <a:pt x="192" y="17"/>
                </a:cubicBezTo>
                <a:cubicBezTo>
                  <a:pt x="189" y="10"/>
                  <a:pt x="186" y="2"/>
                  <a:pt x="178" y="0"/>
                </a:cubicBezTo>
                <a:cubicBezTo>
                  <a:pt x="169" y="8"/>
                  <a:pt x="164" y="20"/>
                  <a:pt x="155" y="28"/>
                </a:cubicBezTo>
                <a:cubicBezTo>
                  <a:pt x="159" y="47"/>
                  <a:pt x="184" y="55"/>
                  <a:pt x="176" y="77"/>
                </a:cubicBezTo>
                <a:cubicBezTo>
                  <a:pt x="173" y="72"/>
                  <a:pt x="168" y="69"/>
                  <a:pt x="165" y="64"/>
                </a:cubicBezTo>
                <a:cubicBezTo>
                  <a:pt x="166" y="62"/>
                  <a:pt x="168" y="60"/>
                  <a:pt x="167" y="56"/>
                </a:cubicBezTo>
                <a:cubicBezTo>
                  <a:pt x="162" y="52"/>
                  <a:pt x="155" y="54"/>
                  <a:pt x="150" y="58"/>
                </a:cubicBezTo>
                <a:cubicBezTo>
                  <a:pt x="150" y="61"/>
                  <a:pt x="150" y="63"/>
                  <a:pt x="150" y="66"/>
                </a:cubicBezTo>
                <a:cubicBezTo>
                  <a:pt x="164" y="67"/>
                  <a:pt x="170" y="78"/>
                  <a:pt x="178" y="87"/>
                </a:cubicBezTo>
                <a:cubicBezTo>
                  <a:pt x="178" y="94"/>
                  <a:pt x="177" y="101"/>
                  <a:pt x="177" y="106"/>
                </a:cubicBezTo>
                <a:cubicBezTo>
                  <a:pt x="172" y="101"/>
                  <a:pt x="168" y="96"/>
                  <a:pt x="161" y="93"/>
                </a:cubicBezTo>
                <a:cubicBezTo>
                  <a:pt x="163" y="83"/>
                  <a:pt x="154" y="79"/>
                  <a:pt x="147" y="84"/>
                </a:cubicBezTo>
                <a:cubicBezTo>
                  <a:pt x="147" y="87"/>
                  <a:pt x="147" y="90"/>
                  <a:pt x="147" y="94"/>
                </a:cubicBezTo>
                <a:cubicBezTo>
                  <a:pt x="148" y="95"/>
                  <a:pt x="151" y="94"/>
                  <a:pt x="150" y="97"/>
                </a:cubicBezTo>
                <a:cubicBezTo>
                  <a:pt x="165" y="97"/>
                  <a:pt x="168" y="107"/>
                  <a:pt x="177" y="113"/>
                </a:cubicBezTo>
                <a:cubicBezTo>
                  <a:pt x="177" y="129"/>
                  <a:pt x="178" y="151"/>
                  <a:pt x="177" y="173"/>
                </a:cubicBezTo>
                <a:cubicBezTo>
                  <a:pt x="165" y="159"/>
                  <a:pt x="152" y="145"/>
                  <a:pt x="136" y="129"/>
                </a:cubicBezTo>
                <a:cubicBezTo>
                  <a:pt x="135" y="120"/>
                  <a:pt x="135" y="111"/>
                  <a:pt x="135" y="102"/>
                </a:cubicBezTo>
                <a:cubicBezTo>
                  <a:pt x="144" y="98"/>
                  <a:pt x="138" y="79"/>
                  <a:pt x="127" y="85"/>
                </a:cubicBezTo>
                <a:cubicBezTo>
                  <a:pt x="125" y="97"/>
                  <a:pt x="134" y="113"/>
                  <a:pt x="129" y="122"/>
                </a:cubicBezTo>
                <a:cubicBezTo>
                  <a:pt x="124" y="118"/>
                  <a:pt x="123" y="116"/>
                  <a:pt x="118" y="111"/>
                </a:cubicBezTo>
                <a:cubicBezTo>
                  <a:pt x="119" y="103"/>
                  <a:pt x="116" y="93"/>
                  <a:pt x="118" y="84"/>
                </a:cubicBezTo>
                <a:cubicBezTo>
                  <a:pt x="118" y="83"/>
                  <a:pt x="120" y="82"/>
                  <a:pt x="120" y="81"/>
                </a:cubicBezTo>
                <a:cubicBezTo>
                  <a:pt x="120" y="81"/>
                  <a:pt x="120" y="79"/>
                  <a:pt x="120" y="78"/>
                </a:cubicBezTo>
                <a:cubicBezTo>
                  <a:pt x="121" y="75"/>
                  <a:pt x="118" y="70"/>
                  <a:pt x="114" y="68"/>
                </a:cubicBezTo>
                <a:cubicBezTo>
                  <a:pt x="111" y="68"/>
                  <a:pt x="108" y="73"/>
                  <a:pt x="107" y="75"/>
                </a:cubicBezTo>
                <a:cubicBezTo>
                  <a:pt x="114" y="84"/>
                  <a:pt x="113" y="97"/>
                  <a:pt x="111" y="104"/>
                </a:cubicBezTo>
                <a:cubicBezTo>
                  <a:pt x="93" y="93"/>
                  <a:pt x="103" y="76"/>
                  <a:pt x="96" y="61"/>
                </a:cubicBezTo>
                <a:cubicBezTo>
                  <a:pt x="91" y="62"/>
                  <a:pt x="94" y="58"/>
                  <a:pt x="90" y="55"/>
                </a:cubicBezTo>
                <a:cubicBezTo>
                  <a:pt x="85" y="55"/>
                  <a:pt x="79" y="55"/>
                  <a:pt x="74" y="56"/>
                </a:cubicBezTo>
                <a:cubicBezTo>
                  <a:pt x="67" y="53"/>
                  <a:pt x="59" y="50"/>
                  <a:pt x="52" y="53"/>
                </a:cubicBezTo>
                <a:cubicBezTo>
                  <a:pt x="51" y="65"/>
                  <a:pt x="57" y="78"/>
                  <a:pt x="56" y="90"/>
                </a:cubicBezTo>
                <a:cubicBezTo>
                  <a:pt x="72" y="100"/>
                  <a:pt x="95" y="89"/>
                  <a:pt x="105" y="109"/>
                </a:cubicBezTo>
                <a:cubicBezTo>
                  <a:pt x="99" y="108"/>
                  <a:pt x="94" y="109"/>
                  <a:pt x="88" y="108"/>
                </a:cubicBezTo>
                <a:cubicBezTo>
                  <a:pt x="87" y="106"/>
                  <a:pt x="87" y="103"/>
                  <a:pt x="84" y="101"/>
                </a:cubicBezTo>
                <a:cubicBezTo>
                  <a:pt x="77" y="101"/>
                  <a:pt x="74" y="109"/>
                  <a:pt x="73" y="114"/>
                </a:cubicBezTo>
                <a:cubicBezTo>
                  <a:pt x="75" y="116"/>
                  <a:pt x="77" y="118"/>
                  <a:pt x="79" y="120"/>
                </a:cubicBezTo>
                <a:cubicBezTo>
                  <a:pt x="89" y="111"/>
                  <a:pt x="101" y="115"/>
                  <a:pt x="113" y="115"/>
                </a:cubicBezTo>
                <a:cubicBezTo>
                  <a:pt x="119" y="120"/>
                  <a:pt x="123" y="126"/>
                  <a:pt x="126" y="129"/>
                </a:cubicBezTo>
                <a:cubicBezTo>
                  <a:pt x="119" y="129"/>
                  <a:pt x="112" y="129"/>
                  <a:pt x="106" y="131"/>
                </a:cubicBezTo>
                <a:cubicBezTo>
                  <a:pt x="100" y="123"/>
                  <a:pt x="91" y="127"/>
                  <a:pt x="90" y="135"/>
                </a:cubicBezTo>
                <a:cubicBezTo>
                  <a:pt x="92" y="137"/>
                  <a:pt x="94" y="139"/>
                  <a:pt x="97" y="142"/>
                </a:cubicBezTo>
                <a:cubicBezTo>
                  <a:pt x="98" y="142"/>
                  <a:pt x="99" y="139"/>
                  <a:pt x="101" y="142"/>
                </a:cubicBezTo>
                <a:cubicBezTo>
                  <a:pt x="111" y="131"/>
                  <a:pt x="121" y="136"/>
                  <a:pt x="131" y="134"/>
                </a:cubicBezTo>
                <a:cubicBezTo>
                  <a:pt x="143" y="146"/>
                  <a:pt x="159" y="161"/>
                  <a:pt x="174" y="176"/>
                </a:cubicBezTo>
                <a:cubicBezTo>
                  <a:pt x="155" y="176"/>
                  <a:pt x="136" y="175"/>
                  <a:pt x="113" y="175"/>
                </a:cubicBezTo>
                <a:cubicBezTo>
                  <a:pt x="106" y="169"/>
                  <a:pt x="100" y="162"/>
                  <a:pt x="93" y="156"/>
                </a:cubicBezTo>
                <a:cubicBezTo>
                  <a:pt x="97" y="147"/>
                  <a:pt x="79" y="138"/>
                  <a:pt x="77" y="150"/>
                </a:cubicBezTo>
                <a:cubicBezTo>
                  <a:pt x="83" y="160"/>
                  <a:pt x="100" y="165"/>
                  <a:pt x="103" y="175"/>
                </a:cubicBezTo>
                <a:cubicBezTo>
                  <a:pt x="97" y="175"/>
                  <a:pt x="96" y="175"/>
                  <a:pt x="88" y="175"/>
                </a:cubicBezTo>
                <a:cubicBezTo>
                  <a:pt x="83" y="169"/>
                  <a:pt x="74" y="163"/>
                  <a:pt x="69" y="156"/>
                </a:cubicBezTo>
                <a:cubicBezTo>
                  <a:pt x="68" y="155"/>
                  <a:pt x="69" y="152"/>
                  <a:pt x="69" y="152"/>
                </a:cubicBezTo>
                <a:cubicBezTo>
                  <a:pt x="69" y="152"/>
                  <a:pt x="67" y="150"/>
                  <a:pt x="67" y="150"/>
                </a:cubicBezTo>
                <a:cubicBezTo>
                  <a:pt x="64" y="147"/>
                  <a:pt x="59" y="146"/>
                  <a:pt x="55" y="147"/>
                </a:cubicBezTo>
                <a:cubicBezTo>
                  <a:pt x="53" y="149"/>
                  <a:pt x="54" y="154"/>
                  <a:pt x="55" y="157"/>
                </a:cubicBezTo>
                <a:cubicBezTo>
                  <a:pt x="66" y="159"/>
                  <a:pt x="75" y="169"/>
                  <a:pt x="79" y="175"/>
                </a:cubicBezTo>
                <a:cubicBezTo>
                  <a:pt x="58" y="180"/>
                  <a:pt x="52" y="160"/>
                  <a:pt x="37" y="155"/>
                </a:cubicBezTo>
                <a:cubicBezTo>
                  <a:pt x="34" y="159"/>
                  <a:pt x="34" y="154"/>
                  <a:pt x="29" y="155"/>
                </a:cubicBezTo>
                <a:cubicBezTo>
                  <a:pt x="25" y="158"/>
                  <a:pt x="21" y="162"/>
                  <a:pt x="18" y="167"/>
                </a:cubicBezTo>
                <a:cubicBezTo>
                  <a:pt x="11" y="170"/>
                  <a:pt x="3" y="173"/>
                  <a:pt x="0" y="181"/>
                </a:cubicBezTo>
                <a:cubicBezTo>
                  <a:pt x="8" y="190"/>
                  <a:pt x="21" y="194"/>
                  <a:pt x="29" y="203"/>
                </a:cubicBezTo>
                <a:cubicBezTo>
                  <a:pt x="48" y="199"/>
                  <a:pt x="56" y="175"/>
                  <a:pt x="78" y="183"/>
                </a:cubicBezTo>
                <a:cubicBezTo>
                  <a:pt x="73" y="186"/>
                  <a:pt x="69" y="190"/>
                  <a:pt x="65" y="194"/>
                </a:cubicBezTo>
                <a:cubicBezTo>
                  <a:pt x="62" y="193"/>
                  <a:pt x="60" y="191"/>
                  <a:pt x="57" y="192"/>
                </a:cubicBezTo>
                <a:cubicBezTo>
                  <a:pt x="52" y="196"/>
                  <a:pt x="55" y="204"/>
                  <a:pt x="59" y="208"/>
                </a:cubicBezTo>
                <a:cubicBezTo>
                  <a:pt x="61" y="208"/>
                  <a:pt x="64" y="208"/>
                  <a:pt x="67" y="208"/>
                </a:cubicBezTo>
                <a:cubicBezTo>
                  <a:pt x="68" y="195"/>
                  <a:pt x="79" y="189"/>
                  <a:pt x="87" y="181"/>
                </a:cubicBezTo>
                <a:cubicBezTo>
                  <a:pt x="95" y="180"/>
                  <a:pt x="102" y="182"/>
                  <a:pt x="106" y="182"/>
                </a:cubicBezTo>
                <a:cubicBezTo>
                  <a:pt x="102" y="187"/>
                  <a:pt x="97" y="191"/>
                  <a:pt x="93" y="197"/>
                </a:cubicBezTo>
                <a:cubicBezTo>
                  <a:pt x="84" y="196"/>
                  <a:pt x="80" y="205"/>
                  <a:pt x="85" y="211"/>
                </a:cubicBezTo>
                <a:cubicBezTo>
                  <a:pt x="88" y="211"/>
                  <a:pt x="91" y="211"/>
                  <a:pt x="94" y="211"/>
                </a:cubicBezTo>
                <a:cubicBezTo>
                  <a:pt x="95" y="210"/>
                  <a:pt x="95" y="208"/>
                  <a:pt x="97" y="208"/>
                </a:cubicBezTo>
                <a:cubicBezTo>
                  <a:pt x="97" y="194"/>
                  <a:pt x="108" y="190"/>
                  <a:pt x="113" y="182"/>
                </a:cubicBezTo>
                <a:cubicBezTo>
                  <a:pt x="130" y="182"/>
                  <a:pt x="152" y="181"/>
                  <a:pt x="174" y="181"/>
                </a:cubicBezTo>
                <a:cubicBezTo>
                  <a:pt x="160" y="194"/>
                  <a:pt x="145" y="207"/>
                  <a:pt x="130" y="223"/>
                </a:cubicBezTo>
                <a:cubicBezTo>
                  <a:pt x="121" y="224"/>
                  <a:pt x="111" y="224"/>
                  <a:pt x="102" y="224"/>
                </a:cubicBezTo>
                <a:cubicBezTo>
                  <a:pt x="99" y="215"/>
                  <a:pt x="79" y="221"/>
                  <a:pt x="86" y="231"/>
                </a:cubicBezTo>
                <a:cubicBezTo>
                  <a:pt x="98" y="234"/>
                  <a:pt x="113" y="225"/>
                  <a:pt x="123" y="230"/>
                </a:cubicBezTo>
                <a:cubicBezTo>
                  <a:pt x="118" y="235"/>
                  <a:pt x="117" y="235"/>
                  <a:pt x="112" y="240"/>
                </a:cubicBezTo>
                <a:cubicBezTo>
                  <a:pt x="104" y="240"/>
                  <a:pt x="93" y="243"/>
                  <a:pt x="85" y="241"/>
                </a:cubicBezTo>
                <a:cubicBezTo>
                  <a:pt x="84" y="241"/>
                  <a:pt x="83" y="239"/>
                  <a:pt x="82" y="238"/>
                </a:cubicBezTo>
                <a:cubicBezTo>
                  <a:pt x="82" y="238"/>
                  <a:pt x="79" y="238"/>
                  <a:pt x="79" y="238"/>
                </a:cubicBezTo>
                <a:cubicBezTo>
                  <a:pt x="76" y="238"/>
                  <a:pt x="71" y="241"/>
                  <a:pt x="69" y="245"/>
                </a:cubicBezTo>
                <a:cubicBezTo>
                  <a:pt x="69" y="248"/>
                  <a:pt x="73" y="251"/>
                  <a:pt x="76" y="252"/>
                </a:cubicBezTo>
                <a:cubicBezTo>
                  <a:pt x="85" y="245"/>
                  <a:pt x="98" y="246"/>
                  <a:pt x="105" y="247"/>
                </a:cubicBezTo>
                <a:cubicBezTo>
                  <a:pt x="94" y="266"/>
                  <a:pt x="77" y="256"/>
                  <a:pt x="62" y="263"/>
                </a:cubicBezTo>
                <a:cubicBezTo>
                  <a:pt x="63" y="268"/>
                  <a:pt x="59" y="265"/>
                  <a:pt x="56" y="268"/>
                </a:cubicBezTo>
                <a:cubicBezTo>
                  <a:pt x="56" y="274"/>
                  <a:pt x="56" y="279"/>
                  <a:pt x="57" y="285"/>
                </a:cubicBezTo>
                <a:cubicBezTo>
                  <a:pt x="54" y="292"/>
                  <a:pt x="50" y="300"/>
                  <a:pt x="54" y="307"/>
                </a:cubicBezTo>
                <a:cubicBezTo>
                  <a:pt x="66" y="308"/>
                  <a:pt x="78" y="302"/>
                  <a:pt x="90" y="303"/>
                </a:cubicBezTo>
                <a:cubicBezTo>
                  <a:pt x="101" y="287"/>
                  <a:pt x="90" y="264"/>
                  <a:pt x="110" y="254"/>
                </a:cubicBezTo>
                <a:cubicBezTo>
                  <a:pt x="109" y="259"/>
                  <a:pt x="110" y="265"/>
                  <a:pt x="109" y="271"/>
                </a:cubicBezTo>
                <a:cubicBezTo>
                  <a:pt x="106" y="272"/>
                  <a:pt x="104" y="272"/>
                  <a:pt x="102" y="275"/>
                </a:cubicBezTo>
                <a:cubicBezTo>
                  <a:pt x="102" y="281"/>
                  <a:pt x="109" y="285"/>
                  <a:pt x="115" y="285"/>
                </a:cubicBezTo>
                <a:cubicBezTo>
                  <a:pt x="117" y="283"/>
                  <a:pt x="119" y="282"/>
                  <a:pt x="121" y="280"/>
                </a:cubicBezTo>
                <a:cubicBezTo>
                  <a:pt x="112" y="269"/>
                  <a:pt x="115" y="258"/>
                  <a:pt x="116" y="245"/>
                </a:cubicBezTo>
                <a:cubicBezTo>
                  <a:pt x="121" y="240"/>
                  <a:pt x="127" y="236"/>
                  <a:pt x="130" y="233"/>
                </a:cubicBezTo>
                <a:cubicBezTo>
                  <a:pt x="130" y="240"/>
                  <a:pt x="130" y="246"/>
                  <a:pt x="132" y="253"/>
                </a:cubicBezTo>
                <a:cubicBezTo>
                  <a:pt x="124" y="259"/>
                  <a:pt x="128" y="268"/>
                  <a:pt x="135" y="269"/>
                </a:cubicBezTo>
                <a:cubicBezTo>
                  <a:pt x="138" y="267"/>
                  <a:pt x="140" y="265"/>
                  <a:pt x="142" y="262"/>
                </a:cubicBezTo>
                <a:cubicBezTo>
                  <a:pt x="142" y="261"/>
                  <a:pt x="140" y="259"/>
                  <a:pt x="142" y="258"/>
                </a:cubicBezTo>
                <a:cubicBezTo>
                  <a:pt x="132" y="248"/>
                  <a:pt x="137" y="238"/>
                  <a:pt x="135" y="228"/>
                </a:cubicBezTo>
                <a:cubicBezTo>
                  <a:pt x="146" y="216"/>
                  <a:pt x="162" y="200"/>
                  <a:pt x="177" y="185"/>
                </a:cubicBezTo>
                <a:cubicBezTo>
                  <a:pt x="177" y="204"/>
                  <a:pt x="175" y="223"/>
                  <a:pt x="175" y="245"/>
                </a:cubicBezTo>
                <a:cubicBezTo>
                  <a:pt x="169" y="252"/>
                  <a:pt x="163" y="259"/>
                  <a:pt x="157" y="265"/>
                </a:cubicBezTo>
                <a:cubicBezTo>
                  <a:pt x="148" y="261"/>
                  <a:pt x="139" y="280"/>
                  <a:pt x="151" y="282"/>
                </a:cubicBezTo>
                <a:cubicBezTo>
                  <a:pt x="161" y="276"/>
                  <a:pt x="165" y="259"/>
                  <a:pt x="175" y="255"/>
                </a:cubicBezTo>
                <a:cubicBezTo>
                  <a:pt x="176" y="262"/>
                  <a:pt x="175" y="263"/>
                  <a:pt x="175" y="270"/>
                </a:cubicBezTo>
                <a:cubicBezTo>
                  <a:pt x="169" y="276"/>
                  <a:pt x="164" y="285"/>
                  <a:pt x="157" y="290"/>
                </a:cubicBezTo>
                <a:cubicBezTo>
                  <a:pt x="156" y="290"/>
                  <a:pt x="153" y="290"/>
                  <a:pt x="153" y="290"/>
                </a:cubicBezTo>
                <a:cubicBezTo>
                  <a:pt x="153" y="290"/>
                  <a:pt x="151" y="292"/>
                  <a:pt x="151" y="292"/>
                </a:cubicBezTo>
                <a:cubicBezTo>
                  <a:pt x="148" y="294"/>
                  <a:pt x="147" y="300"/>
                  <a:pt x="148" y="304"/>
                </a:cubicBezTo>
                <a:cubicBezTo>
                  <a:pt x="150" y="306"/>
                  <a:pt x="155" y="305"/>
                  <a:pt x="158" y="304"/>
                </a:cubicBezTo>
                <a:cubicBezTo>
                  <a:pt x="160" y="293"/>
                  <a:pt x="169" y="284"/>
                  <a:pt x="175" y="280"/>
                </a:cubicBezTo>
                <a:cubicBezTo>
                  <a:pt x="181" y="301"/>
                  <a:pt x="161" y="306"/>
                  <a:pt x="156" y="322"/>
                </a:cubicBezTo>
                <a:cubicBezTo>
                  <a:pt x="160" y="324"/>
                  <a:pt x="155" y="325"/>
                  <a:pt x="156" y="330"/>
                </a:cubicBezTo>
                <a:cubicBezTo>
                  <a:pt x="159" y="334"/>
                  <a:pt x="163" y="338"/>
                  <a:pt x="167" y="341"/>
                </a:cubicBezTo>
                <a:cubicBezTo>
                  <a:pt x="171" y="348"/>
                  <a:pt x="174" y="356"/>
                  <a:pt x="181" y="358"/>
                </a:cubicBezTo>
                <a:cubicBezTo>
                  <a:pt x="190" y="350"/>
                  <a:pt x="195" y="338"/>
                  <a:pt x="204" y="330"/>
                </a:cubicBezTo>
                <a:cubicBezTo>
                  <a:pt x="200" y="311"/>
                  <a:pt x="176" y="303"/>
                  <a:pt x="183" y="281"/>
                </a:cubicBezTo>
                <a:cubicBezTo>
                  <a:pt x="187" y="286"/>
                  <a:pt x="191" y="289"/>
                  <a:pt x="194" y="294"/>
                </a:cubicBezTo>
                <a:cubicBezTo>
                  <a:pt x="193" y="296"/>
                  <a:pt x="192" y="298"/>
                  <a:pt x="192" y="302"/>
                </a:cubicBezTo>
                <a:cubicBezTo>
                  <a:pt x="197" y="306"/>
                  <a:pt x="205" y="304"/>
                  <a:pt x="209" y="300"/>
                </a:cubicBezTo>
                <a:cubicBezTo>
                  <a:pt x="209" y="297"/>
                  <a:pt x="209" y="295"/>
                  <a:pt x="209" y="292"/>
                </a:cubicBezTo>
                <a:cubicBezTo>
                  <a:pt x="196" y="291"/>
                  <a:pt x="190" y="280"/>
                  <a:pt x="181" y="271"/>
                </a:cubicBezTo>
                <a:cubicBezTo>
                  <a:pt x="181" y="264"/>
                  <a:pt x="182" y="257"/>
                  <a:pt x="182" y="252"/>
                </a:cubicBezTo>
                <a:cubicBezTo>
                  <a:pt x="187" y="257"/>
                  <a:pt x="192" y="262"/>
                  <a:pt x="198" y="265"/>
                </a:cubicBezTo>
                <a:cubicBezTo>
                  <a:pt x="197" y="275"/>
                  <a:pt x="206" y="279"/>
                  <a:pt x="212" y="274"/>
                </a:cubicBezTo>
                <a:cubicBezTo>
                  <a:pt x="212" y="271"/>
                  <a:pt x="212" y="268"/>
                  <a:pt x="212" y="264"/>
                </a:cubicBezTo>
                <a:cubicBezTo>
                  <a:pt x="211" y="263"/>
                  <a:pt x="208" y="264"/>
                  <a:pt x="209" y="261"/>
                </a:cubicBezTo>
                <a:cubicBezTo>
                  <a:pt x="195" y="261"/>
                  <a:pt x="191" y="251"/>
                  <a:pt x="182" y="245"/>
                </a:cubicBezTo>
                <a:cubicBezTo>
                  <a:pt x="182" y="229"/>
                  <a:pt x="182" y="207"/>
                  <a:pt x="182" y="185"/>
                </a:cubicBezTo>
                <a:cubicBezTo>
                  <a:pt x="195" y="199"/>
                  <a:pt x="208" y="213"/>
                  <a:pt x="224" y="229"/>
                </a:cubicBezTo>
                <a:cubicBezTo>
                  <a:pt x="224" y="238"/>
                  <a:pt x="224" y="247"/>
                  <a:pt x="224" y="256"/>
                </a:cubicBezTo>
                <a:cubicBezTo>
                  <a:pt x="216" y="260"/>
                  <a:pt x="222" y="279"/>
                  <a:pt x="232" y="273"/>
                </a:cubicBezTo>
                <a:cubicBezTo>
                  <a:pt x="235" y="261"/>
                  <a:pt x="226" y="245"/>
                  <a:pt x="231" y="236"/>
                </a:cubicBezTo>
                <a:cubicBezTo>
                  <a:pt x="236" y="240"/>
                  <a:pt x="236" y="242"/>
                  <a:pt x="241" y="247"/>
                </a:cubicBezTo>
                <a:cubicBezTo>
                  <a:pt x="241" y="255"/>
                  <a:pt x="243" y="265"/>
                  <a:pt x="242" y="274"/>
                </a:cubicBezTo>
                <a:cubicBezTo>
                  <a:pt x="242" y="275"/>
                  <a:pt x="239" y="276"/>
                  <a:pt x="239" y="277"/>
                </a:cubicBezTo>
                <a:cubicBezTo>
                  <a:pt x="239" y="277"/>
                  <a:pt x="239" y="279"/>
                  <a:pt x="239" y="280"/>
                </a:cubicBezTo>
                <a:cubicBezTo>
                  <a:pt x="239" y="283"/>
                  <a:pt x="242" y="288"/>
                  <a:pt x="245" y="290"/>
                </a:cubicBezTo>
                <a:cubicBezTo>
                  <a:pt x="248" y="290"/>
                  <a:pt x="251" y="285"/>
                  <a:pt x="252" y="283"/>
                </a:cubicBezTo>
                <a:cubicBezTo>
                  <a:pt x="246" y="274"/>
                  <a:pt x="247" y="261"/>
                  <a:pt x="248" y="254"/>
                </a:cubicBezTo>
                <a:cubicBezTo>
                  <a:pt x="267" y="265"/>
                  <a:pt x="257" y="282"/>
                  <a:pt x="264" y="297"/>
                </a:cubicBezTo>
                <a:cubicBezTo>
                  <a:pt x="269" y="296"/>
                  <a:pt x="265" y="300"/>
                  <a:pt x="269" y="303"/>
                </a:cubicBezTo>
                <a:cubicBezTo>
                  <a:pt x="275" y="303"/>
                  <a:pt x="280" y="303"/>
                  <a:pt x="285" y="302"/>
                </a:cubicBezTo>
                <a:cubicBezTo>
                  <a:pt x="293" y="305"/>
                  <a:pt x="300" y="308"/>
                  <a:pt x="308" y="305"/>
                </a:cubicBezTo>
                <a:cubicBezTo>
                  <a:pt x="308" y="293"/>
                  <a:pt x="303" y="280"/>
                  <a:pt x="304" y="268"/>
                </a:cubicBezTo>
                <a:cubicBezTo>
                  <a:pt x="287" y="258"/>
                  <a:pt x="264" y="269"/>
                  <a:pt x="254" y="249"/>
                </a:cubicBezTo>
                <a:cubicBezTo>
                  <a:pt x="260" y="250"/>
                  <a:pt x="266" y="249"/>
                  <a:pt x="271" y="250"/>
                </a:cubicBezTo>
                <a:cubicBezTo>
                  <a:pt x="272" y="252"/>
                  <a:pt x="273" y="255"/>
                  <a:pt x="276" y="257"/>
                </a:cubicBezTo>
                <a:cubicBezTo>
                  <a:pt x="282" y="257"/>
                  <a:pt x="285" y="249"/>
                  <a:pt x="286" y="244"/>
                </a:cubicBezTo>
                <a:cubicBezTo>
                  <a:pt x="284" y="242"/>
                  <a:pt x="282" y="240"/>
                  <a:pt x="280" y="238"/>
                </a:cubicBezTo>
                <a:cubicBezTo>
                  <a:pt x="270" y="247"/>
                  <a:pt x="258" y="243"/>
                  <a:pt x="246" y="243"/>
                </a:cubicBezTo>
                <a:cubicBezTo>
                  <a:pt x="241" y="238"/>
                  <a:pt x="237" y="232"/>
                  <a:pt x="233" y="229"/>
                </a:cubicBezTo>
                <a:cubicBezTo>
                  <a:pt x="240" y="229"/>
                  <a:pt x="247" y="229"/>
                  <a:pt x="254" y="227"/>
                </a:cubicBezTo>
                <a:cubicBezTo>
                  <a:pt x="259" y="235"/>
                  <a:pt x="268" y="231"/>
                  <a:pt x="270" y="223"/>
                </a:cubicBezTo>
                <a:cubicBezTo>
                  <a:pt x="268" y="221"/>
                  <a:pt x="265" y="219"/>
                  <a:pt x="263" y="216"/>
                </a:cubicBezTo>
                <a:cubicBezTo>
                  <a:pt x="261" y="216"/>
                  <a:pt x="260" y="219"/>
                  <a:pt x="259" y="216"/>
                </a:cubicBezTo>
                <a:cubicBezTo>
                  <a:pt x="249" y="227"/>
                  <a:pt x="239" y="222"/>
                  <a:pt x="229" y="224"/>
                </a:cubicBezTo>
                <a:cubicBezTo>
                  <a:pt x="217" y="212"/>
                  <a:pt x="201" y="197"/>
                  <a:pt x="186" y="182"/>
                </a:cubicBezTo>
                <a:cubicBezTo>
                  <a:pt x="204" y="182"/>
                  <a:pt x="224" y="183"/>
                  <a:pt x="246" y="183"/>
                </a:cubicBezTo>
                <a:cubicBezTo>
                  <a:pt x="253" y="189"/>
                  <a:pt x="260" y="196"/>
                  <a:pt x="266" y="202"/>
                </a:cubicBezTo>
                <a:cubicBezTo>
                  <a:pt x="262" y="211"/>
                  <a:pt x="280" y="220"/>
                  <a:pt x="283" y="208"/>
                </a:cubicBezTo>
                <a:cubicBezTo>
                  <a:pt x="277" y="198"/>
                  <a:pt x="259" y="193"/>
                  <a:pt x="256" y="183"/>
                </a:cubicBezTo>
                <a:cubicBezTo>
                  <a:pt x="263" y="183"/>
                  <a:pt x="264" y="183"/>
                  <a:pt x="271" y="183"/>
                </a:cubicBezTo>
                <a:cubicBezTo>
                  <a:pt x="276" y="189"/>
                  <a:pt x="286" y="195"/>
                  <a:pt x="291" y="202"/>
                </a:cubicBezTo>
                <a:cubicBezTo>
                  <a:pt x="291" y="203"/>
                  <a:pt x="290" y="206"/>
                  <a:pt x="291" y="206"/>
                </a:cubicBezTo>
                <a:cubicBezTo>
                  <a:pt x="291" y="206"/>
                  <a:pt x="293" y="208"/>
                  <a:pt x="293" y="208"/>
                </a:cubicBezTo>
                <a:cubicBezTo>
                  <a:pt x="295" y="211"/>
                  <a:pt x="301" y="212"/>
                  <a:pt x="305" y="211"/>
                </a:cubicBezTo>
                <a:cubicBezTo>
                  <a:pt x="307" y="209"/>
                  <a:pt x="306" y="204"/>
                  <a:pt x="305" y="201"/>
                </a:cubicBezTo>
                <a:cubicBezTo>
                  <a:pt x="293" y="199"/>
                  <a:pt x="285" y="189"/>
                  <a:pt x="281" y="183"/>
                </a:cubicBezTo>
                <a:cubicBezTo>
                  <a:pt x="302" y="178"/>
                  <a:pt x="307" y="197"/>
                  <a:pt x="322" y="203"/>
                </a:cubicBezTo>
                <a:cubicBezTo>
                  <a:pt x="325" y="199"/>
                  <a:pt x="326" y="204"/>
                  <a:pt x="330" y="203"/>
                </a:cubicBezTo>
                <a:cubicBezTo>
                  <a:pt x="335" y="200"/>
                  <a:pt x="338" y="196"/>
                  <a:pt x="341" y="191"/>
                </a:cubicBezTo>
                <a:cubicBezTo>
                  <a:pt x="349" y="188"/>
                  <a:pt x="356" y="185"/>
                  <a:pt x="359" y="177"/>
                </a:cubicBezTo>
                <a:cubicBezTo>
                  <a:pt x="351" y="168"/>
                  <a:pt x="338" y="164"/>
                  <a:pt x="330" y="155"/>
                </a:cubicBezTo>
                <a:close/>
                <a:moveTo>
                  <a:pt x="270" y="74"/>
                </a:moveTo>
                <a:cubicBezTo>
                  <a:pt x="271" y="69"/>
                  <a:pt x="272" y="65"/>
                  <a:pt x="273" y="61"/>
                </a:cubicBezTo>
                <a:cubicBezTo>
                  <a:pt x="282" y="59"/>
                  <a:pt x="291" y="59"/>
                  <a:pt x="301" y="56"/>
                </a:cubicBezTo>
                <a:cubicBezTo>
                  <a:pt x="297" y="60"/>
                  <a:pt x="301" y="83"/>
                  <a:pt x="296" y="88"/>
                </a:cubicBezTo>
                <a:cubicBezTo>
                  <a:pt x="291" y="94"/>
                  <a:pt x="281" y="92"/>
                  <a:pt x="273" y="93"/>
                </a:cubicBezTo>
                <a:cubicBezTo>
                  <a:pt x="271" y="86"/>
                  <a:pt x="300" y="84"/>
                  <a:pt x="288" y="73"/>
                </a:cubicBezTo>
                <a:cubicBezTo>
                  <a:pt x="281" y="66"/>
                  <a:pt x="273" y="78"/>
                  <a:pt x="270" y="87"/>
                </a:cubicBezTo>
                <a:cubicBezTo>
                  <a:pt x="267" y="84"/>
                  <a:pt x="269" y="79"/>
                  <a:pt x="270" y="74"/>
                </a:cubicBezTo>
                <a:close/>
                <a:moveTo>
                  <a:pt x="73" y="71"/>
                </a:moveTo>
                <a:cubicBezTo>
                  <a:pt x="67" y="78"/>
                  <a:pt x="79" y="86"/>
                  <a:pt x="87" y="89"/>
                </a:cubicBezTo>
                <a:cubicBezTo>
                  <a:pt x="85" y="92"/>
                  <a:pt x="79" y="90"/>
                  <a:pt x="75" y="89"/>
                </a:cubicBezTo>
                <a:cubicBezTo>
                  <a:pt x="70" y="88"/>
                  <a:pt x="65" y="87"/>
                  <a:pt x="61" y="85"/>
                </a:cubicBezTo>
                <a:cubicBezTo>
                  <a:pt x="60" y="76"/>
                  <a:pt x="60" y="67"/>
                  <a:pt x="57" y="58"/>
                </a:cubicBezTo>
                <a:cubicBezTo>
                  <a:pt x="61" y="62"/>
                  <a:pt x="84" y="58"/>
                  <a:pt x="89" y="62"/>
                </a:cubicBezTo>
                <a:cubicBezTo>
                  <a:pt x="95" y="68"/>
                  <a:pt x="92" y="78"/>
                  <a:pt x="94" y="85"/>
                </a:cubicBezTo>
                <a:cubicBezTo>
                  <a:pt x="87" y="88"/>
                  <a:pt x="84" y="59"/>
                  <a:pt x="73" y="71"/>
                </a:cubicBezTo>
                <a:close/>
                <a:moveTo>
                  <a:pt x="28" y="178"/>
                </a:moveTo>
                <a:cubicBezTo>
                  <a:pt x="28" y="187"/>
                  <a:pt x="43" y="184"/>
                  <a:pt x="51" y="181"/>
                </a:cubicBezTo>
                <a:cubicBezTo>
                  <a:pt x="51" y="184"/>
                  <a:pt x="46" y="187"/>
                  <a:pt x="42" y="190"/>
                </a:cubicBezTo>
                <a:cubicBezTo>
                  <a:pt x="38" y="192"/>
                  <a:pt x="34" y="195"/>
                  <a:pt x="30" y="196"/>
                </a:cubicBezTo>
                <a:cubicBezTo>
                  <a:pt x="22" y="191"/>
                  <a:pt x="16" y="185"/>
                  <a:pt x="7" y="181"/>
                </a:cubicBezTo>
                <a:cubicBezTo>
                  <a:pt x="13" y="180"/>
                  <a:pt x="26" y="161"/>
                  <a:pt x="33" y="161"/>
                </a:cubicBezTo>
                <a:cubicBezTo>
                  <a:pt x="41" y="160"/>
                  <a:pt x="46" y="169"/>
                  <a:pt x="53" y="174"/>
                </a:cubicBezTo>
                <a:cubicBezTo>
                  <a:pt x="49" y="180"/>
                  <a:pt x="27" y="161"/>
                  <a:pt x="28" y="178"/>
                </a:cubicBezTo>
                <a:close/>
                <a:moveTo>
                  <a:pt x="90" y="284"/>
                </a:moveTo>
                <a:cubicBezTo>
                  <a:pt x="89" y="288"/>
                  <a:pt x="88" y="293"/>
                  <a:pt x="86" y="297"/>
                </a:cubicBezTo>
                <a:cubicBezTo>
                  <a:pt x="77" y="299"/>
                  <a:pt x="68" y="299"/>
                  <a:pt x="59" y="302"/>
                </a:cubicBezTo>
                <a:cubicBezTo>
                  <a:pt x="62" y="298"/>
                  <a:pt x="59" y="275"/>
                  <a:pt x="63" y="270"/>
                </a:cubicBezTo>
                <a:cubicBezTo>
                  <a:pt x="68" y="264"/>
                  <a:pt x="78" y="266"/>
                  <a:pt x="86" y="265"/>
                </a:cubicBezTo>
                <a:cubicBezTo>
                  <a:pt x="88" y="272"/>
                  <a:pt x="60" y="274"/>
                  <a:pt x="71" y="285"/>
                </a:cubicBezTo>
                <a:cubicBezTo>
                  <a:pt x="78" y="292"/>
                  <a:pt x="86" y="280"/>
                  <a:pt x="90" y="271"/>
                </a:cubicBezTo>
                <a:cubicBezTo>
                  <a:pt x="93" y="274"/>
                  <a:pt x="91" y="279"/>
                  <a:pt x="90" y="284"/>
                </a:cubicBezTo>
                <a:close/>
                <a:moveTo>
                  <a:pt x="286" y="287"/>
                </a:moveTo>
                <a:cubicBezTo>
                  <a:pt x="292" y="280"/>
                  <a:pt x="281" y="272"/>
                  <a:pt x="272" y="269"/>
                </a:cubicBezTo>
                <a:cubicBezTo>
                  <a:pt x="274" y="266"/>
                  <a:pt x="280" y="268"/>
                  <a:pt x="285" y="269"/>
                </a:cubicBezTo>
                <a:cubicBezTo>
                  <a:pt x="289" y="270"/>
                  <a:pt x="294" y="271"/>
                  <a:pt x="298" y="273"/>
                </a:cubicBezTo>
                <a:cubicBezTo>
                  <a:pt x="300" y="282"/>
                  <a:pt x="299" y="291"/>
                  <a:pt x="303" y="300"/>
                </a:cubicBezTo>
                <a:cubicBezTo>
                  <a:pt x="299" y="296"/>
                  <a:pt x="276" y="300"/>
                  <a:pt x="271" y="296"/>
                </a:cubicBezTo>
                <a:cubicBezTo>
                  <a:pt x="265" y="290"/>
                  <a:pt x="267" y="280"/>
                  <a:pt x="266" y="273"/>
                </a:cubicBezTo>
                <a:cubicBezTo>
                  <a:pt x="273" y="270"/>
                  <a:pt x="275" y="299"/>
                  <a:pt x="286" y="287"/>
                </a:cubicBezTo>
                <a:close/>
                <a:moveTo>
                  <a:pt x="178" y="50"/>
                </a:moveTo>
                <a:cubicBezTo>
                  <a:pt x="174" y="50"/>
                  <a:pt x="172" y="45"/>
                  <a:pt x="169" y="41"/>
                </a:cubicBezTo>
                <a:cubicBezTo>
                  <a:pt x="167" y="37"/>
                  <a:pt x="164" y="33"/>
                  <a:pt x="162" y="29"/>
                </a:cubicBezTo>
                <a:cubicBezTo>
                  <a:pt x="167" y="22"/>
                  <a:pt x="174" y="15"/>
                  <a:pt x="178" y="6"/>
                </a:cubicBezTo>
                <a:cubicBezTo>
                  <a:pt x="179" y="12"/>
                  <a:pt x="197" y="26"/>
                  <a:pt x="198" y="32"/>
                </a:cubicBezTo>
                <a:cubicBezTo>
                  <a:pt x="198" y="40"/>
                  <a:pt x="190" y="45"/>
                  <a:pt x="185" y="52"/>
                </a:cubicBezTo>
                <a:cubicBezTo>
                  <a:pt x="179" y="49"/>
                  <a:pt x="197" y="27"/>
                  <a:pt x="181" y="27"/>
                </a:cubicBezTo>
                <a:cubicBezTo>
                  <a:pt x="172" y="28"/>
                  <a:pt x="174" y="42"/>
                  <a:pt x="178" y="50"/>
                </a:cubicBezTo>
                <a:close/>
                <a:moveTo>
                  <a:pt x="181" y="308"/>
                </a:moveTo>
                <a:cubicBezTo>
                  <a:pt x="185" y="308"/>
                  <a:pt x="188" y="313"/>
                  <a:pt x="190" y="317"/>
                </a:cubicBezTo>
                <a:cubicBezTo>
                  <a:pt x="193" y="321"/>
                  <a:pt x="195" y="325"/>
                  <a:pt x="197" y="329"/>
                </a:cubicBezTo>
                <a:cubicBezTo>
                  <a:pt x="192" y="336"/>
                  <a:pt x="185" y="343"/>
                  <a:pt x="181" y="352"/>
                </a:cubicBezTo>
                <a:cubicBezTo>
                  <a:pt x="181" y="346"/>
                  <a:pt x="162" y="332"/>
                  <a:pt x="161" y="326"/>
                </a:cubicBezTo>
                <a:cubicBezTo>
                  <a:pt x="161" y="318"/>
                  <a:pt x="170" y="313"/>
                  <a:pt x="174" y="306"/>
                </a:cubicBezTo>
                <a:cubicBezTo>
                  <a:pt x="181" y="309"/>
                  <a:pt x="162" y="331"/>
                  <a:pt x="178" y="331"/>
                </a:cubicBezTo>
                <a:cubicBezTo>
                  <a:pt x="188" y="330"/>
                  <a:pt x="185" y="316"/>
                  <a:pt x="181" y="308"/>
                </a:cubicBezTo>
                <a:close/>
                <a:moveTo>
                  <a:pt x="326" y="197"/>
                </a:moveTo>
                <a:cubicBezTo>
                  <a:pt x="319" y="198"/>
                  <a:pt x="313" y="189"/>
                  <a:pt x="307" y="184"/>
                </a:cubicBezTo>
                <a:cubicBezTo>
                  <a:pt x="310" y="178"/>
                  <a:pt x="332" y="197"/>
                  <a:pt x="331" y="180"/>
                </a:cubicBezTo>
                <a:cubicBezTo>
                  <a:pt x="331" y="171"/>
                  <a:pt x="317" y="174"/>
                  <a:pt x="309" y="177"/>
                </a:cubicBezTo>
                <a:cubicBezTo>
                  <a:pt x="308" y="174"/>
                  <a:pt x="314" y="171"/>
                  <a:pt x="318" y="168"/>
                </a:cubicBezTo>
                <a:cubicBezTo>
                  <a:pt x="321" y="166"/>
                  <a:pt x="326" y="163"/>
                  <a:pt x="329" y="162"/>
                </a:cubicBezTo>
                <a:cubicBezTo>
                  <a:pt x="337" y="167"/>
                  <a:pt x="343" y="173"/>
                  <a:pt x="352" y="177"/>
                </a:cubicBezTo>
                <a:cubicBezTo>
                  <a:pt x="347" y="178"/>
                  <a:pt x="333" y="197"/>
                  <a:pt x="326" y="197"/>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614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319652" y="1710549"/>
            <a:ext cx="7552707" cy="222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2O] pole tekstowe 8">
            <a:extLst>
              <a:ext uri="{FF2B5EF4-FFF2-40B4-BE49-F238E27FC236}">
                <a16:creationId xmlns:a16="http://schemas.microsoft.com/office/drawing/2014/main" id="{9FB56471-250C-AEBB-50BA-A7EFC3302E8E}"/>
              </a:ext>
            </a:extLst>
          </p:cNvPr>
          <p:cNvSpPr/>
          <p:nvPr/>
        </p:nvSpPr>
        <p:spPr>
          <a:xfrm>
            <a:off x="4209583" y="4075270"/>
            <a:ext cx="3845894" cy="1530882"/>
          </a:xfrm>
          <a:custGeom>
            <a:avLst/>
            <a:gdLst/>
            <a:ahLst/>
            <a:cxnLst/>
            <a:rect l="l" t="t" r="r" b="b"/>
            <a:pathLst>
              <a:path w="3845894" h="1530882">
                <a:moveTo>
                  <a:pt x="3063810" y="1313097"/>
                </a:moveTo>
                <a:cubicBezTo>
                  <a:pt x="3063915" y="1312571"/>
                  <a:pt x="3065387" y="1313623"/>
                  <a:pt x="3068227" y="1316252"/>
                </a:cubicBezTo>
                <a:lnTo>
                  <a:pt x="3070284" y="1318249"/>
                </a:lnTo>
                <a:lnTo>
                  <a:pt x="3069410" y="1318540"/>
                </a:lnTo>
                <a:cubicBezTo>
                  <a:pt x="3067517" y="1318330"/>
                  <a:pt x="3065940" y="1317173"/>
                  <a:pt x="3064678" y="1315069"/>
                </a:cubicBezTo>
                <a:cubicBezTo>
                  <a:pt x="3064046" y="1314018"/>
                  <a:pt x="3063757" y="1313360"/>
                  <a:pt x="3063810" y="1313097"/>
                </a:cubicBezTo>
                <a:close/>
                <a:moveTo>
                  <a:pt x="2293319" y="778693"/>
                </a:moveTo>
                <a:cubicBezTo>
                  <a:pt x="2291636" y="780375"/>
                  <a:pt x="2290795" y="781217"/>
                  <a:pt x="2290795" y="781217"/>
                </a:cubicBezTo>
                <a:lnTo>
                  <a:pt x="2293824" y="778693"/>
                </a:lnTo>
                <a:close/>
                <a:moveTo>
                  <a:pt x="283544" y="778693"/>
                </a:moveTo>
                <a:cubicBezTo>
                  <a:pt x="281861" y="780375"/>
                  <a:pt x="281020" y="781217"/>
                  <a:pt x="281020" y="781217"/>
                </a:cubicBezTo>
                <a:lnTo>
                  <a:pt x="284049" y="778693"/>
                </a:lnTo>
                <a:close/>
                <a:moveTo>
                  <a:pt x="3439510" y="761024"/>
                </a:moveTo>
                <a:cubicBezTo>
                  <a:pt x="3437827" y="766072"/>
                  <a:pt x="3432779" y="770279"/>
                  <a:pt x="3424365" y="773644"/>
                </a:cubicBezTo>
                <a:cubicBezTo>
                  <a:pt x="3426048" y="780375"/>
                  <a:pt x="3425627" y="785844"/>
                  <a:pt x="3423103" y="790051"/>
                </a:cubicBezTo>
                <a:cubicBezTo>
                  <a:pt x="3420579" y="794258"/>
                  <a:pt x="3421841" y="798044"/>
                  <a:pt x="3426889" y="801410"/>
                </a:cubicBezTo>
                <a:cubicBezTo>
                  <a:pt x="3421841" y="801410"/>
                  <a:pt x="3418896" y="802672"/>
                  <a:pt x="3418055" y="805196"/>
                </a:cubicBezTo>
                <a:cubicBezTo>
                  <a:pt x="3417214" y="807720"/>
                  <a:pt x="3415110" y="810665"/>
                  <a:pt x="3411745" y="814030"/>
                </a:cubicBezTo>
                <a:cubicBezTo>
                  <a:pt x="3411745" y="815713"/>
                  <a:pt x="3413427" y="818237"/>
                  <a:pt x="3416793" y="821603"/>
                </a:cubicBezTo>
                <a:cubicBezTo>
                  <a:pt x="3408379" y="826651"/>
                  <a:pt x="3404172" y="830017"/>
                  <a:pt x="3404172" y="831699"/>
                </a:cubicBezTo>
                <a:cubicBezTo>
                  <a:pt x="3407538" y="831699"/>
                  <a:pt x="3409220" y="834223"/>
                  <a:pt x="3409220" y="839272"/>
                </a:cubicBezTo>
                <a:cubicBezTo>
                  <a:pt x="3400807" y="837589"/>
                  <a:pt x="3397021" y="840113"/>
                  <a:pt x="3397862" y="846844"/>
                </a:cubicBezTo>
                <a:cubicBezTo>
                  <a:pt x="3398703" y="853575"/>
                  <a:pt x="3398283" y="859465"/>
                  <a:pt x="3396600" y="864513"/>
                </a:cubicBezTo>
                <a:cubicBezTo>
                  <a:pt x="3389869" y="866196"/>
                  <a:pt x="3385241" y="871244"/>
                  <a:pt x="3382717" y="879658"/>
                </a:cubicBezTo>
                <a:cubicBezTo>
                  <a:pt x="3380193" y="888071"/>
                  <a:pt x="3380614" y="895644"/>
                  <a:pt x="3383979" y="902375"/>
                </a:cubicBezTo>
                <a:cubicBezTo>
                  <a:pt x="3375566" y="917520"/>
                  <a:pt x="3367572" y="935188"/>
                  <a:pt x="3360000" y="955381"/>
                </a:cubicBezTo>
                <a:cubicBezTo>
                  <a:pt x="3352428" y="975574"/>
                  <a:pt x="3346959" y="994926"/>
                  <a:pt x="3343593" y="1013436"/>
                </a:cubicBezTo>
                <a:cubicBezTo>
                  <a:pt x="3345276" y="1013436"/>
                  <a:pt x="3347800" y="1015119"/>
                  <a:pt x="3351166" y="1018485"/>
                </a:cubicBezTo>
                <a:cubicBezTo>
                  <a:pt x="3349483" y="1020167"/>
                  <a:pt x="3347379" y="1020588"/>
                  <a:pt x="3344855" y="1019747"/>
                </a:cubicBezTo>
                <a:cubicBezTo>
                  <a:pt x="3342331" y="1018905"/>
                  <a:pt x="3341069" y="1020167"/>
                  <a:pt x="3341069" y="1023533"/>
                </a:cubicBezTo>
                <a:cubicBezTo>
                  <a:pt x="3332655" y="1057188"/>
                  <a:pt x="3324242" y="1095470"/>
                  <a:pt x="3315828" y="1138380"/>
                </a:cubicBezTo>
                <a:cubicBezTo>
                  <a:pt x="3307414" y="1181291"/>
                  <a:pt x="3306573" y="1222097"/>
                  <a:pt x="3313304" y="1260801"/>
                </a:cubicBezTo>
                <a:cubicBezTo>
                  <a:pt x="3308256" y="1264166"/>
                  <a:pt x="3306994" y="1269214"/>
                  <a:pt x="3309518" y="1275945"/>
                </a:cubicBezTo>
                <a:cubicBezTo>
                  <a:pt x="3312042" y="1282676"/>
                  <a:pt x="3312462" y="1289407"/>
                  <a:pt x="3310780" y="1296138"/>
                </a:cubicBezTo>
                <a:cubicBezTo>
                  <a:pt x="3315828" y="1296138"/>
                  <a:pt x="3318352" y="1296980"/>
                  <a:pt x="3318352" y="1298662"/>
                </a:cubicBezTo>
                <a:cubicBezTo>
                  <a:pt x="3314986" y="1308759"/>
                  <a:pt x="3318352" y="1318014"/>
                  <a:pt x="3328449" y="1326428"/>
                </a:cubicBezTo>
                <a:cubicBezTo>
                  <a:pt x="3338545" y="1334842"/>
                  <a:pt x="3345276" y="1343255"/>
                  <a:pt x="3348642" y="1351669"/>
                </a:cubicBezTo>
                <a:cubicBezTo>
                  <a:pt x="3348642" y="1349986"/>
                  <a:pt x="3350324" y="1347462"/>
                  <a:pt x="3353690" y="1344097"/>
                </a:cubicBezTo>
                <a:cubicBezTo>
                  <a:pt x="3355373" y="1345779"/>
                  <a:pt x="3356214" y="1349986"/>
                  <a:pt x="3356214" y="1356717"/>
                </a:cubicBezTo>
                <a:cubicBezTo>
                  <a:pt x="3374724" y="1370179"/>
                  <a:pt x="3394496" y="1378172"/>
                  <a:pt x="3415531" y="1380696"/>
                </a:cubicBezTo>
                <a:cubicBezTo>
                  <a:pt x="3436565" y="1383221"/>
                  <a:pt x="3457599" y="1381959"/>
                  <a:pt x="3478634" y="1376910"/>
                </a:cubicBezTo>
                <a:cubicBezTo>
                  <a:pt x="3499668" y="1371862"/>
                  <a:pt x="3519861" y="1363869"/>
                  <a:pt x="3539213" y="1352931"/>
                </a:cubicBezTo>
                <a:cubicBezTo>
                  <a:pt x="3558565" y="1341993"/>
                  <a:pt x="3574971" y="1329793"/>
                  <a:pt x="3588433" y="1316331"/>
                </a:cubicBezTo>
                <a:lnTo>
                  <a:pt x="3588433" y="1303711"/>
                </a:lnTo>
                <a:cubicBezTo>
                  <a:pt x="3606944" y="1283518"/>
                  <a:pt x="3622509" y="1258276"/>
                  <a:pt x="3635130" y="1227987"/>
                </a:cubicBezTo>
                <a:cubicBezTo>
                  <a:pt x="3647750" y="1197697"/>
                  <a:pt x="3650695" y="1165725"/>
                  <a:pt x="3643964" y="1132070"/>
                </a:cubicBezTo>
                <a:cubicBezTo>
                  <a:pt x="3647330" y="1132070"/>
                  <a:pt x="3649013" y="1130387"/>
                  <a:pt x="3649013" y="1127022"/>
                </a:cubicBezTo>
                <a:cubicBezTo>
                  <a:pt x="3647330" y="1103463"/>
                  <a:pt x="3646068" y="1082850"/>
                  <a:pt x="3645226" y="1065181"/>
                </a:cubicBezTo>
                <a:cubicBezTo>
                  <a:pt x="3644385" y="1047512"/>
                  <a:pt x="3639757" y="1030264"/>
                  <a:pt x="3631344" y="1013436"/>
                </a:cubicBezTo>
                <a:cubicBezTo>
                  <a:pt x="3621247" y="979781"/>
                  <a:pt x="3609468" y="948230"/>
                  <a:pt x="3596006" y="918782"/>
                </a:cubicBezTo>
                <a:cubicBezTo>
                  <a:pt x="3582544" y="889333"/>
                  <a:pt x="3564033" y="865354"/>
                  <a:pt x="3540475" y="846844"/>
                </a:cubicBezTo>
                <a:cubicBezTo>
                  <a:pt x="3537109" y="823286"/>
                  <a:pt x="3525330" y="804775"/>
                  <a:pt x="3505137" y="791313"/>
                </a:cubicBezTo>
                <a:cubicBezTo>
                  <a:pt x="3484944" y="777851"/>
                  <a:pt x="3463069" y="767755"/>
                  <a:pt x="3439510" y="761024"/>
                </a:cubicBezTo>
                <a:close/>
                <a:moveTo>
                  <a:pt x="1661955" y="220861"/>
                </a:moveTo>
                <a:cubicBezTo>
                  <a:pt x="1648492" y="234323"/>
                  <a:pt x="1632927" y="246523"/>
                  <a:pt x="1615258" y="257461"/>
                </a:cubicBezTo>
                <a:cubicBezTo>
                  <a:pt x="1597589" y="268399"/>
                  <a:pt x="1587913" y="284806"/>
                  <a:pt x="1586231" y="306681"/>
                </a:cubicBezTo>
                <a:cubicBezTo>
                  <a:pt x="1581183" y="304999"/>
                  <a:pt x="1577396" y="307523"/>
                  <a:pt x="1574872" y="314254"/>
                </a:cubicBezTo>
                <a:cubicBezTo>
                  <a:pt x="1572348" y="320985"/>
                  <a:pt x="1568562" y="326033"/>
                  <a:pt x="1563514" y="329398"/>
                </a:cubicBezTo>
                <a:cubicBezTo>
                  <a:pt x="1560148" y="347909"/>
                  <a:pt x="1553417" y="361371"/>
                  <a:pt x="1543321" y="369785"/>
                </a:cubicBezTo>
                <a:cubicBezTo>
                  <a:pt x="1533224" y="378198"/>
                  <a:pt x="1526493" y="390819"/>
                  <a:pt x="1523128" y="407646"/>
                </a:cubicBezTo>
                <a:cubicBezTo>
                  <a:pt x="1519762" y="405964"/>
                  <a:pt x="1518080" y="406805"/>
                  <a:pt x="1518080" y="410170"/>
                </a:cubicBezTo>
                <a:cubicBezTo>
                  <a:pt x="1518080" y="413536"/>
                  <a:pt x="1516397" y="415219"/>
                  <a:pt x="1513031" y="415219"/>
                </a:cubicBezTo>
                <a:cubicBezTo>
                  <a:pt x="1513031" y="432046"/>
                  <a:pt x="1507142" y="446350"/>
                  <a:pt x="1495362" y="458129"/>
                </a:cubicBezTo>
                <a:cubicBezTo>
                  <a:pt x="1483583" y="469908"/>
                  <a:pt x="1479376" y="482529"/>
                  <a:pt x="1482742" y="495991"/>
                </a:cubicBezTo>
                <a:cubicBezTo>
                  <a:pt x="1479376" y="497673"/>
                  <a:pt x="1473487" y="502722"/>
                  <a:pt x="1465073" y="511135"/>
                </a:cubicBezTo>
                <a:cubicBezTo>
                  <a:pt x="1454976" y="538059"/>
                  <a:pt x="1444459" y="564563"/>
                  <a:pt x="1433521" y="590645"/>
                </a:cubicBezTo>
                <a:cubicBezTo>
                  <a:pt x="1422583" y="616728"/>
                  <a:pt x="1409542" y="640707"/>
                  <a:pt x="1394397" y="662583"/>
                </a:cubicBezTo>
                <a:cubicBezTo>
                  <a:pt x="1392715" y="665948"/>
                  <a:pt x="1392715" y="668473"/>
                  <a:pt x="1394397" y="670155"/>
                </a:cubicBezTo>
                <a:cubicBezTo>
                  <a:pt x="1396080" y="671838"/>
                  <a:pt x="1396922" y="674362"/>
                  <a:pt x="1396922" y="677728"/>
                </a:cubicBezTo>
                <a:cubicBezTo>
                  <a:pt x="1386825" y="687824"/>
                  <a:pt x="1380515" y="702128"/>
                  <a:pt x="1377991" y="720638"/>
                </a:cubicBezTo>
                <a:cubicBezTo>
                  <a:pt x="1375466" y="739148"/>
                  <a:pt x="1368315" y="752610"/>
                  <a:pt x="1356535" y="761024"/>
                </a:cubicBezTo>
                <a:cubicBezTo>
                  <a:pt x="1353170" y="784582"/>
                  <a:pt x="1348122" y="805196"/>
                  <a:pt x="1341391" y="822865"/>
                </a:cubicBezTo>
                <a:cubicBezTo>
                  <a:pt x="1334660" y="840534"/>
                  <a:pt x="1329611" y="860306"/>
                  <a:pt x="1326246" y="882182"/>
                </a:cubicBezTo>
                <a:cubicBezTo>
                  <a:pt x="1326246" y="887230"/>
                  <a:pt x="1324563" y="892699"/>
                  <a:pt x="1321198" y="898589"/>
                </a:cubicBezTo>
                <a:cubicBezTo>
                  <a:pt x="1317832" y="904478"/>
                  <a:pt x="1315308" y="909947"/>
                  <a:pt x="1313625" y="914995"/>
                </a:cubicBezTo>
                <a:cubicBezTo>
                  <a:pt x="1313625" y="925092"/>
                  <a:pt x="1312784" y="932664"/>
                  <a:pt x="1311101" y="937713"/>
                </a:cubicBezTo>
                <a:cubicBezTo>
                  <a:pt x="1309418" y="942761"/>
                  <a:pt x="1307736" y="949492"/>
                  <a:pt x="1306053" y="957906"/>
                </a:cubicBezTo>
                <a:cubicBezTo>
                  <a:pt x="1302687" y="978099"/>
                  <a:pt x="1298901" y="997871"/>
                  <a:pt x="1294694" y="1017222"/>
                </a:cubicBezTo>
                <a:cubicBezTo>
                  <a:pt x="1290487" y="1036574"/>
                  <a:pt x="1289225" y="1055505"/>
                  <a:pt x="1290908" y="1074015"/>
                </a:cubicBezTo>
                <a:cubicBezTo>
                  <a:pt x="1285860" y="1080746"/>
                  <a:pt x="1283336" y="1086636"/>
                  <a:pt x="1283336" y="1091684"/>
                </a:cubicBezTo>
                <a:cubicBezTo>
                  <a:pt x="1283336" y="1096732"/>
                  <a:pt x="1284177" y="1103463"/>
                  <a:pt x="1285860" y="1111877"/>
                </a:cubicBezTo>
                <a:cubicBezTo>
                  <a:pt x="1285860" y="1115243"/>
                  <a:pt x="1282494" y="1116926"/>
                  <a:pt x="1275764" y="1116926"/>
                </a:cubicBezTo>
                <a:cubicBezTo>
                  <a:pt x="1272398" y="1143849"/>
                  <a:pt x="1272819" y="1173718"/>
                  <a:pt x="1277025" y="1206532"/>
                </a:cubicBezTo>
                <a:cubicBezTo>
                  <a:pt x="1281232" y="1239346"/>
                  <a:pt x="1279970" y="1267532"/>
                  <a:pt x="1273239" y="1291090"/>
                </a:cubicBezTo>
                <a:cubicBezTo>
                  <a:pt x="1279970" y="1304552"/>
                  <a:pt x="1280812" y="1318855"/>
                  <a:pt x="1275764" y="1334000"/>
                </a:cubicBezTo>
                <a:cubicBezTo>
                  <a:pt x="1290908" y="1345779"/>
                  <a:pt x="1311522" y="1355455"/>
                  <a:pt x="1337605" y="1363028"/>
                </a:cubicBezTo>
                <a:cubicBezTo>
                  <a:pt x="1363687" y="1370600"/>
                  <a:pt x="1388508" y="1371021"/>
                  <a:pt x="1412066" y="1364290"/>
                </a:cubicBezTo>
                <a:cubicBezTo>
                  <a:pt x="1415432" y="1367655"/>
                  <a:pt x="1421321" y="1368917"/>
                  <a:pt x="1429735" y="1368076"/>
                </a:cubicBezTo>
                <a:cubicBezTo>
                  <a:pt x="1438149" y="1367235"/>
                  <a:pt x="1443197" y="1364290"/>
                  <a:pt x="1444880" y="1359241"/>
                </a:cubicBezTo>
                <a:cubicBezTo>
                  <a:pt x="1446563" y="1360924"/>
                  <a:pt x="1450769" y="1361766"/>
                  <a:pt x="1457501" y="1361766"/>
                </a:cubicBezTo>
                <a:cubicBezTo>
                  <a:pt x="1519762" y="1338207"/>
                  <a:pt x="1570245" y="1303711"/>
                  <a:pt x="1608948" y="1258276"/>
                </a:cubicBezTo>
                <a:cubicBezTo>
                  <a:pt x="1647651" y="1212842"/>
                  <a:pt x="1682148" y="1163201"/>
                  <a:pt x="1712437" y="1109353"/>
                </a:cubicBezTo>
                <a:cubicBezTo>
                  <a:pt x="1715803" y="1111036"/>
                  <a:pt x="1717906" y="1110194"/>
                  <a:pt x="1718747" y="1106829"/>
                </a:cubicBezTo>
                <a:cubicBezTo>
                  <a:pt x="1719589" y="1103463"/>
                  <a:pt x="1721692" y="1101781"/>
                  <a:pt x="1725058" y="1101781"/>
                </a:cubicBezTo>
                <a:cubicBezTo>
                  <a:pt x="1738520" y="1059712"/>
                  <a:pt x="1754506" y="1020167"/>
                  <a:pt x="1773016" y="983147"/>
                </a:cubicBezTo>
                <a:cubicBezTo>
                  <a:pt x="1791526" y="946126"/>
                  <a:pt x="1804147" y="903216"/>
                  <a:pt x="1810878" y="854416"/>
                </a:cubicBezTo>
                <a:cubicBezTo>
                  <a:pt x="1824340" y="840954"/>
                  <a:pt x="1827705" y="823286"/>
                  <a:pt x="1820975" y="801410"/>
                </a:cubicBezTo>
                <a:cubicBezTo>
                  <a:pt x="1822657" y="798044"/>
                  <a:pt x="1824761" y="795520"/>
                  <a:pt x="1827285" y="793837"/>
                </a:cubicBezTo>
                <a:cubicBezTo>
                  <a:pt x="1829809" y="792155"/>
                  <a:pt x="1831071" y="789631"/>
                  <a:pt x="1831071" y="786265"/>
                </a:cubicBezTo>
                <a:cubicBezTo>
                  <a:pt x="1826023" y="786265"/>
                  <a:pt x="1823499" y="783741"/>
                  <a:pt x="1823499" y="778693"/>
                </a:cubicBezTo>
                <a:lnTo>
                  <a:pt x="1833595" y="778693"/>
                </a:lnTo>
                <a:cubicBezTo>
                  <a:pt x="1838643" y="741672"/>
                  <a:pt x="1842429" y="702969"/>
                  <a:pt x="1844954" y="662583"/>
                </a:cubicBezTo>
                <a:cubicBezTo>
                  <a:pt x="1847478" y="622197"/>
                  <a:pt x="1841167" y="587701"/>
                  <a:pt x="1826023" y="559094"/>
                </a:cubicBezTo>
                <a:cubicBezTo>
                  <a:pt x="1831071" y="548997"/>
                  <a:pt x="1830650" y="534273"/>
                  <a:pt x="1824761" y="514922"/>
                </a:cubicBezTo>
                <a:cubicBezTo>
                  <a:pt x="1818871" y="495570"/>
                  <a:pt x="1811719" y="481687"/>
                  <a:pt x="1803306" y="473274"/>
                </a:cubicBezTo>
                <a:cubicBezTo>
                  <a:pt x="1808354" y="473274"/>
                  <a:pt x="1810037" y="470749"/>
                  <a:pt x="1808354" y="465701"/>
                </a:cubicBezTo>
                <a:cubicBezTo>
                  <a:pt x="1803306" y="457287"/>
                  <a:pt x="1800781" y="449715"/>
                  <a:pt x="1800781" y="442984"/>
                </a:cubicBezTo>
                <a:cubicBezTo>
                  <a:pt x="1800781" y="436253"/>
                  <a:pt x="1796575" y="430363"/>
                  <a:pt x="1788161" y="425315"/>
                </a:cubicBezTo>
                <a:cubicBezTo>
                  <a:pt x="1793209" y="421950"/>
                  <a:pt x="1793209" y="417743"/>
                  <a:pt x="1788161" y="412695"/>
                </a:cubicBezTo>
                <a:cubicBezTo>
                  <a:pt x="1783113" y="407646"/>
                  <a:pt x="1778906" y="404281"/>
                  <a:pt x="1775540" y="402598"/>
                </a:cubicBezTo>
                <a:cubicBezTo>
                  <a:pt x="1775540" y="399233"/>
                  <a:pt x="1776802" y="397550"/>
                  <a:pt x="1779326" y="397550"/>
                </a:cubicBezTo>
                <a:cubicBezTo>
                  <a:pt x="1781850" y="397550"/>
                  <a:pt x="1782271" y="395867"/>
                  <a:pt x="1780588" y="392502"/>
                </a:cubicBezTo>
                <a:cubicBezTo>
                  <a:pt x="1762078" y="362212"/>
                  <a:pt x="1742306" y="334026"/>
                  <a:pt x="1721271" y="307943"/>
                </a:cubicBezTo>
                <a:cubicBezTo>
                  <a:pt x="1700237" y="281861"/>
                  <a:pt x="1680465" y="252833"/>
                  <a:pt x="1661955" y="220861"/>
                </a:cubicBezTo>
                <a:close/>
                <a:moveTo>
                  <a:pt x="1449928" y="84558"/>
                </a:moveTo>
                <a:cubicBezTo>
                  <a:pt x="1468438" y="91289"/>
                  <a:pt x="1489052" y="95496"/>
                  <a:pt x="1511769" y="97179"/>
                </a:cubicBezTo>
                <a:cubicBezTo>
                  <a:pt x="1534486" y="98862"/>
                  <a:pt x="1554259" y="103910"/>
                  <a:pt x="1571086" y="112324"/>
                </a:cubicBezTo>
                <a:cubicBezTo>
                  <a:pt x="1574451" y="114006"/>
                  <a:pt x="1576555" y="113165"/>
                  <a:pt x="1577396" y="109800"/>
                </a:cubicBezTo>
                <a:cubicBezTo>
                  <a:pt x="1578238" y="106434"/>
                  <a:pt x="1580341" y="105593"/>
                  <a:pt x="1583707" y="107275"/>
                </a:cubicBezTo>
                <a:cubicBezTo>
                  <a:pt x="1583707" y="110641"/>
                  <a:pt x="1583286" y="112324"/>
                  <a:pt x="1582445" y="112324"/>
                </a:cubicBezTo>
                <a:cubicBezTo>
                  <a:pt x="1581603" y="112324"/>
                  <a:pt x="1581183" y="114006"/>
                  <a:pt x="1581183" y="117372"/>
                </a:cubicBezTo>
                <a:cubicBezTo>
                  <a:pt x="1594645" y="110641"/>
                  <a:pt x="1613996" y="109800"/>
                  <a:pt x="1639237" y="114848"/>
                </a:cubicBezTo>
                <a:cubicBezTo>
                  <a:pt x="1642603" y="123262"/>
                  <a:pt x="1647651" y="128310"/>
                  <a:pt x="1654382" y="129993"/>
                </a:cubicBezTo>
                <a:cubicBezTo>
                  <a:pt x="1661113" y="131675"/>
                  <a:pt x="1668685" y="134199"/>
                  <a:pt x="1677099" y="137565"/>
                </a:cubicBezTo>
                <a:cubicBezTo>
                  <a:pt x="1680465" y="145979"/>
                  <a:pt x="1685513" y="151868"/>
                  <a:pt x="1692244" y="155234"/>
                </a:cubicBezTo>
                <a:cubicBezTo>
                  <a:pt x="1698975" y="158599"/>
                  <a:pt x="1703182" y="164489"/>
                  <a:pt x="1704865" y="172903"/>
                </a:cubicBezTo>
                <a:cubicBezTo>
                  <a:pt x="1738520" y="193096"/>
                  <a:pt x="1765023" y="223385"/>
                  <a:pt x="1784375" y="263771"/>
                </a:cubicBezTo>
                <a:cubicBezTo>
                  <a:pt x="1803726" y="304157"/>
                  <a:pt x="1822657" y="343702"/>
                  <a:pt x="1841167" y="382405"/>
                </a:cubicBezTo>
                <a:cubicBezTo>
                  <a:pt x="1847898" y="407646"/>
                  <a:pt x="1855471" y="432467"/>
                  <a:pt x="1863885" y="456867"/>
                </a:cubicBezTo>
                <a:cubicBezTo>
                  <a:pt x="1872298" y="481267"/>
                  <a:pt x="1877346" y="506087"/>
                  <a:pt x="1879029" y="531328"/>
                </a:cubicBezTo>
                <a:cubicBezTo>
                  <a:pt x="1877346" y="573397"/>
                  <a:pt x="1878188" y="612521"/>
                  <a:pt x="1881554" y="648700"/>
                </a:cubicBezTo>
                <a:cubicBezTo>
                  <a:pt x="1884919" y="684879"/>
                  <a:pt x="1881554" y="722321"/>
                  <a:pt x="1871457" y="761024"/>
                </a:cubicBezTo>
                <a:cubicBezTo>
                  <a:pt x="1871457" y="764389"/>
                  <a:pt x="1872298" y="766913"/>
                  <a:pt x="1873981" y="768596"/>
                </a:cubicBezTo>
                <a:cubicBezTo>
                  <a:pt x="1875664" y="770279"/>
                  <a:pt x="1876505" y="772803"/>
                  <a:pt x="1876505" y="776169"/>
                </a:cubicBezTo>
                <a:cubicBezTo>
                  <a:pt x="1874822" y="777851"/>
                  <a:pt x="1872298" y="778693"/>
                  <a:pt x="1868933" y="778693"/>
                </a:cubicBezTo>
                <a:cubicBezTo>
                  <a:pt x="1870616" y="782058"/>
                  <a:pt x="1872298" y="783741"/>
                  <a:pt x="1873981" y="783741"/>
                </a:cubicBezTo>
                <a:cubicBezTo>
                  <a:pt x="1875664" y="783741"/>
                  <a:pt x="1876505" y="785424"/>
                  <a:pt x="1876505" y="788789"/>
                </a:cubicBezTo>
                <a:cubicBezTo>
                  <a:pt x="1876505" y="792155"/>
                  <a:pt x="1875243" y="795100"/>
                  <a:pt x="1872719" y="797624"/>
                </a:cubicBezTo>
                <a:cubicBezTo>
                  <a:pt x="1870195" y="800148"/>
                  <a:pt x="1871457" y="802251"/>
                  <a:pt x="1876505" y="803934"/>
                </a:cubicBezTo>
                <a:cubicBezTo>
                  <a:pt x="1868091" y="812348"/>
                  <a:pt x="1865147" y="825810"/>
                  <a:pt x="1867671" y="844320"/>
                </a:cubicBezTo>
                <a:cubicBezTo>
                  <a:pt x="1870195" y="862830"/>
                  <a:pt x="1866409" y="875451"/>
                  <a:pt x="1856312" y="882182"/>
                </a:cubicBezTo>
                <a:cubicBezTo>
                  <a:pt x="1856312" y="887230"/>
                  <a:pt x="1857995" y="890175"/>
                  <a:pt x="1861360" y="891016"/>
                </a:cubicBezTo>
                <a:cubicBezTo>
                  <a:pt x="1864726" y="891858"/>
                  <a:pt x="1865567" y="893961"/>
                  <a:pt x="1863885" y="897327"/>
                </a:cubicBezTo>
                <a:cubicBezTo>
                  <a:pt x="1850422" y="910789"/>
                  <a:pt x="1843692" y="929719"/>
                  <a:pt x="1843692" y="954119"/>
                </a:cubicBezTo>
                <a:cubicBezTo>
                  <a:pt x="1843692" y="978519"/>
                  <a:pt x="1838643" y="999974"/>
                  <a:pt x="1828547" y="1018485"/>
                </a:cubicBezTo>
                <a:cubicBezTo>
                  <a:pt x="1831912" y="1033629"/>
                  <a:pt x="1831912" y="1044988"/>
                  <a:pt x="1828547" y="1052560"/>
                </a:cubicBezTo>
                <a:cubicBezTo>
                  <a:pt x="1825181" y="1060133"/>
                  <a:pt x="1822657" y="1072333"/>
                  <a:pt x="1820975" y="1089160"/>
                </a:cubicBezTo>
                <a:cubicBezTo>
                  <a:pt x="1819292" y="1089160"/>
                  <a:pt x="1818030" y="1088739"/>
                  <a:pt x="1817188" y="1087898"/>
                </a:cubicBezTo>
                <a:cubicBezTo>
                  <a:pt x="1816347" y="1087057"/>
                  <a:pt x="1815085" y="1086636"/>
                  <a:pt x="1813402" y="1086636"/>
                </a:cubicBezTo>
                <a:cubicBezTo>
                  <a:pt x="1810037" y="1105146"/>
                  <a:pt x="1802464" y="1117767"/>
                  <a:pt x="1790685" y="1124498"/>
                </a:cubicBezTo>
                <a:cubicBezTo>
                  <a:pt x="1787319" y="1156470"/>
                  <a:pt x="1778906" y="1181291"/>
                  <a:pt x="1765444" y="1198959"/>
                </a:cubicBezTo>
                <a:cubicBezTo>
                  <a:pt x="1751982" y="1216628"/>
                  <a:pt x="1741044" y="1238925"/>
                  <a:pt x="1732630" y="1265849"/>
                </a:cubicBezTo>
                <a:cubicBezTo>
                  <a:pt x="1727582" y="1267532"/>
                  <a:pt x="1722954" y="1270056"/>
                  <a:pt x="1718747" y="1273421"/>
                </a:cubicBezTo>
                <a:cubicBezTo>
                  <a:pt x="1714540" y="1276787"/>
                  <a:pt x="1714120" y="1280994"/>
                  <a:pt x="1717485" y="1286042"/>
                </a:cubicBezTo>
                <a:cubicBezTo>
                  <a:pt x="1704023" y="1289407"/>
                  <a:pt x="1697292" y="1297821"/>
                  <a:pt x="1697292" y="1311283"/>
                </a:cubicBezTo>
                <a:cubicBezTo>
                  <a:pt x="1685513" y="1319697"/>
                  <a:pt x="1676258" y="1330214"/>
                  <a:pt x="1669527" y="1342835"/>
                </a:cubicBezTo>
                <a:cubicBezTo>
                  <a:pt x="1662796" y="1355455"/>
                  <a:pt x="1651858" y="1363448"/>
                  <a:pt x="1636713" y="1366814"/>
                </a:cubicBezTo>
                <a:cubicBezTo>
                  <a:pt x="1623251" y="1393738"/>
                  <a:pt x="1598010" y="1415614"/>
                  <a:pt x="1560989" y="1432441"/>
                </a:cubicBezTo>
                <a:cubicBezTo>
                  <a:pt x="1552576" y="1445903"/>
                  <a:pt x="1541638" y="1454317"/>
                  <a:pt x="1528176" y="1457682"/>
                </a:cubicBezTo>
                <a:cubicBezTo>
                  <a:pt x="1514714" y="1461048"/>
                  <a:pt x="1502935" y="1469461"/>
                  <a:pt x="1492838" y="1482923"/>
                </a:cubicBezTo>
                <a:cubicBezTo>
                  <a:pt x="1491155" y="1481241"/>
                  <a:pt x="1486949" y="1480399"/>
                  <a:pt x="1480218" y="1480399"/>
                </a:cubicBezTo>
                <a:cubicBezTo>
                  <a:pt x="1473487" y="1480399"/>
                  <a:pt x="1470121" y="1483765"/>
                  <a:pt x="1470121" y="1490496"/>
                </a:cubicBezTo>
                <a:cubicBezTo>
                  <a:pt x="1433101" y="1502275"/>
                  <a:pt x="1396501" y="1509006"/>
                  <a:pt x="1360322" y="1510689"/>
                </a:cubicBezTo>
                <a:cubicBezTo>
                  <a:pt x="1324142" y="1512372"/>
                  <a:pt x="1286701" y="1502275"/>
                  <a:pt x="1247998" y="1480399"/>
                </a:cubicBezTo>
                <a:cubicBezTo>
                  <a:pt x="1241267" y="1480399"/>
                  <a:pt x="1237902" y="1481241"/>
                  <a:pt x="1237902" y="1482923"/>
                </a:cubicBezTo>
                <a:cubicBezTo>
                  <a:pt x="1214343" y="1467779"/>
                  <a:pt x="1193309" y="1450531"/>
                  <a:pt x="1174798" y="1431179"/>
                </a:cubicBezTo>
                <a:cubicBezTo>
                  <a:pt x="1156288" y="1411827"/>
                  <a:pt x="1138619" y="1391214"/>
                  <a:pt x="1121792" y="1369338"/>
                </a:cubicBezTo>
                <a:cubicBezTo>
                  <a:pt x="1113378" y="1340731"/>
                  <a:pt x="1102440" y="1318855"/>
                  <a:pt x="1088978" y="1303711"/>
                </a:cubicBezTo>
                <a:cubicBezTo>
                  <a:pt x="1088978" y="1300345"/>
                  <a:pt x="1089399" y="1298662"/>
                  <a:pt x="1090240" y="1298662"/>
                </a:cubicBezTo>
                <a:cubicBezTo>
                  <a:pt x="1091082" y="1298662"/>
                  <a:pt x="1091502" y="1296980"/>
                  <a:pt x="1091502" y="1293614"/>
                </a:cubicBezTo>
                <a:cubicBezTo>
                  <a:pt x="1078040" y="1276787"/>
                  <a:pt x="1070468" y="1257856"/>
                  <a:pt x="1068785" y="1236821"/>
                </a:cubicBezTo>
                <a:cubicBezTo>
                  <a:pt x="1067103" y="1215787"/>
                  <a:pt x="1061213" y="1196015"/>
                  <a:pt x="1051116" y="1177505"/>
                </a:cubicBezTo>
                <a:cubicBezTo>
                  <a:pt x="1047751" y="1155629"/>
                  <a:pt x="1046068" y="1135856"/>
                  <a:pt x="1046068" y="1118187"/>
                </a:cubicBezTo>
                <a:cubicBezTo>
                  <a:pt x="1046068" y="1100519"/>
                  <a:pt x="1046909" y="1079905"/>
                  <a:pt x="1048592" y="1056347"/>
                </a:cubicBezTo>
                <a:cubicBezTo>
                  <a:pt x="1048592" y="1054664"/>
                  <a:pt x="1046068" y="1053822"/>
                  <a:pt x="1041020" y="1053822"/>
                </a:cubicBezTo>
                <a:cubicBezTo>
                  <a:pt x="1039337" y="1048774"/>
                  <a:pt x="1040178" y="1045829"/>
                  <a:pt x="1043544" y="1044988"/>
                </a:cubicBezTo>
                <a:cubicBezTo>
                  <a:pt x="1046909" y="1044147"/>
                  <a:pt x="1048592" y="1042043"/>
                  <a:pt x="1048592" y="1038678"/>
                </a:cubicBezTo>
                <a:cubicBezTo>
                  <a:pt x="1048592" y="1035312"/>
                  <a:pt x="1046909" y="1033629"/>
                  <a:pt x="1043544" y="1033629"/>
                </a:cubicBezTo>
                <a:cubicBezTo>
                  <a:pt x="1040178" y="1033629"/>
                  <a:pt x="1039337" y="1031947"/>
                  <a:pt x="1041020" y="1028581"/>
                </a:cubicBezTo>
                <a:cubicBezTo>
                  <a:pt x="1049434" y="1021850"/>
                  <a:pt x="1051958" y="1010912"/>
                  <a:pt x="1048592" y="995768"/>
                </a:cubicBezTo>
                <a:cubicBezTo>
                  <a:pt x="1045227" y="980623"/>
                  <a:pt x="1045227" y="969685"/>
                  <a:pt x="1048592" y="962954"/>
                </a:cubicBezTo>
                <a:cubicBezTo>
                  <a:pt x="1048592" y="959588"/>
                  <a:pt x="1046489" y="957906"/>
                  <a:pt x="1042282" y="957906"/>
                </a:cubicBezTo>
                <a:cubicBezTo>
                  <a:pt x="1038075" y="957906"/>
                  <a:pt x="1036813" y="955381"/>
                  <a:pt x="1038496" y="950333"/>
                </a:cubicBezTo>
                <a:cubicBezTo>
                  <a:pt x="1041861" y="950333"/>
                  <a:pt x="1043544" y="950754"/>
                  <a:pt x="1043544" y="951595"/>
                </a:cubicBezTo>
                <a:cubicBezTo>
                  <a:pt x="1043544" y="952437"/>
                  <a:pt x="1045227" y="952857"/>
                  <a:pt x="1048592" y="952857"/>
                </a:cubicBezTo>
                <a:cubicBezTo>
                  <a:pt x="1046909" y="944444"/>
                  <a:pt x="1046489" y="936450"/>
                  <a:pt x="1047330" y="928878"/>
                </a:cubicBezTo>
                <a:cubicBezTo>
                  <a:pt x="1048172" y="921306"/>
                  <a:pt x="1048592" y="910789"/>
                  <a:pt x="1048592" y="897327"/>
                </a:cubicBezTo>
                <a:cubicBezTo>
                  <a:pt x="1050275" y="895644"/>
                  <a:pt x="1053640" y="894802"/>
                  <a:pt x="1058689" y="894802"/>
                </a:cubicBezTo>
                <a:cubicBezTo>
                  <a:pt x="1057006" y="879658"/>
                  <a:pt x="1058268" y="867037"/>
                  <a:pt x="1062475" y="856941"/>
                </a:cubicBezTo>
                <a:cubicBezTo>
                  <a:pt x="1066682" y="846844"/>
                  <a:pt x="1067103" y="832541"/>
                  <a:pt x="1063737" y="814030"/>
                </a:cubicBezTo>
                <a:cubicBezTo>
                  <a:pt x="1067103" y="807299"/>
                  <a:pt x="1070468" y="795941"/>
                  <a:pt x="1073833" y="779955"/>
                </a:cubicBezTo>
                <a:cubicBezTo>
                  <a:pt x="1077199" y="763969"/>
                  <a:pt x="1077199" y="754293"/>
                  <a:pt x="1073833" y="750927"/>
                </a:cubicBezTo>
                <a:cubicBezTo>
                  <a:pt x="1077199" y="740831"/>
                  <a:pt x="1080564" y="728210"/>
                  <a:pt x="1083930" y="713065"/>
                </a:cubicBezTo>
                <a:cubicBezTo>
                  <a:pt x="1087296" y="697921"/>
                  <a:pt x="1090661" y="684459"/>
                  <a:pt x="1094026" y="672679"/>
                </a:cubicBezTo>
                <a:cubicBezTo>
                  <a:pt x="1095709" y="669314"/>
                  <a:pt x="1094868" y="662583"/>
                  <a:pt x="1091502" y="652486"/>
                </a:cubicBezTo>
                <a:cubicBezTo>
                  <a:pt x="1096550" y="654169"/>
                  <a:pt x="1099075" y="652907"/>
                  <a:pt x="1099075" y="648700"/>
                </a:cubicBezTo>
                <a:cubicBezTo>
                  <a:pt x="1099075" y="644493"/>
                  <a:pt x="1100757" y="640707"/>
                  <a:pt x="1104123" y="637342"/>
                </a:cubicBezTo>
                <a:cubicBezTo>
                  <a:pt x="1104123" y="635659"/>
                  <a:pt x="1103282" y="634818"/>
                  <a:pt x="1101599" y="634818"/>
                </a:cubicBezTo>
                <a:cubicBezTo>
                  <a:pt x="1099916" y="634818"/>
                  <a:pt x="1099075" y="633976"/>
                  <a:pt x="1099075" y="632293"/>
                </a:cubicBezTo>
                <a:cubicBezTo>
                  <a:pt x="1112537" y="617149"/>
                  <a:pt x="1118426" y="603266"/>
                  <a:pt x="1116744" y="590645"/>
                </a:cubicBezTo>
                <a:cubicBezTo>
                  <a:pt x="1115061" y="578025"/>
                  <a:pt x="1120109" y="564983"/>
                  <a:pt x="1131888" y="551521"/>
                </a:cubicBezTo>
                <a:cubicBezTo>
                  <a:pt x="1131888" y="549839"/>
                  <a:pt x="1131047" y="548997"/>
                  <a:pt x="1129364" y="548997"/>
                </a:cubicBezTo>
                <a:cubicBezTo>
                  <a:pt x="1127681" y="548997"/>
                  <a:pt x="1126840" y="548156"/>
                  <a:pt x="1126840" y="546473"/>
                </a:cubicBezTo>
                <a:cubicBezTo>
                  <a:pt x="1133571" y="538059"/>
                  <a:pt x="1139040" y="527122"/>
                  <a:pt x="1143247" y="513660"/>
                </a:cubicBezTo>
                <a:cubicBezTo>
                  <a:pt x="1147454" y="500198"/>
                  <a:pt x="1149557" y="488418"/>
                  <a:pt x="1149557" y="478322"/>
                </a:cubicBezTo>
                <a:cubicBezTo>
                  <a:pt x="1166385" y="461494"/>
                  <a:pt x="1176481" y="442143"/>
                  <a:pt x="1179847" y="420267"/>
                </a:cubicBezTo>
                <a:cubicBezTo>
                  <a:pt x="1183212" y="398391"/>
                  <a:pt x="1191626" y="379881"/>
                  <a:pt x="1205088" y="364736"/>
                </a:cubicBezTo>
                <a:cubicBezTo>
                  <a:pt x="1205088" y="361371"/>
                  <a:pt x="1203826" y="359688"/>
                  <a:pt x="1201302" y="359688"/>
                </a:cubicBezTo>
                <a:cubicBezTo>
                  <a:pt x="1198778" y="359688"/>
                  <a:pt x="1198357" y="358005"/>
                  <a:pt x="1200040" y="354640"/>
                </a:cubicBezTo>
                <a:cubicBezTo>
                  <a:pt x="1206771" y="354640"/>
                  <a:pt x="1212240" y="350012"/>
                  <a:pt x="1216446" y="340757"/>
                </a:cubicBezTo>
                <a:cubicBezTo>
                  <a:pt x="1220653" y="331502"/>
                  <a:pt x="1224440" y="322668"/>
                  <a:pt x="1227805" y="314254"/>
                </a:cubicBezTo>
                <a:cubicBezTo>
                  <a:pt x="1234536" y="307523"/>
                  <a:pt x="1240846" y="299109"/>
                  <a:pt x="1246736" y="289013"/>
                </a:cubicBezTo>
                <a:cubicBezTo>
                  <a:pt x="1252626" y="278916"/>
                  <a:pt x="1255571" y="269661"/>
                  <a:pt x="1255571" y="261247"/>
                </a:cubicBezTo>
                <a:cubicBezTo>
                  <a:pt x="1260619" y="262930"/>
                  <a:pt x="1263143" y="261668"/>
                  <a:pt x="1263143" y="257461"/>
                </a:cubicBezTo>
                <a:cubicBezTo>
                  <a:pt x="1263143" y="253254"/>
                  <a:pt x="1263143" y="249468"/>
                  <a:pt x="1263143" y="246102"/>
                </a:cubicBezTo>
                <a:cubicBezTo>
                  <a:pt x="1269874" y="244420"/>
                  <a:pt x="1273660" y="241475"/>
                  <a:pt x="1274501" y="237268"/>
                </a:cubicBezTo>
                <a:cubicBezTo>
                  <a:pt x="1275343" y="233061"/>
                  <a:pt x="1277446" y="226751"/>
                  <a:pt x="1280812" y="218337"/>
                </a:cubicBezTo>
                <a:cubicBezTo>
                  <a:pt x="1284177" y="211606"/>
                  <a:pt x="1290067" y="206137"/>
                  <a:pt x="1298481" y="201930"/>
                </a:cubicBezTo>
                <a:cubicBezTo>
                  <a:pt x="1306894" y="197723"/>
                  <a:pt x="1306894" y="193937"/>
                  <a:pt x="1298481" y="190572"/>
                </a:cubicBezTo>
                <a:cubicBezTo>
                  <a:pt x="1301846" y="188889"/>
                  <a:pt x="1306894" y="186785"/>
                  <a:pt x="1313625" y="184261"/>
                </a:cubicBezTo>
                <a:cubicBezTo>
                  <a:pt x="1320356" y="181737"/>
                  <a:pt x="1321198" y="177110"/>
                  <a:pt x="1316150" y="170379"/>
                </a:cubicBezTo>
                <a:cubicBezTo>
                  <a:pt x="1329611" y="151868"/>
                  <a:pt x="1343073" y="132517"/>
                  <a:pt x="1356535" y="112324"/>
                </a:cubicBezTo>
                <a:cubicBezTo>
                  <a:pt x="1369997" y="92131"/>
                  <a:pt x="1391032" y="83717"/>
                  <a:pt x="1419639" y="87082"/>
                </a:cubicBezTo>
                <a:cubicBezTo>
                  <a:pt x="1424687" y="88765"/>
                  <a:pt x="1430156" y="89607"/>
                  <a:pt x="1436045" y="89607"/>
                </a:cubicBezTo>
                <a:cubicBezTo>
                  <a:pt x="1441935" y="89607"/>
                  <a:pt x="1446563" y="87924"/>
                  <a:pt x="1449928" y="84558"/>
                </a:cubicBezTo>
                <a:close/>
                <a:moveTo>
                  <a:pt x="3625980" y="13567"/>
                </a:moveTo>
                <a:cubicBezTo>
                  <a:pt x="3643859" y="12936"/>
                  <a:pt x="3662475" y="13041"/>
                  <a:pt x="3681826" y="13883"/>
                </a:cubicBezTo>
                <a:cubicBezTo>
                  <a:pt x="3686874" y="15566"/>
                  <a:pt x="3690661" y="17248"/>
                  <a:pt x="3693185" y="18931"/>
                </a:cubicBezTo>
                <a:cubicBezTo>
                  <a:pt x="3695709" y="20614"/>
                  <a:pt x="3700337" y="19772"/>
                  <a:pt x="3707067" y="16407"/>
                </a:cubicBezTo>
                <a:cubicBezTo>
                  <a:pt x="3710433" y="19772"/>
                  <a:pt x="3715060" y="22297"/>
                  <a:pt x="3720950" y="23979"/>
                </a:cubicBezTo>
                <a:cubicBezTo>
                  <a:pt x="3726840" y="25662"/>
                  <a:pt x="3732309" y="24821"/>
                  <a:pt x="3737357" y="21455"/>
                </a:cubicBezTo>
                <a:cubicBezTo>
                  <a:pt x="3735674" y="24821"/>
                  <a:pt x="3736936" y="26924"/>
                  <a:pt x="3741143" y="27766"/>
                </a:cubicBezTo>
                <a:cubicBezTo>
                  <a:pt x="3745350" y="28607"/>
                  <a:pt x="3746612" y="31552"/>
                  <a:pt x="3744929" y="36600"/>
                </a:cubicBezTo>
                <a:cubicBezTo>
                  <a:pt x="3744929" y="36600"/>
                  <a:pt x="3746612" y="34917"/>
                  <a:pt x="3749977" y="31552"/>
                </a:cubicBezTo>
                <a:cubicBezTo>
                  <a:pt x="3761757" y="41648"/>
                  <a:pt x="3773115" y="49641"/>
                  <a:pt x="3784053" y="55531"/>
                </a:cubicBezTo>
                <a:cubicBezTo>
                  <a:pt x="3794991" y="61420"/>
                  <a:pt x="3808032" y="69414"/>
                  <a:pt x="3823177" y="79510"/>
                </a:cubicBezTo>
                <a:cubicBezTo>
                  <a:pt x="3819811" y="82876"/>
                  <a:pt x="3819811" y="87924"/>
                  <a:pt x="3823177" y="94655"/>
                </a:cubicBezTo>
                <a:cubicBezTo>
                  <a:pt x="3826543" y="101386"/>
                  <a:pt x="3831591" y="103068"/>
                  <a:pt x="3838322" y="99703"/>
                </a:cubicBezTo>
                <a:cubicBezTo>
                  <a:pt x="3836639" y="101386"/>
                  <a:pt x="3835377" y="103489"/>
                  <a:pt x="3834536" y="106013"/>
                </a:cubicBezTo>
                <a:cubicBezTo>
                  <a:pt x="3833694" y="108537"/>
                  <a:pt x="3835798" y="108958"/>
                  <a:pt x="3840846" y="107275"/>
                </a:cubicBezTo>
                <a:cubicBezTo>
                  <a:pt x="3840846" y="110641"/>
                  <a:pt x="3838322" y="112324"/>
                  <a:pt x="3833273" y="112324"/>
                </a:cubicBezTo>
                <a:cubicBezTo>
                  <a:pt x="3836639" y="117372"/>
                  <a:pt x="3836639" y="124944"/>
                  <a:pt x="3833273" y="135041"/>
                </a:cubicBezTo>
                <a:cubicBezTo>
                  <a:pt x="3829908" y="145137"/>
                  <a:pt x="3834115" y="151868"/>
                  <a:pt x="3845894" y="155234"/>
                </a:cubicBezTo>
                <a:cubicBezTo>
                  <a:pt x="3818970" y="163648"/>
                  <a:pt x="3797095" y="180054"/>
                  <a:pt x="3780267" y="204454"/>
                </a:cubicBezTo>
                <a:cubicBezTo>
                  <a:pt x="3763440" y="228854"/>
                  <a:pt x="3746612" y="252833"/>
                  <a:pt x="3729784" y="276392"/>
                </a:cubicBezTo>
                <a:cubicBezTo>
                  <a:pt x="3731467" y="278075"/>
                  <a:pt x="3733150" y="278916"/>
                  <a:pt x="3734833" y="278916"/>
                </a:cubicBezTo>
                <a:cubicBezTo>
                  <a:pt x="3736515" y="278916"/>
                  <a:pt x="3738198" y="280599"/>
                  <a:pt x="3739881" y="283964"/>
                </a:cubicBezTo>
                <a:cubicBezTo>
                  <a:pt x="3736515" y="287330"/>
                  <a:pt x="3733150" y="288592"/>
                  <a:pt x="3729784" y="287750"/>
                </a:cubicBezTo>
                <a:cubicBezTo>
                  <a:pt x="3726419" y="286909"/>
                  <a:pt x="3723053" y="288171"/>
                  <a:pt x="3719688" y="291537"/>
                </a:cubicBezTo>
                <a:cubicBezTo>
                  <a:pt x="3704543" y="310047"/>
                  <a:pt x="3690240" y="327295"/>
                  <a:pt x="3676778" y="343281"/>
                </a:cubicBezTo>
                <a:cubicBezTo>
                  <a:pt x="3663316" y="359267"/>
                  <a:pt x="3653219" y="379881"/>
                  <a:pt x="3646488" y="405122"/>
                </a:cubicBezTo>
                <a:cubicBezTo>
                  <a:pt x="3638075" y="408488"/>
                  <a:pt x="3633026" y="414377"/>
                  <a:pt x="3631344" y="422791"/>
                </a:cubicBezTo>
                <a:cubicBezTo>
                  <a:pt x="3629661" y="431205"/>
                  <a:pt x="3625454" y="437094"/>
                  <a:pt x="3618723" y="440460"/>
                </a:cubicBezTo>
                <a:cubicBezTo>
                  <a:pt x="3615357" y="443825"/>
                  <a:pt x="3615778" y="445508"/>
                  <a:pt x="3619985" y="445508"/>
                </a:cubicBezTo>
                <a:cubicBezTo>
                  <a:pt x="3624192" y="445508"/>
                  <a:pt x="3625454" y="447191"/>
                  <a:pt x="3623771" y="450556"/>
                </a:cubicBezTo>
                <a:cubicBezTo>
                  <a:pt x="3610309" y="460653"/>
                  <a:pt x="3599792" y="472432"/>
                  <a:pt x="3592219" y="485894"/>
                </a:cubicBezTo>
                <a:cubicBezTo>
                  <a:pt x="3584647" y="499356"/>
                  <a:pt x="3577916" y="513660"/>
                  <a:pt x="3572026" y="528804"/>
                </a:cubicBezTo>
                <a:cubicBezTo>
                  <a:pt x="3566137" y="543949"/>
                  <a:pt x="3558985" y="558673"/>
                  <a:pt x="3550571" y="572976"/>
                </a:cubicBezTo>
                <a:cubicBezTo>
                  <a:pt x="3542158" y="587280"/>
                  <a:pt x="3532061" y="598638"/>
                  <a:pt x="3520282" y="607052"/>
                </a:cubicBezTo>
                <a:cubicBezTo>
                  <a:pt x="3516916" y="622197"/>
                  <a:pt x="3510606" y="636921"/>
                  <a:pt x="3501351" y="651224"/>
                </a:cubicBezTo>
                <a:cubicBezTo>
                  <a:pt x="3492096" y="665528"/>
                  <a:pt x="3489993" y="681093"/>
                  <a:pt x="3495041" y="697921"/>
                </a:cubicBezTo>
                <a:lnTo>
                  <a:pt x="3484944" y="697921"/>
                </a:lnTo>
                <a:cubicBezTo>
                  <a:pt x="3484944" y="706334"/>
                  <a:pt x="3484103" y="711383"/>
                  <a:pt x="3482420" y="713065"/>
                </a:cubicBezTo>
                <a:cubicBezTo>
                  <a:pt x="3490834" y="714748"/>
                  <a:pt x="3499668" y="716431"/>
                  <a:pt x="3508923" y="718114"/>
                </a:cubicBezTo>
                <a:cubicBezTo>
                  <a:pt x="3518179" y="719796"/>
                  <a:pt x="3524489" y="720638"/>
                  <a:pt x="3527854" y="720638"/>
                </a:cubicBezTo>
                <a:cubicBezTo>
                  <a:pt x="3529537" y="727369"/>
                  <a:pt x="3534585" y="730734"/>
                  <a:pt x="3542999" y="730734"/>
                </a:cubicBezTo>
                <a:cubicBezTo>
                  <a:pt x="3551413" y="730734"/>
                  <a:pt x="3558985" y="732417"/>
                  <a:pt x="3565716" y="735782"/>
                </a:cubicBezTo>
                <a:cubicBezTo>
                  <a:pt x="3574130" y="747562"/>
                  <a:pt x="3583385" y="758079"/>
                  <a:pt x="3593482" y="767334"/>
                </a:cubicBezTo>
                <a:cubicBezTo>
                  <a:pt x="3603578" y="776589"/>
                  <a:pt x="3611992" y="787948"/>
                  <a:pt x="3618723" y="801410"/>
                </a:cubicBezTo>
                <a:cubicBezTo>
                  <a:pt x="3643964" y="819920"/>
                  <a:pt x="3663736" y="843479"/>
                  <a:pt x="3678040" y="872085"/>
                </a:cubicBezTo>
                <a:cubicBezTo>
                  <a:pt x="3692343" y="900692"/>
                  <a:pt x="3706226" y="930140"/>
                  <a:pt x="3719688" y="960430"/>
                </a:cubicBezTo>
                <a:cubicBezTo>
                  <a:pt x="3714640" y="967161"/>
                  <a:pt x="3716322" y="976416"/>
                  <a:pt x="3724736" y="988195"/>
                </a:cubicBezTo>
                <a:lnTo>
                  <a:pt x="3717164" y="988195"/>
                </a:lnTo>
                <a:cubicBezTo>
                  <a:pt x="3717164" y="993243"/>
                  <a:pt x="3718426" y="994505"/>
                  <a:pt x="3720950" y="991981"/>
                </a:cubicBezTo>
                <a:cubicBezTo>
                  <a:pt x="3723474" y="989457"/>
                  <a:pt x="3726419" y="989878"/>
                  <a:pt x="3729784" y="993243"/>
                </a:cubicBezTo>
                <a:cubicBezTo>
                  <a:pt x="3729784" y="996609"/>
                  <a:pt x="3727260" y="998292"/>
                  <a:pt x="3722212" y="998292"/>
                </a:cubicBezTo>
                <a:cubicBezTo>
                  <a:pt x="3728943" y="999974"/>
                  <a:pt x="3731047" y="1005023"/>
                  <a:pt x="3728522" y="1013436"/>
                </a:cubicBezTo>
                <a:cubicBezTo>
                  <a:pt x="3725998" y="1021850"/>
                  <a:pt x="3729784" y="1026057"/>
                  <a:pt x="3739881" y="1026057"/>
                </a:cubicBezTo>
                <a:cubicBezTo>
                  <a:pt x="3736515" y="1041202"/>
                  <a:pt x="3736095" y="1055505"/>
                  <a:pt x="3738619" y="1068967"/>
                </a:cubicBezTo>
                <a:cubicBezTo>
                  <a:pt x="3741143" y="1082429"/>
                  <a:pt x="3744929" y="1098415"/>
                  <a:pt x="3749977" y="1116926"/>
                </a:cubicBezTo>
                <a:cubicBezTo>
                  <a:pt x="3744929" y="1157311"/>
                  <a:pt x="3735674" y="1193070"/>
                  <a:pt x="3722212" y="1224201"/>
                </a:cubicBezTo>
                <a:cubicBezTo>
                  <a:pt x="3708750" y="1255332"/>
                  <a:pt x="3697812" y="1287725"/>
                  <a:pt x="3689399" y="1321380"/>
                </a:cubicBezTo>
                <a:cubicBezTo>
                  <a:pt x="3675937" y="1333159"/>
                  <a:pt x="3663316" y="1345359"/>
                  <a:pt x="3651537" y="1357979"/>
                </a:cubicBezTo>
                <a:cubicBezTo>
                  <a:pt x="3639757" y="1370600"/>
                  <a:pt x="3627137" y="1382800"/>
                  <a:pt x="3613675" y="1394579"/>
                </a:cubicBezTo>
                <a:cubicBezTo>
                  <a:pt x="3613675" y="1397945"/>
                  <a:pt x="3614095" y="1399627"/>
                  <a:pt x="3614937" y="1399627"/>
                </a:cubicBezTo>
                <a:cubicBezTo>
                  <a:pt x="3615778" y="1399627"/>
                  <a:pt x="3615357" y="1401310"/>
                  <a:pt x="3613675" y="1404676"/>
                </a:cubicBezTo>
                <a:cubicBezTo>
                  <a:pt x="3580020" y="1431600"/>
                  <a:pt x="3544261" y="1457262"/>
                  <a:pt x="3506399" y="1481661"/>
                </a:cubicBezTo>
                <a:cubicBezTo>
                  <a:pt x="3468537" y="1506061"/>
                  <a:pt x="3424365" y="1513213"/>
                  <a:pt x="3373883" y="1503117"/>
                </a:cubicBezTo>
                <a:cubicBezTo>
                  <a:pt x="3368835" y="1503117"/>
                  <a:pt x="3366310" y="1504799"/>
                  <a:pt x="3366310" y="1508165"/>
                </a:cubicBezTo>
                <a:cubicBezTo>
                  <a:pt x="3354531" y="1499751"/>
                  <a:pt x="3339386" y="1496385"/>
                  <a:pt x="3320876" y="1498068"/>
                </a:cubicBezTo>
                <a:cubicBezTo>
                  <a:pt x="3307414" y="1491337"/>
                  <a:pt x="3293532" y="1486289"/>
                  <a:pt x="3279228" y="1482923"/>
                </a:cubicBezTo>
                <a:cubicBezTo>
                  <a:pt x="3264925" y="1479558"/>
                  <a:pt x="3252725" y="1476192"/>
                  <a:pt x="3242628" y="1472827"/>
                </a:cubicBezTo>
                <a:cubicBezTo>
                  <a:pt x="3219070" y="1456000"/>
                  <a:pt x="3194670" y="1442117"/>
                  <a:pt x="3169429" y="1431179"/>
                </a:cubicBezTo>
                <a:cubicBezTo>
                  <a:pt x="3144187" y="1420241"/>
                  <a:pt x="3124836" y="1402152"/>
                  <a:pt x="3111374" y="1376910"/>
                </a:cubicBezTo>
                <a:cubicBezTo>
                  <a:pt x="3108008" y="1375228"/>
                  <a:pt x="3103381" y="1371441"/>
                  <a:pt x="3097491" y="1365552"/>
                </a:cubicBezTo>
                <a:cubicBezTo>
                  <a:pt x="3091601" y="1359662"/>
                  <a:pt x="3086553" y="1353352"/>
                  <a:pt x="3082346" y="1346621"/>
                </a:cubicBezTo>
                <a:cubicBezTo>
                  <a:pt x="3078139" y="1339890"/>
                  <a:pt x="3074774" y="1334000"/>
                  <a:pt x="3072250" y="1328952"/>
                </a:cubicBezTo>
                <a:cubicBezTo>
                  <a:pt x="3069726" y="1323904"/>
                  <a:pt x="3070146" y="1321380"/>
                  <a:pt x="3073512" y="1321380"/>
                </a:cubicBezTo>
                <a:lnTo>
                  <a:pt x="3070284" y="1318249"/>
                </a:lnTo>
                <a:lnTo>
                  <a:pt x="3076036" y="1316331"/>
                </a:lnTo>
                <a:cubicBezTo>
                  <a:pt x="3076036" y="1309600"/>
                  <a:pt x="3073932" y="1305393"/>
                  <a:pt x="3069726" y="1303711"/>
                </a:cubicBezTo>
                <a:cubicBezTo>
                  <a:pt x="3065519" y="1302028"/>
                  <a:pt x="3064257" y="1297821"/>
                  <a:pt x="3065940" y="1291090"/>
                </a:cubicBezTo>
                <a:cubicBezTo>
                  <a:pt x="3062574" y="1291090"/>
                  <a:pt x="3060891" y="1291090"/>
                  <a:pt x="3060891" y="1291090"/>
                </a:cubicBezTo>
                <a:cubicBezTo>
                  <a:pt x="3057526" y="1291090"/>
                  <a:pt x="3055843" y="1292352"/>
                  <a:pt x="3055843" y="1294876"/>
                </a:cubicBezTo>
                <a:cubicBezTo>
                  <a:pt x="3055843" y="1297400"/>
                  <a:pt x="3057526" y="1298662"/>
                  <a:pt x="3060891" y="1298662"/>
                </a:cubicBezTo>
                <a:cubicBezTo>
                  <a:pt x="3057526" y="1302028"/>
                  <a:pt x="3054160" y="1299925"/>
                  <a:pt x="3050795" y="1292352"/>
                </a:cubicBezTo>
                <a:cubicBezTo>
                  <a:pt x="3047429" y="1284780"/>
                  <a:pt x="3049953" y="1280994"/>
                  <a:pt x="3058367" y="1280994"/>
                </a:cubicBezTo>
                <a:cubicBezTo>
                  <a:pt x="3051636" y="1267532"/>
                  <a:pt x="3045746" y="1253649"/>
                  <a:pt x="3040698" y="1239346"/>
                </a:cubicBezTo>
                <a:cubicBezTo>
                  <a:pt x="3035650" y="1225042"/>
                  <a:pt x="3034809" y="1210318"/>
                  <a:pt x="3038174" y="1195173"/>
                </a:cubicBezTo>
                <a:cubicBezTo>
                  <a:pt x="3039857" y="1195173"/>
                  <a:pt x="3040698" y="1196015"/>
                  <a:pt x="3040698" y="1197697"/>
                </a:cubicBezTo>
                <a:cubicBezTo>
                  <a:pt x="3040698" y="1199380"/>
                  <a:pt x="3041540" y="1200222"/>
                  <a:pt x="3043222" y="1200222"/>
                </a:cubicBezTo>
                <a:cubicBezTo>
                  <a:pt x="3038174" y="1180029"/>
                  <a:pt x="3036491" y="1156891"/>
                  <a:pt x="3038174" y="1130808"/>
                </a:cubicBezTo>
                <a:cubicBezTo>
                  <a:pt x="3039857" y="1104726"/>
                  <a:pt x="3037333" y="1083270"/>
                  <a:pt x="3030602" y="1066443"/>
                </a:cubicBezTo>
                <a:cubicBezTo>
                  <a:pt x="3033967" y="1064760"/>
                  <a:pt x="3036071" y="1061815"/>
                  <a:pt x="3036912" y="1057608"/>
                </a:cubicBezTo>
                <a:cubicBezTo>
                  <a:pt x="3037754" y="1053402"/>
                  <a:pt x="3039857" y="1049615"/>
                  <a:pt x="3043222" y="1046250"/>
                </a:cubicBezTo>
                <a:cubicBezTo>
                  <a:pt x="3044905" y="1010912"/>
                  <a:pt x="3048691" y="975995"/>
                  <a:pt x="3054581" y="941499"/>
                </a:cubicBezTo>
                <a:cubicBezTo>
                  <a:pt x="3060471" y="907002"/>
                  <a:pt x="3068464" y="871244"/>
                  <a:pt x="3078560" y="834223"/>
                </a:cubicBezTo>
                <a:cubicBezTo>
                  <a:pt x="3081926" y="810665"/>
                  <a:pt x="3086553" y="790051"/>
                  <a:pt x="3092443" y="772382"/>
                </a:cubicBezTo>
                <a:cubicBezTo>
                  <a:pt x="3098332" y="754713"/>
                  <a:pt x="3102960" y="736624"/>
                  <a:pt x="3106326" y="718114"/>
                </a:cubicBezTo>
                <a:cubicBezTo>
                  <a:pt x="3108008" y="718114"/>
                  <a:pt x="3109270" y="717693"/>
                  <a:pt x="3110112" y="716852"/>
                </a:cubicBezTo>
                <a:cubicBezTo>
                  <a:pt x="3110953" y="716010"/>
                  <a:pt x="3113057" y="715590"/>
                  <a:pt x="3116422" y="715590"/>
                </a:cubicBezTo>
                <a:cubicBezTo>
                  <a:pt x="3118105" y="700445"/>
                  <a:pt x="3121470" y="686983"/>
                  <a:pt x="3126519" y="675203"/>
                </a:cubicBezTo>
                <a:cubicBezTo>
                  <a:pt x="3131567" y="663424"/>
                  <a:pt x="3134091" y="652486"/>
                  <a:pt x="3134091" y="642390"/>
                </a:cubicBezTo>
                <a:cubicBezTo>
                  <a:pt x="3147553" y="639024"/>
                  <a:pt x="3149236" y="632293"/>
                  <a:pt x="3139139" y="622197"/>
                </a:cubicBezTo>
                <a:cubicBezTo>
                  <a:pt x="3152601" y="612100"/>
                  <a:pt x="3159332" y="596956"/>
                  <a:pt x="3159332" y="576763"/>
                </a:cubicBezTo>
                <a:lnTo>
                  <a:pt x="3166904" y="576763"/>
                </a:lnTo>
                <a:cubicBezTo>
                  <a:pt x="3205608" y="472432"/>
                  <a:pt x="3252725" y="377357"/>
                  <a:pt x="3308256" y="291537"/>
                </a:cubicBezTo>
                <a:cubicBezTo>
                  <a:pt x="3363786" y="205716"/>
                  <a:pt x="3426048" y="124944"/>
                  <a:pt x="3495041" y="49221"/>
                </a:cubicBezTo>
                <a:cubicBezTo>
                  <a:pt x="3515234" y="32393"/>
                  <a:pt x="3541737" y="21876"/>
                  <a:pt x="3574551" y="17669"/>
                </a:cubicBezTo>
                <a:cubicBezTo>
                  <a:pt x="3590958" y="15566"/>
                  <a:pt x="3608100" y="14198"/>
                  <a:pt x="3625980" y="13567"/>
                </a:cubicBezTo>
                <a:close/>
                <a:moveTo>
                  <a:pt x="2624610" y="0"/>
                </a:moveTo>
                <a:cubicBezTo>
                  <a:pt x="2652376" y="0"/>
                  <a:pt x="2678248" y="3786"/>
                  <a:pt x="2702227" y="11359"/>
                </a:cubicBezTo>
                <a:cubicBezTo>
                  <a:pt x="2717372" y="24821"/>
                  <a:pt x="2735882" y="36600"/>
                  <a:pt x="2757758" y="46696"/>
                </a:cubicBezTo>
                <a:cubicBezTo>
                  <a:pt x="2779634" y="56793"/>
                  <a:pt x="2796461" y="71096"/>
                  <a:pt x="2808241" y="89607"/>
                </a:cubicBezTo>
                <a:cubicBezTo>
                  <a:pt x="2835164" y="106434"/>
                  <a:pt x="2857040" y="127889"/>
                  <a:pt x="2873868" y="153972"/>
                </a:cubicBezTo>
                <a:cubicBezTo>
                  <a:pt x="2890695" y="180054"/>
                  <a:pt x="2905840" y="207399"/>
                  <a:pt x="2919302" y="236006"/>
                </a:cubicBezTo>
                <a:cubicBezTo>
                  <a:pt x="2919302" y="244420"/>
                  <a:pt x="2919302" y="250309"/>
                  <a:pt x="2919302" y="253675"/>
                </a:cubicBezTo>
                <a:cubicBezTo>
                  <a:pt x="2919302" y="257040"/>
                  <a:pt x="2915937" y="261247"/>
                  <a:pt x="2909206" y="266295"/>
                </a:cubicBezTo>
                <a:cubicBezTo>
                  <a:pt x="2914254" y="299950"/>
                  <a:pt x="2914254" y="332343"/>
                  <a:pt x="2909206" y="363474"/>
                </a:cubicBezTo>
                <a:cubicBezTo>
                  <a:pt x="2904157" y="394605"/>
                  <a:pt x="2894902" y="425315"/>
                  <a:pt x="2881440" y="455605"/>
                </a:cubicBezTo>
                <a:cubicBezTo>
                  <a:pt x="2879757" y="457287"/>
                  <a:pt x="2876392" y="457287"/>
                  <a:pt x="2871344" y="455605"/>
                </a:cubicBezTo>
                <a:cubicBezTo>
                  <a:pt x="2867978" y="457287"/>
                  <a:pt x="2868399" y="458549"/>
                  <a:pt x="2872606" y="459391"/>
                </a:cubicBezTo>
                <a:cubicBezTo>
                  <a:pt x="2876813" y="460232"/>
                  <a:pt x="2877233" y="462336"/>
                  <a:pt x="2873868" y="465701"/>
                </a:cubicBezTo>
                <a:cubicBezTo>
                  <a:pt x="2867137" y="465701"/>
                  <a:pt x="2863771" y="469067"/>
                  <a:pt x="2863771" y="475798"/>
                </a:cubicBezTo>
                <a:cubicBezTo>
                  <a:pt x="2863771" y="482529"/>
                  <a:pt x="2860406" y="486736"/>
                  <a:pt x="2853675" y="488418"/>
                </a:cubicBezTo>
                <a:cubicBezTo>
                  <a:pt x="2853675" y="491784"/>
                  <a:pt x="2854516" y="493887"/>
                  <a:pt x="2856199" y="494729"/>
                </a:cubicBezTo>
                <a:cubicBezTo>
                  <a:pt x="2857882" y="495570"/>
                  <a:pt x="2857882" y="497673"/>
                  <a:pt x="2856199" y="501039"/>
                </a:cubicBezTo>
                <a:cubicBezTo>
                  <a:pt x="2844420" y="512818"/>
                  <a:pt x="2836006" y="530487"/>
                  <a:pt x="2830958" y="554046"/>
                </a:cubicBezTo>
                <a:cubicBezTo>
                  <a:pt x="2812447" y="572556"/>
                  <a:pt x="2798144" y="593590"/>
                  <a:pt x="2788048" y="617149"/>
                </a:cubicBezTo>
                <a:cubicBezTo>
                  <a:pt x="2777951" y="640707"/>
                  <a:pt x="2762806" y="660900"/>
                  <a:pt x="2742613" y="677728"/>
                </a:cubicBezTo>
                <a:cubicBezTo>
                  <a:pt x="2737565" y="697921"/>
                  <a:pt x="2729993" y="713486"/>
                  <a:pt x="2719896" y="724424"/>
                </a:cubicBezTo>
                <a:cubicBezTo>
                  <a:pt x="2709800" y="735362"/>
                  <a:pt x="2700544" y="749245"/>
                  <a:pt x="2692131" y="766072"/>
                </a:cubicBezTo>
                <a:cubicBezTo>
                  <a:pt x="2690448" y="767755"/>
                  <a:pt x="2687083" y="767755"/>
                  <a:pt x="2682034" y="766072"/>
                </a:cubicBezTo>
                <a:cubicBezTo>
                  <a:pt x="2683717" y="779534"/>
                  <a:pt x="2681613" y="789210"/>
                  <a:pt x="2675724" y="795100"/>
                </a:cubicBezTo>
                <a:cubicBezTo>
                  <a:pt x="2669834" y="800989"/>
                  <a:pt x="2662683" y="806458"/>
                  <a:pt x="2654269" y="811506"/>
                </a:cubicBezTo>
                <a:cubicBezTo>
                  <a:pt x="2654269" y="824968"/>
                  <a:pt x="2649221" y="838010"/>
                  <a:pt x="2639124" y="850630"/>
                </a:cubicBezTo>
                <a:cubicBezTo>
                  <a:pt x="2629028" y="863251"/>
                  <a:pt x="2621455" y="877134"/>
                  <a:pt x="2616407" y="892278"/>
                </a:cubicBezTo>
                <a:cubicBezTo>
                  <a:pt x="2591166" y="912471"/>
                  <a:pt x="2571393" y="938133"/>
                  <a:pt x="2557090" y="969264"/>
                </a:cubicBezTo>
                <a:cubicBezTo>
                  <a:pt x="2542787" y="1000395"/>
                  <a:pt x="2523014" y="1026057"/>
                  <a:pt x="2497773" y="1046250"/>
                </a:cubicBezTo>
                <a:cubicBezTo>
                  <a:pt x="2494408" y="1059712"/>
                  <a:pt x="2488939" y="1069808"/>
                  <a:pt x="2481366" y="1076539"/>
                </a:cubicBezTo>
                <a:cubicBezTo>
                  <a:pt x="2473794" y="1083270"/>
                  <a:pt x="2468325" y="1093367"/>
                  <a:pt x="2464959" y="1106829"/>
                </a:cubicBezTo>
                <a:cubicBezTo>
                  <a:pt x="2463277" y="1106829"/>
                  <a:pt x="2459911" y="1107670"/>
                  <a:pt x="2454863" y="1109353"/>
                </a:cubicBezTo>
                <a:cubicBezTo>
                  <a:pt x="2441401" y="1132912"/>
                  <a:pt x="2426677" y="1154367"/>
                  <a:pt x="2410691" y="1173718"/>
                </a:cubicBezTo>
                <a:cubicBezTo>
                  <a:pt x="2394705" y="1193070"/>
                  <a:pt x="2382505" y="1217049"/>
                  <a:pt x="2374091" y="1245656"/>
                </a:cubicBezTo>
                <a:cubicBezTo>
                  <a:pt x="2374091" y="1247339"/>
                  <a:pt x="2372829" y="1248180"/>
                  <a:pt x="2370305" y="1248180"/>
                </a:cubicBezTo>
                <a:cubicBezTo>
                  <a:pt x="2367781" y="1248180"/>
                  <a:pt x="2365677" y="1249863"/>
                  <a:pt x="2363995" y="1253228"/>
                </a:cubicBezTo>
                <a:cubicBezTo>
                  <a:pt x="2397650" y="1253228"/>
                  <a:pt x="2430463" y="1256594"/>
                  <a:pt x="2462435" y="1263325"/>
                </a:cubicBezTo>
                <a:cubicBezTo>
                  <a:pt x="2494408" y="1270056"/>
                  <a:pt x="2526380" y="1276366"/>
                  <a:pt x="2558352" y="1282256"/>
                </a:cubicBezTo>
                <a:cubicBezTo>
                  <a:pt x="2590324" y="1288145"/>
                  <a:pt x="2621876" y="1293194"/>
                  <a:pt x="2653007" y="1297400"/>
                </a:cubicBezTo>
                <a:cubicBezTo>
                  <a:pt x="2684138" y="1301607"/>
                  <a:pt x="2715689" y="1301187"/>
                  <a:pt x="2747662" y="1296138"/>
                </a:cubicBezTo>
                <a:cubicBezTo>
                  <a:pt x="2766172" y="1299504"/>
                  <a:pt x="2785102" y="1299083"/>
                  <a:pt x="2804454" y="1294876"/>
                </a:cubicBezTo>
                <a:cubicBezTo>
                  <a:pt x="2823806" y="1290669"/>
                  <a:pt x="2841054" y="1286042"/>
                  <a:pt x="2856199" y="1280994"/>
                </a:cubicBezTo>
                <a:cubicBezTo>
                  <a:pt x="2869661" y="1284359"/>
                  <a:pt x="2875550" y="1292773"/>
                  <a:pt x="2873868" y="1306235"/>
                </a:cubicBezTo>
                <a:cubicBezTo>
                  <a:pt x="2862089" y="1314649"/>
                  <a:pt x="2851992" y="1323483"/>
                  <a:pt x="2843578" y="1332738"/>
                </a:cubicBezTo>
                <a:cubicBezTo>
                  <a:pt x="2835164" y="1341993"/>
                  <a:pt x="2821702" y="1347462"/>
                  <a:pt x="2803192" y="1349145"/>
                </a:cubicBezTo>
                <a:cubicBezTo>
                  <a:pt x="2803192" y="1349145"/>
                  <a:pt x="2802351" y="1351669"/>
                  <a:pt x="2800668" y="1356717"/>
                </a:cubicBezTo>
                <a:cubicBezTo>
                  <a:pt x="2751868" y="1370179"/>
                  <a:pt x="2701386" y="1376490"/>
                  <a:pt x="2649221" y="1375648"/>
                </a:cubicBezTo>
                <a:cubicBezTo>
                  <a:pt x="2597055" y="1374807"/>
                  <a:pt x="2546573" y="1366814"/>
                  <a:pt x="2497773" y="1351669"/>
                </a:cubicBezTo>
                <a:cubicBezTo>
                  <a:pt x="2494408" y="1348304"/>
                  <a:pt x="2493146" y="1348724"/>
                  <a:pt x="2493987" y="1352931"/>
                </a:cubicBezTo>
                <a:cubicBezTo>
                  <a:pt x="2494828" y="1357138"/>
                  <a:pt x="2492725" y="1358400"/>
                  <a:pt x="2487677" y="1356717"/>
                </a:cubicBezTo>
                <a:cubicBezTo>
                  <a:pt x="2484311" y="1348304"/>
                  <a:pt x="2476318" y="1344517"/>
                  <a:pt x="2463698" y="1345359"/>
                </a:cubicBezTo>
                <a:cubicBezTo>
                  <a:pt x="2451077" y="1346200"/>
                  <a:pt x="2441401" y="1343255"/>
                  <a:pt x="2434670" y="1336524"/>
                </a:cubicBezTo>
                <a:cubicBezTo>
                  <a:pt x="2424574" y="1334842"/>
                  <a:pt x="2415739" y="1334000"/>
                  <a:pt x="2408167" y="1334000"/>
                </a:cubicBezTo>
                <a:cubicBezTo>
                  <a:pt x="2400595" y="1334000"/>
                  <a:pt x="2393443" y="1332317"/>
                  <a:pt x="2386712" y="1328952"/>
                </a:cubicBezTo>
                <a:cubicBezTo>
                  <a:pt x="2378298" y="1332317"/>
                  <a:pt x="2369884" y="1334000"/>
                  <a:pt x="2361470" y="1334000"/>
                </a:cubicBezTo>
                <a:cubicBezTo>
                  <a:pt x="2353057" y="1334000"/>
                  <a:pt x="2342119" y="1335683"/>
                  <a:pt x="2328657" y="1339048"/>
                </a:cubicBezTo>
                <a:cubicBezTo>
                  <a:pt x="2323609" y="1340731"/>
                  <a:pt x="2320664" y="1344097"/>
                  <a:pt x="2319822" y="1349145"/>
                </a:cubicBezTo>
                <a:cubicBezTo>
                  <a:pt x="2318981" y="1354193"/>
                  <a:pt x="2315195" y="1357559"/>
                  <a:pt x="2308464" y="1359241"/>
                </a:cubicBezTo>
                <a:cubicBezTo>
                  <a:pt x="2315195" y="1372704"/>
                  <a:pt x="2311829" y="1381117"/>
                  <a:pt x="2298367" y="1384483"/>
                </a:cubicBezTo>
                <a:cubicBezTo>
                  <a:pt x="2306781" y="1401310"/>
                  <a:pt x="2308884" y="1416455"/>
                  <a:pt x="2304678" y="1429917"/>
                </a:cubicBezTo>
                <a:cubicBezTo>
                  <a:pt x="2300471" y="1443379"/>
                  <a:pt x="2296685" y="1458524"/>
                  <a:pt x="2293319" y="1475351"/>
                </a:cubicBezTo>
                <a:cubicBezTo>
                  <a:pt x="2288271" y="1475351"/>
                  <a:pt x="2285747" y="1478296"/>
                  <a:pt x="2285747" y="1484186"/>
                </a:cubicBezTo>
                <a:cubicBezTo>
                  <a:pt x="2285747" y="1490075"/>
                  <a:pt x="2281540" y="1492179"/>
                  <a:pt x="2273126" y="1490496"/>
                </a:cubicBezTo>
                <a:cubicBezTo>
                  <a:pt x="2273126" y="1493861"/>
                  <a:pt x="2274388" y="1496386"/>
                  <a:pt x="2276912" y="1498068"/>
                </a:cubicBezTo>
                <a:cubicBezTo>
                  <a:pt x="2279436" y="1499751"/>
                  <a:pt x="2279857" y="1503117"/>
                  <a:pt x="2278174" y="1508165"/>
                </a:cubicBezTo>
                <a:cubicBezTo>
                  <a:pt x="2278174" y="1511530"/>
                  <a:pt x="2274388" y="1512792"/>
                  <a:pt x="2266816" y="1511951"/>
                </a:cubicBezTo>
                <a:cubicBezTo>
                  <a:pt x="2259244" y="1511110"/>
                  <a:pt x="2257981" y="1512372"/>
                  <a:pt x="2263030" y="1515737"/>
                </a:cubicBezTo>
                <a:cubicBezTo>
                  <a:pt x="2259664" y="1519103"/>
                  <a:pt x="2256719" y="1518682"/>
                  <a:pt x="2254195" y="1514475"/>
                </a:cubicBezTo>
                <a:cubicBezTo>
                  <a:pt x="2251671" y="1510268"/>
                  <a:pt x="2248726" y="1509006"/>
                  <a:pt x="2245361" y="1510689"/>
                </a:cubicBezTo>
                <a:cubicBezTo>
                  <a:pt x="2243678" y="1512372"/>
                  <a:pt x="2243257" y="1513634"/>
                  <a:pt x="2244099" y="1514475"/>
                </a:cubicBezTo>
                <a:cubicBezTo>
                  <a:pt x="2244940" y="1515316"/>
                  <a:pt x="2243678" y="1517420"/>
                  <a:pt x="2240312" y="1520785"/>
                </a:cubicBezTo>
                <a:cubicBezTo>
                  <a:pt x="2236947" y="1519103"/>
                  <a:pt x="2234002" y="1517841"/>
                  <a:pt x="2231478" y="1516999"/>
                </a:cubicBezTo>
                <a:cubicBezTo>
                  <a:pt x="2228954" y="1516158"/>
                  <a:pt x="2226009" y="1514896"/>
                  <a:pt x="2222644" y="1513213"/>
                </a:cubicBezTo>
                <a:cubicBezTo>
                  <a:pt x="2217595" y="1513213"/>
                  <a:pt x="2213388" y="1515737"/>
                  <a:pt x="2210023" y="1520785"/>
                </a:cubicBezTo>
                <a:cubicBezTo>
                  <a:pt x="2206658" y="1525834"/>
                  <a:pt x="2202450" y="1525834"/>
                  <a:pt x="2197402" y="1520785"/>
                </a:cubicBezTo>
                <a:cubicBezTo>
                  <a:pt x="2194037" y="1522468"/>
                  <a:pt x="2194037" y="1523730"/>
                  <a:pt x="2197402" y="1524571"/>
                </a:cubicBezTo>
                <a:cubicBezTo>
                  <a:pt x="2200768" y="1525413"/>
                  <a:pt x="2200768" y="1527516"/>
                  <a:pt x="2197402" y="1530882"/>
                </a:cubicBezTo>
                <a:cubicBezTo>
                  <a:pt x="2183940" y="1522468"/>
                  <a:pt x="2171320" y="1515737"/>
                  <a:pt x="2159541" y="1510689"/>
                </a:cubicBezTo>
                <a:cubicBezTo>
                  <a:pt x="2147761" y="1505641"/>
                  <a:pt x="2137665" y="1498068"/>
                  <a:pt x="2129251" y="1487972"/>
                </a:cubicBezTo>
                <a:cubicBezTo>
                  <a:pt x="2129251" y="1489654"/>
                  <a:pt x="2126727" y="1494703"/>
                  <a:pt x="2121679" y="1503117"/>
                </a:cubicBezTo>
                <a:cubicBezTo>
                  <a:pt x="2109899" y="1498068"/>
                  <a:pt x="2099382" y="1491337"/>
                  <a:pt x="2090127" y="1482923"/>
                </a:cubicBezTo>
                <a:cubicBezTo>
                  <a:pt x="2080872" y="1474510"/>
                  <a:pt x="2069513" y="1468620"/>
                  <a:pt x="2056051" y="1465255"/>
                </a:cubicBezTo>
                <a:cubicBezTo>
                  <a:pt x="2054369" y="1460206"/>
                  <a:pt x="2054369" y="1456841"/>
                  <a:pt x="2056051" y="1455158"/>
                </a:cubicBezTo>
                <a:cubicBezTo>
                  <a:pt x="2051003" y="1456841"/>
                  <a:pt x="2047638" y="1456841"/>
                  <a:pt x="2045955" y="1455158"/>
                </a:cubicBezTo>
                <a:cubicBezTo>
                  <a:pt x="2044272" y="1453475"/>
                  <a:pt x="2040065" y="1452634"/>
                  <a:pt x="2033334" y="1452634"/>
                </a:cubicBezTo>
                <a:cubicBezTo>
                  <a:pt x="2033334" y="1444220"/>
                  <a:pt x="2031231" y="1436648"/>
                  <a:pt x="2027024" y="1429917"/>
                </a:cubicBezTo>
                <a:cubicBezTo>
                  <a:pt x="2022817" y="1423186"/>
                  <a:pt x="2022396" y="1417296"/>
                  <a:pt x="2025762" y="1412248"/>
                </a:cubicBezTo>
                <a:cubicBezTo>
                  <a:pt x="2022396" y="1405517"/>
                  <a:pt x="2017348" y="1402993"/>
                  <a:pt x="2010617" y="1404676"/>
                </a:cubicBezTo>
                <a:cubicBezTo>
                  <a:pt x="2008934" y="1365972"/>
                  <a:pt x="2009776" y="1331897"/>
                  <a:pt x="2013141" y="1302449"/>
                </a:cubicBezTo>
                <a:cubicBezTo>
                  <a:pt x="2016507" y="1273001"/>
                  <a:pt x="2022396" y="1243973"/>
                  <a:pt x="2030810" y="1215366"/>
                </a:cubicBezTo>
                <a:cubicBezTo>
                  <a:pt x="2044272" y="1195173"/>
                  <a:pt x="2056472" y="1172456"/>
                  <a:pt x="2067410" y="1147215"/>
                </a:cubicBezTo>
                <a:cubicBezTo>
                  <a:pt x="2078348" y="1121974"/>
                  <a:pt x="2085499" y="1097574"/>
                  <a:pt x="2088865" y="1074015"/>
                </a:cubicBezTo>
                <a:cubicBezTo>
                  <a:pt x="2105692" y="1050457"/>
                  <a:pt x="2120837" y="1026478"/>
                  <a:pt x="2134299" y="1002078"/>
                </a:cubicBezTo>
                <a:cubicBezTo>
                  <a:pt x="2147761" y="977678"/>
                  <a:pt x="2162065" y="954540"/>
                  <a:pt x="2177209" y="932664"/>
                </a:cubicBezTo>
                <a:cubicBezTo>
                  <a:pt x="2183940" y="902375"/>
                  <a:pt x="2197402" y="878396"/>
                  <a:pt x="2217595" y="860727"/>
                </a:cubicBezTo>
                <a:cubicBezTo>
                  <a:pt x="2237788" y="843058"/>
                  <a:pt x="2252092" y="820761"/>
                  <a:pt x="2260505" y="793837"/>
                </a:cubicBezTo>
                <a:cubicBezTo>
                  <a:pt x="2263871" y="793837"/>
                  <a:pt x="2266395" y="792996"/>
                  <a:pt x="2268078" y="791313"/>
                </a:cubicBezTo>
                <a:cubicBezTo>
                  <a:pt x="2269761" y="789631"/>
                  <a:pt x="2272285" y="790472"/>
                  <a:pt x="2275650" y="793837"/>
                </a:cubicBezTo>
                <a:cubicBezTo>
                  <a:pt x="2310988" y="748403"/>
                  <a:pt x="2343802" y="702969"/>
                  <a:pt x="2374091" y="657535"/>
                </a:cubicBezTo>
                <a:cubicBezTo>
                  <a:pt x="2372408" y="650804"/>
                  <a:pt x="2373670" y="644073"/>
                  <a:pt x="2377877" y="637342"/>
                </a:cubicBezTo>
                <a:cubicBezTo>
                  <a:pt x="2382084" y="630611"/>
                  <a:pt x="2387553" y="627245"/>
                  <a:pt x="2394284" y="627245"/>
                </a:cubicBezTo>
                <a:cubicBezTo>
                  <a:pt x="2402698" y="600321"/>
                  <a:pt x="2417422" y="574239"/>
                  <a:pt x="2438456" y="548997"/>
                </a:cubicBezTo>
                <a:cubicBezTo>
                  <a:pt x="2459491" y="523756"/>
                  <a:pt x="2473373" y="496832"/>
                  <a:pt x="2480104" y="468225"/>
                </a:cubicBezTo>
                <a:lnTo>
                  <a:pt x="2490201" y="468225"/>
                </a:lnTo>
                <a:cubicBezTo>
                  <a:pt x="2495249" y="459812"/>
                  <a:pt x="2496932" y="453922"/>
                  <a:pt x="2495249" y="450556"/>
                </a:cubicBezTo>
                <a:cubicBezTo>
                  <a:pt x="2510394" y="442143"/>
                  <a:pt x="2521332" y="429943"/>
                  <a:pt x="2528063" y="413957"/>
                </a:cubicBezTo>
                <a:cubicBezTo>
                  <a:pt x="2534794" y="397970"/>
                  <a:pt x="2544890" y="385771"/>
                  <a:pt x="2558352" y="377357"/>
                </a:cubicBezTo>
                <a:cubicBezTo>
                  <a:pt x="2563401" y="358847"/>
                  <a:pt x="2572656" y="344123"/>
                  <a:pt x="2586117" y="333185"/>
                </a:cubicBezTo>
                <a:cubicBezTo>
                  <a:pt x="2599580" y="322247"/>
                  <a:pt x="2608835" y="307523"/>
                  <a:pt x="2613883" y="289013"/>
                </a:cubicBezTo>
                <a:cubicBezTo>
                  <a:pt x="2618931" y="289013"/>
                  <a:pt x="2621455" y="286909"/>
                  <a:pt x="2621455" y="282702"/>
                </a:cubicBezTo>
                <a:cubicBezTo>
                  <a:pt x="2621455" y="278495"/>
                  <a:pt x="2623979" y="277233"/>
                  <a:pt x="2629028" y="278916"/>
                </a:cubicBezTo>
                <a:cubicBezTo>
                  <a:pt x="2637442" y="260406"/>
                  <a:pt x="2645855" y="242737"/>
                  <a:pt x="2654269" y="225909"/>
                </a:cubicBezTo>
                <a:cubicBezTo>
                  <a:pt x="2662683" y="209082"/>
                  <a:pt x="2671096" y="191413"/>
                  <a:pt x="2679510" y="172903"/>
                </a:cubicBezTo>
                <a:cubicBezTo>
                  <a:pt x="2677828" y="164489"/>
                  <a:pt x="2677827" y="159020"/>
                  <a:pt x="2679510" y="156496"/>
                </a:cubicBezTo>
                <a:cubicBezTo>
                  <a:pt x="2681193" y="153972"/>
                  <a:pt x="2682034" y="149344"/>
                  <a:pt x="2682034" y="142613"/>
                </a:cubicBezTo>
                <a:cubicBezTo>
                  <a:pt x="2673621" y="127468"/>
                  <a:pt x="2658055" y="116531"/>
                  <a:pt x="2635338" y="109800"/>
                </a:cubicBezTo>
                <a:cubicBezTo>
                  <a:pt x="2612621" y="103068"/>
                  <a:pt x="2592007" y="102227"/>
                  <a:pt x="2573497" y="107275"/>
                </a:cubicBezTo>
                <a:cubicBezTo>
                  <a:pt x="2554987" y="100544"/>
                  <a:pt x="2537738" y="100544"/>
                  <a:pt x="2521753" y="107275"/>
                </a:cubicBezTo>
                <a:cubicBezTo>
                  <a:pt x="2505766" y="114006"/>
                  <a:pt x="2489359" y="119896"/>
                  <a:pt x="2472532" y="124944"/>
                </a:cubicBezTo>
                <a:cubicBezTo>
                  <a:pt x="2474215" y="124944"/>
                  <a:pt x="2473373" y="128310"/>
                  <a:pt x="2470008" y="135041"/>
                </a:cubicBezTo>
                <a:cubicBezTo>
                  <a:pt x="2463277" y="133358"/>
                  <a:pt x="2456966" y="135882"/>
                  <a:pt x="2451077" y="142613"/>
                </a:cubicBezTo>
                <a:cubicBezTo>
                  <a:pt x="2445187" y="149344"/>
                  <a:pt x="2440560" y="156917"/>
                  <a:pt x="2437194" y="165330"/>
                </a:cubicBezTo>
                <a:cubicBezTo>
                  <a:pt x="2435511" y="165330"/>
                  <a:pt x="2434670" y="164910"/>
                  <a:pt x="2434670" y="164068"/>
                </a:cubicBezTo>
                <a:cubicBezTo>
                  <a:pt x="2434670" y="163227"/>
                  <a:pt x="2432987" y="162806"/>
                  <a:pt x="2429622" y="162806"/>
                </a:cubicBezTo>
                <a:cubicBezTo>
                  <a:pt x="2417843" y="179634"/>
                  <a:pt x="2406063" y="196461"/>
                  <a:pt x="2394284" y="213289"/>
                </a:cubicBezTo>
                <a:cubicBezTo>
                  <a:pt x="2382505" y="230116"/>
                  <a:pt x="2374932" y="251151"/>
                  <a:pt x="2371567" y="276392"/>
                </a:cubicBezTo>
                <a:cubicBezTo>
                  <a:pt x="2368201" y="273026"/>
                  <a:pt x="2366939" y="273868"/>
                  <a:pt x="2367781" y="278916"/>
                </a:cubicBezTo>
                <a:cubicBezTo>
                  <a:pt x="2368622" y="283964"/>
                  <a:pt x="2366519" y="285647"/>
                  <a:pt x="2361470" y="283964"/>
                </a:cubicBezTo>
                <a:cubicBezTo>
                  <a:pt x="2363153" y="294061"/>
                  <a:pt x="2362733" y="304999"/>
                  <a:pt x="2360208" y="316778"/>
                </a:cubicBezTo>
                <a:cubicBezTo>
                  <a:pt x="2357684" y="328557"/>
                  <a:pt x="2354739" y="340757"/>
                  <a:pt x="2351374" y="353378"/>
                </a:cubicBezTo>
                <a:cubicBezTo>
                  <a:pt x="2348008" y="365998"/>
                  <a:pt x="2346326" y="378198"/>
                  <a:pt x="2346326" y="389977"/>
                </a:cubicBezTo>
                <a:cubicBezTo>
                  <a:pt x="2346326" y="401757"/>
                  <a:pt x="2350532" y="413536"/>
                  <a:pt x="2358946" y="425315"/>
                </a:cubicBezTo>
                <a:cubicBezTo>
                  <a:pt x="2350532" y="420267"/>
                  <a:pt x="2346326" y="421529"/>
                  <a:pt x="2346326" y="429101"/>
                </a:cubicBezTo>
                <a:cubicBezTo>
                  <a:pt x="2346326" y="436674"/>
                  <a:pt x="2342119" y="438777"/>
                  <a:pt x="2333705" y="435412"/>
                </a:cubicBezTo>
                <a:cubicBezTo>
                  <a:pt x="2338754" y="442143"/>
                  <a:pt x="2339174" y="447612"/>
                  <a:pt x="2334967" y="451819"/>
                </a:cubicBezTo>
                <a:cubicBezTo>
                  <a:pt x="2330760" y="456025"/>
                  <a:pt x="2328657" y="459812"/>
                  <a:pt x="2328657" y="463177"/>
                </a:cubicBezTo>
                <a:cubicBezTo>
                  <a:pt x="2311829" y="459812"/>
                  <a:pt x="2294161" y="454343"/>
                  <a:pt x="2275650" y="446770"/>
                </a:cubicBezTo>
                <a:cubicBezTo>
                  <a:pt x="2257140" y="439198"/>
                  <a:pt x="2243678" y="428681"/>
                  <a:pt x="2235264" y="415219"/>
                </a:cubicBezTo>
                <a:cubicBezTo>
                  <a:pt x="2240312" y="416901"/>
                  <a:pt x="2243257" y="416481"/>
                  <a:pt x="2244099" y="413957"/>
                </a:cubicBezTo>
                <a:cubicBezTo>
                  <a:pt x="2244940" y="411433"/>
                  <a:pt x="2246202" y="409329"/>
                  <a:pt x="2247885" y="407646"/>
                </a:cubicBezTo>
                <a:cubicBezTo>
                  <a:pt x="2251250" y="387453"/>
                  <a:pt x="2255037" y="367260"/>
                  <a:pt x="2259244" y="347067"/>
                </a:cubicBezTo>
                <a:cubicBezTo>
                  <a:pt x="2263450" y="326874"/>
                  <a:pt x="2265554" y="307523"/>
                  <a:pt x="2265554" y="289013"/>
                </a:cubicBezTo>
                <a:cubicBezTo>
                  <a:pt x="2273967" y="272185"/>
                  <a:pt x="2281119" y="255357"/>
                  <a:pt x="2287009" y="238530"/>
                </a:cubicBezTo>
                <a:cubicBezTo>
                  <a:pt x="2292898" y="221702"/>
                  <a:pt x="2300892" y="206558"/>
                  <a:pt x="2310988" y="193096"/>
                </a:cubicBezTo>
                <a:cubicBezTo>
                  <a:pt x="2312671" y="189730"/>
                  <a:pt x="2311829" y="187627"/>
                  <a:pt x="2308464" y="186785"/>
                </a:cubicBezTo>
                <a:cubicBezTo>
                  <a:pt x="2305098" y="185944"/>
                  <a:pt x="2305098" y="183841"/>
                  <a:pt x="2308464" y="180475"/>
                </a:cubicBezTo>
                <a:cubicBezTo>
                  <a:pt x="2311829" y="180475"/>
                  <a:pt x="2313512" y="182158"/>
                  <a:pt x="2313512" y="185523"/>
                </a:cubicBezTo>
                <a:cubicBezTo>
                  <a:pt x="2318560" y="175427"/>
                  <a:pt x="2324450" y="166592"/>
                  <a:pt x="2331181" y="159020"/>
                </a:cubicBezTo>
                <a:cubicBezTo>
                  <a:pt x="2337912" y="151448"/>
                  <a:pt x="2342960" y="141772"/>
                  <a:pt x="2346326" y="129993"/>
                </a:cubicBezTo>
                <a:cubicBezTo>
                  <a:pt x="2363153" y="116531"/>
                  <a:pt x="2378298" y="102648"/>
                  <a:pt x="2391760" y="88345"/>
                </a:cubicBezTo>
                <a:cubicBezTo>
                  <a:pt x="2405222" y="74041"/>
                  <a:pt x="2421208" y="62683"/>
                  <a:pt x="2439718" y="54269"/>
                </a:cubicBezTo>
                <a:cubicBezTo>
                  <a:pt x="2443084" y="52586"/>
                  <a:pt x="2444767" y="49221"/>
                  <a:pt x="2444767" y="44172"/>
                </a:cubicBezTo>
                <a:cubicBezTo>
                  <a:pt x="2451497" y="44172"/>
                  <a:pt x="2458649" y="42069"/>
                  <a:pt x="2466222" y="37862"/>
                </a:cubicBezTo>
                <a:cubicBezTo>
                  <a:pt x="2473794" y="33655"/>
                  <a:pt x="2479263" y="29027"/>
                  <a:pt x="2482628" y="23979"/>
                </a:cubicBezTo>
                <a:cubicBezTo>
                  <a:pt x="2519649" y="12200"/>
                  <a:pt x="2557511" y="4628"/>
                  <a:pt x="2596214" y="1262"/>
                </a:cubicBezTo>
                <a:cubicBezTo>
                  <a:pt x="2605890" y="421"/>
                  <a:pt x="2615355" y="0"/>
                  <a:pt x="2624610" y="0"/>
                </a:cubicBezTo>
                <a:close/>
                <a:moveTo>
                  <a:pt x="614836" y="0"/>
                </a:moveTo>
                <a:cubicBezTo>
                  <a:pt x="642601" y="0"/>
                  <a:pt x="668473" y="3786"/>
                  <a:pt x="692452" y="11359"/>
                </a:cubicBezTo>
                <a:cubicBezTo>
                  <a:pt x="707597" y="24821"/>
                  <a:pt x="726108" y="36600"/>
                  <a:pt x="747983" y="46696"/>
                </a:cubicBezTo>
                <a:cubicBezTo>
                  <a:pt x="769859" y="56793"/>
                  <a:pt x="786687" y="71096"/>
                  <a:pt x="798466" y="89607"/>
                </a:cubicBezTo>
                <a:cubicBezTo>
                  <a:pt x="825390" y="106434"/>
                  <a:pt x="847265" y="127889"/>
                  <a:pt x="864093" y="153972"/>
                </a:cubicBezTo>
                <a:cubicBezTo>
                  <a:pt x="880920" y="180054"/>
                  <a:pt x="896065" y="207399"/>
                  <a:pt x="909527" y="236006"/>
                </a:cubicBezTo>
                <a:cubicBezTo>
                  <a:pt x="909527" y="244420"/>
                  <a:pt x="909527" y="250309"/>
                  <a:pt x="909527" y="253675"/>
                </a:cubicBezTo>
                <a:cubicBezTo>
                  <a:pt x="909527" y="257040"/>
                  <a:pt x="906162" y="261247"/>
                  <a:pt x="899431" y="266295"/>
                </a:cubicBezTo>
                <a:cubicBezTo>
                  <a:pt x="904479" y="299950"/>
                  <a:pt x="904479" y="332343"/>
                  <a:pt x="899431" y="363474"/>
                </a:cubicBezTo>
                <a:cubicBezTo>
                  <a:pt x="894382" y="394605"/>
                  <a:pt x="885127" y="425315"/>
                  <a:pt x="871665" y="455605"/>
                </a:cubicBezTo>
                <a:cubicBezTo>
                  <a:pt x="869983" y="457287"/>
                  <a:pt x="866617" y="457287"/>
                  <a:pt x="861569" y="455605"/>
                </a:cubicBezTo>
                <a:cubicBezTo>
                  <a:pt x="858203" y="457287"/>
                  <a:pt x="858624" y="458549"/>
                  <a:pt x="862831" y="459391"/>
                </a:cubicBezTo>
                <a:cubicBezTo>
                  <a:pt x="867038" y="460232"/>
                  <a:pt x="867458" y="462336"/>
                  <a:pt x="864093" y="465701"/>
                </a:cubicBezTo>
                <a:cubicBezTo>
                  <a:pt x="857362" y="465701"/>
                  <a:pt x="853997" y="469067"/>
                  <a:pt x="853997" y="475798"/>
                </a:cubicBezTo>
                <a:cubicBezTo>
                  <a:pt x="853997" y="482529"/>
                  <a:pt x="850631" y="486736"/>
                  <a:pt x="843900" y="488418"/>
                </a:cubicBezTo>
                <a:cubicBezTo>
                  <a:pt x="843900" y="491784"/>
                  <a:pt x="844741" y="493887"/>
                  <a:pt x="846424" y="494729"/>
                </a:cubicBezTo>
                <a:cubicBezTo>
                  <a:pt x="848107" y="495570"/>
                  <a:pt x="848107" y="497673"/>
                  <a:pt x="846424" y="501039"/>
                </a:cubicBezTo>
                <a:cubicBezTo>
                  <a:pt x="834645" y="512818"/>
                  <a:pt x="826231" y="530487"/>
                  <a:pt x="821183" y="554046"/>
                </a:cubicBezTo>
                <a:cubicBezTo>
                  <a:pt x="802673" y="572556"/>
                  <a:pt x="788369" y="593590"/>
                  <a:pt x="778273" y="617149"/>
                </a:cubicBezTo>
                <a:cubicBezTo>
                  <a:pt x="768176" y="640707"/>
                  <a:pt x="753031" y="660900"/>
                  <a:pt x="732838" y="677728"/>
                </a:cubicBezTo>
                <a:cubicBezTo>
                  <a:pt x="727790" y="697921"/>
                  <a:pt x="720218" y="713486"/>
                  <a:pt x="710121" y="724424"/>
                </a:cubicBezTo>
                <a:cubicBezTo>
                  <a:pt x="700025" y="735362"/>
                  <a:pt x="690770" y="749245"/>
                  <a:pt x="682356" y="766072"/>
                </a:cubicBezTo>
                <a:cubicBezTo>
                  <a:pt x="680673" y="767755"/>
                  <a:pt x="677308" y="767755"/>
                  <a:pt x="672260" y="766072"/>
                </a:cubicBezTo>
                <a:cubicBezTo>
                  <a:pt x="673942" y="779534"/>
                  <a:pt x="671839" y="789210"/>
                  <a:pt x="665949" y="795100"/>
                </a:cubicBezTo>
                <a:cubicBezTo>
                  <a:pt x="660060" y="800989"/>
                  <a:pt x="652908" y="806458"/>
                  <a:pt x="644494" y="811506"/>
                </a:cubicBezTo>
                <a:cubicBezTo>
                  <a:pt x="644494" y="824968"/>
                  <a:pt x="639446" y="838010"/>
                  <a:pt x="629349" y="850630"/>
                </a:cubicBezTo>
                <a:cubicBezTo>
                  <a:pt x="619253" y="863251"/>
                  <a:pt x="611681" y="877134"/>
                  <a:pt x="606632" y="892278"/>
                </a:cubicBezTo>
                <a:cubicBezTo>
                  <a:pt x="581391" y="912471"/>
                  <a:pt x="561619" y="938133"/>
                  <a:pt x="547315" y="969264"/>
                </a:cubicBezTo>
                <a:cubicBezTo>
                  <a:pt x="533012" y="1000395"/>
                  <a:pt x="513240" y="1026057"/>
                  <a:pt x="487998" y="1046250"/>
                </a:cubicBezTo>
                <a:cubicBezTo>
                  <a:pt x="484633" y="1059712"/>
                  <a:pt x="479164" y="1069808"/>
                  <a:pt x="471592" y="1076539"/>
                </a:cubicBezTo>
                <a:cubicBezTo>
                  <a:pt x="464019" y="1083270"/>
                  <a:pt x="458550" y="1093367"/>
                  <a:pt x="455185" y="1106829"/>
                </a:cubicBezTo>
                <a:cubicBezTo>
                  <a:pt x="453502" y="1106829"/>
                  <a:pt x="450136" y="1107670"/>
                  <a:pt x="445088" y="1109353"/>
                </a:cubicBezTo>
                <a:cubicBezTo>
                  <a:pt x="431626" y="1132912"/>
                  <a:pt x="416902" y="1154367"/>
                  <a:pt x="400916" y="1173718"/>
                </a:cubicBezTo>
                <a:cubicBezTo>
                  <a:pt x="384930" y="1193070"/>
                  <a:pt x="372730" y="1217049"/>
                  <a:pt x="364316" y="1245656"/>
                </a:cubicBezTo>
                <a:cubicBezTo>
                  <a:pt x="364316" y="1247339"/>
                  <a:pt x="363054" y="1248180"/>
                  <a:pt x="360530" y="1248180"/>
                </a:cubicBezTo>
                <a:cubicBezTo>
                  <a:pt x="358006" y="1248180"/>
                  <a:pt x="355903" y="1249863"/>
                  <a:pt x="354220" y="1253228"/>
                </a:cubicBezTo>
                <a:cubicBezTo>
                  <a:pt x="387875" y="1253228"/>
                  <a:pt x="420688" y="1256594"/>
                  <a:pt x="452661" y="1263325"/>
                </a:cubicBezTo>
                <a:cubicBezTo>
                  <a:pt x="484633" y="1270056"/>
                  <a:pt x="516605" y="1276366"/>
                  <a:pt x="548577" y="1282256"/>
                </a:cubicBezTo>
                <a:cubicBezTo>
                  <a:pt x="580550" y="1288145"/>
                  <a:pt x="612101" y="1293194"/>
                  <a:pt x="643232" y="1297400"/>
                </a:cubicBezTo>
                <a:cubicBezTo>
                  <a:pt x="674363" y="1301607"/>
                  <a:pt x="705915" y="1301187"/>
                  <a:pt x="737887" y="1296138"/>
                </a:cubicBezTo>
                <a:cubicBezTo>
                  <a:pt x="756397" y="1299504"/>
                  <a:pt x="775328" y="1299083"/>
                  <a:pt x="794680" y="1294876"/>
                </a:cubicBezTo>
                <a:cubicBezTo>
                  <a:pt x="814031" y="1290669"/>
                  <a:pt x="831279" y="1286042"/>
                  <a:pt x="846424" y="1280994"/>
                </a:cubicBezTo>
                <a:cubicBezTo>
                  <a:pt x="859886" y="1284359"/>
                  <a:pt x="865776" y="1292773"/>
                  <a:pt x="864093" y="1306235"/>
                </a:cubicBezTo>
                <a:cubicBezTo>
                  <a:pt x="852314" y="1314649"/>
                  <a:pt x="842217" y="1323483"/>
                  <a:pt x="833803" y="1332738"/>
                </a:cubicBezTo>
                <a:cubicBezTo>
                  <a:pt x="825390" y="1341993"/>
                  <a:pt x="811928" y="1347462"/>
                  <a:pt x="793418" y="1349145"/>
                </a:cubicBezTo>
                <a:cubicBezTo>
                  <a:pt x="793418" y="1349145"/>
                  <a:pt x="792576" y="1351669"/>
                  <a:pt x="790893" y="1356717"/>
                </a:cubicBezTo>
                <a:cubicBezTo>
                  <a:pt x="742093" y="1370179"/>
                  <a:pt x="691611" y="1376490"/>
                  <a:pt x="639446" y="1375648"/>
                </a:cubicBezTo>
                <a:cubicBezTo>
                  <a:pt x="587281" y="1374807"/>
                  <a:pt x="536798" y="1366814"/>
                  <a:pt x="487998" y="1351669"/>
                </a:cubicBezTo>
                <a:cubicBezTo>
                  <a:pt x="484633" y="1348304"/>
                  <a:pt x="483371" y="1348724"/>
                  <a:pt x="484212" y="1352931"/>
                </a:cubicBezTo>
                <a:cubicBezTo>
                  <a:pt x="485053" y="1357138"/>
                  <a:pt x="482950" y="1358400"/>
                  <a:pt x="477902" y="1356717"/>
                </a:cubicBezTo>
                <a:cubicBezTo>
                  <a:pt x="474536" y="1348304"/>
                  <a:pt x="466543" y="1344517"/>
                  <a:pt x="453923" y="1345359"/>
                </a:cubicBezTo>
                <a:cubicBezTo>
                  <a:pt x="441302" y="1346200"/>
                  <a:pt x="431626" y="1343255"/>
                  <a:pt x="424895" y="1336524"/>
                </a:cubicBezTo>
                <a:cubicBezTo>
                  <a:pt x="414799" y="1334842"/>
                  <a:pt x="405964" y="1334000"/>
                  <a:pt x="398392" y="1334000"/>
                </a:cubicBezTo>
                <a:cubicBezTo>
                  <a:pt x="390820" y="1334000"/>
                  <a:pt x="383668" y="1332317"/>
                  <a:pt x="376937" y="1328952"/>
                </a:cubicBezTo>
                <a:cubicBezTo>
                  <a:pt x="368523" y="1332317"/>
                  <a:pt x="360109" y="1334000"/>
                  <a:pt x="351696" y="1334000"/>
                </a:cubicBezTo>
                <a:cubicBezTo>
                  <a:pt x="343282" y="1334000"/>
                  <a:pt x="332344" y="1335683"/>
                  <a:pt x="318882" y="1339048"/>
                </a:cubicBezTo>
                <a:cubicBezTo>
                  <a:pt x="313834" y="1340731"/>
                  <a:pt x="310889" y="1344097"/>
                  <a:pt x="310048" y="1349145"/>
                </a:cubicBezTo>
                <a:cubicBezTo>
                  <a:pt x="309206" y="1354193"/>
                  <a:pt x="305420" y="1357559"/>
                  <a:pt x="298689" y="1359241"/>
                </a:cubicBezTo>
                <a:cubicBezTo>
                  <a:pt x="305420" y="1372704"/>
                  <a:pt x="302055" y="1381117"/>
                  <a:pt x="288592" y="1384483"/>
                </a:cubicBezTo>
                <a:cubicBezTo>
                  <a:pt x="297006" y="1401310"/>
                  <a:pt x="299110" y="1416455"/>
                  <a:pt x="294903" y="1429917"/>
                </a:cubicBezTo>
                <a:cubicBezTo>
                  <a:pt x="290696" y="1443379"/>
                  <a:pt x="286910" y="1458524"/>
                  <a:pt x="283544" y="1475351"/>
                </a:cubicBezTo>
                <a:cubicBezTo>
                  <a:pt x="278496" y="1475351"/>
                  <a:pt x="275972" y="1478296"/>
                  <a:pt x="275972" y="1484186"/>
                </a:cubicBezTo>
                <a:cubicBezTo>
                  <a:pt x="275972" y="1490075"/>
                  <a:pt x="271765" y="1492179"/>
                  <a:pt x="263351" y="1490496"/>
                </a:cubicBezTo>
                <a:cubicBezTo>
                  <a:pt x="263351" y="1493861"/>
                  <a:pt x="264613" y="1496386"/>
                  <a:pt x="267137" y="1498068"/>
                </a:cubicBezTo>
                <a:cubicBezTo>
                  <a:pt x="269662" y="1499751"/>
                  <a:pt x="270082" y="1503117"/>
                  <a:pt x="268400" y="1508165"/>
                </a:cubicBezTo>
                <a:cubicBezTo>
                  <a:pt x="268400" y="1511530"/>
                  <a:pt x="264613" y="1512792"/>
                  <a:pt x="257041" y="1511951"/>
                </a:cubicBezTo>
                <a:cubicBezTo>
                  <a:pt x="249469" y="1511110"/>
                  <a:pt x="248206" y="1512372"/>
                  <a:pt x="253255" y="1515737"/>
                </a:cubicBezTo>
                <a:cubicBezTo>
                  <a:pt x="249889" y="1519103"/>
                  <a:pt x="246944" y="1518682"/>
                  <a:pt x="244420" y="1514475"/>
                </a:cubicBezTo>
                <a:cubicBezTo>
                  <a:pt x="241896" y="1510268"/>
                  <a:pt x="238951" y="1509006"/>
                  <a:pt x="235586" y="1510689"/>
                </a:cubicBezTo>
                <a:cubicBezTo>
                  <a:pt x="233903" y="1512372"/>
                  <a:pt x="233482" y="1513634"/>
                  <a:pt x="234324" y="1514475"/>
                </a:cubicBezTo>
                <a:cubicBezTo>
                  <a:pt x="235165" y="1515316"/>
                  <a:pt x="233903" y="1517420"/>
                  <a:pt x="230538" y="1520785"/>
                </a:cubicBezTo>
                <a:cubicBezTo>
                  <a:pt x="227172" y="1519103"/>
                  <a:pt x="224227" y="1517841"/>
                  <a:pt x="221703" y="1516999"/>
                </a:cubicBezTo>
                <a:cubicBezTo>
                  <a:pt x="219179" y="1516158"/>
                  <a:pt x="216234" y="1514896"/>
                  <a:pt x="212869" y="1513213"/>
                </a:cubicBezTo>
                <a:cubicBezTo>
                  <a:pt x="207821" y="1513213"/>
                  <a:pt x="203614" y="1515737"/>
                  <a:pt x="200248" y="1520785"/>
                </a:cubicBezTo>
                <a:cubicBezTo>
                  <a:pt x="196883" y="1525834"/>
                  <a:pt x="192676" y="1525834"/>
                  <a:pt x="187627" y="1520785"/>
                </a:cubicBezTo>
                <a:cubicBezTo>
                  <a:pt x="184262" y="1522468"/>
                  <a:pt x="184262" y="1523730"/>
                  <a:pt x="187627" y="1524571"/>
                </a:cubicBezTo>
                <a:cubicBezTo>
                  <a:pt x="190993" y="1525413"/>
                  <a:pt x="190993" y="1527516"/>
                  <a:pt x="187627" y="1530882"/>
                </a:cubicBezTo>
                <a:cubicBezTo>
                  <a:pt x="174166" y="1522468"/>
                  <a:pt x="161545" y="1515737"/>
                  <a:pt x="149766" y="1510689"/>
                </a:cubicBezTo>
                <a:cubicBezTo>
                  <a:pt x="137986" y="1505641"/>
                  <a:pt x="127890" y="1498068"/>
                  <a:pt x="119476" y="1487972"/>
                </a:cubicBezTo>
                <a:cubicBezTo>
                  <a:pt x="119476" y="1489654"/>
                  <a:pt x="116952" y="1494703"/>
                  <a:pt x="111904" y="1503117"/>
                </a:cubicBezTo>
                <a:cubicBezTo>
                  <a:pt x="100124" y="1498068"/>
                  <a:pt x="89607" y="1491337"/>
                  <a:pt x="80352" y="1482923"/>
                </a:cubicBezTo>
                <a:cubicBezTo>
                  <a:pt x="71097" y="1474510"/>
                  <a:pt x="59738" y="1468620"/>
                  <a:pt x="46277" y="1465255"/>
                </a:cubicBezTo>
                <a:cubicBezTo>
                  <a:pt x="44594" y="1460206"/>
                  <a:pt x="44594" y="1456841"/>
                  <a:pt x="46277" y="1455158"/>
                </a:cubicBezTo>
                <a:cubicBezTo>
                  <a:pt x="41228" y="1456841"/>
                  <a:pt x="37863" y="1456841"/>
                  <a:pt x="36180" y="1455158"/>
                </a:cubicBezTo>
                <a:cubicBezTo>
                  <a:pt x="34497" y="1453475"/>
                  <a:pt x="30290" y="1452634"/>
                  <a:pt x="23559" y="1452634"/>
                </a:cubicBezTo>
                <a:cubicBezTo>
                  <a:pt x="23559" y="1444220"/>
                  <a:pt x="21456" y="1436648"/>
                  <a:pt x="17249" y="1429917"/>
                </a:cubicBezTo>
                <a:cubicBezTo>
                  <a:pt x="13042" y="1423186"/>
                  <a:pt x="12621" y="1417296"/>
                  <a:pt x="15987" y="1412248"/>
                </a:cubicBezTo>
                <a:cubicBezTo>
                  <a:pt x="12621" y="1405517"/>
                  <a:pt x="7573" y="1402993"/>
                  <a:pt x="842" y="1404676"/>
                </a:cubicBezTo>
                <a:cubicBezTo>
                  <a:pt x="-841" y="1365972"/>
                  <a:pt x="1" y="1331897"/>
                  <a:pt x="3366" y="1302449"/>
                </a:cubicBezTo>
                <a:cubicBezTo>
                  <a:pt x="6732" y="1273001"/>
                  <a:pt x="12621" y="1243973"/>
                  <a:pt x="21035" y="1215366"/>
                </a:cubicBezTo>
                <a:cubicBezTo>
                  <a:pt x="34497" y="1195173"/>
                  <a:pt x="46697" y="1172456"/>
                  <a:pt x="57635" y="1147215"/>
                </a:cubicBezTo>
                <a:cubicBezTo>
                  <a:pt x="68573" y="1121974"/>
                  <a:pt x="75725" y="1097574"/>
                  <a:pt x="79090" y="1074015"/>
                </a:cubicBezTo>
                <a:cubicBezTo>
                  <a:pt x="95918" y="1050457"/>
                  <a:pt x="111062" y="1026478"/>
                  <a:pt x="124524" y="1002078"/>
                </a:cubicBezTo>
                <a:cubicBezTo>
                  <a:pt x="137986" y="977678"/>
                  <a:pt x="152290" y="954540"/>
                  <a:pt x="167435" y="932664"/>
                </a:cubicBezTo>
                <a:cubicBezTo>
                  <a:pt x="174166" y="902375"/>
                  <a:pt x="187627" y="878396"/>
                  <a:pt x="207821" y="860727"/>
                </a:cubicBezTo>
                <a:cubicBezTo>
                  <a:pt x="228014" y="843058"/>
                  <a:pt x="242317" y="820761"/>
                  <a:pt x="250731" y="793837"/>
                </a:cubicBezTo>
                <a:cubicBezTo>
                  <a:pt x="254096" y="793837"/>
                  <a:pt x="256620" y="792996"/>
                  <a:pt x="258303" y="791313"/>
                </a:cubicBezTo>
                <a:cubicBezTo>
                  <a:pt x="259986" y="789631"/>
                  <a:pt x="262510" y="790472"/>
                  <a:pt x="265875" y="793837"/>
                </a:cubicBezTo>
                <a:cubicBezTo>
                  <a:pt x="301213" y="748403"/>
                  <a:pt x="334027" y="702969"/>
                  <a:pt x="364316" y="657535"/>
                </a:cubicBezTo>
                <a:cubicBezTo>
                  <a:pt x="362633" y="650804"/>
                  <a:pt x="363896" y="644073"/>
                  <a:pt x="368102" y="637342"/>
                </a:cubicBezTo>
                <a:cubicBezTo>
                  <a:pt x="372309" y="630611"/>
                  <a:pt x="377778" y="627245"/>
                  <a:pt x="384509" y="627245"/>
                </a:cubicBezTo>
                <a:cubicBezTo>
                  <a:pt x="392923" y="600321"/>
                  <a:pt x="407647" y="574239"/>
                  <a:pt x="428681" y="548997"/>
                </a:cubicBezTo>
                <a:cubicBezTo>
                  <a:pt x="449716" y="523756"/>
                  <a:pt x="463599" y="496832"/>
                  <a:pt x="470329" y="468225"/>
                </a:cubicBezTo>
                <a:lnTo>
                  <a:pt x="480426" y="468225"/>
                </a:lnTo>
                <a:cubicBezTo>
                  <a:pt x="485474" y="459812"/>
                  <a:pt x="487157" y="453922"/>
                  <a:pt x="485474" y="450556"/>
                </a:cubicBezTo>
                <a:cubicBezTo>
                  <a:pt x="500619" y="442143"/>
                  <a:pt x="511557" y="429943"/>
                  <a:pt x="518288" y="413957"/>
                </a:cubicBezTo>
                <a:cubicBezTo>
                  <a:pt x="525019" y="397970"/>
                  <a:pt x="535115" y="385771"/>
                  <a:pt x="548577" y="377357"/>
                </a:cubicBezTo>
                <a:cubicBezTo>
                  <a:pt x="553626" y="358847"/>
                  <a:pt x="562881" y="344123"/>
                  <a:pt x="576343" y="333185"/>
                </a:cubicBezTo>
                <a:cubicBezTo>
                  <a:pt x="589805" y="322247"/>
                  <a:pt x="599060" y="307523"/>
                  <a:pt x="604108" y="289013"/>
                </a:cubicBezTo>
                <a:cubicBezTo>
                  <a:pt x="609156" y="289013"/>
                  <a:pt x="611681" y="286909"/>
                  <a:pt x="611681" y="282702"/>
                </a:cubicBezTo>
                <a:cubicBezTo>
                  <a:pt x="611681" y="278495"/>
                  <a:pt x="614205" y="277233"/>
                  <a:pt x="619253" y="278916"/>
                </a:cubicBezTo>
                <a:cubicBezTo>
                  <a:pt x="627667" y="260406"/>
                  <a:pt x="636080" y="242737"/>
                  <a:pt x="644494" y="225909"/>
                </a:cubicBezTo>
                <a:cubicBezTo>
                  <a:pt x="652908" y="209082"/>
                  <a:pt x="661322" y="191413"/>
                  <a:pt x="669735" y="172903"/>
                </a:cubicBezTo>
                <a:cubicBezTo>
                  <a:pt x="668053" y="164489"/>
                  <a:pt x="668053" y="159020"/>
                  <a:pt x="669735" y="156496"/>
                </a:cubicBezTo>
                <a:cubicBezTo>
                  <a:pt x="671418" y="153972"/>
                  <a:pt x="672260" y="149344"/>
                  <a:pt x="672260" y="142613"/>
                </a:cubicBezTo>
                <a:cubicBezTo>
                  <a:pt x="663846" y="127468"/>
                  <a:pt x="648280" y="116531"/>
                  <a:pt x="625563" y="109800"/>
                </a:cubicBezTo>
                <a:cubicBezTo>
                  <a:pt x="602846" y="103068"/>
                  <a:pt x="582232" y="102227"/>
                  <a:pt x="563722" y="107275"/>
                </a:cubicBezTo>
                <a:cubicBezTo>
                  <a:pt x="545212" y="100544"/>
                  <a:pt x="527964" y="100544"/>
                  <a:pt x="511978" y="107275"/>
                </a:cubicBezTo>
                <a:cubicBezTo>
                  <a:pt x="495991" y="114006"/>
                  <a:pt x="479585" y="119896"/>
                  <a:pt x="462757" y="124944"/>
                </a:cubicBezTo>
                <a:cubicBezTo>
                  <a:pt x="464440" y="124944"/>
                  <a:pt x="463599" y="128310"/>
                  <a:pt x="460233" y="135041"/>
                </a:cubicBezTo>
                <a:cubicBezTo>
                  <a:pt x="453502" y="133358"/>
                  <a:pt x="447192" y="135882"/>
                  <a:pt x="441302" y="142613"/>
                </a:cubicBezTo>
                <a:cubicBezTo>
                  <a:pt x="435413" y="149344"/>
                  <a:pt x="430785" y="156917"/>
                  <a:pt x="427419" y="165330"/>
                </a:cubicBezTo>
                <a:cubicBezTo>
                  <a:pt x="425737" y="165330"/>
                  <a:pt x="424895" y="164910"/>
                  <a:pt x="424895" y="164068"/>
                </a:cubicBezTo>
                <a:cubicBezTo>
                  <a:pt x="424895" y="163227"/>
                  <a:pt x="423213" y="162806"/>
                  <a:pt x="419847" y="162806"/>
                </a:cubicBezTo>
                <a:cubicBezTo>
                  <a:pt x="408068" y="179634"/>
                  <a:pt x="396289" y="196461"/>
                  <a:pt x="384509" y="213289"/>
                </a:cubicBezTo>
                <a:cubicBezTo>
                  <a:pt x="372730" y="230116"/>
                  <a:pt x="365158" y="251151"/>
                  <a:pt x="361792" y="276392"/>
                </a:cubicBezTo>
                <a:cubicBezTo>
                  <a:pt x="358427" y="273026"/>
                  <a:pt x="357165" y="273868"/>
                  <a:pt x="358006" y="278916"/>
                </a:cubicBezTo>
                <a:cubicBezTo>
                  <a:pt x="358847" y="283964"/>
                  <a:pt x="356744" y="285647"/>
                  <a:pt x="351696" y="283964"/>
                </a:cubicBezTo>
                <a:cubicBezTo>
                  <a:pt x="353378" y="294061"/>
                  <a:pt x="352958" y="304999"/>
                  <a:pt x="350434" y="316778"/>
                </a:cubicBezTo>
                <a:cubicBezTo>
                  <a:pt x="347909" y="328557"/>
                  <a:pt x="344965" y="340757"/>
                  <a:pt x="341599" y="353378"/>
                </a:cubicBezTo>
                <a:cubicBezTo>
                  <a:pt x="338234" y="365998"/>
                  <a:pt x="336551" y="378198"/>
                  <a:pt x="336551" y="389977"/>
                </a:cubicBezTo>
                <a:cubicBezTo>
                  <a:pt x="336551" y="401757"/>
                  <a:pt x="340758" y="413536"/>
                  <a:pt x="349172" y="425315"/>
                </a:cubicBezTo>
                <a:cubicBezTo>
                  <a:pt x="340758" y="420267"/>
                  <a:pt x="336551" y="421529"/>
                  <a:pt x="336551" y="429101"/>
                </a:cubicBezTo>
                <a:cubicBezTo>
                  <a:pt x="336551" y="436674"/>
                  <a:pt x="332344" y="438777"/>
                  <a:pt x="323930" y="435412"/>
                </a:cubicBezTo>
                <a:cubicBezTo>
                  <a:pt x="328979" y="442143"/>
                  <a:pt x="329399" y="447612"/>
                  <a:pt x="325192" y="451819"/>
                </a:cubicBezTo>
                <a:cubicBezTo>
                  <a:pt x="320985" y="456025"/>
                  <a:pt x="318882" y="459812"/>
                  <a:pt x="318882" y="463177"/>
                </a:cubicBezTo>
                <a:cubicBezTo>
                  <a:pt x="302055" y="459812"/>
                  <a:pt x="284386" y="454343"/>
                  <a:pt x="265875" y="446770"/>
                </a:cubicBezTo>
                <a:cubicBezTo>
                  <a:pt x="247365" y="439198"/>
                  <a:pt x="233903" y="428681"/>
                  <a:pt x="225489" y="415219"/>
                </a:cubicBezTo>
                <a:cubicBezTo>
                  <a:pt x="230538" y="416901"/>
                  <a:pt x="233482" y="416481"/>
                  <a:pt x="234324" y="413957"/>
                </a:cubicBezTo>
                <a:cubicBezTo>
                  <a:pt x="235165" y="411433"/>
                  <a:pt x="236427" y="409329"/>
                  <a:pt x="238110" y="407646"/>
                </a:cubicBezTo>
                <a:cubicBezTo>
                  <a:pt x="241476" y="387453"/>
                  <a:pt x="245262" y="367260"/>
                  <a:pt x="249469" y="347067"/>
                </a:cubicBezTo>
                <a:cubicBezTo>
                  <a:pt x="253675" y="326874"/>
                  <a:pt x="255779" y="307523"/>
                  <a:pt x="255779" y="289013"/>
                </a:cubicBezTo>
                <a:cubicBezTo>
                  <a:pt x="264193" y="272185"/>
                  <a:pt x="271344" y="255357"/>
                  <a:pt x="277234" y="238530"/>
                </a:cubicBezTo>
                <a:cubicBezTo>
                  <a:pt x="283124" y="221702"/>
                  <a:pt x="291117" y="206558"/>
                  <a:pt x="301213" y="193096"/>
                </a:cubicBezTo>
                <a:cubicBezTo>
                  <a:pt x="302896" y="189730"/>
                  <a:pt x="302055" y="187627"/>
                  <a:pt x="298689" y="186785"/>
                </a:cubicBezTo>
                <a:cubicBezTo>
                  <a:pt x="295324" y="185944"/>
                  <a:pt x="295324" y="183841"/>
                  <a:pt x="298689" y="180475"/>
                </a:cubicBezTo>
                <a:cubicBezTo>
                  <a:pt x="302055" y="180475"/>
                  <a:pt x="303737" y="182158"/>
                  <a:pt x="303737" y="185523"/>
                </a:cubicBezTo>
                <a:cubicBezTo>
                  <a:pt x="308786" y="175427"/>
                  <a:pt x="314675" y="166592"/>
                  <a:pt x="321406" y="159020"/>
                </a:cubicBezTo>
                <a:cubicBezTo>
                  <a:pt x="328137" y="151448"/>
                  <a:pt x="333185" y="141772"/>
                  <a:pt x="336551" y="129993"/>
                </a:cubicBezTo>
                <a:cubicBezTo>
                  <a:pt x="353378" y="116531"/>
                  <a:pt x="368523" y="102648"/>
                  <a:pt x="381985" y="88345"/>
                </a:cubicBezTo>
                <a:cubicBezTo>
                  <a:pt x="395447" y="74041"/>
                  <a:pt x="411433" y="62683"/>
                  <a:pt x="429944" y="54269"/>
                </a:cubicBezTo>
                <a:cubicBezTo>
                  <a:pt x="433309" y="52586"/>
                  <a:pt x="434992" y="49221"/>
                  <a:pt x="434992" y="44172"/>
                </a:cubicBezTo>
                <a:cubicBezTo>
                  <a:pt x="441723" y="44172"/>
                  <a:pt x="448874" y="42069"/>
                  <a:pt x="456447" y="37862"/>
                </a:cubicBezTo>
                <a:cubicBezTo>
                  <a:pt x="464019" y="33655"/>
                  <a:pt x="469488" y="29027"/>
                  <a:pt x="472854" y="23979"/>
                </a:cubicBezTo>
                <a:cubicBezTo>
                  <a:pt x="509874" y="12200"/>
                  <a:pt x="547736" y="4628"/>
                  <a:pt x="586439" y="1262"/>
                </a:cubicBezTo>
                <a:cubicBezTo>
                  <a:pt x="596115" y="421"/>
                  <a:pt x="605581" y="0"/>
                  <a:pt x="614836" y="0"/>
                </a:cubicBezTo>
                <a:close/>
              </a:path>
            </a:pathLst>
          </a:custGeom>
          <a:solidFill>
            <a:srgbClr val="134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02603940"/>
      </p:ext>
    </p:extLst>
  </p:cSld>
  <p:clrMapOvr>
    <a:masterClrMapping/>
  </p:clrMapOvr>
</p:sld>
</file>

<file path=ppt/theme/theme1.xml><?xml version="1.0" encoding="utf-8"?>
<a:theme xmlns:a="http://schemas.openxmlformats.org/drawingml/2006/main" name="infoDiagram_1">
  <a:themeElements>
    <a:clrScheme name="New Pallete for infoDiagram">
      <a:dk1>
        <a:srgbClr val="000000"/>
      </a:dk1>
      <a:lt1>
        <a:srgbClr val="FFFFFF"/>
      </a:lt1>
      <a:dk2>
        <a:srgbClr val="1A5882"/>
      </a:dk2>
      <a:lt2>
        <a:srgbClr val="E4E8EC"/>
      </a:lt2>
      <a:accent1>
        <a:srgbClr val="06B3F9"/>
      </a:accent1>
      <a:accent2>
        <a:srgbClr val="EF6252"/>
      </a:accent2>
      <a:accent3>
        <a:srgbClr val="658CA4"/>
      </a:accent3>
      <a:accent4>
        <a:srgbClr val="1790A6"/>
      </a:accent4>
      <a:accent5>
        <a:srgbClr val="F3AC2B"/>
      </a:accent5>
      <a:accent6>
        <a:srgbClr val="88C43B"/>
      </a:accent6>
      <a:hlink>
        <a:srgbClr val="00A4DE"/>
      </a:hlink>
      <a:folHlink>
        <a:srgbClr val="EB645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44000" tIns="108000" rIns="144000" bIns="108000" rtlCol="0" anchor="t">
        <a:noAutofit/>
      </a:bodyPr>
      <a:lstStyle>
        <a:defPPr marL="228600" indent="-228600" algn="l">
          <a:spcAft>
            <a:spcPts val="600"/>
          </a:spcAft>
          <a:buClr>
            <a:schemeClr val="accent4"/>
          </a:buClr>
          <a:buFont typeface="Arial" panose="020B0604020202020204" pitchFamily="34" charset="0"/>
          <a:buChar char="•"/>
          <a:defRPr sz="2000" dirty="0" err="1" smtClean="0"/>
        </a:defPPr>
      </a:lstStyle>
    </a:txDef>
  </a:objectDefaults>
  <a:extraClrSchemeLst/>
  <a:extLst>
    <a:ext uri="{05A4C25C-085E-4340-85A3-A5531E510DB2}">
      <thm15:themeFamily xmlns:thm15="http://schemas.microsoft.com/office/thememl/2012/main" name="infoDiagram_1" id="{EFE9E26B-9E8C-49C7-A878-1162D1E80E41}" vid="{1C95B1A1-A483-4B31-BD49-975E02D93C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infoDiagram_1</Template>
  <TotalTime>8138</TotalTime>
  <Words>639</Words>
  <Application>Microsoft Office PowerPoint</Application>
  <PresentationFormat>Panoramiczny</PresentationFormat>
  <Paragraphs>111</Paragraphs>
  <Slides>18</Slides>
  <Notes>3</Notes>
  <HiddenSlides>2</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18</vt:i4>
      </vt:variant>
    </vt:vector>
  </HeadingPairs>
  <TitlesOfParts>
    <vt:vector size="27" baseType="lpstr">
      <vt:lpstr>Amatic</vt:lpstr>
      <vt:lpstr>Arial</vt:lpstr>
      <vt:lpstr>Calibri</vt:lpstr>
      <vt:lpstr>Calibri Light</vt:lpstr>
      <vt:lpstr>Century Gothic</vt:lpstr>
      <vt:lpstr>Segoe Script</vt:lpstr>
      <vt:lpstr>Verdana</vt:lpstr>
      <vt:lpstr>Wingdings</vt:lpstr>
      <vt:lpstr>infoDiagram_1</vt:lpstr>
      <vt:lpstr>Prezentacja programu PowerPoint</vt:lpstr>
      <vt:lpstr>Prezentacja programu PowerPoint</vt:lpstr>
      <vt:lpstr>Prezentacja programu PowerPoint</vt:lpstr>
      <vt:lpstr>New Year Resolution List Template</vt:lpstr>
      <vt:lpstr>Marketing Calendar 2026 - Holidays and Observances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See &amp; get more PPT graphics</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and New Year icons</dc:title>
  <dc:creator>infoDiagram.com IZ</dc:creator>
  <cp:lastModifiedBy>Peter infoDiagram</cp:lastModifiedBy>
  <cp:revision>201</cp:revision>
  <dcterms:created xsi:type="dcterms:W3CDTF">2014-12-18T00:03:52Z</dcterms:created>
  <dcterms:modified xsi:type="dcterms:W3CDTF">2025-12-05T16:04:32Z</dcterms:modified>
</cp:coreProperties>
</file>