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96" r:id="rId3"/>
    <p:sldId id="281" r:id="rId4"/>
    <p:sldId id="286" r:id="rId5"/>
    <p:sldId id="295" r:id="rId6"/>
    <p:sldId id="267" r:id="rId7"/>
    <p:sldId id="292" r:id="rId8"/>
    <p:sldId id="288" r:id="rId9"/>
    <p:sldId id="294" r:id="rId10"/>
    <p:sldId id="289" r:id="rId11"/>
    <p:sldId id="6829" r:id="rId12"/>
    <p:sldId id="6830" r:id="rId13"/>
    <p:sldId id="298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AFE7"/>
    <a:srgbClr val="149298"/>
    <a:srgbClr val="1790A6"/>
    <a:srgbClr val="83BD03"/>
    <a:srgbClr val="00729A"/>
    <a:srgbClr val="006699"/>
    <a:srgbClr val="A3096C"/>
    <a:srgbClr val="940A76"/>
    <a:srgbClr val="FFFFFF"/>
    <a:srgbClr val="86C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>
      <p:cViewPr varScale="1">
        <p:scale>
          <a:sx n="93" d="100"/>
          <a:sy n="93" d="100"/>
        </p:scale>
        <p:origin x="10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6"/>
          <p:cNvSpPr>
            <a:spLocks/>
          </p:cNvSpPr>
          <p:nvPr userDrawn="1"/>
        </p:nvSpPr>
        <p:spPr bwMode="auto">
          <a:xfrm>
            <a:off x="1523858" y="1515742"/>
            <a:ext cx="9612702" cy="1697234"/>
          </a:xfrm>
          <a:custGeom>
            <a:avLst/>
            <a:gdLst>
              <a:gd name="T0" fmla="*/ 2978 w 3142"/>
              <a:gd name="T1" fmla="*/ 190 h 380"/>
              <a:gd name="T2" fmla="*/ 3142 w 3142"/>
              <a:gd name="T3" fmla="*/ 380 h 380"/>
              <a:gd name="T4" fmla="*/ 0 w 3142"/>
              <a:gd name="T5" fmla="*/ 380 h 380"/>
              <a:gd name="T6" fmla="*/ 0 w 3142"/>
              <a:gd name="T7" fmla="*/ 0 h 380"/>
              <a:gd name="T8" fmla="*/ 3142 w 3142"/>
              <a:gd name="T9" fmla="*/ 0 h 380"/>
              <a:gd name="T10" fmla="*/ 2978 w 3142"/>
              <a:gd name="T11" fmla="*/ 190 h 380"/>
              <a:gd name="T12" fmla="*/ 2978 w 3142"/>
              <a:gd name="T13" fmla="*/ 19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2" h="380">
                <a:moveTo>
                  <a:pt x="2978" y="190"/>
                </a:moveTo>
                <a:lnTo>
                  <a:pt x="3142" y="380"/>
                </a:lnTo>
                <a:lnTo>
                  <a:pt x="0" y="380"/>
                </a:lnTo>
                <a:lnTo>
                  <a:pt x="0" y="0"/>
                </a:lnTo>
                <a:lnTo>
                  <a:pt x="3142" y="0"/>
                </a:lnTo>
                <a:lnTo>
                  <a:pt x="2978" y="190"/>
                </a:lnTo>
                <a:lnTo>
                  <a:pt x="2978" y="190"/>
                </a:lnTo>
                <a:close/>
              </a:path>
            </a:pathLst>
          </a:custGeom>
          <a:gradFill flip="none" rotWithShape="1">
            <a:gsLst>
              <a:gs pos="98165">
                <a:schemeClr val="accent4">
                  <a:lumMod val="60000"/>
                  <a:lumOff val="40000"/>
                </a:schemeClr>
              </a:gs>
              <a:gs pos="0">
                <a:srgbClr val="16749E"/>
              </a:gs>
              <a:gs pos="38000">
                <a:srgbClr val="1C97CE"/>
              </a:gs>
              <a:gs pos="69000">
                <a:srgbClr val="2FACE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l-PL" sz="1013">
              <a:solidFill>
                <a:schemeClr val="lt1"/>
              </a:solidFill>
            </a:endParaRPr>
          </a:p>
        </p:txBody>
      </p:sp>
      <p:grpSp>
        <p:nvGrpSpPr>
          <p:cNvPr id="6" name="Grupa 5"/>
          <p:cNvGrpSpPr/>
          <p:nvPr userDrawn="1"/>
        </p:nvGrpSpPr>
        <p:grpSpPr>
          <a:xfrm>
            <a:off x="652794" y="1493295"/>
            <a:ext cx="1728192" cy="1728192"/>
            <a:chOff x="652794" y="1493295"/>
            <a:chExt cx="1728192" cy="1728192"/>
          </a:xfrm>
        </p:grpSpPr>
        <p:sp>
          <p:nvSpPr>
            <p:cNvPr id="9" name="Elipsa 8"/>
            <p:cNvSpPr/>
            <p:nvPr userDrawn="1"/>
          </p:nvSpPr>
          <p:spPr>
            <a:xfrm>
              <a:off x="652794" y="1493295"/>
              <a:ext cx="1728192" cy="1728192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9000">
                    <a:schemeClr val="accent1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/>
            </a:p>
          </p:txBody>
        </p:sp>
        <p:pic>
          <p:nvPicPr>
            <p:cNvPr id="13" name="Picture 3"/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6890" y="1711097"/>
              <a:ext cx="1260000" cy="1292588"/>
            </a:xfrm>
            <a:prstGeom prst="ellipse">
              <a:avLst/>
            </a:prstGeom>
            <a:solidFill>
              <a:schemeClr val="bg2"/>
            </a:solidFill>
            <a:ln w="28575">
              <a:noFill/>
            </a:ln>
          </p:spPr>
        </p:pic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6076-E459-4A6F-B37B-A56AF4D80E38}" type="datetimeFigureOut">
              <a:rPr lang="pl-PL" smtClean="0"/>
              <a:t>10.07.2026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35808"/>
            <a:ext cx="637788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0986" y="1515742"/>
            <a:ext cx="8748464" cy="169723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0986" y="3284984"/>
            <a:ext cx="8748464" cy="1414030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l-PL"/>
          </a:p>
        </p:txBody>
      </p:sp>
      <p:pic>
        <p:nvPicPr>
          <p:cNvPr id="14" name="Picture 3" descr="C:\Users\pzvirinsky\Documents\My Dropbox\PB\promo\logo\tagline_PL\logo_prezentio_taglinePL_400w_transp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0496" y="6482520"/>
            <a:ext cx="1296144" cy="2717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9948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6076-E459-4A6F-B37B-A56AF4D80E38}" type="datetimeFigureOut">
              <a:rPr lang="pl-PL" smtClean="0"/>
              <a:t>10.07.2026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512F-9402-4FBA-8DF9-D2427A99C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095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33FF4AE-5AF3-DF43-07E8-C91050E016A6}"/>
              </a:ext>
            </a:extLst>
          </p:cNvPr>
          <p:cNvSpPr>
            <a:spLocks/>
          </p:cNvSpPr>
          <p:nvPr userDrawn="1"/>
        </p:nvSpPr>
        <p:spPr bwMode="auto">
          <a:xfrm>
            <a:off x="1775520" y="216544"/>
            <a:ext cx="7560378" cy="1611888"/>
          </a:xfrm>
          <a:custGeom>
            <a:avLst/>
            <a:gdLst>
              <a:gd name="connsiteX0" fmla="*/ 7369547 w 7560378"/>
              <a:gd name="connsiteY0" fmla="*/ 0 h 1611888"/>
              <a:gd name="connsiteX1" fmla="*/ 428550 w 7560378"/>
              <a:gd name="connsiteY1" fmla="*/ 0 h 1611888"/>
              <a:gd name="connsiteX2" fmla="*/ 237719 w 7560378"/>
              <a:gd name="connsiteY2" fmla="*/ 190831 h 1611888"/>
              <a:gd name="connsiteX3" fmla="*/ 237719 w 7560378"/>
              <a:gd name="connsiteY3" fmla="*/ 545281 h 1611888"/>
              <a:gd name="connsiteX4" fmla="*/ 0 w 7560378"/>
              <a:gd name="connsiteY4" fmla="*/ 805944 h 1611888"/>
              <a:gd name="connsiteX5" fmla="*/ 237719 w 7560378"/>
              <a:gd name="connsiteY5" fmla="*/ 1066607 h 1611888"/>
              <a:gd name="connsiteX6" fmla="*/ 237719 w 7560378"/>
              <a:gd name="connsiteY6" fmla="*/ 1421057 h 1611888"/>
              <a:gd name="connsiteX7" fmla="*/ 428550 w 7560378"/>
              <a:gd name="connsiteY7" fmla="*/ 1611888 h 1611888"/>
              <a:gd name="connsiteX8" fmla="*/ 7369547 w 7560378"/>
              <a:gd name="connsiteY8" fmla="*/ 1611888 h 1611888"/>
              <a:gd name="connsiteX9" fmla="*/ 7560378 w 7560378"/>
              <a:gd name="connsiteY9" fmla="*/ 1421057 h 1611888"/>
              <a:gd name="connsiteX10" fmla="*/ 7560378 w 7560378"/>
              <a:gd name="connsiteY10" fmla="*/ 190831 h 1611888"/>
              <a:gd name="connsiteX11" fmla="*/ 7369547 w 7560378"/>
              <a:gd name="connsiteY11" fmla="*/ 0 h 161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60378" h="1611888">
                <a:moveTo>
                  <a:pt x="7369547" y="0"/>
                </a:moveTo>
                <a:lnTo>
                  <a:pt x="428550" y="0"/>
                </a:lnTo>
                <a:cubicBezTo>
                  <a:pt x="323157" y="0"/>
                  <a:pt x="237719" y="85438"/>
                  <a:pt x="237719" y="190831"/>
                </a:cubicBezTo>
                <a:lnTo>
                  <a:pt x="237719" y="545281"/>
                </a:lnTo>
                <a:lnTo>
                  <a:pt x="0" y="805944"/>
                </a:lnTo>
                <a:lnTo>
                  <a:pt x="237719" y="1066607"/>
                </a:lnTo>
                <a:lnTo>
                  <a:pt x="237719" y="1421057"/>
                </a:lnTo>
                <a:cubicBezTo>
                  <a:pt x="237719" y="1526450"/>
                  <a:pt x="323157" y="1611888"/>
                  <a:pt x="428550" y="1611888"/>
                </a:cubicBezTo>
                <a:lnTo>
                  <a:pt x="7369547" y="1611888"/>
                </a:lnTo>
                <a:cubicBezTo>
                  <a:pt x="7474940" y="1611888"/>
                  <a:pt x="7560378" y="1526450"/>
                  <a:pt x="7560378" y="1421057"/>
                </a:cubicBezTo>
                <a:lnTo>
                  <a:pt x="7560378" y="190831"/>
                </a:lnTo>
                <a:cubicBezTo>
                  <a:pt x="7560378" y="85438"/>
                  <a:pt x="7474940" y="0"/>
                  <a:pt x="7369547" y="0"/>
                </a:cubicBezTo>
                <a:close/>
              </a:path>
            </a:pathLst>
          </a:custGeom>
          <a:gradFill flip="none" rotWithShape="1">
            <a:gsLst>
              <a:gs pos="98165">
                <a:schemeClr val="accent4">
                  <a:lumMod val="60000"/>
                  <a:lumOff val="40000"/>
                </a:schemeClr>
              </a:gs>
              <a:gs pos="0">
                <a:srgbClr val="16749E"/>
              </a:gs>
              <a:gs pos="38000">
                <a:srgbClr val="1C97CE"/>
              </a:gs>
              <a:gs pos="69000">
                <a:srgbClr val="2FACE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l-PL" sz="1013">
              <a:solidFill>
                <a:schemeClr val="lt1"/>
              </a:solidFill>
            </a:endParaRPr>
          </a:p>
        </p:txBody>
      </p:sp>
      <p:grpSp>
        <p:nvGrpSpPr>
          <p:cNvPr id="3" name="Grupa 2"/>
          <p:cNvGrpSpPr/>
          <p:nvPr userDrawn="1"/>
        </p:nvGrpSpPr>
        <p:grpSpPr>
          <a:xfrm>
            <a:off x="374588" y="334668"/>
            <a:ext cx="1375640" cy="1375640"/>
            <a:chOff x="374588" y="334668"/>
            <a:chExt cx="1375640" cy="1375640"/>
          </a:xfrm>
        </p:grpSpPr>
        <p:sp>
          <p:nvSpPr>
            <p:cNvPr id="7" name="Elipsa 7"/>
            <p:cNvSpPr/>
            <p:nvPr userDrawn="1"/>
          </p:nvSpPr>
          <p:spPr>
            <a:xfrm>
              <a:off x="374588" y="334668"/>
              <a:ext cx="1375640" cy="137564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9000">
                    <a:schemeClr val="accent1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/>
            </a:p>
          </p:txBody>
        </p:sp>
        <p:pic>
          <p:nvPicPr>
            <p:cNvPr id="12" name="Picture 3"/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1115" y="518488"/>
              <a:ext cx="982587" cy="1008000"/>
            </a:xfrm>
            <a:prstGeom prst="ellipse">
              <a:avLst/>
            </a:prstGeom>
            <a:solidFill>
              <a:schemeClr val="bg2"/>
            </a:solidFill>
            <a:ln w="28575">
              <a:noFill/>
            </a:ln>
          </p:spPr>
        </p:pic>
      </p:grp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101056" y="226272"/>
            <a:ext cx="7128792" cy="1569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125823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0A781FF-CB59-F247-D722-81542614A335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770848" y="216544"/>
            <a:ext cx="7560378" cy="1611888"/>
          </a:xfrm>
          <a:custGeom>
            <a:avLst/>
            <a:gdLst>
              <a:gd name="connsiteX0" fmla="*/ 7369547 w 7560378"/>
              <a:gd name="connsiteY0" fmla="*/ 0 h 1611888"/>
              <a:gd name="connsiteX1" fmla="*/ 428550 w 7560378"/>
              <a:gd name="connsiteY1" fmla="*/ 0 h 1611888"/>
              <a:gd name="connsiteX2" fmla="*/ 237719 w 7560378"/>
              <a:gd name="connsiteY2" fmla="*/ 190831 h 1611888"/>
              <a:gd name="connsiteX3" fmla="*/ 237719 w 7560378"/>
              <a:gd name="connsiteY3" fmla="*/ 545281 h 1611888"/>
              <a:gd name="connsiteX4" fmla="*/ 0 w 7560378"/>
              <a:gd name="connsiteY4" fmla="*/ 805944 h 1611888"/>
              <a:gd name="connsiteX5" fmla="*/ 237719 w 7560378"/>
              <a:gd name="connsiteY5" fmla="*/ 1066607 h 1611888"/>
              <a:gd name="connsiteX6" fmla="*/ 237719 w 7560378"/>
              <a:gd name="connsiteY6" fmla="*/ 1421057 h 1611888"/>
              <a:gd name="connsiteX7" fmla="*/ 428550 w 7560378"/>
              <a:gd name="connsiteY7" fmla="*/ 1611888 h 1611888"/>
              <a:gd name="connsiteX8" fmla="*/ 7369547 w 7560378"/>
              <a:gd name="connsiteY8" fmla="*/ 1611888 h 1611888"/>
              <a:gd name="connsiteX9" fmla="*/ 7560378 w 7560378"/>
              <a:gd name="connsiteY9" fmla="*/ 1421057 h 1611888"/>
              <a:gd name="connsiteX10" fmla="*/ 7560378 w 7560378"/>
              <a:gd name="connsiteY10" fmla="*/ 190831 h 1611888"/>
              <a:gd name="connsiteX11" fmla="*/ 7369547 w 7560378"/>
              <a:gd name="connsiteY11" fmla="*/ 0 h 161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60378" h="1611888">
                <a:moveTo>
                  <a:pt x="7369547" y="0"/>
                </a:moveTo>
                <a:lnTo>
                  <a:pt x="428550" y="0"/>
                </a:lnTo>
                <a:cubicBezTo>
                  <a:pt x="323157" y="0"/>
                  <a:pt x="237719" y="85438"/>
                  <a:pt x="237719" y="190831"/>
                </a:cubicBezTo>
                <a:lnTo>
                  <a:pt x="237719" y="545281"/>
                </a:lnTo>
                <a:lnTo>
                  <a:pt x="0" y="805944"/>
                </a:lnTo>
                <a:lnTo>
                  <a:pt x="237719" y="1066607"/>
                </a:lnTo>
                <a:lnTo>
                  <a:pt x="237719" y="1421057"/>
                </a:lnTo>
                <a:cubicBezTo>
                  <a:pt x="237719" y="1526450"/>
                  <a:pt x="323157" y="1611888"/>
                  <a:pt x="428550" y="1611888"/>
                </a:cubicBezTo>
                <a:lnTo>
                  <a:pt x="7369547" y="1611888"/>
                </a:lnTo>
                <a:cubicBezTo>
                  <a:pt x="7474940" y="1611888"/>
                  <a:pt x="7560378" y="1526450"/>
                  <a:pt x="7560378" y="1421057"/>
                </a:cubicBezTo>
                <a:lnTo>
                  <a:pt x="7560378" y="190831"/>
                </a:lnTo>
                <a:cubicBezTo>
                  <a:pt x="7560378" y="85438"/>
                  <a:pt x="7474940" y="0"/>
                  <a:pt x="7369547" y="0"/>
                </a:cubicBezTo>
                <a:close/>
              </a:path>
            </a:pathLst>
          </a:custGeom>
          <a:gradFill flip="none" rotWithShape="1">
            <a:gsLst>
              <a:gs pos="98165">
                <a:schemeClr val="accent4">
                  <a:lumMod val="60000"/>
                  <a:lumOff val="40000"/>
                </a:schemeClr>
              </a:gs>
              <a:gs pos="0">
                <a:srgbClr val="16749E"/>
              </a:gs>
              <a:gs pos="38000">
                <a:srgbClr val="1C97CE"/>
              </a:gs>
              <a:gs pos="69000">
                <a:srgbClr val="2FACE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l-PL" sz="1013">
              <a:solidFill>
                <a:schemeClr val="lt1"/>
              </a:solidFill>
            </a:endParaRPr>
          </a:p>
        </p:txBody>
      </p:sp>
      <p:sp>
        <p:nvSpPr>
          <p:cNvPr id="4" name="Tytuł 3"/>
          <p:cNvSpPr>
            <a:spLocks noGrp="1"/>
          </p:cNvSpPr>
          <p:nvPr userDrawn="1">
            <p:ph type="title"/>
          </p:nvPr>
        </p:nvSpPr>
        <p:spPr>
          <a:xfrm>
            <a:off x="2855640" y="226273"/>
            <a:ext cx="7128792" cy="1569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grpSp>
        <p:nvGrpSpPr>
          <p:cNvPr id="2" name="Grupa 1"/>
          <p:cNvGrpSpPr/>
          <p:nvPr userDrawn="1"/>
        </p:nvGrpSpPr>
        <p:grpSpPr>
          <a:xfrm>
            <a:off x="10344472" y="334668"/>
            <a:ext cx="1375640" cy="1375640"/>
            <a:chOff x="10344472" y="334668"/>
            <a:chExt cx="1375640" cy="1375640"/>
          </a:xfrm>
        </p:grpSpPr>
        <p:sp>
          <p:nvSpPr>
            <p:cNvPr id="7" name="Elipsa 7"/>
            <p:cNvSpPr/>
            <p:nvPr userDrawn="1"/>
          </p:nvSpPr>
          <p:spPr>
            <a:xfrm>
              <a:off x="10344472" y="334668"/>
              <a:ext cx="1375640" cy="137564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9000">
                    <a:schemeClr val="accent1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5" name="Picture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" r="50"/>
            <a:stretch/>
          </p:blipFill>
          <p:spPr>
            <a:xfrm>
              <a:off x="10540999" y="518488"/>
              <a:ext cx="982587" cy="1008000"/>
            </a:xfrm>
            <a:prstGeom prst="ellipse">
              <a:avLst/>
            </a:prstGeom>
            <a:ln w="285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06219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3405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50863" y="116632"/>
            <a:ext cx="10802937" cy="903634"/>
          </a:xfrm>
        </p:spPr>
        <p:txBody>
          <a:bodyPr lIns="0"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45197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6076-E459-4A6F-B37B-A56AF4D80E38}" type="datetimeFigureOut">
              <a:rPr lang="pl-PL" smtClean="0"/>
              <a:t>10.07.2026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512F-9402-4FBA-8DF9-D2427A99C1B7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Picture 3" descr="C:\Users\pzvirinsky\Documents\My Dropbox\PB\promo\logo\tagline_PL\logo_prezentio_taglinePL_400w_transp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0496" y="6482520"/>
            <a:ext cx="1296144" cy="2717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223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6076-E459-4A6F-B37B-A56AF4D80E38}" type="datetimeFigureOut">
              <a:rPr lang="pl-PL" smtClean="0"/>
              <a:t>10.07.2026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512F-9402-4FBA-8DF9-D2427A99C1B7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Picture 3" descr="C:\Users\pzvirinsky\Documents\My Dropbox\PB\promo\logo\tagline_PL\logo_prezentio_taglinePL_400w_transp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0496" y="6482520"/>
            <a:ext cx="1296144" cy="271703"/>
          </a:xfrm>
          <a:prstGeom prst="rect">
            <a:avLst/>
          </a:prstGeom>
          <a:noFill/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2273FBE-D17B-2CB8-654F-4D65D59FC924}"/>
              </a:ext>
            </a:extLst>
          </p:cNvPr>
          <p:cNvSpPr>
            <a:spLocks/>
          </p:cNvSpPr>
          <p:nvPr userDrawn="1"/>
        </p:nvSpPr>
        <p:spPr bwMode="auto">
          <a:xfrm>
            <a:off x="2562762" y="2203740"/>
            <a:ext cx="7560376" cy="2305380"/>
          </a:xfrm>
          <a:custGeom>
            <a:avLst/>
            <a:gdLst>
              <a:gd name="connsiteX0" fmla="*/ 510651 w 7560376"/>
              <a:gd name="connsiteY0" fmla="*/ 0 h 2305380"/>
              <a:gd name="connsiteX1" fmla="*/ 7287442 w 7560376"/>
              <a:gd name="connsiteY1" fmla="*/ 0 h 2305380"/>
              <a:gd name="connsiteX2" fmla="*/ 7560376 w 7560376"/>
              <a:gd name="connsiteY2" fmla="*/ 272934 h 2305380"/>
              <a:gd name="connsiteX3" fmla="*/ 7560376 w 7560376"/>
              <a:gd name="connsiteY3" fmla="*/ 2032446 h 2305380"/>
              <a:gd name="connsiteX4" fmla="*/ 7287442 w 7560376"/>
              <a:gd name="connsiteY4" fmla="*/ 2305380 h 2305380"/>
              <a:gd name="connsiteX5" fmla="*/ 510651 w 7560376"/>
              <a:gd name="connsiteY5" fmla="*/ 2305380 h 2305380"/>
              <a:gd name="connsiteX6" fmla="*/ 237717 w 7560376"/>
              <a:gd name="connsiteY6" fmla="*/ 2032446 h 2305380"/>
              <a:gd name="connsiteX7" fmla="*/ 237717 w 7560376"/>
              <a:gd name="connsiteY7" fmla="*/ 1390916 h 2305380"/>
              <a:gd name="connsiteX8" fmla="*/ 0 w 7560376"/>
              <a:gd name="connsiteY8" fmla="*/ 1153199 h 2305380"/>
              <a:gd name="connsiteX9" fmla="*/ 237717 w 7560376"/>
              <a:gd name="connsiteY9" fmla="*/ 915482 h 2305380"/>
              <a:gd name="connsiteX10" fmla="*/ 237717 w 7560376"/>
              <a:gd name="connsiteY10" fmla="*/ 272934 h 2305380"/>
              <a:gd name="connsiteX11" fmla="*/ 510651 w 7560376"/>
              <a:gd name="connsiteY11" fmla="*/ 0 h 230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60376" h="2305380">
                <a:moveTo>
                  <a:pt x="510651" y="0"/>
                </a:moveTo>
                <a:lnTo>
                  <a:pt x="7287442" y="0"/>
                </a:lnTo>
                <a:cubicBezTo>
                  <a:pt x="7438179" y="0"/>
                  <a:pt x="7560376" y="122197"/>
                  <a:pt x="7560376" y="272934"/>
                </a:cubicBezTo>
                <a:lnTo>
                  <a:pt x="7560376" y="2032446"/>
                </a:lnTo>
                <a:cubicBezTo>
                  <a:pt x="7560376" y="2183183"/>
                  <a:pt x="7438179" y="2305380"/>
                  <a:pt x="7287442" y="2305380"/>
                </a:cubicBezTo>
                <a:lnTo>
                  <a:pt x="510651" y="2305380"/>
                </a:lnTo>
                <a:cubicBezTo>
                  <a:pt x="359914" y="2305380"/>
                  <a:pt x="237717" y="2183183"/>
                  <a:pt x="237717" y="2032446"/>
                </a:cubicBezTo>
                <a:lnTo>
                  <a:pt x="237717" y="1390916"/>
                </a:lnTo>
                <a:lnTo>
                  <a:pt x="0" y="1153199"/>
                </a:lnTo>
                <a:lnTo>
                  <a:pt x="237717" y="915482"/>
                </a:lnTo>
                <a:lnTo>
                  <a:pt x="237717" y="272934"/>
                </a:lnTo>
                <a:cubicBezTo>
                  <a:pt x="237717" y="122197"/>
                  <a:pt x="359914" y="0"/>
                  <a:pt x="510651" y="0"/>
                </a:cubicBezTo>
                <a:close/>
              </a:path>
            </a:pathLst>
          </a:custGeom>
          <a:gradFill flip="none" rotWithShape="1">
            <a:gsLst>
              <a:gs pos="98165">
                <a:schemeClr val="accent4">
                  <a:lumMod val="60000"/>
                  <a:lumOff val="40000"/>
                </a:schemeClr>
              </a:gs>
              <a:gs pos="0">
                <a:srgbClr val="16749E"/>
              </a:gs>
              <a:gs pos="38000">
                <a:srgbClr val="1C97CE"/>
              </a:gs>
              <a:gs pos="69000">
                <a:srgbClr val="2FACE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l-PL" sz="1013">
              <a:solidFill>
                <a:schemeClr val="lt1"/>
              </a:solidFill>
            </a:endParaRPr>
          </a:p>
        </p:txBody>
      </p:sp>
      <p:grpSp>
        <p:nvGrpSpPr>
          <p:cNvPr id="5" name="Grupa 4"/>
          <p:cNvGrpSpPr/>
          <p:nvPr userDrawn="1"/>
        </p:nvGrpSpPr>
        <p:grpSpPr>
          <a:xfrm>
            <a:off x="1169994" y="2668611"/>
            <a:ext cx="1375640" cy="1375640"/>
            <a:chOff x="1169994" y="2668611"/>
            <a:chExt cx="1375640" cy="1375640"/>
          </a:xfrm>
        </p:grpSpPr>
        <p:sp>
          <p:nvSpPr>
            <p:cNvPr id="10" name="Elipsa 7"/>
            <p:cNvSpPr/>
            <p:nvPr userDrawn="1"/>
          </p:nvSpPr>
          <p:spPr>
            <a:xfrm>
              <a:off x="1169994" y="2668611"/>
              <a:ext cx="1375640" cy="137564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9000">
                    <a:schemeClr val="accent1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/>
            </a:p>
          </p:txBody>
        </p:sp>
        <p:pic>
          <p:nvPicPr>
            <p:cNvPr id="11" name="Picture 3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" r="50"/>
            <a:stretch/>
          </p:blipFill>
          <p:spPr>
            <a:xfrm>
              <a:off x="1366520" y="2852431"/>
              <a:ext cx="982587" cy="1008000"/>
            </a:xfrm>
            <a:prstGeom prst="ellipse">
              <a:avLst/>
            </a:prstGeom>
            <a:ln w="285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4360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6076-E459-4A6F-B37B-A56AF4D80E38}" type="datetimeFigureOut">
              <a:rPr lang="pl-PL" smtClean="0"/>
              <a:t>10.07.2026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512F-9402-4FBA-8DF9-D2427A99C1B7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Picture 3" descr="C:\Users\pzvirinsky\Documents\My Dropbox\PB\promo\logo\tagline_PL\logo_prezentio_taglinePL_400w_transp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0496" y="6482520"/>
            <a:ext cx="1296144" cy="271703"/>
          </a:xfrm>
          <a:prstGeom prst="rect">
            <a:avLst/>
          </a:prstGeom>
          <a:noFill/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2273FBE-D17B-2CB8-654F-4D65D59FC924}"/>
              </a:ext>
            </a:extLst>
          </p:cNvPr>
          <p:cNvSpPr>
            <a:spLocks/>
          </p:cNvSpPr>
          <p:nvPr userDrawn="1"/>
        </p:nvSpPr>
        <p:spPr bwMode="auto">
          <a:xfrm>
            <a:off x="2562762" y="1268760"/>
            <a:ext cx="7560376" cy="2305380"/>
          </a:xfrm>
          <a:custGeom>
            <a:avLst/>
            <a:gdLst>
              <a:gd name="connsiteX0" fmla="*/ 510651 w 7560376"/>
              <a:gd name="connsiteY0" fmla="*/ 0 h 2305380"/>
              <a:gd name="connsiteX1" fmla="*/ 7287442 w 7560376"/>
              <a:gd name="connsiteY1" fmla="*/ 0 h 2305380"/>
              <a:gd name="connsiteX2" fmla="*/ 7560376 w 7560376"/>
              <a:gd name="connsiteY2" fmla="*/ 272934 h 2305380"/>
              <a:gd name="connsiteX3" fmla="*/ 7560376 w 7560376"/>
              <a:gd name="connsiteY3" fmla="*/ 2032446 h 2305380"/>
              <a:gd name="connsiteX4" fmla="*/ 7287442 w 7560376"/>
              <a:gd name="connsiteY4" fmla="*/ 2305380 h 2305380"/>
              <a:gd name="connsiteX5" fmla="*/ 510651 w 7560376"/>
              <a:gd name="connsiteY5" fmla="*/ 2305380 h 2305380"/>
              <a:gd name="connsiteX6" fmla="*/ 237717 w 7560376"/>
              <a:gd name="connsiteY6" fmla="*/ 2032446 h 2305380"/>
              <a:gd name="connsiteX7" fmla="*/ 237717 w 7560376"/>
              <a:gd name="connsiteY7" fmla="*/ 1390916 h 2305380"/>
              <a:gd name="connsiteX8" fmla="*/ 0 w 7560376"/>
              <a:gd name="connsiteY8" fmla="*/ 1153199 h 2305380"/>
              <a:gd name="connsiteX9" fmla="*/ 237717 w 7560376"/>
              <a:gd name="connsiteY9" fmla="*/ 915482 h 2305380"/>
              <a:gd name="connsiteX10" fmla="*/ 237717 w 7560376"/>
              <a:gd name="connsiteY10" fmla="*/ 272934 h 2305380"/>
              <a:gd name="connsiteX11" fmla="*/ 510651 w 7560376"/>
              <a:gd name="connsiteY11" fmla="*/ 0 h 230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60376" h="2305380">
                <a:moveTo>
                  <a:pt x="510651" y="0"/>
                </a:moveTo>
                <a:lnTo>
                  <a:pt x="7287442" y="0"/>
                </a:lnTo>
                <a:cubicBezTo>
                  <a:pt x="7438179" y="0"/>
                  <a:pt x="7560376" y="122197"/>
                  <a:pt x="7560376" y="272934"/>
                </a:cubicBezTo>
                <a:lnTo>
                  <a:pt x="7560376" y="2032446"/>
                </a:lnTo>
                <a:cubicBezTo>
                  <a:pt x="7560376" y="2183183"/>
                  <a:pt x="7438179" y="2305380"/>
                  <a:pt x="7287442" y="2305380"/>
                </a:cubicBezTo>
                <a:lnTo>
                  <a:pt x="510651" y="2305380"/>
                </a:lnTo>
                <a:cubicBezTo>
                  <a:pt x="359914" y="2305380"/>
                  <a:pt x="237717" y="2183183"/>
                  <a:pt x="237717" y="2032446"/>
                </a:cubicBezTo>
                <a:lnTo>
                  <a:pt x="237717" y="1390916"/>
                </a:lnTo>
                <a:lnTo>
                  <a:pt x="0" y="1153199"/>
                </a:lnTo>
                <a:lnTo>
                  <a:pt x="237717" y="915482"/>
                </a:lnTo>
                <a:lnTo>
                  <a:pt x="237717" y="272934"/>
                </a:lnTo>
                <a:cubicBezTo>
                  <a:pt x="237717" y="122197"/>
                  <a:pt x="359914" y="0"/>
                  <a:pt x="510651" y="0"/>
                </a:cubicBezTo>
                <a:close/>
              </a:path>
            </a:pathLst>
          </a:custGeom>
          <a:gradFill flip="none" rotWithShape="1">
            <a:gsLst>
              <a:gs pos="98165">
                <a:schemeClr val="accent4">
                  <a:lumMod val="60000"/>
                  <a:lumOff val="40000"/>
                </a:schemeClr>
              </a:gs>
              <a:gs pos="0">
                <a:srgbClr val="16749E"/>
              </a:gs>
              <a:gs pos="38000">
                <a:srgbClr val="1C97CE"/>
              </a:gs>
              <a:gs pos="69000">
                <a:srgbClr val="2FACE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l-PL" sz="1013">
              <a:solidFill>
                <a:schemeClr val="lt1"/>
              </a:solidFill>
            </a:endParaRPr>
          </a:p>
        </p:txBody>
      </p:sp>
      <p:grpSp>
        <p:nvGrpSpPr>
          <p:cNvPr id="5" name="Grupa 4"/>
          <p:cNvGrpSpPr/>
          <p:nvPr userDrawn="1"/>
        </p:nvGrpSpPr>
        <p:grpSpPr>
          <a:xfrm>
            <a:off x="1169994" y="1733631"/>
            <a:ext cx="1375640" cy="1375640"/>
            <a:chOff x="1169994" y="2668611"/>
            <a:chExt cx="1375640" cy="1375640"/>
          </a:xfrm>
        </p:grpSpPr>
        <p:sp>
          <p:nvSpPr>
            <p:cNvPr id="10" name="Elipsa 7"/>
            <p:cNvSpPr/>
            <p:nvPr userDrawn="1"/>
          </p:nvSpPr>
          <p:spPr>
            <a:xfrm>
              <a:off x="1169994" y="2668611"/>
              <a:ext cx="1375640" cy="137564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9000">
                    <a:schemeClr val="accent1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/>
            </a:p>
          </p:txBody>
        </p:sp>
        <p:pic>
          <p:nvPicPr>
            <p:cNvPr id="11" name="Picture 3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" r="50"/>
            <a:stretch/>
          </p:blipFill>
          <p:spPr>
            <a:xfrm>
              <a:off x="1366520" y="2852431"/>
              <a:ext cx="982587" cy="1008000"/>
            </a:xfrm>
            <a:prstGeom prst="ellipse">
              <a:avLst/>
            </a:prstGeom>
            <a:ln w="285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05190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only ou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004E8429-FC88-45DA-A310-6806AA5C2D4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7000">
                <a:srgbClr val="24ACC3"/>
              </a:gs>
              <a:gs pos="0">
                <a:srgbClr val="199BA4"/>
              </a:gs>
              <a:gs pos="100000">
                <a:srgbClr val="38C9F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8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8500" y="365126"/>
            <a:ext cx="9385300" cy="130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384" y="1825624"/>
            <a:ext cx="11089232" cy="4411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4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76076-E459-4A6F-B37B-A56AF4D80E38}" type="datetimeFigureOut">
              <a:rPr lang="pl-PL" smtClean="0"/>
              <a:t>10.07.2026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48251"/>
            <a:ext cx="6042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616" y="6448251"/>
            <a:ext cx="551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512F-9402-4FBA-8DF9-D2427A99C1B7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Picture 3" descr="C:\Users\pzvirinsky\Documents\My Dropbox\PB\promo\logo\tagline_PL\logo_prezentio_taglinePL_400w_transp.png"/>
          <p:cNvPicPr>
            <a:picLocks noChangeAspect="1" noChangeArrowheads="1"/>
          </p:cNvPicPr>
          <p:nvPr userDrawn="1"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88488" y="6482520"/>
            <a:ext cx="1296144" cy="2717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602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4" r:id="rId4"/>
    <p:sldLayoutId id="2147483662" r:id="rId5"/>
    <p:sldLayoutId id="2147483667" r:id="rId6"/>
    <p:sldLayoutId id="2147483655" r:id="rId7"/>
    <p:sldLayoutId id="2147483666" r:id="rId8"/>
    <p:sldLayoutId id="2147483669" r:id="rId9"/>
    <p:sldLayoutId id="214748366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29" userDrawn="1">
          <p15:clr>
            <a:srgbClr val="F26B43"/>
          </p15:clr>
        </p15:guide>
        <p15:guide id="2" pos="347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11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izabelazvirinska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zentio.com/pl/szkolenia-powerpoint-tworzenie-prezentacji/?utm_campaign=ppt_czas" TargetMode="External"/><Relationship Id="rId2" Type="http://schemas.openxmlformats.org/officeDocument/2006/relationships/hyperlink" Target="http://www.infodiagram.com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infodiagram.com/diagrams/job-interview-powerpoint-self-introduction-ppt-template/" TargetMode="External"/><Relationship Id="rId7" Type="http://schemas.openxmlformats.org/officeDocument/2006/relationships/hyperlink" Target="https://www.infodiagram.com/diagrams/executive-dashboard-layouts-chart-powerpoint-template/?utm_source=Prezentio&amp;utm_medium=referral&amp;utm_campaign=czas&amp;cp=camp17" TargetMode="External"/><Relationship Id="rId2" Type="http://schemas.openxmlformats.org/officeDocument/2006/relationships/hyperlink" Target="https://www.infodiagram.com/diagrams/roadmap_diagram_template_ppt/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hyperlink" Target="https://www.infodiagram.com/diagrams/job-interview-powerpoint-self-introduction-ppt-template/?utm_source=Prezentio&amp;utm_medium=referral&amp;utm_campaign=czas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www.infodiagram.com/diagrams/executive-dashboard-layouts-chart-powerpoint-template/" TargetMode="External"/><Relationship Id="rId9" Type="http://schemas.openxmlformats.org/officeDocument/2006/relationships/hyperlink" Target="https://www.infodiagram.com/diagrams/roadmap_diagram_template_ppt/?utm_source=Prezentio&amp;utm_medium=referral&amp;utm_campaign=czas&amp;cp=camp17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://www.infodiagram.com/subscription" TargetMode="External"/><Relationship Id="rId2" Type="http://schemas.openxmlformats.org/officeDocument/2006/relationships/hyperlink" Target="https://www.infodiagram.com/diagrams/ultimate-flat-diagrams-visual-deck-ppt-template/?utm_source=Prezentio&amp;utm_medium=referral&amp;utm_campaign=czas&amp;cp=camp17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infodiagram.com/diagrams/ultimate-flat-diagrams-visual-deck-ppt-template/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www.infodiagram.com/subscription/?utm_source=product_pptx&amp;utm_medium=file&amp;utm_campaign=partner_sample&amp;cp=camp17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zentio.com/pl/szkolenia-powerpoint-tworzenie-prezentacji/?utm_campaign=ppt_czas" TargetMode="External"/><Relationship Id="rId2" Type="http://schemas.openxmlformats.org/officeDocument/2006/relationships/hyperlink" Target="https://www.linkedin.com/in/izabelazvirinska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567608" y="1515742"/>
            <a:ext cx="8064896" cy="16972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pl-PL" sz="2800" dirty="0"/>
              <a:t>Cześć, przygotowałam dla Ciebie kilka grafik, które mogą być przydatne przy tworzeniu Twojej </a:t>
            </a:r>
            <a:br>
              <a:rPr lang="pl-PL" sz="2800" dirty="0"/>
            </a:br>
            <a:r>
              <a:rPr lang="pl-PL" sz="2800" dirty="0"/>
              <a:t>mocnej prezentacji.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2380986" y="4090925"/>
            <a:ext cx="8899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latin typeface="+mj-lt"/>
              </a:rPr>
              <a:t>No to zaczynamy :)</a:t>
            </a:r>
            <a:endParaRPr lang="en-US" sz="54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D1984F-4619-FA55-FA81-8841DEB6E179}"/>
              </a:ext>
            </a:extLst>
          </p:cNvPr>
          <p:cNvSpPr txBox="1"/>
          <p:nvPr/>
        </p:nvSpPr>
        <p:spPr>
          <a:xfrm>
            <a:off x="2380986" y="5517232"/>
            <a:ext cx="5947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 więcej inspiracji śledź mnie na LinkedIn: </a:t>
            </a:r>
            <a:r>
              <a:rPr lang="en-US" dirty="0">
                <a:hlinkClick r:id="rId2"/>
              </a:rPr>
              <a:t>https://www.linkedin.com/in/izabelazvirinska/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78A983-834F-E015-DF71-6DC26BCB6B0C}"/>
              </a:ext>
            </a:extLst>
          </p:cNvPr>
          <p:cNvSpPr txBox="1"/>
          <p:nvPr/>
        </p:nvSpPr>
        <p:spPr>
          <a:xfrm>
            <a:off x="6829193" y="334850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Izabela Zvirinska, Slide designer, Trener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110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C114F-6DBB-0A05-907C-93CC345AB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78D6363-8997-52FE-7D34-2FC42D2F8360}"/>
              </a:ext>
            </a:extLst>
          </p:cNvPr>
          <p:cNvSpPr txBox="1">
            <a:spLocks/>
          </p:cNvSpPr>
          <p:nvPr/>
        </p:nvSpPr>
        <p:spPr>
          <a:xfrm>
            <a:off x="3143671" y="1412777"/>
            <a:ext cx="6827777" cy="2016223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l-PL" sz="3000" dirty="0">
                <a:solidFill>
                  <a:schemeClr val="bg1"/>
                </a:solidFill>
              </a:rPr>
              <a:t>Zanim przejdziesz dalej, tu masz kod zniżkowy do pobrania moich szablonów i grafik PPT </a:t>
            </a:r>
            <a:br>
              <a:rPr lang="pl-PL" sz="3000" dirty="0">
                <a:solidFill>
                  <a:schemeClr val="bg1"/>
                </a:solidFill>
              </a:rPr>
            </a:br>
            <a:r>
              <a:rPr lang="pl-PL" sz="3000" dirty="0">
                <a:solidFill>
                  <a:schemeClr val="bg1"/>
                </a:solidFill>
              </a:rPr>
              <a:t>z biblioteki slajdów </a:t>
            </a:r>
            <a:br>
              <a:rPr lang="pl-PL" sz="3000" dirty="0">
                <a:solidFill>
                  <a:schemeClr val="bg1"/>
                </a:solidFill>
              </a:rPr>
            </a:br>
            <a:r>
              <a:rPr lang="pl-PL" sz="3000" dirty="0">
                <a:solidFill>
                  <a:schemeClr val="accent5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www.infoDiagram.com</a:t>
            </a:r>
            <a:r>
              <a:rPr lang="pl-PL" sz="3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pl-PL" sz="300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F6CE35-99B8-9524-EC34-7BD161BACAC5}"/>
              </a:ext>
            </a:extLst>
          </p:cNvPr>
          <p:cNvGrpSpPr/>
          <p:nvPr/>
        </p:nvGrpSpPr>
        <p:grpSpPr>
          <a:xfrm>
            <a:off x="8864077" y="2393894"/>
            <a:ext cx="2497081" cy="2418527"/>
            <a:chOff x="12647177" y="2436272"/>
            <a:chExt cx="3601167" cy="3487880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3C3F2BE1-413A-E6BF-DA70-362F01872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3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0" dirty="0">
                <a:solidFill>
                  <a:schemeClr val="lt1"/>
                </a:solidFill>
              </a:endParaRPr>
            </a:p>
          </p:txBody>
        </p:sp>
        <p:sp>
          <p:nvSpPr>
            <p:cNvPr id="9" name="pole tekstowe 13">
              <a:extLst>
                <a:ext uri="{FF2B5EF4-FFF2-40B4-BE49-F238E27FC236}">
                  <a16:creationId xmlns:a16="http://schemas.microsoft.com/office/drawing/2014/main" id="{3FF8EB38-FD25-C636-2030-A2ADC099E17A}"/>
                </a:ext>
              </a:extLst>
            </p:cNvPr>
            <p:cNvSpPr txBox="1"/>
            <p:nvPr/>
          </p:nvSpPr>
          <p:spPr>
            <a:xfrm>
              <a:off x="12792742" y="3052638"/>
              <a:ext cx="3310031" cy="2152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Przez kolejne 7 dni</a:t>
              </a:r>
              <a:r>
                <a:rPr kumimoji="0" lang="pl-PL" sz="12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br>
                <a:rPr kumimoji="0" lang="pl-PL" sz="12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lang="pl-PL" sz="3600" kern="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-</a:t>
              </a:r>
              <a:r>
                <a:rPr kumimoji="0" lang="pl-PL" sz="36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30</a:t>
              </a:r>
              <a:r>
                <a:rPr kumimoji="0" lang="en-US" sz="36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%</a:t>
              </a:r>
              <a:r>
                <a:rPr kumimoji="0" lang="en-US" sz="11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br>
                <a:rPr kumimoji="0" lang="en-US" sz="11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16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taniej z kodem</a:t>
              </a:r>
              <a:r>
                <a:rPr kumimoji="0" lang="en-US" sz="16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: </a:t>
              </a:r>
              <a:endParaRPr kumimoji="0" lang="en-US" sz="120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en-US" sz="2000" kern="0" dirty="0" err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Prezentio.Czas</a:t>
              </a:r>
              <a:endPara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Para nawiasów 30">
            <a:extLst>
              <a:ext uri="{FF2B5EF4-FFF2-40B4-BE49-F238E27FC236}">
                <a16:creationId xmlns:a16="http://schemas.microsoft.com/office/drawing/2014/main" id="{AF661A11-35C7-D9EC-834E-D03B088C5361}"/>
              </a:ext>
            </a:extLst>
          </p:cNvPr>
          <p:cNvSpPr/>
          <p:nvPr/>
        </p:nvSpPr>
        <p:spPr>
          <a:xfrm>
            <a:off x="1487489" y="5085160"/>
            <a:ext cx="9948640" cy="1152128"/>
          </a:xfrm>
          <a:prstGeom prst="bracketPair">
            <a:avLst>
              <a:gd name="adj" fmla="val 16535"/>
            </a:avLst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txBody>
          <a:bodyPr wrap="square" lIns="36000" tIns="108000" rIns="36000" bIns="144000" anchor="ctr">
            <a:noAutofit/>
          </a:bodyPr>
          <a:lstStyle/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400" dirty="0"/>
              <a:t>Naucz się więcej. Prowadzę też szkolenia o skutecznych prezentacjach</a:t>
            </a:r>
          </a:p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000" dirty="0">
                <a:hlinkClick r:id="rId3"/>
              </a:rPr>
              <a:t>www.prezentio.com/pl/szkolenia-powerpoint-tworzenie-prezentacji</a:t>
            </a:r>
            <a:r>
              <a:rPr lang="pl-PL" altLang="pl-PL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885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057" y="226272"/>
            <a:ext cx="6925778" cy="156944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3600" dirty="0"/>
              <a:t>Odręczny </a:t>
            </a:r>
            <a:r>
              <a:rPr lang="pl-PL" sz="3600" dirty="0" err="1"/>
              <a:t>zakreślacz</a:t>
            </a:r>
            <a:br>
              <a:rPr lang="en-US" sz="2800" dirty="0"/>
            </a:br>
            <a:r>
              <a:rPr lang="pl-PL" sz="1800" dirty="0"/>
              <a:t>Używaj go, by podkreślić jakąś informację w tekście. Jeżeli wyróżnisz zbyt wiele elementów, to tak jakby nic nie było wyróżnione i informacja najważniejsza może być zgubiona.</a:t>
            </a:r>
            <a:endParaRPr lang="en-US" sz="2200" dirty="0"/>
          </a:p>
        </p:txBody>
      </p:sp>
      <p:sp>
        <p:nvSpPr>
          <p:cNvPr id="3" name="Symbol zastępczy zawartości 10"/>
          <p:cNvSpPr txBox="1">
            <a:spLocks/>
          </p:cNvSpPr>
          <p:nvPr/>
        </p:nvSpPr>
        <p:spPr>
          <a:xfrm>
            <a:off x="983432" y="2276873"/>
            <a:ext cx="5040560" cy="2880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  <a:buFont typeface="Arial" charset="0"/>
              <a:buNone/>
            </a:pPr>
            <a:r>
              <a:rPr lang="pl-PL" altLang="pl-PL" dirty="0">
                <a:latin typeface="Calibri Light" panose="020F0302020204030204" pitchFamily="34" charset="0"/>
              </a:rPr>
              <a:t>Lista z wypunktowaniem</a:t>
            </a:r>
            <a:r>
              <a:rPr lang="en-US" altLang="pl-PL" dirty="0">
                <a:latin typeface="Calibri Light" panose="020F0302020204030204" pitchFamily="34" charset="0"/>
              </a:rPr>
              <a:t>:</a:t>
            </a:r>
          </a:p>
          <a:p>
            <a:pPr marL="285750" lvl="1">
              <a:spcAft>
                <a:spcPts val="300"/>
              </a:spcAft>
              <a:buClr>
                <a:schemeClr val="accent4"/>
              </a:buClr>
              <a:buFont typeface="Wingdings" pitchFamily="2" charset="2"/>
              <a:buChar char="§"/>
            </a:pPr>
            <a:r>
              <a:rPr lang="pl-PL" altLang="pl-PL" dirty="0"/>
              <a:t>Główny punkt do zapamiętania</a:t>
            </a:r>
            <a:endParaRPr lang="en-US" altLang="pl-PL" dirty="0"/>
          </a:p>
          <a:p>
            <a:pPr marL="285750" lvl="1">
              <a:spcAft>
                <a:spcPts val="300"/>
              </a:spcAft>
              <a:buClr>
                <a:schemeClr val="accent4"/>
              </a:buClr>
              <a:buFont typeface="Wingdings" pitchFamily="2" charset="2"/>
              <a:buChar char="§"/>
            </a:pPr>
            <a:r>
              <a:rPr lang="pl-PL" altLang="pl-PL" dirty="0"/>
              <a:t>Dodatkowy podpunkt</a:t>
            </a:r>
            <a:endParaRPr lang="en-US" altLang="pl-PL" dirty="0"/>
          </a:p>
          <a:p>
            <a:pPr marL="285750" lvl="1">
              <a:spcAft>
                <a:spcPts val="300"/>
              </a:spcAft>
              <a:buClr>
                <a:schemeClr val="accent4"/>
              </a:buClr>
              <a:buFont typeface="Wingdings" pitchFamily="2" charset="2"/>
              <a:buChar char="§"/>
            </a:pPr>
            <a:r>
              <a:rPr lang="pl-PL" altLang="pl-PL" dirty="0"/>
              <a:t>Dodatkowy podpunkt</a:t>
            </a:r>
            <a:endParaRPr lang="en-US" altLang="pl-PL" dirty="0"/>
          </a:p>
          <a:p>
            <a:pPr marL="285750" lvl="1">
              <a:spcAft>
                <a:spcPts val="300"/>
              </a:spcAft>
              <a:buClr>
                <a:schemeClr val="accent4"/>
              </a:buClr>
              <a:buFont typeface="Wingdings" pitchFamily="2" charset="2"/>
              <a:buChar char="§"/>
            </a:pPr>
            <a:r>
              <a:rPr lang="pl-PL" altLang="pl-PL" dirty="0"/>
              <a:t>Dodatkowy podpunkt</a:t>
            </a:r>
            <a:endParaRPr lang="en-US" altLang="pl-PL" dirty="0"/>
          </a:p>
        </p:txBody>
      </p:sp>
      <p:sp>
        <p:nvSpPr>
          <p:cNvPr id="5" name="Symbol zastępczy zawartości 10"/>
          <p:cNvSpPr txBox="1">
            <a:spLocks/>
          </p:cNvSpPr>
          <p:nvPr/>
        </p:nvSpPr>
        <p:spPr>
          <a:xfrm>
            <a:off x="6312025" y="2276873"/>
            <a:ext cx="5397376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  <a:buFont typeface="Arial" charset="0"/>
              <a:buNone/>
            </a:pPr>
            <a:r>
              <a:rPr lang="pl-PL" altLang="pl-PL" dirty="0">
                <a:latin typeface="+mj-lt"/>
              </a:rPr>
              <a:t>Zbyt dużo wyróżnionych elementów</a:t>
            </a:r>
            <a:endParaRPr lang="en-US" altLang="pl-PL" dirty="0">
              <a:latin typeface="+mj-lt"/>
            </a:endParaRPr>
          </a:p>
          <a:p>
            <a:pPr marL="285750" lvl="1">
              <a:spcAft>
                <a:spcPts val="300"/>
              </a:spcAft>
              <a:buClr>
                <a:schemeClr val="accent4"/>
              </a:buClr>
              <a:buFont typeface="Wingdings" pitchFamily="2" charset="2"/>
              <a:buChar char="§"/>
            </a:pPr>
            <a:r>
              <a:rPr lang="pl-PL" altLang="pl-PL" dirty="0"/>
              <a:t>Główny punkt do zapamiętania</a:t>
            </a:r>
            <a:endParaRPr lang="en-US" altLang="pl-PL" dirty="0"/>
          </a:p>
          <a:p>
            <a:pPr marL="285750" lvl="1">
              <a:spcAft>
                <a:spcPts val="300"/>
              </a:spcAft>
              <a:buClr>
                <a:schemeClr val="accent4"/>
              </a:buClr>
              <a:buFont typeface="Wingdings" pitchFamily="2" charset="2"/>
              <a:buChar char="§"/>
            </a:pPr>
            <a:r>
              <a:rPr lang="pl-PL" altLang="pl-PL" dirty="0"/>
              <a:t>Dodatkowy podpunkt</a:t>
            </a:r>
            <a:endParaRPr lang="en-US" altLang="pl-PL" dirty="0"/>
          </a:p>
          <a:p>
            <a:pPr marL="285750" lvl="1">
              <a:spcAft>
                <a:spcPts val="300"/>
              </a:spcAft>
              <a:buClr>
                <a:schemeClr val="accent4"/>
              </a:buClr>
              <a:buFont typeface="Wingdings" pitchFamily="2" charset="2"/>
              <a:buChar char="§"/>
            </a:pPr>
            <a:r>
              <a:rPr lang="pl-PL" altLang="pl-PL" dirty="0"/>
              <a:t>Dodatkowy podpunkt</a:t>
            </a:r>
            <a:endParaRPr lang="en-US" altLang="pl-PL" dirty="0"/>
          </a:p>
          <a:p>
            <a:pPr marL="285750" lvl="1">
              <a:spcAft>
                <a:spcPts val="300"/>
              </a:spcAft>
              <a:buClr>
                <a:schemeClr val="accent4"/>
              </a:buClr>
              <a:buFont typeface="Wingdings" pitchFamily="2" charset="2"/>
              <a:buChar char="§"/>
            </a:pPr>
            <a:r>
              <a:rPr lang="pl-PL" altLang="pl-PL" dirty="0"/>
              <a:t>Dodatkowy podpunkt</a:t>
            </a:r>
            <a:endParaRPr lang="en-US" altLang="pl-PL" dirty="0"/>
          </a:p>
          <a:p>
            <a:pPr marL="57150" lvl="1" indent="0">
              <a:spcAft>
                <a:spcPts val="300"/>
              </a:spcAft>
              <a:buNone/>
            </a:pPr>
            <a:endParaRPr lang="en-US" altLang="pl-PL" sz="1800" dirty="0">
              <a:latin typeface="Calibri Light" panose="020F030202020403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026834" y="504807"/>
            <a:ext cx="1004856" cy="1004856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9000">
                  <a:schemeClr val="accent1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chemeClr val="accent1"/>
                </a:solidFill>
              </a:rPr>
              <a:t>1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4" name="Para nawiasów 3"/>
          <p:cNvSpPr/>
          <p:nvPr/>
        </p:nvSpPr>
        <p:spPr>
          <a:xfrm>
            <a:off x="2913840" y="5062285"/>
            <a:ext cx="6364321" cy="1187698"/>
          </a:xfrm>
          <a:prstGeom prst="bracketPair">
            <a:avLst>
              <a:gd name="adj" fmla="val 14435"/>
            </a:avLst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txBody>
          <a:bodyPr wrap="square" tIns="108000" bIns="180000" anchor="ctr">
            <a:noAutofit/>
          </a:bodyPr>
          <a:lstStyle/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800" dirty="0">
                <a:latin typeface="Calibri Light" panose="020F0302020204030204" pitchFamily="34" charset="0"/>
              </a:rPr>
              <a:t>Podpowiedź</a:t>
            </a:r>
          </a:p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dirty="0"/>
              <a:t>Zastosuj przezroczystość do zakreślacza </a:t>
            </a:r>
            <a:br>
              <a:rPr lang="pl-PL" altLang="pl-PL" dirty="0"/>
            </a:br>
            <a:r>
              <a:rPr lang="pl-PL" altLang="pl-PL" dirty="0"/>
              <a:t>i nakładaj go na tekst. Łatwiej będzie go można  przesunąć.</a:t>
            </a:r>
            <a:endParaRPr lang="en-US" altLang="pl-PL" dirty="0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529960D9-7217-7428-7D02-37A058EBC7A4}"/>
              </a:ext>
            </a:extLst>
          </p:cNvPr>
          <p:cNvSpPr/>
          <p:nvPr/>
        </p:nvSpPr>
        <p:spPr>
          <a:xfrm>
            <a:off x="1305005" y="2705101"/>
            <a:ext cx="4142923" cy="526926"/>
          </a:xfrm>
          <a:custGeom>
            <a:avLst/>
            <a:gdLst>
              <a:gd name="connsiteX0" fmla="*/ 11138 w 2617292"/>
              <a:gd name="connsiteY0" fmla="*/ 0 h 459341"/>
              <a:gd name="connsiteX1" fmla="*/ 85612 w 2617292"/>
              <a:gd name="connsiteY1" fmla="*/ 54372 h 459341"/>
              <a:gd name="connsiteX2" fmla="*/ 298817 w 2617292"/>
              <a:gd name="connsiteY2" fmla="*/ 65906 h 459341"/>
              <a:gd name="connsiteX3" fmla="*/ 451389 w 2617292"/>
              <a:gd name="connsiteY3" fmla="*/ 48111 h 459341"/>
              <a:gd name="connsiteX4" fmla="*/ 594734 w 2617292"/>
              <a:gd name="connsiteY4" fmla="*/ 45475 h 459341"/>
              <a:gd name="connsiteX5" fmla="*/ 905479 w 2617292"/>
              <a:gd name="connsiteY5" fmla="*/ 34271 h 459341"/>
              <a:gd name="connsiteX6" fmla="*/ 928546 w 2617292"/>
              <a:gd name="connsiteY6" fmla="*/ 44486 h 459341"/>
              <a:gd name="connsiteX7" fmla="*/ 937773 w 2617292"/>
              <a:gd name="connsiteY7" fmla="*/ 29328 h 459341"/>
              <a:gd name="connsiteX8" fmla="*/ 1126922 w 2617292"/>
              <a:gd name="connsiteY8" fmla="*/ 46793 h 459341"/>
              <a:gd name="connsiteX9" fmla="*/ 1285755 w 2617292"/>
              <a:gd name="connsiteY9" fmla="*/ 45475 h 459341"/>
              <a:gd name="connsiteX10" fmla="*/ 1532243 w 2617292"/>
              <a:gd name="connsiteY10" fmla="*/ 44486 h 459341"/>
              <a:gd name="connsiteX11" fmla="*/ 1856499 w 2617292"/>
              <a:gd name="connsiteY11" fmla="*/ 58327 h 459341"/>
              <a:gd name="connsiteX12" fmla="*/ 2172187 w 2617292"/>
              <a:gd name="connsiteY12" fmla="*/ 79416 h 459341"/>
              <a:gd name="connsiteX13" fmla="*/ 2189323 w 2617292"/>
              <a:gd name="connsiteY13" fmla="*/ 65247 h 459341"/>
              <a:gd name="connsiteX14" fmla="*/ 2480626 w 2617292"/>
              <a:gd name="connsiteY14" fmla="*/ 91938 h 459341"/>
              <a:gd name="connsiteX15" fmla="*/ 2502045 w 2617292"/>
              <a:gd name="connsiteY15" fmla="*/ 117642 h 459341"/>
              <a:gd name="connsiteX16" fmla="*/ 2520828 w 2617292"/>
              <a:gd name="connsiteY16" fmla="*/ 87655 h 459341"/>
              <a:gd name="connsiteX17" fmla="*/ 2551475 w 2617292"/>
              <a:gd name="connsiteY17" fmla="*/ 185854 h 459341"/>
              <a:gd name="connsiteX18" fmla="*/ 2538623 w 2617292"/>
              <a:gd name="connsiteY18" fmla="*/ 152901 h 459341"/>
              <a:gd name="connsiteX19" fmla="*/ 2481944 w 2617292"/>
              <a:gd name="connsiteY19" fmla="*/ 163446 h 459341"/>
              <a:gd name="connsiteX20" fmla="*/ 2586405 w 2617292"/>
              <a:gd name="connsiteY20" fmla="*/ 236602 h 459341"/>
              <a:gd name="connsiteX21" fmla="*/ 2514897 w 2617292"/>
              <a:gd name="connsiteY21" fmla="*/ 237920 h 459341"/>
              <a:gd name="connsiteX22" fmla="*/ 2547191 w 2617292"/>
              <a:gd name="connsiteY22" fmla="*/ 320302 h 459341"/>
              <a:gd name="connsiteX23" fmla="*/ 2520499 w 2617292"/>
              <a:gd name="connsiteY23" fmla="*/ 349630 h 459341"/>
              <a:gd name="connsiteX24" fmla="*/ 2566962 w 2617292"/>
              <a:gd name="connsiteY24" fmla="*/ 361822 h 459341"/>
              <a:gd name="connsiteX25" fmla="*/ 2617051 w 2617292"/>
              <a:gd name="connsiteY25" fmla="*/ 422126 h 459341"/>
              <a:gd name="connsiteX26" fmla="*/ 2539941 w 2617292"/>
              <a:gd name="connsiteY26" fmla="*/ 399059 h 459341"/>
              <a:gd name="connsiteX27" fmla="*/ 2561361 w 2617292"/>
              <a:gd name="connsiteY27" fmla="*/ 424762 h 459341"/>
              <a:gd name="connsiteX28" fmla="*/ 2441742 w 2617292"/>
              <a:gd name="connsiteY28" fmla="*/ 429705 h 459341"/>
              <a:gd name="connsiteX29" fmla="*/ 2362984 w 2617292"/>
              <a:gd name="connsiteY29" fmla="*/ 422456 h 459341"/>
              <a:gd name="connsiteX30" fmla="*/ 1793229 w 2617292"/>
              <a:gd name="connsiteY30" fmla="*/ 401695 h 459341"/>
              <a:gd name="connsiteX31" fmla="*/ 1390216 w 2617292"/>
              <a:gd name="connsiteY31" fmla="*/ 380606 h 459341"/>
              <a:gd name="connsiteX32" fmla="*/ 904161 w 2617292"/>
              <a:gd name="connsiteY32" fmla="*/ 399389 h 459341"/>
              <a:gd name="connsiteX33" fmla="*/ 601324 w 2617292"/>
              <a:gd name="connsiteY33" fmla="*/ 411252 h 459341"/>
              <a:gd name="connsiteX34" fmla="*/ 511692 w 2617292"/>
              <a:gd name="connsiteY34" fmla="*/ 434648 h 459341"/>
              <a:gd name="connsiteX35" fmla="*/ 384824 w 2617292"/>
              <a:gd name="connsiteY35" fmla="*/ 431023 h 459341"/>
              <a:gd name="connsiteX36" fmla="*/ 199958 w 2617292"/>
              <a:gd name="connsiteY36" fmla="*/ 453761 h 459341"/>
              <a:gd name="connsiteX37" fmla="*/ 55625 w 2617292"/>
              <a:gd name="connsiteY37" fmla="*/ 297564 h 459341"/>
              <a:gd name="connsiteX38" fmla="*/ 16411 w 2617292"/>
              <a:gd name="connsiteY38" fmla="*/ 206614 h 459341"/>
              <a:gd name="connsiteX39" fmla="*/ 18059 w 2617292"/>
              <a:gd name="connsiteY39" fmla="*/ 103472 h 459341"/>
              <a:gd name="connsiteX40" fmla="*/ 11138 w 2617292"/>
              <a:gd name="connsiteY40" fmla="*/ 0 h 459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17292" h="459341">
                <a:moveTo>
                  <a:pt x="11138" y="0"/>
                </a:moveTo>
                <a:cubicBezTo>
                  <a:pt x="51670" y="5272"/>
                  <a:pt x="67488" y="30646"/>
                  <a:pt x="85612" y="54372"/>
                </a:cubicBezTo>
                <a:cubicBezTo>
                  <a:pt x="155802" y="43498"/>
                  <a:pt x="227639" y="67883"/>
                  <a:pt x="298817" y="65906"/>
                </a:cubicBezTo>
                <a:cubicBezTo>
                  <a:pt x="351212" y="64588"/>
                  <a:pt x="401959" y="43168"/>
                  <a:pt x="451389" y="48111"/>
                </a:cubicBezTo>
                <a:cubicBezTo>
                  <a:pt x="500488" y="53054"/>
                  <a:pt x="542998" y="47782"/>
                  <a:pt x="594734" y="45475"/>
                </a:cubicBezTo>
                <a:cubicBezTo>
                  <a:pt x="697547" y="40862"/>
                  <a:pt x="812223" y="52725"/>
                  <a:pt x="905479" y="34271"/>
                </a:cubicBezTo>
                <a:cubicBezTo>
                  <a:pt x="918001" y="31964"/>
                  <a:pt x="919319" y="46464"/>
                  <a:pt x="928546" y="44486"/>
                </a:cubicBezTo>
                <a:cubicBezTo>
                  <a:pt x="930194" y="44157"/>
                  <a:pt x="937443" y="29328"/>
                  <a:pt x="937773" y="29328"/>
                </a:cubicBezTo>
                <a:cubicBezTo>
                  <a:pt x="988191" y="30317"/>
                  <a:pt x="1060358" y="49429"/>
                  <a:pt x="1126922" y="46793"/>
                </a:cubicBezTo>
                <a:cubicBezTo>
                  <a:pt x="1169102" y="45145"/>
                  <a:pt x="1223804" y="44816"/>
                  <a:pt x="1285755" y="45475"/>
                </a:cubicBezTo>
                <a:cubicBezTo>
                  <a:pt x="1366819" y="46464"/>
                  <a:pt x="1449860" y="42839"/>
                  <a:pt x="1532243" y="44486"/>
                </a:cubicBezTo>
                <a:cubicBezTo>
                  <a:pt x="1638351" y="46464"/>
                  <a:pt x="1751379" y="60963"/>
                  <a:pt x="1856499" y="58327"/>
                </a:cubicBezTo>
                <a:cubicBezTo>
                  <a:pt x="1936904" y="56349"/>
                  <a:pt x="2070692" y="53384"/>
                  <a:pt x="2172187" y="79416"/>
                </a:cubicBezTo>
                <a:cubicBezTo>
                  <a:pt x="2180755" y="78098"/>
                  <a:pt x="2179107" y="64258"/>
                  <a:pt x="2189323" y="65247"/>
                </a:cubicBezTo>
                <a:cubicBezTo>
                  <a:pt x="2306964" y="77769"/>
                  <a:pt x="2375506" y="86336"/>
                  <a:pt x="2480626" y="91938"/>
                </a:cubicBezTo>
                <a:cubicBezTo>
                  <a:pt x="2475683" y="110392"/>
                  <a:pt x="2516874" y="90950"/>
                  <a:pt x="2502045" y="117642"/>
                </a:cubicBezTo>
                <a:cubicBezTo>
                  <a:pt x="2529067" y="113028"/>
                  <a:pt x="2504682" y="100177"/>
                  <a:pt x="2520828" y="87655"/>
                </a:cubicBezTo>
                <a:cubicBezTo>
                  <a:pt x="2546532" y="122255"/>
                  <a:pt x="2554770" y="126869"/>
                  <a:pt x="2551475" y="185854"/>
                </a:cubicBezTo>
                <a:cubicBezTo>
                  <a:pt x="2527090" y="191456"/>
                  <a:pt x="2538953" y="167071"/>
                  <a:pt x="2538623" y="152901"/>
                </a:cubicBezTo>
                <a:cubicBezTo>
                  <a:pt x="2514238" y="149936"/>
                  <a:pt x="2500068" y="159162"/>
                  <a:pt x="2481944" y="163446"/>
                </a:cubicBezTo>
                <a:cubicBezTo>
                  <a:pt x="2518851" y="166082"/>
                  <a:pt x="2565315" y="199365"/>
                  <a:pt x="2586405" y="236602"/>
                </a:cubicBezTo>
                <a:cubicBezTo>
                  <a:pt x="2561361" y="236602"/>
                  <a:pt x="2556088" y="228034"/>
                  <a:pt x="2514897" y="237920"/>
                </a:cubicBezTo>
                <a:cubicBezTo>
                  <a:pt x="2511931" y="278122"/>
                  <a:pt x="2526430" y="287349"/>
                  <a:pt x="2547191" y="320302"/>
                </a:cubicBezTo>
                <a:cubicBezTo>
                  <a:pt x="2513908" y="318984"/>
                  <a:pt x="2549498" y="345675"/>
                  <a:pt x="2520499" y="349630"/>
                </a:cubicBezTo>
                <a:cubicBezTo>
                  <a:pt x="2532691" y="377640"/>
                  <a:pt x="2545213" y="372367"/>
                  <a:pt x="2566962" y="361822"/>
                </a:cubicBezTo>
                <a:cubicBezTo>
                  <a:pt x="2558724" y="416195"/>
                  <a:pt x="2621664" y="368413"/>
                  <a:pt x="2617051" y="422126"/>
                </a:cubicBezTo>
                <a:cubicBezTo>
                  <a:pt x="2582121" y="422126"/>
                  <a:pt x="2556418" y="414547"/>
                  <a:pt x="2539941" y="399059"/>
                </a:cubicBezTo>
                <a:cubicBezTo>
                  <a:pt x="2532691" y="419819"/>
                  <a:pt x="2554770" y="415865"/>
                  <a:pt x="2561361" y="424762"/>
                </a:cubicBezTo>
                <a:cubicBezTo>
                  <a:pt x="2509295" y="448818"/>
                  <a:pt x="2485239" y="415536"/>
                  <a:pt x="2441742" y="429705"/>
                </a:cubicBezTo>
                <a:cubicBezTo>
                  <a:pt x="2419004" y="402684"/>
                  <a:pt x="2394619" y="423115"/>
                  <a:pt x="2362984" y="422456"/>
                </a:cubicBezTo>
                <a:cubicBezTo>
                  <a:pt x="2209424" y="419490"/>
                  <a:pt x="1993583" y="408615"/>
                  <a:pt x="1793229" y="401695"/>
                </a:cubicBezTo>
                <a:cubicBezTo>
                  <a:pt x="1690087" y="398071"/>
                  <a:pt x="1535208" y="383242"/>
                  <a:pt x="1390216" y="380606"/>
                </a:cubicBezTo>
                <a:cubicBezTo>
                  <a:pt x="1228088" y="377640"/>
                  <a:pt x="1062335" y="392469"/>
                  <a:pt x="904161" y="399389"/>
                </a:cubicBezTo>
                <a:cubicBezTo>
                  <a:pt x="802007" y="403673"/>
                  <a:pt x="705785" y="394446"/>
                  <a:pt x="601324" y="411252"/>
                </a:cubicBezTo>
                <a:cubicBezTo>
                  <a:pt x="573314" y="415536"/>
                  <a:pt x="545634" y="431682"/>
                  <a:pt x="511692" y="434648"/>
                </a:cubicBezTo>
                <a:cubicBezTo>
                  <a:pt x="471490" y="438273"/>
                  <a:pt x="425026" y="425751"/>
                  <a:pt x="384824" y="431023"/>
                </a:cubicBezTo>
                <a:cubicBezTo>
                  <a:pt x="292226" y="443216"/>
                  <a:pt x="246092" y="471226"/>
                  <a:pt x="199958" y="453761"/>
                </a:cubicBezTo>
                <a:cubicBezTo>
                  <a:pt x="142620" y="432012"/>
                  <a:pt x="102418" y="336778"/>
                  <a:pt x="55625" y="297564"/>
                </a:cubicBezTo>
                <a:cubicBezTo>
                  <a:pt x="42444" y="251101"/>
                  <a:pt x="48375" y="233306"/>
                  <a:pt x="16411" y="206614"/>
                </a:cubicBezTo>
                <a:cubicBezTo>
                  <a:pt x="26297" y="169048"/>
                  <a:pt x="-11270" y="133130"/>
                  <a:pt x="18059" y="103472"/>
                </a:cubicBezTo>
                <a:cubicBezTo>
                  <a:pt x="-6986" y="70849"/>
                  <a:pt x="-2702" y="38884"/>
                  <a:pt x="11138" y="0"/>
                </a:cubicBezTo>
                <a:close/>
              </a:path>
            </a:pathLst>
          </a:custGeom>
          <a:solidFill>
            <a:schemeClr val="accent6">
              <a:alpha val="34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dk1"/>
              </a:solidFill>
            </a:endParaRPr>
          </a:p>
        </p:txBody>
      </p:sp>
      <p:sp>
        <p:nvSpPr>
          <p:cNvPr id="13" name="Graphic 9">
            <a:extLst>
              <a:ext uri="{FF2B5EF4-FFF2-40B4-BE49-F238E27FC236}">
                <a16:creationId xmlns:a16="http://schemas.microsoft.com/office/drawing/2014/main" id="{0406A113-2DD6-0BF9-0356-8CAEAD5926D3}"/>
              </a:ext>
            </a:extLst>
          </p:cNvPr>
          <p:cNvSpPr/>
          <p:nvPr/>
        </p:nvSpPr>
        <p:spPr>
          <a:xfrm>
            <a:off x="6610430" y="2705101"/>
            <a:ext cx="4142923" cy="526926"/>
          </a:xfrm>
          <a:custGeom>
            <a:avLst/>
            <a:gdLst>
              <a:gd name="connsiteX0" fmla="*/ 11138 w 2617292"/>
              <a:gd name="connsiteY0" fmla="*/ 0 h 459341"/>
              <a:gd name="connsiteX1" fmla="*/ 85612 w 2617292"/>
              <a:gd name="connsiteY1" fmla="*/ 54372 h 459341"/>
              <a:gd name="connsiteX2" fmla="*/ 298817 w 2617292"/>
              <a:gd name="connsiteY2" fmla="*/ 65906 h 459341"/>
              <a:gd name="connsiteX3" fmla="*/ 451389 w 2617292"/>
              <a:gd name="connsiteY3" fmla="*/ 48111 h 459341"/>
              <a:gd name="connsiteX4" fmla="*/ 594734 w 2617292"/>
              <a:gd name="connsiteY4" fmla="*/ 45475 h 459341"/>
              <a:gd name="connsiteX5" fmla="*/ 905479 w 2617292"/>
              <a:gd name="connsiteY5" fmla="*/ 34271 h 459341"/>
              <a:gd name="connsiteX6" fmla="*/ 928546 w 2617292"/>
              <a:gd name="connsiteY6" fmla="*/ 44486 h 459341"/>
              <a:gd name="connsiteX7" fmla="*/ 937773 w 2617292"/>
              <a:gd name="connsiteY7" fmla="*/ 29328 h 459341"/>
              <a:gd name="connsiteX8" fmla="*/ 1126922 w 2617292"/>
              <a:gd name="connsiteY8" fmla="*/ 46793 h 459341"/>
              <a:gd name="connsiteX9" fmla="*/ 1285755 w 2617292"/>
              <a:gd name="connsiteY9" fmla="*/ 45475 h 459341"/>
              <a:gd name="connsiteX10" fmla="*/ 1532243 w 2617292"/>
              <a:gd name="connsiteY10" fmla="*/ 44486 h 459341"/>
              <a:gd name="connsiteX11" fmla="*/ 1856499 w 2617292"/>
              <a:gd name="connsiteY11" fmla="*/ 58327 h 459341"/>
              <a:gd name="connsiteX12" fmla="*/ 2172187 w 2617292"/>
              <a:gd name="connsiteY12" fmla="*/ 79416 h 459341"/>
              <a:gd name="connsiteX13" fmla="*/ 2189323 w 2617292"/>
              <a:gd name="connsiteY13" fmla="*/ 65247 h 459341"/>
              <a:gd name="connsiteX14" fmla="*/ 2480626 w 2617292"/>
              <a:gd name="connsiteY14" fmla="*/ 91938 h 459341"/>
              <a:gd name="connsiteX15" fmla="*/ 2502045 w 2617292"/>
              <a:gd name="connsiteY15" fmla="*/ 117642 h 459341"/>
              <a:gd name="connsiteX16" fmla="*/ 2520828 w 2617292"/>
              <a:gd name="connsiteY16" fmla="*/ 87655 h 459341"/>
              <a:gd name="connsiteX17" fmla="*/ 2551475 w 2617292"/>
              <a:gd name="connsiteY17" fmla="*/ 185854 h 459341"/>
              <a:gd name="connsiteX18" fmla="*/ 2538623 w 2617292"/>
              <a:gd name="connsiteY18" fmla="*/ 152901 h 459341"/>
              <a:gd name="connsiteX19" fmla="*/ 2481944 w 2617292"/>
              <a:gd name="connsiteY19" fmla="*/ 163446 h 459341"/>
              <a:gd name="connsiteX20" fmla="*/ 2586405 w 2617292"/>
              <a:gd name="connsiteY20" fmla="*/ 236602 h 459341"/>
              <a:gd name="connsiteX21" fmla="*/ 2514897 w 2617292"/>
              <a:gd name="connsiteY21" fmla="*/ 237920 h 459341"/>
              <a:gd name="connsiteX22" fmla="*/ 2547191 w 2617292"/>
              <a:gd name="connsiteY22" fmla="*/ 320302 h 459341"/>
              <a:gd name="connsiteX23" fmla="*/ 2520499 w 2617292"/>
              <a:gd name="connsiteY23" fmla="*/ 349630 h 459341"/>
              <a:gd name="connsiteX24" fmla="*/ 2566962 w 2617292"/>
              <a:gd name="connsiteY24" fmla="*/ 361822 h 459341"/>
              <a:gd name="connsiteX25" fmla="*/ 2617051 w 2617292"/>
              <a:gd name="connsiteY25" fmla="*/ 422126 h 459341"/>
              <a:gd name="connsiteX26" fmla="*/ 2539941 w 2617292"/>
              <a:gd name="connsiteY26" fmla="*/ 399059 h 459341"/>
              <a:gd name="connsiteX27" fmla="*/ 2561361 w 2617292"/>
              <a:gd name="connsiteY27" fmla="*/ 424762 h 459341"/>
              <a:gd name="connsiteX28" fmla="*/ 2441742 w 2617292"/>
              <a:gd name="connsiteY28" fmla="*/ 429705 h 459341"/>
              <a:gd name="connsiteX29" fmla="*/ 2362984 w 2617292"/>
              <a:gd name="connsiteY29" fmla="*/ 422456 h 459341"/>
              <a:gd name="connsiteX30" fmla="*/ 1793229 w 2617292"/>
              <a:gd name="connsiteY30" fmla="*/ 401695 h 459341"/>
              <a:gd name="connsiteX31" fmla="*/ 1390216 w 2617292"/>
              <a:gd name="connsiteY31" fmla="*/ 380606 h 459341"/>
              <a:gd name="connsiteX32" fmla="*/ 904161 w 2617292"/>
              <a:gd name="connsiteY32" fmla="*/ 399389 h 459341"/>
              <a:gd name="connsiteX33" fmla="*/ 601324 w 2617292"/>
              <a:gd name="connsiteY33" fmla="*/ 411252 h 459341"/>
              <a:gd name="connsiteX34" fmla="*/ 511692 w 2617292"/>
              <a:gd name="connsiteY34" fmla="*/ 434648 h 459341"/>
              <a:gd name="connsiteX35" fmla="*/ 384824 w 2617292"/>
              <a:gd name="connsiteY35" fmla="*/ 431023 h 459341"/>
              <a:gd name="connsiteX36" fmla="*/ 199958 w 2617292"/>
              <a:gd name="connsiteY36" fmla="*/ 453761 h 459341"/>
              <a:gd name="connsiteX37" fmla="*/ 55625 w 2617292"/>
              <a:gd name="connsiteY37" fmla="*/ 297564 h 459341"/>
              <a:gd name="connsiteX38" fmla="*/ 16411 w 2617292"/>
              <a:gd name="connsiteY38" fmla="*/ 206614 h 459341"/>
              <a:gd name="connsiteX39" fmla="*/ 18059 w 2617292"/>
              <a:gd name="connsiteY39" fmla="*/ 103472 h 459341"/>
              <a:gd name="connsiteX40" fmla="*/ 11138 w 2617292"/>
              <a:gd name="connsiteY40" fmla="*/ 0 h 459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17292" h="459341">
                <a:moveTo>
                  <a:pt x="11138" y="0"/>
                </a:moveTo>
                <a:cubicBezTo>
                  <a:pt x="51670" y="5272"/>
                  <a:pt x="67488" y="30646"/>
                  <a:pt x="85612" y="54372"/>
                </a:cubicBezTo>
                <a:cubicBezTo>
                  <a:pt x="155802" y="43498"/>
                  <a:pt x="227639" y="67883"/>
                  <a:pt x="298817" y="65906"/>
                </a:cubicBezTo>
                <a:cubicBezTo>
                  <a:pt x="351212" y="64588"/>
                  <a:pt x="401959" y="43168"/>
                  <a:pt x="451389" y="48111"/>
                </a:cubicBezTo>
                <a:cubicBezTo>
                  <a:pt x="500488" y="53054"/>
                  <a:pt x="542998" y="47782"/>
                  <a:pt x="594734" y="45475"/>
                </a:cubicBezTo>
                <a:cubicBezTo>
                  <a:pt x="697547" y="40862"/>
                  <a:pt x="812223" y="52725"/>
                  <a:pt x="905479" y="34271"/>
                </a:cubicBezTo>
                <a:cubicBezTo>
                  <a:pt x="918001" y="31964"/>
                  <a:pt x="919319" y="46464"/>
                  <a:pt x="928546" y="44486"/>
                </a:cubicBezTo>
                <a:cubicBezTo>
                  <a:pt x="930194" y="44157"/>
                  <a:pt x="937443" y="29328"/>
                  <a:pt x="937773" y="29328"/>
                </a:cubicBezTo>
                <a:cubicBezTo>
                  <a:pt x="988191" y="30317"/>
                  <a:pt x="1060358" y="49429"/>
                  <a:pt x="1126922" y="46793"/>
                </a:cubicBezTo>
                <a:cubicBezTo>
                  <a:pt x="1169102" y="45145"/>
                  <a:pt x="1223804" y="44816"/>
                  <a:pt x="1285755" y="45475"/>
                </a:cubicBezTo>
                <a:cubicBezTo>
                  <a:pt x="1366819" y="46464"/>
                  <a:pt x="1449860" y="42839"/>
                  <a:pt x="1532243" y="44486"/>
                </a:cubicBezTo>
                <a:cubicBezTo>
                  <a:pt x="1638351" y="46464"/>
                  <a:pt x="1751379" y="60963"/>
                  <a:pt x="1856499" y="58327"/>
                </a:cubicBezTo>
                <a:cubicBezTo>
                  <a:pt x="1936904" y="56349"/>
                  <a:pt x="2070692" y="53384"/>
                  <a:pt x="2172187" y="79416"/>
                </a:cubicBezTo>
                <a:cubicBezTo>
                  <a:pt x="2180755" y="78098"/>
                  <a:pt x="2179107" y="64258"/>
                  <a:pt x="2189323" y="65247"/>
                </a:cubicBezTo>
                <a:cubicBezTo>
                  <a:pt x="2306964" y="77769"/>
                  <a:pt x="2375506" y="86336"/>
                  <a:pt x="2480626" y="91938"/>
                </a:cubicBezTo>
                <a:cubicBezTo>
                  <a:pt x="2475683" y="110392"/>
                  <a:pt x="2516874" y="90950"/>
                  <a:pt x="2502045" y="117642"/>
                </a:cubicBezTo>
                <a:cubicBezTo>
                  <a:pt x="2529067" y="113028"/>
                  <a:pt x="2504682" y="100177"/>
                  <a:pt x="2520828" y="87655"/>
                </a:cubicBezTo>
                <a:cubicBezTo>
                  <a:pt x="2546532" y="122255"/>
                  <a:pt x="2554770" y="126869"/>
                  <a:pt x="2551475" y="185854"/>
                </a:cubicBezTo>
                <a:cubicBezTo>
                  <a:pt x="2527090" y="191456"/>
                  <a:pt x="2538953" y="167071"/>
                  <a:pt x="2538623" y="152901"/>
                </a:cubicBezTo>
                <a:cubicBezTo>
                  <a:pt x="2514238" y="149936"/>
                  <a:pt x="2500068" y="159162"/>
                  <a:pt x="2481944" y="163446"/>
                </a:cubicBezTo>
                <a:cubicBezTo>
                  <a:pt x="2518851" y="166082"/>
                  <a:pt x="2565315" y="199365"/>
                  <a:pt x="2586405" y="236602"/>
                </a:cubicBezTo>
                <a:cubicBezTo>
                  <a:pt x="2561361" y="236602"/>
                  <a:pt x="2556088" y="228034"/>
                  <a:pt x="2514897" y="237920"/>
                </a:cubicBezTo>
                <a:cubicBezTo>
                  <a:pt x="2511931" y="278122"/>
                  <a:pt x="2526430" y="287349"/>
                  <a:pt x="2547191" y="320302"/>
                </a:cubicBezTo>
                <a:cubicBezTo>
                  <a:pt x="2513908" y="318984"/>
                  <a:pt x="2549498" y="345675"/>
                  <a:pt x="2520499" y="349630"/>
                </a:cubicBezTo>
                <a:cubicBezTo>
                  <a:pt x="2532691" y="377640"/>
                  <a:pt x="2545213" y="372367"/>
                  <a:pt x="2566962" y="361822"/>
                </a:cubicBezTo>
                <a:cubicBezTo>
                  <a:pt x="2558724" y="416195"/>
                  <a:pt x="2621664" y="368413"/>
                  <a:pt x="2617051" y="422126"/>
                </a:cubicBezTo>
                <a:cubicBezTo>
                  <a:pt x="2582121" y="422126"/>
                  <a:pt x="2556418" y="414547"/>
                  <a:pt x="2539941" y="399059"/>
                </a:cubicBezTo>
                <a:cubicBezTo>
                  <a:pt x="2532691" y="419819"/>
                  <a:pt x="2554770" y="415865"/>
                  <a:pt x="2561361" y="424762"/>
                </a:cubicBezTo>
                <a:cubicBezTo>
                  <a:pt x="2509295" y="448818"/>
                  <a:pt x="2485239" y="415536"/>
                  <a:pt x="2441742" y="429705"/>
                </a:cubicBezTo>
                <a:cubicBezTo>
                  <a:pt x="2419004" y="402684"/>
                  <a:pt x="2394619" y="423115"/>
                  <a:pt x="2362984" y="422456"/>
                </a:cubicBezTo>
                <a:cubicBezTo>
                  <a:pt x="2209424" y="419490"/>
                  <a:pt x="1993583" y="408615"/>
                  <a:pt x="1793229" y="401695"/>
                </a:cubicBezTo>
                <a:cubicBezTo>
                  <a:pt x="1690087" y="398071"/>
                  <a:pt x="1535208" y="383242"/>
                  <a:pt x="1390216" y="380606"/>
                </a:cubicBezTo>
                <a:cubicBezTo>
                  <a:pt x="1228088" y="377640"/>
                  <a:pt x="1062335" y="392469"/>
                  <a:pt x="904161" y="399389"/>
                </a:cubicBezTo>
                <a:cubicBezTo>
                  <a:pt x="802007" y="403673"/>
                  <a:pt x="705785" y="394446"/>
                  <a:pt x="601324" y="411252"/>
                </a:cubicBezTo>
                <a:cubicBezTo>
                  <a:pt x="573314" y="415536"/>
                  <a:pt x="545634" y="431682"/>
                  <a:pt x="511692" y="434648"/>
                </a:cubicBezTo>
                <a:cubicBezTo>
                  <a:pt x="471490" y="438273"/>
                  <a:pt x="425026" y="425751"/>
                  <a:pt x="384824" y="431023"/>
                </a:cubicBezTo>
                <a:cubicBezTo>
                  <a:pt x="292226" y="443216"/>
                  <a:pt x="246092" y="471226"/>
                  <a:pt x="199958" y="453761"/>
                </a:cubicBezTo>
                <a:cubicBezTo>
                  <a:pt x="142620" y="432012"/>
                  <a:pt x="102418" y="336778"/>
                  <a:pt x="55625" y="297564"/>
                </a:cubicBezTo>
                <a:cubicBezTo>
                  <a:pt x="42444" y="251101"/>
                  <a:pt x="48375" y="233306"/>
                  <a:pt x="16411" y="206614"/>
                </a:cubicBezTo>
                <a:cubicBezTo>
                  <a:pt x="26297" y="169048"/>
                  <a:pt x="-11270" y="133130"/>
                  <a:pt x="18059" y="103472"/>
                </a:cubicBezTo>
                <a:cubicBezTo>
                  <a:pt x="-6986" y="70849"/>
                  <a:pt x="-2702" y="38884"/>
                  <a:pt x="11138" y="0"/>
                </a:cubicBezTo>
                <a:close/>
              </a:path>
            </a:pathLst>
          </a:custGeom>
          <a:solidFill>
            <a:schemeClr val="accent6">
              <a:alpha val="34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dk1"/>
              </a:solidFill>
            </a:endParaRPr>
          </a:p>
        </p:txBody>
      </p:sp>
      <p:sp>
        <p:nvSpPr>
          <p:cNvPr id="14" name="Graphic 9">
            <a:extLst>
              <a:ext uri="{FF2B5EF4-FFF2-40B4-BE49-F238E27FC236}">
                <a16:creationId xmlns:a16="http://schemas.microsoft.com/office/drawing/2014/main" id="{4F051B9A-6CC7-DC1B-B612-75CC11F0EE30}"/>
              </a:ext>
            </a:extLst>
          </p:cNvPr>
          <p:cNvSpPr/>
          <p:nvPr/>
        </p:nvSpPr>
        <p:spPr>
          <a:xfrm>
            <a:off x="6602715" y="3594163"/>
            <a:ext cx="3093685" cy="526926"/>
          </a:xfrm>
          <a:custGeom>
            <a:avLst/>
            <a:gdLst>
              <a:gd name="connsiteX0" fmla="*/ 11138 w 2617292"/>
              <a:gd name="connsiteY0" fmla="*/ 0 h 459341"/>
              <a:gd name="connsiteX1" fmla="*/ 85612 w 2617292"/>
              <a:gd name="connsiteY1" fmla="*/ 54372 h 459341"/>
              <a:gd name="connsiteX2" fmla="*/ 298817 w 2617292"/>
              <a:gd name="connsiteY2" fmla="*/ 65906 h 459341"/>
              <a:gd name="connsiteX3" fmla="*/ 451389 w 2617292"/>
              <a:gd name="connsiteY3" fmla="*/ 48111 h 459341"/>
              <a:gd name="connsiteX4" fmla="*/ 594734 w 2617292"/>
              <a:gd name="connsiteY4" fmla="*/ 45475 h 459341"/>
              <a:gd name="connsiteX5" fmla="*/ 905479 w 2617292"/>
              <a:gd name="connsiteY5" fmla="*/ 34271 h 459341"/>
              <a:gd name="connsiteX6" fmla="*/ 928546 w 2617292"/>
              <a:gd name="connsiteY6" fmla="*/ 44486 h 459341"/>
              <a:gd name="connsiteX7" fmla="*/ 937773 w 2617292"/>
              <a:gd name="connsiteY7" fmla="*/ 29328 h 459341"/>
              <a:gd name="connsiteX8" fmla="*/ 1126922 w 2617292"/>
              <a:gd name="connsiteY8" fmla="*/ 46793 h 459341"/>
              <a:gd name="connsiteX9" fmla="*/ 1285755 w 2617292"/>
              <a:gd name="connsiteY9" fmla="*/ 45475 h 459341"/>
              <a:gd name="connsiteX10" fmla="*/ 1532243 w 2617292"/>
              <a:gd name="connsiteY10" fmla="*/ 44486 h 459341"/>
              <a:gd name="connsiteX11" fmla="*/ 1856499 w 2617292"/>
              <a:gd name="connsiteY11" fmla="*/ 58327 h 459341"/>
              <a:gd name="connsiteX12" fmla="*/ 2172187 w 2617292"/>
              <a:gd name="connsiteY12" fmla="*/ 79416 h 459341"/>
              <a:gd name="connsiteX13" fmla="*/ 2189323 w 2617292"/>
              <a:gd name="connsiteY13" fmla="*/ 65247 h 459341"/>
              <a:gd name="connsiteX14" fmla="*/ 2480626 w 2617292"/>
              <a:gd name="connsiteY14" fmla="*/ 91938 h 459341"/>
              <a:gd name="connsiteX15" fmla="*/ 2502045 w 2617292"/>
              <a:gd name="connsiteY15" fmla="*/ 117642 h 459341"/>
              <a:gd name="connsiteX16" fmla="*/ 2520828 w 2617292"/>
              <a:gd name="connsiteY16" fmla="*/ 87655 h 459341"/>
              <a:gd name="connsiteX17" fmla="*/ 2551475 w 2617292"/>
              <a:gd name="connsiteY17" fmla="*/ 185854 h 459341"/>
              <a:gd name="connsiteX18" fmla="*/ 2538623 w 2617292"/>
              <a:gd name="connsiteY18" fmla="*/ 152901 h 459341"/>
              <a:gd name="connsiteX19" fmla="*/ 2481944 w 2617292"/>
              <a:gd name="connsiteY19" fmla="*/ 163446 h 459341"/>
              <a:gd name="connsiteX20" fmla="*/ 2586405 w 2617292"/>
              <a:gd name="connsiteY20" fmla="*/ 236602 h 459341"/>
              <a:gd name="connsiteX21" fmla="*/ 2514897 w 2617292"/>
              <a:gd name="connsiteY21" fmla="*/ 237920 h 459341"/>
              <a:gd name="connsiteX22" fmla="*/ 2547191 w 2617292"/>
              <a:gd name="connsiteY22" fmla="*/ 320302 h 459341"/>
              <a:gd name="connsiteX23" fmla="*/ 2520499 w 2617292"/>
              <a:gd name="connsiteY23" fmla="*/ 349630 h 459341"/>
              <a:gd name="connsiteX24" fmla="*/ 2566962 w 2617292"/>
              <a:gd name="connsiteY24" fmla="*/ 361822 h 459341"/>
              <a:gd name="connsiteX25" fmla="*/ 2617051 w 2617292"/>
              <a:gd name="connsiteY25" fmla="*/ 422126 h 459341"/>
              <a:gd name="connsiteX26" fmla="*/ 2539941 w 2617292"/>
              <a:gd name="connsiteY26" fmla="*/ 399059 h 459341"/>
              <a:gd name="connsiteX27" fmla="*/ 2561361 w 2617292"/>
              <a:gd name="connsiteY27" fmla="*/ 424762 h 459341"/>
              <a:gd name="connsiteX28" fmla="*/ 2441742 w 2617292"/>
              <a:gd name="connsiteY28" fmla="*/ 429705 h 459341"/>
              <a:gd name="connsiteX29" fmla="*/ 2362984 w 2617292"/>
              <a:gd name="connsiteY29" fmla="*/ 422456 h 459341"/>
              <a:gd name="connsiteX30" fmla="*/ 1793229 w 2617292"/>
              <a:gd name="connsiteY30" fmla="*/ 401695 h 459341"/>
              <a:gd name="connsiteX31" fmla="*/ 1390216 w 2617292"/>
              <a:gd name="connsiteY31" fmla="*/ 380606 h 459341"/>
              <a:gd name="connsiteX32" fmla="*/ 904161 w 2617292"/>
              <a:gd name="connsiteY32" fmla="*/ 399389 h 459341"/>
              <a:gd name="connsiteX33" fmla="*/ 601324 w 2617292"/>
              <a:gd name="connsiteY33" fmla="*/ 411252 h 459341"/>
              <a:gd name="connsiteX34" fmla="*/ 511692 w 2617292"/>
              <a:gd name="connsiteY34" fmla="*/ 434648 h 459341"/>
              <a:gd name="connsiteX35" fmla="*/ 384824 w 2617292"/>
              <a:gd name="connsiteY35" fmla="*/ 431023 h 459341"/>
              <a:gd name="connsiteX36" fmla="*/ 199958 w 2617292"/>
              <a:gd name="connsiteY36" fmla="*/ 453761 h 459341"/>
              <a:gd name="connsiteX37" fmla="*/ 55625 w 2617292"/>
              <a:gd name="connsiteY37" fmla="*/ 297564 h 459341"/>
              <a:gd name="connsiteX38" fmla="*/ 16411 w 2617292"/>
              <a:gd name="connsiteY38" fmla="*/ 206614 h 459341"/>
              <a:gd name="connsiteX39" fmla="*/ 18059 w 2617292"/>
              <a:gd name="connsiteY39" fmla="*/ 103472 h 459341"/>
              <a:gd name="connsiteX40" fmla="*/ 11138 w 2617292"/>
              <a:gd name="connsiteY40" fmla="*/ 0 h 459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17292" h="459341">
                <a:moveTo>
                  <a:pt x="11138" y="0"/>
                </a:moveTo>
                <a:cubicBezTo>
                  <a:pt x="51670" y="5272"/>
                  <a:pt x="67488" y="30646"/>
                  <a:pt x="85612" y="54372"/>
                </a:cubicBezTo>
                <a:cubicBezTo>
                  <a:pt x="155802" y="43498"/>
                  <a:pt x="227639" y="67883"/>
                  <a:pt x="298817" y="65906"/>
                </a:cubicBezTo>
                <a:cubicBezTo>
                  <a:pt x="351212" y="64588"/>
                  <a:pt x="401959" y="43168"/>
                  <a:pt x="451389" y="48111"/>
                </a:cubicBezTo>
                <a:cubicBezTo>
                  <a:pt x="500488" y="53054"/>
                  <a:pt x="542998" y="47782"/>
                  <a:pt x="594734" y="45475"/>
                </a:cubicBezTo>
                <a:cubicBezTo>
                  <a:pt x="697547" y="40862"/>
                  <a:pt x="812223" y="52725"/>
                  <a:pt x="905479" y="34271"/>
                </a:cubicBezTo>
                <a:cubicBezTo>
                  <a:pt x="918001" y="31964"/>
                  <a:pt x="919319" y="46464"/>
                  <a:pt x="928546" y="44486"/>
                </a:cubicBezTo>
                <a:cubicBezTo>
                  <a:pt x="930194" y="44157"/>
                  <a:pt x="937443" y="29328"/>
                  <a:pt x="937773" y="29328"/>
                </a:cubicBezTo>
                <a:cubicBezTo>
                  <a:pt x="988191" y="30317"/>
                  <a:pt x="1060358" y="49429"/>
                  <a:pt x="1126922" y="46793"/>
                </a:cubicBezTo>
                <a:cubicBezTo>
                  <a:pt x="1169102" y="45145"/>
                  <a:pt x="1223804" y="44816"/>
                  <a:pt x="1285755" y="45475"/>
                </a:cubicBezTo>
                <a:cubicBezTo>
                  <a:pt x="1366819" y="46464"/>
                  <a:pt x="1449860" y="42839"/>
                  <a:pt x="1532243" y="44486"/>
                </a:cubicBezTo>
                <a:cubicBezTo>
                  <a:pt x="1638351" y="46464"/>
                  <a:pt x="1751379" y="60963"/>
                  <a:pt x="1856499" y="58327"/>
                </a:cubicBezTo>
                <a:cubicBezTo>
                  <a:pt x="1936904" y="56349"/>
                  <a:pt x="2070692" y="53384"/>
                  <a:pt x="2172187" y="79416"/>
                </a:cubicBezTo>
                <a:cubicBezTo>
                  <a:pt x="2180755" y="78098"/>
                  <a:pt x="2179107" y="64258"/>
                  <a:pt x="2189323" y="65247"/>
                </a:cubicBezTo>
                <a:cubicBezTo>
                  <a:pt x="2306964" y="77769"/>
                  <a:pt x="2375506" y="86336"/>
                  <a:pt x="2480626" y="91938"/>
                </a:cubicBezTo>
                <a:cubicBezTo>
                  <a:pt x="2475683" y="110392"/>
                  <a:pt x="2516874" y="90950"/>
                  <a:pt x="2502045" y="117642"/>
                </a:cubicBezTo>
                <a:cubicBezTo>
                  <a:pt x="2529067" y="113028"/>
                  <a:pt x="2504682" y="100177"/>
                  <a:pt x="2520828" y="87655"/>
                </a:cubicBezTo>
                <a:cubicBezTo>
                  <a:pt x="2546532" y="122255"/>
                  <a:pt x="2554770" y="126869"/>
                  <a:pt x="2551475" y="185854"/>
                </a:cubicBezTo>
                <a:cubicBezTo>
                  <a:pt x="2527090" y="191456"/>
                  <a:pt x="2538953" y="167071"/>
                  <a:pt x="2538623" y="152901"/>
                </a:cubicBezTo>
                <a:cubicBezTo>
                  <a:pt x="2514238" y="149936"/>
                  <a:pt x="2500068" y="159162"/>
                  <a:pt x="2481944" y="163446"/>
                </a:cubicBezTo>
                <a:cubicBezTo>
                  <a:pt x="2518851" y="166082"/>
                  <a:pt x="2565315" y="199365"/>
                  <a:pt x="2586405" y="236602"/>
                </a:cubicBezTo>
                <a:cubicBezTo>
                  <a:pt x="2561361" y="236602"/>
                  <a:pt x="2556088" y="228034"/>
                  <a:pt x="2514897" y="237920"/>
                </a:cubicBezTo>
                <a:cubicBezTo>
                  <a:pt x="2511931" y="278122"/>
                  <a:pt x="2526430" y="287349"/>
                  <a:pt x="2547191" y="320302"/>
                </a:cubicBezTo>
                <a:cubicBezTo>
                  <a:pt x="2513908" y="318984"/>
                  <a:pt x="2549498" y="345675"/>
                  <a:pt x="2520499" y="349630"/>
                </a:cubicBezTo>
                <a:cubicBezTo>
                  <a:pt x="2532691" y="377640"/>
                  <a:pt x="2545213" y="372367"/>
                  <a:pt x="2566962" y="361822"/>
                </a:cubicBezTo>
                <a:cubicBezTo>
                  <a:pt x="2558724" y="416195"/>
                  <a:pt x="2621664" y="368413"/>
                  <a:pt x="2617051" y="422126"/>
                </a:cubicBezTo>
                <a:cubicBezTo>
                  <a:pt x="2582121" y="422126"/>
                  <a:pt x="2556418" y="414547"/>
                  <a:pt x="2539941" y="399059"/>
                </a:cubicBezTo>
                <a:cubicBezTo>
                  <a:pt x="2532691" y="419819"/>
                  <a:pt x="2554770" y="415865"/>
                  <a:pt x="2561361" y="424762"/>
                </a:cubicBezTo>
                <a:cubicBezTo>
                  <a:pt x="2509295" y="448818"/>
                  <a:pt x="2485239" y="415536"/>
                  <a:pt x="2441742" y="429705"/>
                </a:cubicBezTo>
                <a:cubicBezTo>
                  <a:pt x="2419004" y="402684"/>
                  <a:pt x="2394619" y="423115"/>
                  <a:pt x="2362984" y="422456"/>
                </a:cubicBezTo>
                <a:cubicBezTo>
                  <a:pt x="2209424" y="419490"/>
                  <a:pt x="1993583" y="408615"/>
                  <a:pt x="1793229" y="401695"/>
                </a:cubicBezTo>
                <a:cubicBezTo>
                  <a:pt x="1690087" y="398071"/>
                  <a:pt x="1535208" y="383242"/>
                  <a:pt x="1390216" y="380606"/>
                </a:cubicBezTo>
                <a:cubicBezTo>
                  <a:pt x="1228088" y="377640"/>
                  <a:pt x="1062335" y="392469"/>
                  <a:pt x="904161" y="399389"/>
                </a:cubicBezTo>
                <a:cubicBezTo>
                  <a:pt x="802007" y="403673"/>
                  <a:pt x="705785" y="394446"/>
                  <a:pt x="601324" y="411252"/>
                </a:cubicBezTo>
                <a:cubicBezTo>
                  <a:pt x="573314" y="415536"/>
                  <a:pt x="545634" y="431682"/>
                  <a:pt x="511692" y="434648"/>
                </a:cubicBezTo>
                <a:cubicBezTo>
                  <a:pt x="471490" y="438273"/>
                  <a:pt x="425026" y="425751"/>
                  <a:pt x="384824" y="431023"/>
                </a:cubicBezTo>
                <a:cubicBezTo>
                  <a:pt x="292226" y="443216"/>
                  <a:pt x="246092" y="471226"/>
                  <a:pt x="199958" y="453761"/>
                </a:cubicBezTo>
                <a:cubicBezTo>
                  <a:pt x="142620" y="432012"/>
                  <a:pt x="102418" y="336778"/>
                  <a:pt x="55625" y="297564"/>
                </a:cubicBezTo>
                <a:cubicBezTo>
                  <a:pt x="42444" y="251101"/>
                  <a:pt x="48375" y="233306"/>
                  <a:pt x="16411" y="206614"/>
                </a:cubicBezTo>
                <a:cubicBezTo>
                  <a:pt x="26297" y="169048"/>
                  <a:pt x="-11270" y="133130"/>
                  <a:pt x="18059" y="103472"/>
                </a:cubicBezTo>
                <a:cubicBezTo>
                  <a:pt x="-6986" y="70849"/>
                  <a:pt x="-2702" y="38884"/>
                  <a:pt x="11138" y="0"/>
                </a:cubicBezTo>
                <a:close/>
              </a:path>
            </a:pathLst>
          </a:custGeom>
          <a:solidFill>
            <a:schemeClr val="accent6">
              <a:alpha val="34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dk1"/>
              </a:solidFill>
            </a:endParaRPr>
          </a:p>
        </p:txBody>
      </p:sp>
      <p:sp>
        <p:nvSpPr>
          <p:cNvPr id="15" name="Graphic 9">
            <a:extLst>
              <a:ext uri="{FF2B5EF4-FFF2-40B4-BE49-F238E27FC236}">
                <a16:creationId xmlns:a16="http://schemas.microsoft.com/office/drawing/2014/main" id="{BACBD645-9008-8E28-408B-3DB343821324}"/>
              </a:ext>
            </a:extLst>
          </p:cNvPr>
          <p:cNvSpPr/>
          <p:nvPr/>
        </p:nvSpPr>
        <p:spPr>
          <a:xfrm>
            <a:off x="6610430" y="3956299"/>
            <a:ext cx="3301994" cy="526926"/>
          </a:xfrm>
          <a:custGeom>
            <a:avLst/>
            <a:gdLst>
              <a:gd name="connsiteX0" fmla="*/ 11138 w 2617292"/>
              <a:gd name="connsiteY0" fmla="*/ 0 h 459341"/>
              <a:gd name="connsiteX1" fmla="*/ 85612 w 2617292"/>
              <a:gd name="connsiteY1" fmla="*/ 54372 h 459341"/>
              <a:gd name="connsiteX2" fmla="*/ 298817 w 2617292"/>
              <a:gd name="connsiteY2" fmla="*/ 65906 h 459341"/>
              <a:gd name="connsiteX3" fmla="*/ 451389 w 2617292"/>
              <a:gd name="connsiteY3" fmla="*/ 48111 h 459341"/>
              <a:gd name="connsiteX4" fmla="*/ 594734 w 2617292"/>
              <a:gd name="connsiteY4" fmla="*/ 45475 h 459341"/>
              <a:gd name="connsiteX5" fmla="*/ 905479 w 2617292"/>
              <a:gd name="connsiteY5" fmla="*/ 34271 h 459341"/>
              <a:gd name="connsiteX6" fmla="*/ 928546 w 2617292"/>
              <a:gd name="connsiteY6" fmla="*/ 44486 h 459341"/>
              <a:gd name="connsiteX7" fmla="*/ 937773 w 2617292"/>
              <a:gd name="connsiteY7" fmla="*/ 29328 h 459341"/>
              <a:gd name="connsiteX8" fmla="*/ 1126922 w 2617292"/>
              <a:gd name="connsiteY8" fmla="*/ 46793 h 459341"/>
              <a:gd name="connsiteX9" fmla="*/ 1285755 w 2617292"/>
              <a:gd name="connsiteY9" fmla="*/ 45475 h 459341"/>
              <a:gd name="connsiteX10" fmla="*/ 1532243 w 2617292"/>
              <a:gd name="connsiteY10" fmla="*/ 44486 h 459341"/>
              <a:gd name="connsiteX11" fmla="*/ 1856499 w 2617292"/>
              <a:gd name="connsiteY11" fmla="*/ 58327 h 459341"/>
              <a:gd name="connsiteX12" fmla="*/ 2172187 w 2617292"/>
              <a:gd name="connsiteY12" fmla="*/ 79416 h 459341"/>
              <a:gd name="connsiteX13" fmla="*/ 2189323 w 2617292"/>
              <a:gd name="connsiteY13" fmla="*/ 65247 h 459341"/>
              <a:gd name="connsiteX14" fmla="*/ 2480626 w 2617292"/>
              <a:gd name="connsiteY14" fmla="*/ 91938 h 459341"/>
              <a:gd name="connsiteX15" fmla="*/ 2502045 w 2617292"/>
              <a:gd name="connsiteY15" fmla="*/ 117642 h 459341"/>
              <a:gd name="connsiteX16" fmla="*/ 2520828 w 2617292"/>
              <a:gd name="connsiteY16" fmla="*/ 87655 h 459341"/>
              <a:gd name="connsiteX17" fmla="*/ 2551475 w 2617292"/>
              <a:gd name="connsiteY17" fmla="*/ 185854 h 459341"/>
              <a:gd name="connsiteX18" fmla="*/ 2538623 w 2617292"/>
              <a:gd name="connsiteY18" fmla="*/ 152901 h 459341"/>
              <a:gd name="connsiteX19" fmla="*/ 2481944 w 2617292"/>
              <a:gd name="connsiteY19" fmla="*/ 163446 h 459341"/>
              <a:gd name="connsiteX20" fmla="*/ 2586405 w 2617292"/>
              <a:gd name="connsiteY20" fmla="*/ 236602 h 459341"/>
              <a:gd name="connsiteX21" fmla="*/ 2514897 w 2617292"/>
              <a:gd name="connsiteY21" fmla="*/ 237920 h 459341"/>
              <a:gd name="connsiteX22" fmla="*/ 2547191 w 2617292"/>
              <a:gd name="connsiteY22" fmla="*/ 320302 h 459341"/>
              <a:gd name="connsiteX23" fmla="*/ 2520499 w 2617292"/>
              <a:gd name="connsiteY23" fmla="*/ 349630 h 459341"/>
              <a:gd name="connsiteX24" fmla="*/ 2566962 w 2617292"/>
              <a:gd name="connsiteY24" fmla="*/ 361822 h 459341"/>
              <a:gd name="connsiteX25" fmla="*/ 2617051 w 2617292"/>
              <a:gd name="connsiteY25" fmla="*/ 422126 h 459341"/>
              <a:gd name="connsiteX26" fmla="*/ 2539941 w 2617292"/>
              <a:gd name="connsiteY26" fmla="*/ 399059 h 459341"/>
              <a:gd name="connsiteX27" fmla="*/ 2561361 w 2617292"/>
              <a:gd name="connsiteY27" fmla="*/ 424762 h 459341"/>
              <a:gd name="connsiteX28" fmla="*/ 2441742 w 2617292"/>
              <a:gd name="connsiteY28" fmla="*/ 429705 h 459341"/>
              <a:gd name="connsiteX29" fmla="*/ 2362984 w 2617292"/>
              <a:gd name="connsiteY29" fmla="*/ 422456 h 459341"/>
              <a:gd name="connsiteX30" fmla="*/ 1793229 w 2617292"/>
              <a:gd name="connsiteY30" fmla="*/ 401695 h 459341"/>
              <a:gd name="connsiteX31" fmla="*/ 1390216 w 2617292"/>
              <a:gd name="connsiteY31" fmla="*/ 380606 h 459341"/>
              <a:gd name="connsiteX32" fmla="*/ 904161 w 2617292"/>
              <a:gd name="connsiteY32" fmla="*/ 399389 h 459341"/>
              <a:gd name="connsiteX33" fmla="*/ 601324 w 2617292"/>
              <a:gd name="connsiteY33" fmla="*/ 411252 h 459341"/>
              <a:gd name="connsiteX34" fmla="*/ 511692 w 2617292"/>
              <a:gd name="connsiteY34" fmla="*/ 434648 h 459341"/>
              <a:gd name="connsiteX35" fmla="*/ 384824 w 2617292"/>
              <a:gd name="connsiteY35" fmla="*/ 431023 h 459341"/>
              <a:gd name="connsiteX36" fmla="*/ 199958 w 2617292"/>
              <a:gd name="connsiteY36" fmla="*/ 453761 h 459341"/>
              <a:gd name="connsiteX37" fmla="*/ 55625 w 2617292"/>
              <a:gd name="connsiteY37" fmla="*/ 297564 h 459341"/>
              <a:gd name="connsiteX38" fmla="*/ 16411 w 2617292"/>
              <a:gd name="connsiteY38" fmla="*/ 206614 h 459341"/>
              <a:gd name="connsiteX39" fmla="*/ 18059 w 2617292"/>
              <a:gd name="connsiteY39" fmla="*/ 103472 h 459341"/>
              <a:gd name="connsiteX40" fmla="*/ 11138 w 2617292"/>
              <a:gd name="connsiteY40" fmla="*/ 0 h 459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17292" h="459341">
                <a:moveTo>
                  <a:pt x="11138" y="0"/>
                </a:moveTo>
                <a:cubicBezTo>
                  <a:pt x="51670" y="5272"/>
                  <a:pt x="67488" y="30646"/>
                  <a:pt x="85612" y="54372"/>
                </a:cubicBezTo>
                <a:cubicBezTo>
                  <a:pt x="155802" y="43498"/>
                  <a:pt x="227639" y="67883"/>
                  <a:pt x="298817" y="65906"/>
                </a:cubicBezTo>
                <a:cubicBezTo>
                  <a:pt x="351212" y="64588"/>
                  <a:pt x="401959" y="43168"/>
                  <a:pt x="451389" y="48111"/>
                </a:cubicBezTo>
                <a:cubicBezTo>
                  <a:pt x="500488" y="53054"/>
                  <a:pt x="542998" y="47782"/>
                  <a:pt x="594734" y="45475"/>
                </a:cubicBezTo>
                <a:cubicBezTo>
                  <a:pt x="697547" y="40862"/>
                  <a:pt x="812223" y="52725"/>
                  <a:pt x="905479" y="34271"/>
                </a:cubicBezTo>
                <a:cubicBezTo>
                  <a:pt x="918001" y="31964"/>
                  <a:pt x="919319" y="46464"/>
                  <a:pt x="928546" y="44486"/>
                </a:cubicBezTo>
                <a:cubicBezTo>
                  <a:pt x="930194" y="44157"/>
                  <a:pt x="937443" y="29328"/>
                  <a:pt x="937773" y="29328"/>
                </a:cubicBezTo>
                <a:cubicBezTo>
                  <a:pt x="988191" y="30317"/>
                  <a:pt x="1060358" y="49429"/>
                  <a:pt x="1126922" y="46793"/>
                </a:cubicBezTo>
                <a:cubicBezTo>
                  <a:pt x="1169102" y="45145"/>
                  <a:pt x="1223804" y="44816"/>
                  <a:pt x="1285755" y="45475"/>
                </a:cubicBezTo>
                <a:cubicBezTo>
                  <a:pt x="1366819" y="46464"/>
                  <a:pt x="1449860" y="42839"/>
                  <a:pt x="1532243" y="44486"/>
                </a:cubicBezTo>
                <a:cubicBezTo>
                  <a:pt x="1638351" y="46464"/>
                  <a:pt x="1751379" y="60963"/>
                  <a:pt x="1856499" y="58327"/>
                </a:cubicBezTo>
                <a:cubicBezTo>
                  <a:pt x="1936904" y="56349"/>
                  <a:pt x="2070692" y="53384"/>
                  <a:pt x="2172187" y="79416"/>
                </a:cubicBezTo>
                <a:cubicBezTo>
                  <a:pt x="2180755" y="78098"/>
                  <a:pt x="2179107" y="64258"/>
                  <a:pt x="2189323" y="65247"/>
                </a:cubicBezTo>
                <a:cubicBezTo>
                  <a:pt x="2306964" y="77769"/>
                  <a:pt x="2375506" y="86336"/>
                  <a:pt x="2480626" y="91938"/>
                </a:cubicBezTo>
                <a:cubicBezTo>
                  <a:pt x="2475683" y="110392"/>
                  <a:pt x="2516874" y="90950"/>
                  <a:pt x="2502045" y="117642"/>
                </a:cubicBezTo>
                <a:cubicBezTo>
                  <a:pt x="2529067" y="113028"/>
                  <a:pt x="2504682" y="100177"/>
                  <a:pt x="2520828" y="87655"/>
                </a:cubicBezTo>
                <a:cubicBezTo>
                  <a:pt x="2546532" y="122255"/>
                  <a:pt x="2554770" y="126869"/>
                  <a:pt x="2551475" y="185854"/>
                </a:cubicBezTo>
                <a:cubicBezTo>
                  <a:pt x="2527090" y="191456"/>
                  <a:pt x="2538953" y="167071"/>
                  <a:pt x="2538623" y="152901"/>
                </a:cubicBezTo>
                <a:cubicBezTo>
                  <a:pt x="2514238" y="149936"/>
                  <a:pt x="2500068" y="159162"/>
                  <a:pt x="2481944" y="163446"/>
                </a:cubicBezTo>
                <a:cubicBezTo>
                  <a:pt x="2518851" y="166082"/>
                  <a:pt x="2565315" y="199365"/>
                  <a:pt x="2586405" y="236602"/>
                </a:cubicBezTo>
                <a:cubicBezTo>
                  <a:pt x="2561361" y="236602"/>
                  <a:pt x="2556088" y="228034"/>
                  <a:pt x="2514897" y="237920"/>
                </a:cubicBezTo>
                <a:cubicBezTo>
                  <a:pt x="2511931" y="278122"/>
                  <a:pt x="2526430" y="287349"/>
                  <a:pt x="2547191" y="320302"/>
                </a:cubicBezTo>
                <a:cubicBezTo>
                  <a:pt x="2513908" y="318984"/>
                  <a:pt x="2549498" y="345675"/>
                  <a:pt x="2520499" y="349630"/>
                </a:cubicBezTo>
                <a:cubicBezTo>
                  <a:pt x="2532691" y="377640"/>
                  <a:pt x="2545213" y="372367"/>
                  <a:pt x="2566962" y="361822"/>
                </a:cubicBezTo>
                <a:cubicBezTo>
                  <a:pt x="2558724" y="416195"/>
                  <a:pt x="2621664" y="368413"/>
                  <a:pt x="2617051" y="422126"/>
                </a:cubicBezTo>
                <a:cubicBezTo>
                  <a:pt x="2582121" y="422126"/>
                  <a:pt x="2556418" y="414547"/>
                  <a:pt x="2539941" y="399059"/>
                </a:cubicBezTo>
                <a:cubicBezTo>
                  <a:pt x="2532691" y="419819"/>
                  <a:pt x="2554770" y="415865"/>
                  <a:pt x="2561361" y="424762"/>
                </a:cubicBezTo>
                <a:cubicBezTo>
                  <a:pt x="2509295" y="448818"/>
                  <a:pt x="2485239" y="415536"/>
                  <a:pt x="2441742" y="429705"/>
                </a:cubicBezTo>
                <a:cubicBezTo>
                  <a:pt x="2419004" y="402684"/>
                  <a:pt x="2394619" y="423115"/>
                  <a:pt x="2362984" y="422456"/>
                </a:cubicBezTo>
                <a:cubicBezTo>
                  <a:pt x="2209424" y="419490"/>
                  <a:pt x="1993583" y="408615"/>
                  <a:pt x="1793229" y="401695"/>
                </a:cubicBezTo>
                <a:cubicBezTo>
                  <a:pt x="1690087" y="398071"/>
                  <a:pt x="1535208" y="383242"/>
                  <a:pt x="1390216" y="380606"/>
                </a:cubicBezTo>
                <a:cubicBezTo>
                  <a:pt x="1228088" y="377640"/>
                  <a:pt x="1062335" y="392469"/>
                  <a:pt x="904161" y="399389"/>
                </a:cubicBezTo>
                <a:cubicBezTo>
                  <a:pt x="802007" y="403673"/>
                  <a:pt x="705785" y="394446"/>
                  <a:pt x="601324" y="411252"/>
                </a:cubicBezTo>
                <a:cubicBezTo>
                  <a:pt x="573314" y="415536"/>
                  <a:pt x="545634" y="431682"/>
                  <a:pt x="511692" y="434648"/>
                </a:cubicBezTo>
                <a:cubicBezTo>
                  <a:pt x="471490" y="438273"/>
                  <a:pt x="425026" y="425751"/>
                  <a:pt x="384824" y="431023"/>
                </a:cubicBezTo>
                <a:cubicBezTo>
                  <a:pt x="292226" y="443216"/>
                  <a:pt x="246092" y="471226"/>
                  <a:pt x="199958" y="453761"/>
                </a:cubicBezTo>
                <a:cubicBezTo>
                  <a:pt x="142620" y="432012"/>
                  <a:pt x="102418" y="336778"/>
                  <a:pt x="55625" y="297564"/>
                </a:cubicBezTo>
                <a:cubicBezTo>
                  <a:pt x="42444" y="251101"/>
                  <a:pt x="48375" y="233306"/>
                  <a:pt x="16411" y="206614"/>
                </a:cubicBezTo>
                <a:cubicBezTo>
                  <a:pt x="26297" y="169048"/>
                  <a:pt x="-11270" y="133130"/>
                  <a:pt x="18059" y="103472"/>
                </a:cubicBezTo>
                <a:cubicBezTo>
                  <a:pt x="-6986" y="70849"/>
                  <a:pt x="-2702" y="38884"/>
                  <a:pt x="11138" y="0"/>
                </a:cubicBezTo>
                <a:close/>
              </a:path>
            </a:pathLst>
          </a:custGeom>
          <a:solidFill>
            <a:schemeClr val="accent6">
              <a:alpha val="34000"/>
            </a:scheme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21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594" y="226273"/>
            <a:ext cx="6983837" cy="156944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3600" dirty="0"/>
              <a:t>Unikalna oś czasu</a:t>
            </a:r>
            <a:br>
              <a:rPr lang="en-US" sz="3600" dirty="0"/>
            </a:br>
            <a:r>
              <a:rPr lang="pl-PL" sz="1800" dirty="0"/>
              <a:t>Przy jej pomocy w kreatywny sposób możesz pokazać zmiany w czasie trwania projektu, czy historię firmy. Dodanie ikonki kalendarza </a:t>
            </a:r>
            <a:br>
              <a:rPr lang="pl-PL" sz="1800" dirty="0"/>
            </a:br>
            <a:r>
              <a:rPr lang="pl-PL" sz="1800" dirty="0"/>
              <a:t>podkreśli przekaz.</a:t>
            </a:r>
            <a:endParaRPr lang="en-US" sz="2000" dirty="0"/>
          </a:p>
        </p:txBody>
      </p:sp>
      <p:sp>
        <p:nvSpPr>
          <p:cNvPr id="27" name="Oval 26"/>
          <p:cNvSpPr/>
          <p:nvPr/>
        </p:nvSpPr>
        <p:spPr>
          <a:xfrm>
            <a:off x="1892947" y="508567"/>
            <a:ext cx="1004856" cy="1004856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9000">
                  <a:schemeClr val="accent1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1"/>
                </a:solidFill>
              </a:rPr>
              <a:t>2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945C816-EDFE-3DBE-AF54-7B428E0F66DD}"/>
              </a:ext>
            </a:extLst>
          </p:cNvPr>
          <p:cNvCxnSpPr>
            <a:cxnSpLocks/>
          </p:cNvCxnSpPr>
          <p:nvPr/>
        </p:nvCxnSpPr>
        <p:spPr>
          <a:xfrm>
            <a:off x="623888" y="4445420"/>
            <a:ext cx="10944225" cy="0"/>
          </a:xfrm>
          <a:prstGeom prst="straightConnector1">
            <a:avLst/>
          </a:prstGeom>
          <a:ln w="254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" name="Grupa 3">
            <a:extLst>
              <a:ext uri="{FF2B5EF4-FFF2-40B4-BE49-F238E27FC236}">
                <a16:creationId xmlns:a16="http://schemas.microsoft.com/office/drawing/2014/main" id="{31552E07-5EAA-27F2-2F0E-F84BE4EAF2AF}"/>
              </a:ext>
            </a:extLst>
          </p:cNvPr>
          <p:cNvGrpSpPr/>
          <p:nvPr/>
        </p:nvGrpSpPr>
        <p:grpSpPr>
          <a:xfrm>
            <a:off x="763280" y="4210890"/>
            <a:ext cx="1756854" cy="1508091"/>
            <a:chOff x="763280" y="4210890"/>
            <a:chExt cx="1756854" cy="150809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2B7053C-E067-6738-2F29-A5B71FED6B67}"/>
                </a:ext>
              </a:extLst>
            </p:cNvPr>
            <p:cNvGrpSpPr/>
            <p:nvPr/>
          </p:nvGrpSpPr>
          <p:grpSpPr>
            <a:xfrm flipV="1">
              <a:off x="931926" y="4684886"/>
              <a:ext cx="1406884" cy="181107"/>
              <a:chOff x="7953245" y="3515433"/>
              <a:chExt cx="1406884" cy="181107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4837C25-6A8B-1226-A81D-6DC58AE1DC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53245" y="3515433"/>
                <a:ext cx="1406884" cy="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EF3836E-03D9-BB90-0780-56126ABBC1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687" y="3515433"/>
                <a:ext cx="0" cy="181107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037ACE-4D91-CF91-DE24-A8B411412498}"/>
                </a:ext>
              </a:extLst>
            </p:cNvPr>
            <p:cNvSpPr txBox="1"/>
            <p:nvPr/>
          </p:nvSpPr>
          <p:spPr>
            <a:xfrm>
              <a:off x="763280" y="5011095"/>
              <a:ext cx="1756854" cy="707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b="1" dirty="0"/>
                <a:t>Początek</a:t>
              </a:r>
              <a:endParaRPr lang="pl-PL" sz="1600" b="1" dirty="0"/>
            </a:p>
            <a:p>
              <a:pPr algn="ctr"/>
              <a:r>
                <a:rPr lang="pl-PL" sz="1400" dirty="0"/>
                <a:t>Tutaj wpisz kilka kluczowych faktów</a:t>
              </a:r>
              <a:endParaRPr lang="en-US" sz="1400" dirty="0"/>
            </a:p>
          </p:txBody>
        </p:sp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0111C5BF-3966-F4EF-EB10-074D39642B87}"/>
                </a:ext>
              </a:extLst>
            </p:cNvPr>
            <p:cNvSpPr/>
            <p:nvPr/>
          </p:nvSpPr>
          <p:spPr>
            <a:xfrm>
              <a:off x="1243813" y="4210890"/>
              <a:ext cx="783111" cy="469060"/>
            </a:xfrm>
            <a:prstGeom prst="hexagon">
              <a:avLst/>
            </a:prstGeom>
            <a:solidFill>
              <a:schemeClr val="accent1"/>
            </a:solidFill>
            <a:ln w="889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sz="1600" b="1" dirty="0">
                  <a:solidFill>
                    <a:schemeClr val="bg1"/>
                  </a:solidFill>
                </a:rPr>
                <a:t>20XX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upa 8">
            <a:extLst>
              <a:ext uri="{FF2B5EF4-FFF2-40B4-BE49-F238E27FC236}">
                <a16:creationId xmlns:a16="http://schemas.microsoft.com/office/drawing/2014/main" id="{49BF17D8-AE78-FB41-C57D-930D73AD01E6}"/>
              </a:ext>
            </a:extLst>
          </p:cNvPr>
          <p:cNvGrpSpPr/>
          <p:nvPr/>
        </p:nvGrpSpPr>
        <p:grpSpPr>
          <a:xfrm>
            <a:off x="3310842" y="4210890"/>
            <a:ext cx="1756854" cy="1477313"/>
            <a:chOff x="3310842" y="4210890"/>
            <a:chExt cx="1756854" cy="147731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11295EF-919C-9B30-28C6-A130930B1696}"/>
                </a:ext>
              </a:extLst>
            </p:cNvPr>
            <p:cNvGrpSpPr/>
            <p:nvPr/>
          </p:nvGrpSpPr>
          <p:grpSpPr>
            <a:xfrm flipV="1">
              <a:off x="3484568" y="4684886"/>
              <a:ext cx="1406884" cy="181107"/>
              <a:chOff x="7953245" y="3515433"/>
              <a:chExt cx="1406884" cy="181107"/>
            </a:xfrm>
          </p:grpSpPr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771D526-3D89-E759-ACF3-EA1F93AB24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53245" y="3515433"/>
                <a:ext cx="1406884" cy="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CB21061-215A-7964-39CD-4C4DEA6CB3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687" y="3515433"/>
                <a:ext cx="0" cy="181107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1522255-0DDC-0C4C-EB79-29849A2A558D}"/>
                </a:ext>
              </a:extLst>
            </p:cNvPr>
            <p:cNvSpPr txBox="1"/>
            <p:nvPr/>
          </p:nvSpPr>
          <p:spPr>
            <a:xfrm>
              <a:off x="3310842" y="5011095"/>
              <a:ext cx="1756854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600" b="1" dirty="0"/>
                <a:t>Wydarzenie 3</a:t>
              </a:r>
            </a:p>
            <a:p>
              <a:pPr algn="ctr"/>
              <a:r>
                <a:rPr lang="pl-PL" sz="1400" dirty="0"/>
                <a:t>Tutaj wpisz kilka kluczowych faktów</a:t>
              </a:r>
              <a:endParaRPr lang="en-US" sz="1400" dirty="0"/>
            </a:p>
          </p:txBody>
        </p:sp>
        <p:sp>
          <p:nvSpPr>
            <p:cNvPr id="83" name="Hexagon 82">
              <a:extLst>
                <a:ext uri="{FF2B5EF4-FFF2-40B4-BE49-F238E27FC236}">
                  <a16:creationId xmlns:a16="http://schemas.microsoft.com/office/drawing/2014/main" id="{16E81F33-56DF-3E5B-D047-6BB78827BE00}"/>
                </a:ext>
              </a:extLst>
            </p:cNvPr>
            <p:cNvSpPr/>
            <p:nvPr/>
          </p:nvSpPr>
          <p:spPr>
            <a:xfrm>
              <a:off x="3796455" y="4210890"/>
              <a:ext cx="783111" cy="469060"/>
            </a:xfrm>
            <a:prstGeom prst="hexagon">
              <a:avLst/>
            </a:prstGeom>
            <a:solidFill>
              <a:schemeClr val="accent4"/>
            </a:solidFill>
            <a:ln w="88900">
              <a:solidFill>
                <a:schemeClr val="accent4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sz="1600" b="1">
                  <a:solidFill>
                    <a:schemeClr val="bg1"/>
                  </a:solidFill>
                </a:rPr>
                <a:t>20XX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upa 12">
            <a:extLst>
              <a:ext uri="{FF2B5EF4-FFF2-40B4-BE49-F238E27FC236}">
                <a16:creationId xmlns:a16="http://schemas.microsoft.com/office/drawing/2014/main" id="{8A3C8F1C-546A-0F64-783C-337E0333F5CF}"/>
              </a:ext>
            </a:extLst>
          </p:cNvPr>
          <p:cNvGrpSpPr/>
          <p:nvPr/>
        </p:nvGrpSpPr>
        <p:grpSpPr>
          <a:xfrm>
            <a:off x="5858404" y="4210890"/>
            <a:ext cx="1756854" cy="1477313"/>
            <a:chOff x="5858404" y="4210890"/>
            <a:chExt cx="1756854" cy="147731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E2216BE-18F7-3EC6-EA9D-FE31C59E4792}"/>
                </a:ext>
              </a:extLst>
            </p:cNvPr>
            <p:cNvGrpSpPr/>
            <p:nvPr/>
          </p:nvGrpSpPr>
          <p:grpSpPr>
            <a:xfrm flipV="1">
              <a:off x="6033389" y="4684886"/>
              <a:ext cx="1406884" cy="181107"/>
              <a:chOff x="7953245" y="3515433"/>
              <a:chExt cx="1406884" cy="181107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1256EDF-5EEE-313A-D38B-D09129DB22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53245" y="3515433"/>
                <a:ext cx="1406884" cy="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EEFC89D-63E7-75D8-D0AD-88F308E012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687" y="3515433"/>
                <a:ext cx="0" cy="181107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B64CA3-D2B6-A87C-D9B4-8F89CCF8D4F2}"/>
                </a:ext>
              </a:extLst>
            </p:cNvPr>
            <p:cNvSpPr txBox="1"/>
            <p:nvPr/>
          </p:nvSpPr>
          <p:spPr>
            <a:xfrm>
              <a:off x="5858404" y="5011095"/>
              <a:ext cx="1756854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600" b="1" dirty="0"/>
                <a:t>Wydarzenie 5</a:t>
              </a:r>
            </a:p>
            <a:p>
              <a:pPr algn="ctr"/>
              <a:r>
                <a:rPr lang="pl-PL" sz="1400" dirty="0"/>
                <a:t>Tutaj wpisz kilka kluczowych faktów</a:t>
              </a:r>
              <a:endParaRPr lang="en-US" sz="1400" dirty="0"/>
            </a:p>
          </p:txBody>
        </p:sp>
        <p:sp>
          <p:nvSpPr>
            <p:cNvPr id="85" name="Hexagon 84">
              <a:extLst>
                <a:ext uri="{FF2B5EF4-FFF2-40B4-BE49-F238E27FC236}">
                  <a16:creationId xmlns:a16="http://schemas.microsoft.com/office/drawing/2014/main" id="{319207E2-82AE-D09F-1437-CB362090902D}"/>
                </a:ext>
              </a:extLst>
            </p:cNvPr>
            <p:cNvSpPr/>
            <p:nvPr/>
          </p:nvSpPr>
          <p:spPr>
            <a:xfrm>
              <a:off x="6349097" y="4210890"/>
              <a:ext cx="783111" cy="469060"/>
            </a:xfrm>
            <a:prstGeom prst="hexagon">
              <a:avLst/>
            </a:prstGeom>
            <a:solidFill>
              <a:schemeClr val="accent5"/>
            </a:solidFill>
            <a:ln w="88900"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sz="1600" b="1">
                  <a:solidFill>
                    <a:schemeClr val="bg1"/>
                  </a:solidFill>
                </a:rPr>
                <a:t>20XX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upa 16">
            <a:extLst>
              <a:ext uri="{FF2B5EF4-FFF2-40B4-BE49-F238E27FC236}">
                <a16:creationId xmlns:a16="http://schemas.microsoft.com/office/drawing/2014/main" id="{7693BF4A-D40D-CD30-50F0-858CE3ED0F59}"/>
              </a:ext>
            </a:extLst>
          </p:cNvPr>
          <p:cNvGrpSpPr/>
          <p:nvPr/>
        </p:nvGrpSpPr>
        <p:grpSpPr>
          <a:xfrm>
            <a:off x="8418915" y="4210890"/>
            <a:ext cx="1756854" cy="1477313"/>
            <a:chOff x="8418915" y="4210890"/>
            <a:chExt cx="1756854" cy="1477313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3C4235B-2F6C-FFBA-7C31-54C2602589DA}"/>
                </a:ext>
              </a:extLst>
            </p:cNvPr>
            <p:cNvGrpSpPr/>
            <p:nvPr/>
          </p:nvGrpSpPr>
          <p:grpSpPr>
            <a:xfrm flipV="1">
              <a:off x="8589852" y="4684886"/>
              <a:ext cx="1406884" cy="181107"/>
              <a:chOff x="7953245" y="3515433"/>
              <a:chExt cx="1406884" cy="181107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8888057-C4E1-0634-2B9A-36471F26A2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53245" y="3515433"/>
                <a:ext cx="1406884" cy="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20EADF1-3C25-05E7-1435-D838A3BFA9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687" y="3515433"/>
                <a:ext cx="0" cy="181107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EECAB2C-2DA3-4380-D38A-54D7E5ECA197}"/>
                </a:ext>
              </a:extLst>
            </p:cNvPr>
            <p:cNvSpPr txBox="1"/>
            <p:nvPr/>
          </p:nvSpPr>
          <p:spPr>
            <a:xfrm>
              <a:off x="8418915" y="5011095"/>
              <a:ext cx="1756854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600" b="1" dirty="0"/>
                <a:t>Wydarzenie 7</a:t>
              </a:r>
            </a:p>
            <a:p>
              <a:pPr algn="ctr"/>
              <a:r>
                <a:rPr lang="pl-PL" sz="1400" dirty="0"/>
                <a:t>Tutaj wpisz kilka kluczowych faktów</a:t>
              </a:r>
              <a:endParaRPr lang="en-US" sz="1400" dirty="0"/>
            </a:p>
          </p:txBody>
        </p:sp>
        <p:sp>
          <p:nvSpPr>
            <p:cNvPr id="87" name="Hexagon 86">
              <a:extLst>
                <a:ext uri="{FF2B5EF4-FFF2-40B4-BE49-F238E27FC236}">
                  <a16:creationId xmlns:a16="http://schemas.microsoft.com/office/drawing/2014/main" id="{5BF7E548-A26E-3903-196A-71F7E2349BC5}"/>
                </a:ext>
              </a:extLst>
            </p:cNvPr>
            <p:cNvSpPr/>
            <p:nvPr/>
          </p:nvSpPr>
          <p:spPr>
            <a:xfrm>
              <a:off x="8901739" y="4210890"/>
              <a:ext cx="783111" cy="469060"/>
            </a:xfrm>
            <a:prstGeom prst="hexagon">
              <a:avLst/>
            </a:prstGeom>
            <a:solidFill>
              <a:schemeClr val="accent3"/>
            </a:solidFill>
            <a:ln w="88900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sz="1600" b="1">
                  <a:solidFill>
                    <a:schemeClr val="bg1"/>
                  </a:solidFill>
                </a:rPr>
                <a:t>20XX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upa 6">
            <a:extLst>
              <a:ext uri="{FF2B5EF4-FFF2-40B4-BE49-F238E27FC236}">
                <a16:creationId xmlns:a16="http://schemas.microsoft.com/office/drawing/2014/main" id="{42D902AC-0570-4DA6-1288-2E9197E4B55E}"/>
              </a:ext>
            </a:extLst>
          </p:cNvPr>
          <p:cNvGrpSpPr/>
          <p:nvPr/>
        </p:nvGrpSpPr>
        <p:grpSpPr>
          <a:xfrm>
            <a:off x="2057180" y="3231052"/>
            <a:ext cx="1756854" cy="1448898"/>
            <a:chOff x="2057180" y="3231052"/>
            <a:chExt cx="1756854" cy="144889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9191AEA-C791-B691-B95F-3A5B1BAB7074}"/>
                </a:ext>
              </a:extLst>
            </p:cNvPr>
            <p:cNvSpPr txBox="1"/>
            <p:nvPr/>
          </p:nvSpPr>
          <p:spPr>
            <a:xfrm>
              <a:off x="2057180" y="3231052"/>
              <a:ext cx="1756854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600" b="1" dirty="0"/>
                <a:t>Wydarzenie 2</a:t>
              </a:r>
            </a:p>
            <a:p>
              <a:pPr algn="ctr"/>
              <a:r>
                <a:rPr lang="pl-PL" sz="1400" dirty="0"/>
                <a:t>Tutaj wpisz kilka kluczowych faktów</a:t>
              </a:r>
              <a:r>
                <a:rPr lang="en-US" sz="1400" dirty="0"/>
                <a:t> </a:t>
              </a:r>
            </a:p>
          </p:txBody>
        </p:sp>
        <p:sp>
          <p:nvSpPr>
            <p:cNvPr id="82" name="Hexagon 81">
              <a:extLst>
                <a:ext uri="{FF2B5EF4-FFF2-40B4-BE49-F238E27FC236}">
                  <a16:creationId xmlns:a16="http://schemas.microsoft.com/office/drawing/2014/main" id="{C191C27A-8D81-36F8-453F-93AD8741C6E2}"/>
                </a:ext>
              </a:extLst>
            </p:cNvPr>
            <p:cNvSpPr/>
            <p:nvPr/>
          </p:nvSpPr>
          <p:spPr>
            <a:xfrm>
              <a:off x="2520134" y="4210890"/>
              <a:ext cx="783111" cy="469060"/>
            </a:xfrm>
            <a:prstGeom prst="hexagon">
              <a:avLst/>
            </a:prstGeom>
            <a:solidFill>
              <a:schemeClr val="accent3"/>
            </a:solidFill>
            <a:ln w="88900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sz="1600" b="1" dirty="0">
                  <a:solidFill>
                    <a:schemeClr val="bg1"/>
                  </a:solidFill>
                </a:rPr>
                <a:t>20XX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4D5FC75-54F3-778A-2F50-735015FE6F90}"/>
                </a:ext>
              </a:extLst>
            </p:cNvPr>
            <p:cNvGrpSpPr/>
            <p:nvPr/>
          </p:nvGrpSpPr>
          <p:grpSpPr>
            <a:xfrm>
              <a:off x="2230373" y="4032038"/>
              <a:ext cx="1406884" cy="181107"/>
              <a:chOff x="7953245" y="3515433"/>
              <a:chExt cx="1406884" cy="181107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8791C47D-7FFB-6FD9-5A1F-5AA995C4BA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53245" y="3515433"/>
                <a:ext cx="1406884" cy="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A006B565-9723-9FC5-FB61-6F20FDB002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687" y="3515433"/>
                <a:ext cx="0" cy="181107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FB916BAA-8645-C20B-3A70-8C64ABD4AECE}"/>
              </a:ext>
            </a:extLst>
          </p:cNvPr>
          <p:cNvGrpSpPr/>
          <p:nvPr/>
        </p:nvGrpSpPr>
        <p:grpSpPr>
          <a:xfrm>
            <a:off x="7146518" y="3231052"/>
            <a:ext cx="1756854" cy="1448898"/>
            <a:chOff x="7146518" y="3231052"/>
            <a:chExt cx="1756854" cy="144889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FBF16BB-A2B5-C440-8D7B-CB74CE8C6D6B}"/>
                </a:ext>
              </a:extLst>
            </p:cNvPr>
            <p:cNvSpPr txBox="1"/>
            <p:nvPr/>
          </p:nvSpPr>
          <p:spPr>
            <a:xfrm>
              <a:off x="7146518" y="3231052"/>
              <a:ext cx="1756854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600" b="1" dirty="0"/>
                <a:t>Wydarzenie 6</a:t>
              </a:r>
            </a:p>
            <a:p>
              <a:pPr algn="ctr"/>
              <a:r>
                <a:rPr lang="pl-PL" sz="1400" dirty="0"/>
                <a:t>Tutaj wpisz kilka kluczowych faktów</a:t>
              </a:r>
              <a:endParaRPr lang="en-ZA" sz="1400" dirty="0"/>
            </a:p>
          </p:txBody>
        </p:sp>
        <p:sp>
          <p:nvSpPr>
            <p:cNvPr id="86" name="Hexagon 85">
              <a:extLst>
                <a:ext uri="{FF2B5EF4-FFF2-40B4-BE49-F238E27FC236}">
                  <a16:creationId xmlns:a16="http://schemas.microsoft.com/office/drawing/2014/main" id="{FA4D298B-BA7C-21EF-833B-398F755BF2D5}"/>
                </a:ext>
              </a:extLst>
            </p:cNvPr>
            <p:cNvSpPr/>
            <p:nvPr/>
          </p:nvSpPr>
          <p:spPr>
            <a:xfrm>
              <a:off x="7625418" y="4210890"/>
              <a:ext cx="783111" cy="469060"/>
            </a:xfrm>
            <a:prstGeom prst="hexagon">
              <a:avLst/>
            </a:prstGeom>
            <a:solidFill>
              <a:schemeClr val="accent1"/>
            </a:solidFill>
            <a:ln w="889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sz="1600" b="1">
                  <a:solidFill>
                    <a:schemeClr val="bg1"/>
                  </a:solidFill>
                </a:rPr>
                <a:t>20XX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803B61C-3AA5-545E-65B1-956F90792515}"/>
                </a:ext>
              </a:extLst>
            </p:cNvPr>
            <p:cNvGrpSpPr/>
            <p:nvPr/>
          </p:nvGrpSpPr>
          <p:grpSpPr>
            <a:xfrm>
              <a:off x="7322923" y="4032038"/>
              <a:ext cx="1406884" cy="181107"/>
              <a:chOff x="7953245" y="3515433"/>
              <a:chExt cx="1406884" cy="181107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F0D5CF5C-0D87-76E9-9241-DADD102885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53245" y="3515433"/>
                <a:ext cx="1406884" cy="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1D2B42B1-941A-2F8C-A1C9-8734EE789C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687" y="3515433"/>
                <a:ext cx="0" cy="181107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A8A85917-7A79-99FE-E56F-DEA3ED9703F4}"/>
              </a:ext>
            </a:extLst>
          </p:cNvPr>
          <p:cNvGrpSpPr/>
          <p:nvPr/>
        </p:nvGrpSpPr>
        <p:grpSpPr>
          <a:xfrm>
            <a:off x="9691187" y="3231052"/>
            <a:ext cx="1756854" cy="1448898"/>
            <a:chOff x="9691187" y="3231052"/>
            <a:chExt cx="1756854" cy="144889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62F80F5-11B8-802D-D54E-5A412D7F8224}"/>
                </a:ext>
              </a:extLst>
            </p:cNvPr>
            <p:cNvSpPr txBox="1"/>
            <p:nvPr/>
          </p:nvSpPr>
          <p:spPr>
            <a:xfrm>
              <a:off x="9691187" y="3231052"/>
              <a:ext cx="1756854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600" b="1" dirty="0"/>
                <a:t>Zakończenie</a:t>
              </a:r>
            </a:p>
            <a:p>
              <a:pPr algn="ctr"/>
              <a:r>
                <a:rPr lang="pl-PL" sz="1400" dirty="0"/>
                <a:t>Tutaj wpisz kilka kluczowych faktów</a:t>
              </a:r>
              <a:endParaRPr lang="en-US" sz="1400" dirty="0"/>
            </a:p>
          </p:txBody>
        </p:sp>
        <p:sp>
          <p:nvSpPr>
            <p:cNvPr id="88" name="Hexagon 87">
              <a:extLst>
                <a:ext uri="{FF2B5EF4-FFF2-40B4-BE49-F238E27FC236}">
                  <a16:creationId xmlns:a16="http://schemas.microsoft.com/office/drawing/2014/main" id="{474AFDB9-3333-CDE6-DBE7-CDD1DA03AF23}"/>
                </a:ext>
              </a:extLst>
            </p:cNvPr>
            <p:cNvSpPr/>
            <p:nvPr/>
          </p:nvSpPr>
          <p:spPr>
            <a:xfrm>
              <a:off x="10178059" y="4210890"/>
              <a:ext cx="783111" cy="469060"/>
            </a:xfrm>
            <a:prstGeom prst="hexagon">
              <a:avLst/>
            </a:prstGeom>
            <a:solidFill>
              <a:schemeClr val="accent4"/>
            </a:solidFill>
            <a:ln w="88900">
              <a:solidFill>
                <a:schemeClr val="accent4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sz="1600" b="1">
                  <a:solidFill>
                    <a:schemeClr val="bg1"/>
                  </a:solidFill>
                </a:rPr>
                <a:t>20XX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B44A12E7-6035-96C4-C5D7-FC064F54CB56}"/>
                </a:ext>
              </a:extLst>
            </p:cNvPr>
            <p:cNvGrpSpPr/>
            <p:nvPr/>
          </p:nvGrpSpPr>
          <p:grpSpPr>
            <a:xfrm>
              <a:off x="9869198" y="4032038"/>
              <a:ext cx="1406884" cy="181107"/>
              <a:chOff x="7953245" y="3515433"/>
              <a:chExt cx="1406884" cy="181107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349015B6-DE26-37C7-88B7-5EB7AC993B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53245" y="3515433"/>
                <a:ext cx="1406884" cy="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2CC89006-D903-A0EC-8AFC-529C108812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687" y="3515433"/>
                <a:ext cx="0" cy="181107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upa 10">
            <a:extLst>
              <a:ext uri="{FF2B5EF4-FFF2-40B4-BE49-F238E27FC236}">
                <a16:creationId xmlns:a16="http://schemas.microsoft.com/office/drawing/2014/main" id="{C97EEC0D-8C15-5221-4FA0-1B20E4D9CEF6}"/>
              </a:ext>
            </a:extLst>
          </p:cNvPr>
          <p:cNvGrpSpPr/>
          <p:nvPr/>
        </p:nvGrpSpPr>
        <p:grpSpPr>
          <a:xfrm>
            <a:off x="4601849" y="3231052"/>
            <a:ext cx="1756854" cy="1448898"/>
            <a:chOff x="4601849" y="3231052"/>
            <a:chExt cx="1756854" cy="144889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0040DED-8B59-3BAE-ACDA-4CE51F217134}"/>
                </a:ext>
              </a:extLst>
            </p:cNvPr>
            <p:cNvSpPr txBox="1"/>
            <p:nvPr/>
          </p:nvSpPr>
          <p:spPr>
            <a:xfrm>
              <a:off x="4601849" y="3231052"/>
              <a:ext cx="1756854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600" b="1" dirty="0"/>
                <a:t>Wydarzenie 4</a:t>
              </a:r>
            </a:p>
            <a:p>
              <a:pPr algn="ctr"/>
              <a:r>
                <a:rPr lang="pl-PL" sz="1400" dirty="0"/>
                <a:t>Tutaj wpisz kilka kluczowych faktów</a:t>
              </a:r>
              <a:endParaRPr lang="en-US" sz="1400" dirty="0"/>
            </a:p>
          </p:txBody>
        </p:sp>
        <p:sp>
          <p:nvSpPr>
            <p:cNvPr id="84" name="Hexagon 83">
              <a:extLst>
                <a:ext uri="{FF2B5EF4-FFF2-40B4-BE49-F238E27FC236}">
                  <a16:creationId xmlns:a16="http://schemas.microsoft.com/office/drawing/2014/main" id="{9E5861B8-A8FB-CC26-B4D5-1F8DE70951B7}"/>
                </a:ext>
              </a:extLst>
            </p:cNvPr>
            <p:cNvSpPr/>
            <p:nvPr/>
          </p:nvSpPr>
          <p:spPr>
            <a:xfrm>
              <a:off x="5072776" y="4210890"/>
              <a:ext cx="783111" cy="469060"/>
            </a:xfrm>
            <a:prstGeom prst="hexagon">
              <a:avLst/>
            </a:prstGeom>
            <a:solidFill>
              <a:schemeClr val="accent6"/>
            </a:solidFill>
            <a:ln w="88900">
              <a:solidFill>
                <a:schemeClr val="accent6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pl-PL" sz="1600" b="1">
                  <a:solidFill>
                    <a:schemeClr val="bg1"/>
                  </a:solidFill>
                </a:rPr>
                <a:t>20XX</a:t>
              </a:r>
              <a:endParaRPr lang="en-ZA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DE96CE2-770C-C6C1-DCCC-7DAD969A904A}"/>
                </a:ext>
              </a:extLst>
            </p:cNvPr>
            <p:cNvGrpSpPr/>
            <p:nvPr/>
          </p:nvGrpSpPr>
          <p:grpSpPr>
            <a:xfrm>
              <a:off x="4776648" y="4032038"/>
              <a:ext cx="1406884" cy="181107"/>
              <a:chOff x="7953245" y="3515433"/>
              <a:chExt cx="1406884" cy="181107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0119A5DD-4481-0846-7836-BE94A1B0AC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53245" y="3515433"/>
                <a:ext cx="1406884" cy="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4D8CE673-A836-38E5-8F9F-3A5F767868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687" y="3515433"/>
                <a:ext cx="0" cy="181107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ADDEDC9-0DB0-54FE-58ED-455A51820E58}"/>
              </a:ext>
            </a:extLst>
          </p:cNvPr>
          <p:cNvGrpSpPr/>
          <p:nvPr/>
        </p:nvGrpSpPr>
        <p:grpSpPr>
          <a:xfrm>
            <a:off x="616695" y="2271000"/>
            <a:ext cx="989232" cy="989232"/>
            <a:chOff x="2125443" y="2167899"/>
            <a:chExt cx="989232" cy="989232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0D86FDC0-B686-0623-92E2-C4E1F186457F}"/>
                </a:ext>
              </a:extLst>
            </p:cNvPr>
            <p:cNvSpPr/>
            <p:nvPr/>
          </p:nvSpPr>
          <p:spPr>
            <a:xfrm>
              <a:off x="2125443" y="2167899"/>
              <a:ext cx="989232" cy="989232"/>
            </a:xfrm>
            <a:prstGeom prst="ellipse">
              <a:avLst/>
            </a:prstGeom>
            <a:solidFill>
              <a:schemeClr val="bg2"/>
            </a:solidFill>
            <a:ln w="88900">
              <a:solidFill>
                <a:schemeClr val="bg2">
                  <a:alpha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108" name="Freeform 73">
              <a:extLst>
                <a:ext uri="{FF2B5EF4-FFF2-40B4-BE49-F238E27FC236}">
                  <a16:creationId xmlns:a16="http://schemas.microsoft.com/office/drawing/2014/main" id="{22801B61-F484-6C25-C2E8-23C22AC056F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364250" y="2410219"/>
              <a:ext cx="511619" cy="504592"/>
            </a:xfrm>
            <a:custGeom>
              <a:avLst/>
              <a:gdLst>
                <a:gd name="T0" fmla="*/ 264 w 364"/>
                <a:gd name="T1" fmla="*/ 66 h 359"/>
                <a:gd name="T2" fmla="*/ 313 w 364"/>
                <a:gd name="T3" fmla="*/ 32 h 359"/>
                <a:gd name="T4" fmla="*/ 364 w 364"/>
                <a:gd name="T5" fmla="*/ 359 h 359"/>
                <a:gd name="T6" fmla="*/ 0 w 364"/>
                <a:gd name="T7" fmla="*/ 32 h 359"/>
                <a:gd name="T8" fmla="*/ 60 w 364"/>
                <a:gd name="T9" fmla="*/ 66 h 359"/>
                <a:gd name="T10" fmla="*/ 107 w 364"/>
                <a:gd name="T11" fmla="*/ 32 h 359"/>
                <a:gd name="T12" fmla="*/ 135 w 364"/>
                <a:gd name="T13" fmla="*/ 32 h 359"/>
                <a:gd name="T14" fmla="*/ 198 w 364"/>
                <a:gd name="T15" fmla="*/ 156 h 359"/>
                <a:gd name="T16" fmla="*/ 239 w 364"/>
                <a:gd name="T17" fmla="*/ 191 h 359"/>
                <a:gd name="T18" fmla="*/ 311 w 364"/>
                <a:gd name="T19" fmla="*/ 156 h 359"/>
                <a:gd name="T20" fmla="*/ 269 w 364"/>
                <a:gd name="T21" fmla="*/ 191 h 359"/>
                <a:gd name="T22" fmla="*/ 311 w 364"/>
                <a:gd name="T23" fmla="*/ 156 h 359"/>
                <a:gd name="T24" fmla="*/ 125 w 364"/>
                <a:gd name="T25" fmla="*/ 221 h 359"/>
                <a:gd name="T26" fmla="*/ 167 w 364"/>
                <a:gd name="T27" fmla="*/ 257 h 359"/>
                <a:gd name="T28" fmla="*/ 239 w 364"/>
                <a:gd name="T29" fmla="*/ 221 h 359"/>
                <a:gd name="T30" fmla="*/ 198 w 364"/>
                <a:gd name="T31" fmla="*/ 257 h 359"/>
                <a:gd name="T32" fmla="*/ 239 w 364"/>
                <a:gd name="T33" fmla="*/ 221 h 359"/>
                <a:gd name="T34" fmla="*/ 269 w 364"/>
                <a:gd name="T35" fmla="*/ 221 h 359"/>
                <a:gd name="T36" fmla="*/ 311 w 364"/>
                <a:gd name="T37" fmla="*/ 257 h 359"/>
                <a:gd name="T38" fmla="*/ 95 w 364"/>
                <a:gd name="T39" fmla="*/ 221 h 359"/>
                <a:gd name="T40" fmla="*/ 54 w 364"/>
                <a:gd name="T41" fmla="*/ 257 h 359"/>
                <a:gd name="T42" fmla="*/ 95 w 364"/>
                <a:gd name="T43" fmla="*/ 221 h 359"/>
                <a:gd name="T44" fmla="*/ 167 w 364"/>
                <a:gd name="T45" fmla="*/ 321 h 359"/>
                <a:gd name="T46" fmla="*/ 125 w 364"/>
                <a:gd name="T47" fmla="*/ 286 h 359"/>
                <a:gd name="T48" fmla="*/ 54 w 364"/>
                <a:gd name="T49" fmla="*/ 321 h 359"/>
                <a:gd name="T50" fmla="*/ 95 w 364"/>
                <a:gd name="T51" fmla="*/ 286 h 359"/>
                <a:gd name="T52" fmla="*/ 54 w 364"/>
                <a:gd name="T53" fmla="*/ 321 h 359"/>
                <a:gd name="T54" fmla="*/ 239 w 364"/>
                <a:gd name="T55" fmla="*/ 321 h 359"/>
                <a:gd name="T56" fmla="*/ 198 w 364"/>
                <a:gd name="T57" fmla="*/ 286 h 359"/>
                <a:gd name="T58" fmla="*/ 269 w 364"/>
                <a:gd name="T59" fmla="*/ 321 h 359"/>
                <a:gd name="T60" fmla="*/ 311 w 364"/>
                <a:gd name="T61" fmla="*/ 286 h 359"/>
                <a:gd name="T62" fmla="*/ 269 w 364"/>
                <a:gd name="T63" fmla="*/ 321 h 359"/>
                <a:gd name="T64" fmla="*/ 84 w 364"/>
                <a:gd name="T65" fmla="*/ 0 h 359"/>
                <a:gd name="T66" fmla="*/ 289 w 364"/>
                <a:gd name="T67" fmla="*/ 0 h 359"/>
                <a:gd name="T68" fmla="*/ 357 w 364"/>
                <a:gd name="T69" fmla="*/ 113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4" h="359">
                  <a:moveTo>
                    <a:pt x="264" y="32"/>
                  </a:moveTo>
                  <a:lnTo>
                    <a:pt x="264" y="66"/>
                  </a:lnTo>
                  <a:lnTo>
                    <a:pt x="313" y="66"/>
                  </a:lnTo>
                  <a:lnTo>
                    <a:pt x="313" y="32"/>
                  </a:lnTo>
                  <a:lnTo>
                    <a:pt x="364" y="32"/>
                  </a:lnTo>
                  <a:lnTo>
                    <a:pt x="364" y="359"/>
                  </a:lnTo>
                  <a:lnTo>
                    <a:pt x="0" y="359"/>
                  </a:lnTo>
                  <a:lnTo>
                    <a:pt x="0" y="32"/>
                  </a:lnTo>
                  <a:lnTo>
                    <a:pt x="60" y="32"/>
                  </a:lnTo>
                  <a:lnTo>
                    <a:pt x="60" y="66"/>
                  </a:lnTo>
                  <a:lnTo>
                    <a:pt x="107" y="66"/>
                  </a:lnTo>
                  <a:lnTo>
                    <a:pt x="107" y="32"/>
                  </a:lnTo>
                  <a:moveTo>
                    <a:pt x="236" y="32"/>
                  </a:moveTo>
                  <a:lnTo>
                    <a:pt x="135" y="32"/>
                  </a:lnTo>
                  <a:moveTo>
                    <a:pt x="239" y="156"/>
                  </a:moveTo>
                  <a:lnTo>
                    <a:pt x="198" y="156"/>
                  </a:lnTo>
                  <a:lnTo>
                    <a:pt x="198" y="191"/>
                  </a:lnTo>
                  <a:lnTo>
                    <a:pt x="239" y="191"/>
                  </a:lnTo>
                  <a:lnTo>
                    <a:pt x="239" y="156"/>
                  </a:lnTo>
                  <a:moveTo>
                    <a:pt x="311" y="156"/>
                  </a:moveTo>
                  <a:lnTo>
                    <a:pt x="269" y="156"/>
                  </a:lnTo>
                  <a:lnTo>
                    <a:pt x="269" y="191"/>
                  </a:lnTo>
                  <a:lnTo>
                    <a:pt x="311" y="191"/>
                  </a:lnTo>
                  <a:lnTo>
                    <a:pt x="311" y="156"/>
                  </a:lnTo>
                  <a:moveTo>
                    <a:pt x="167" y="221"/>
                  </a:moveTo>
                  <a:lnTo>
                    <a:pt x="125" y="221"/>
                  </a:lnTo>
                  <a:lnTo>
                    <a:pt x="125" y="257"/>
                  </a:lnTo>
                  <a:lnTo>
                    <a:pt x="167" y="257"/>
                  </a:lnTo>
                  <a:lnTo>
                    <a:pt x="167" y="221"/>
                  </a:lnTo>
                  <a:moveTo>
                    <a:pt x="239" y="221"/>
                  </a:moveTo>
                  <a:lnTo>
                    <a:pt x="198" y="221"/>
                  </a:lnTo>
                  <a:lnTo>
                    <a:pt x="198" y="257"/>
                  </a:lnTo>
                  <a:lnTo>
                    <a:pt x="239" y="257"/>
                  </a:lnTo>
                  <a:lnTo>
                    <a:pt x="239" y="221"/>
                  </a:lnTo>
                  <a:moveTo>
                    <a:pt x="311" y="221"/>
                  </a:moveTo>
                  <a:lnTo>
                    <a:pt x="269" y="221"/>
                  </a:lnTo>
                  <a:lnTo>
                    <a:pt x="269" y="257"/>
                  </a:lnTo>
                  <a:lnTo>
                    <a:pt x="311" y="257"/>
                  </a:lnTo>
                  <a:lnTo>
                    <a:pt x="311" y="221"/>
                  </a:lnTo>
                  <a:moveTo>
                    <a:pt x="95" y="221"/>
                  </a:moveTo>
                  <a:lnTo>
                    <a:pt x="54" y="221"/>
                  </a:lnTo>
                  <a:lnTo>
                    <a:pt x="54" y="257"/>
                  </a:lnTo>
                  <a:lnTo>
                    <a:pt x="95" y="257"/>
                  </a:lnTo>
                  <a:lnTo>
                    <a:pt x="95" y="221"/>
                  </a:lnTo>
                  <a:moveTo>
                    <a:pt x="125" y="321"/>
                  </a:moveTo>
                  <a:lnTo>
                    <a:pt x="167" y="321"/>
                  </a:lnTo>
                  <a:lnTo>
                    <a:pt x="167" y="286"/>
                  </a:lnTo>
                  <a:lnTo>
                    <a:pt x="125" y="286"/>
                  </a:lnTo>
                  <a:lnTo>
                    <a:pt x="125" y="321"/>
                  </a:lnTo>
                  <a:moveTo>
                    <a:pt x="54" y="321"/>
                  </a:moveTo>
                  <a:lnTo>
                    <a:pt x="95" y="321"/>
                  </a:lnTo>
                  <a:lnTo>
                    <a:pt x="95" y="286"/>
                  </a:lnTo>
                  <a:lnTo>
                    <a:pt x="54" y="286"/>
                  </a:lnTo>
                  <a:lnTo>
                    <a:pt x="54" y="321"/>
                  </a:lnTo>
                  <a:moveTo>
                    <a:pt x="198" y="321"/>
                  </a:moveTo>
                  <a:lnTo>
                    <a:pt x="239" y="321"/>
                  </a:lnTo>
                  <a:lnTo>
                    <a:pt x="239" y="286"/>
                  </a:lnTo>
                  <a:lnTo>
                    <a:pt x="198" y="286"/>
                  </a:lnTo>
                  <a:lnTo>
                    <a:pt x="198" y="321"/>
                  </a:lnTo>
                  <a:moveTo>
                    <a:pt x="269" y="321"/>
                  </a:moveTo>
                  <a:lnTo>
                    <a:pt x="311" y="321"/>
                  </a:lnTo>
                  <a:lnTo>
                    <a:pt x="311" y="286"/>
                  </a:lnTo>
                  <a:lnTo>
                    <a:pt x="269" y="286"/>
                  </a:lnTo>
                  <a:lnTo>
                    <a:pt x="269" y="321"/>
                  </a:lnTo>
                  <a:moveTo>
                    <a:pt x="84" y="47"/>
                  </a:moveTo>
                  <a:lnTo>
                    <a:pt x="84" y="0"/>
                  </a:lnTo>
                  <a:moveTo>
                    <a:pt x="289" y="47"/>
                  </a:moveTo>
                  <a:lnTo>
                    <a:pt x="289" y="0"/>
                  </a:lnTo>
                  <a:moveTo>
                    <a:pt x="4" y="113"/>
                  </a:moveTo>
                  <a:lnTo>
                    <a:pt x="357" y="113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3" name="pole tekstowe 10">
            <a:extLst>
              <a:ext uri="{FF2B5EF4-FFF2-40B4-BE49-F238E27FC236}">
                <a16:creationId xmlns:a16="http://schemas.microsoft.com/office/drawing/2014/main" id="{38CF3404-E159-D091-E58C-9B4C6D096722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422624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8BA9F088-AD78-C7BE-D22A-ACB4FE1D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Możesz oś czasu pokazać też w formie </a:t>
            </a:r>
            <a:r>
              <a:rPr lang="pl-PL" dirty="0" err="1"/>
              <a:t>roadmapy</a:t>
            </a:r>
            <a:endParaRPr lang="pl-PL" dirty="0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FD4260C8-1762-51E4-7917-72BCF6C4A34B}"/>
              </a:ext>
            </a:extLst>
          </p:cNvPr>
          <p:cNvGrpSpPr/>
          <p:nvPr/>
        </p:nvGrpSpPr>
        <p:grpSpPr>
          <a:xfrm>
            <a:off x="621089" y="1685598"/>
            <a:ext cx="10948749" cy="3905906"/>
            <a:chOff x="621089" y="1685598"/>
            <a:chExt cx="10948749" cy="390590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300112A-004B-422E-9931-4B41B304F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7626" y="3638551"/>
              <a:ext cx="2152650" cy="1631950"/>
            </a:xfrm>
            <a:custGeom>
              <a:avLst/>
              <a:gdLst>
                <a:gd name="T0" fmla="*/ 36 w 508"/>
                <a:gd name="T1" fmla="*/ 0 h 384"/>
                <a:gd name="T2" fmla="*/ 0 w 508"/>
                <a:gd name="T3" fmla="*/ 130 h 384"/>
                <a:gd name="T4" fmla="*/ 254 w 508"/>
                <a:gd name="T5" fmla="*/ 384 h 384"/>
                <a:gd name="T6" fmla="*/ 508 w 508"/>
                <a:gd name="T7" fmla="*/ 130 h 384"/>
                <a:gd name="T8" fmla="*/ 472 w 508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384">
                  <a:moveTo>
                    <a:pt x="36" y="0"/>
                  </a:moveTo>
                  <a:cubicBezTo>
                    <a:pt x="13" y="38"/>
                    <a:pt x="0" y="82"/>
                    <a:pt x="0" y="130"/>
                  </a:cubicBezTo>
                  <a:cubicBezTo>
                    <a:pt x="0" y="270"/>
                    <a:pt x="114" y="384"/>
                    <a:pt x="254" y="384"/>
                  </a:cubicBezTo>
                  <a:cubicBezTo>
                    <a:pt x="394" y="384"/>
                    <a:pt x="508" y="270"/>
                    <a:pt x="508" y="130"/>
                  </a:cubicBezTo>
                  <a:cubicBezTo>
                    <a:pt x="508" y="82"/>
                    <a:pt x="495" y="38"/>
                    <a:pt x="472" y="0"/>
                  </a:cubicBezTo>
                </a:path>
              </a:pathLst>
            </a:custGeom>
            <a:noFill/>
            <a:ln w="31750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BC73BBD-78EC-6AB6-0605-F2D76CF3F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476" y="2006601"/>
              <a:ext cx="2152650" cy="1631950"/>
            </a:xfrm>
            <a:custGeom>
              <a:avLst/>
              <a:gdLst>
                <a:gd name="T0" fmla="*/ 473 w 508"/>
                <a:gd name="T1" fmla="*/ 384 h 384"/>
                <a:gd name="T2" fmla="*/ 508 w 508"/>
                <a:gd name="T3" fmla="*/ 254 h 384"/>
                <a:gd name="T4" fmla="*/ 254 w 508"/>
                <a:gd name="T5" fmla="*/ 0 h 384"/>
                <a:gd name="T6" fmla="*/ 0 w 508"/>
                <a:gd name="T7" fmla="*/ 254 h 384"/>
                <a:gd name="T8" fmla="*/ 36 w 508"/>
                <a:gd name="T9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384">
                  <a:moveTo>
                    <a:pt x="473" y="384"/>
                  </a:moveTo>
                  <a:cubicBezTo>
                    <a:pt x="495" y="346"/>
                    <a:pt x="508" y="302"/>
                    <a:pt x="508" y="254"/>
                  </a:cubicBezTo>
                  <a:cubicBezTo>
                    <a:pt x="508" y="114"/>
                    <a:pt x="395" y="0"/>
                    <a:pt x="254" y="0"/>
                  </a:cubicBezTo>
                  <a:cubicBezTo>
                    <a:pt x="114" y="0"/>
                    <a:pt x="0" y="114"/>
                    <a:pt x="0" y="254"/>
                  </a:cubicBezTo>
                  <a:cubicBezTo>
                    <a:pt x="0" y="302"/>
                    <a:pt x="13" y="346"/>
                    <a:pt x="36" y="384"/>
                  </a:cubicBezTo>
                </a:path>
              </a:pathLst>
            </a:custGeom>
            <a:noFill/>
            <a:ln w="317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7B627CC-C1A3-3E93-FCFA-1680601AB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088" y="3638551"/>
              <a:ext cx="2152650" cy="1631950"/>
            </a:xfrm>
            <a:custGeom>
              <a:avLst/>
              <a:gdLst>
                <a:gd name="T0" fmla="*/ 36 w 508"/>
                <a:gd name="T1" fmla="*/ 0 h 384"/>
                <a:gd name="T2" fmla="*/ 0 w 508"/>
                <a:gd name="T3" fmla="*/ 130 h 384"/>
                <a:gd name="T4" fmla="*/ 254 w 508"/>
                <a:gd name="T5" fmla="*/ 384 h 384"/>
                <a:gd name="T6" fmla="*/ 508 w 508"/>
                <a:gd name="T7" fmla="*/ 130 h 384"/>
                <a:gd name="T8" fmla="*/ 472 w 508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384">
                  <a:moveTo>
                    <a:pt x="36" y="0"/>
                  </a:moveTo>
                  <a:cubicBezTo>
                    <a:pt x="13" y="38"/>
                    <a:pt x="0" y="82"/>
                    <a:pt x="0" y="130"/>
                  </a:cubicBezTo>
                  <a:cubicBezTo>
                    <a:pt x="0" y="270"/>
                    <a:pt x="114" y="384"/>
                    <a:pt x="254" y="384"/>
                  </a:cubicBezTo>
                  <a:cubicBezTo>
                    <a:pt x="394" y="384"/>
                    <a:pt x="508" y="270"/>
                    <a:pt x="508" y="130"/>
                  </a:cubicBezTo>
                  <a:cubicBezTo>
                    <a:pt x="508" y="82"/>
                    <a:pt x="495" y="38"/>
                    <a:pt x="472" y="0"/>
                  </a:cubicBezTo>
                </a:path>
              </a:pathLst>
            </a:custGeom>
            <a:noFill/>
            <a:ln w="31750" cap="rnd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7947591-5A7C-9817-FA77-E16A86965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4351" y="2006601"/>
              <a:ext cx="2152650" cy="1631950"/>
            </a:xfrm>
            <a:custGeom>
              <a:avLst/>
              <a:gdLst>
                <a:gd name="T0" fmla="*/ 472 w 508"/>
                <a:gd name="T1" fmla="*/ 384 h 384"/>
                <a:gd name="T2" fmla="*/ 508 w 508"/>
                <a:gd name="T3" fmla="*/ 254 h 384"/>
                <a:gd name="T4" fmla="*/ 254 w 508"/>
                <a:gd name="T5" fmla="*/ 0 h 384"/>
                <a:gd name="T6" fmla="*/ 0 w 508"/>
                <a:gd name="T7" fmla="*/ 254 h 384"/>
                <a:gd name="T8" fmla="*/ 36 w 508"/>
                <a:gd name="T9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384">
                  <a:moveTo>
                    <a:pt x="472" y="384"/>
                  </a:moveTo>
                  <a:cubicBezTo>
                    <a:pt x="495" y="346"/>
                    <a:pt x="508" y="302"/>
                    <a:pt x="508" y="254"/>
                  </a:cubicBezTo>
                  <a:cubicBezTo>
                    <a:pt x="508" y="114"/>
                    <a:pt x="395" y="0"/>
                    <a:pt x="254" y="0"/>
                  </a:cubicBezTo>
                  <a:cubicBezTo>
                    <a:pt x="114" y="0"/>
                    <a:pt x="0" y="114"/>
                    <a:pt x="0" y="254"/>
                  </a:cubicBezTo>
                  <a:cubicBezTo>
                    <a:pt x="0" y="302"/>
                    <a:pt x="13" y="346"/>
                    <a:pt x="36" y="384"/>
                  </a:cubicBezTo>
                </a:path>
              </a:pathLst>
            </a:custGeom>
            <a:noFill/>
            <a:ln w="31750" cap="rnd">
              <a:solidFill>
                <a:schemeClr val="accent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DC28F3E-5E08-5D5A-97B3-09BDB6DAD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6963" y="3638551"/>
              <a:ext cx="2152650" cy="1631950"/>
            </a:xfrm>
            <a:custGeom>
              <a:avLst/>
              <a:gdLst>
                <a:gd name="T0" fmla="*/ 35 w 508"/>
                <a:gd name="T1" fmla="*/ 0 h 384"/>
                <a:gd name="T2" fmla="*/ 0 w 508"/>
                <a:gd name="T3" fmla="*/ 130 h 384"/>
                <a:gd name="T4" fmla="*/ 254 w 508"/>
                <a:gd name="T5" fmla="*/ 384 h 384"/>
                <a:gd name="T6" fmla="*/ 508 w 508"/>
                <a:gd name="T7" fmla="*/ 130 h 384"/>
                <a:gd name="T8" fmla="*/ 472 w 508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384">
                  <a:moveTo>
                    <a:pt x="35" y="0"/>
                  </a:moveTo>
                  <a:cubicBezTo>
                    <a:pt x="13" y="38"/>
                    <a:pt x="0" y="82"/>
                    <a:pt x="0" y="130"/>
                  </a:cubicBezTo>
                  <a:cubicBezTo>
                    <a:pt x="0" y="270"/>
                    <a:pt x="113" y="384"/>
                    <a:pt x="254" y="384"/>
                  </a:cubicBezTo>
                  <a:cubicBezTo>
                    <a:pt x="394" y="384"/>
                    <a:pt x="508" y="270"/>
                    <a:pt x="508" y="130"/>
                  </a:cubicBezTo>
                  <a:cubicBezTo>
                    <a:pt x="508" y="82"/>
                    <a:pt x="495" y="38"/>
                    <a:pt x="472" y="0"/>
                  </a:cubicBezTo>
                </a:path>
              </a:pathLst>
            </a:custGeom>
            <a:noFill/>
            <a:ln w="31750" cap="rnd">
              <a:solidFill>
                <a:schemeClr val="accent5"/>
              </a:solidFill>
              <a:prstDash val="solid"/>
              <a:round/>
              <a:headEnd/>
              <a:tailEnd type="arrow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Owal 9">
              <a:extLst>
                <a:ext uri="{FF2B5EF4-FFF2-40B4-BE49-F238E27FC236}">
                  <a16:creationId xmlns:a16="http://schemas.microsoft.com/office/drawing/2014/main" id="{7F24179A-EE7D-4910-638A-7617C1E32542}"/>
                </a:ext>
              </a:extLst>
            </p:cNvPr>
            <p:cNvSpPr/>
            <p:nvPr/>
          </p:nvSpPr>
          <p:spPr>
            <a:xfrm>
              <a:off x="1320800" y="3610374"/>
              <a:ext cx="202184" cy="20218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Freeform 26">
              <a:extLst>
                <a:ext uri="{FF2B5EF4-FFF2-40B4-BE49-F238E27FC236}">
                  <a16:creationId xmlns:a16="http://schemas.microsoft.com/office/drawing/2014/main" id="{53122EC7-1F92-0EAD-5FD0-E2A460704D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74912" y="4949498"/>
              <a:ext cx="638078" cy="642006"/>
            </a:xfrm>
            <a:custGeom>
              <a:avLst/>
              <a:gdLst>
                <a:gd name="T0" fmla="*/ 251 w 274"/>
                <a:gd name="T1" fmla="*/ 61 h 274"/>
                <a:gd name="T2" fmla="*/ 251 w 274"/>
                <a:gd name="T3" fmla="*/ 61 h 274"/>
                <a:gd name="T4" fmla="*/ 234 w 274"/>
                <a:gd name="T5" fmla="*/ 41 h 274"/>
                <a:gd name="T6" fmla="*/ 224 w 274"/>
                <a:gd name="T7" fmla="*/ 31 h 274"/>
                <a:gd name="T8" fmla="*/ 189 w 274"/>
                <a:gd name="T9" fmla="*/ 11 h 274"/>
                <a:gd name="T10" fmla="*/ 137 w 274"/>
                <a:gd name="T11" fmla="*/ 0 h 274"/>
                <a:gd name="T12" fmla="*/ 0 w 274"/>
                <a:gd name="T13" fmla="*/ 137 h 274"/>
                <a:gd name="T14" fmla="*/ 137 w 274"/>
                <a:gd name="T15" fmla="*/ 274 h 274"/>
                <a:gd name="T16" fmla="*/ 274 w 274"/>
                <a:gd name="T17" fmla="*/ 137 h 274"/>
                <a:gd name="T18" fmla="*/ 251 w 274"/>
                <a:gd name="T19" fmla="*/ 6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251" y="61"/>
                  </a:moveTo>
                  <a:cubicBezTo>
                    <a:pt x="251" y="61"/>
                    <a:pt x="251" y="61"/>
                    <a:pt x="251" y="61"/>
                  </a:cubicBezTo>
                  <a:moveTo>
                    <a:pt x="234" y="41"/>
                  </a:moveTo>
                  <a:cubicBezTo>
                    <a:pt x="231" y="37"/>
                    <a:pt x="227" y="34"/>
                    <a:pt x="224" y="31"/>
                  </a:cubicBezTo>
                  <a:moveTo>
                    <a:pt x="189" y="11"/>
                  </a:moveTo>
                  <a:cubicBezTo>
                    <a:pt x="173" y="4"/>
                    <a:pt x="156" y="0"/>
                    <a:pt x="137" y="0"/>
                  </a:cubicBezTo>
                  <a:cubicBezTo>
                    <a:pt x="61" y="0"/>
                    <a:pt x="0" y="62"/>
                    <a:pt x="0" y="137"/>
                  </a:cubicBezTo>
                  <a:cubicBezTo>
                    <a:pt x="0" y="213"/>
                    <a:pt x="61" y="274"/>
                    <a:pt x="137" y="274"/>
                  </a:cubicBezTo>
                  <a:cubicBezTo>
                    <a:pt x="213" y="274"/>
                    <a:pt x="274" y="213"/>
                    <a:pt x="274" y="137"/>
                  </a:cubicBezTo>
                  <a:cubicBezTo>
                    <a:pt x="274" y="109"/>
                    <a:pt x="265" y="83"/>
                    <a:pt x="251" y="61"/>
                  </a:cubicBezTo>
                </a:path>
              </a:pathLst>
            </a:custGeom>
            <a:solidFill>
              <a:schemeClr val="bg1"/>
            </a:solidFill>
            <a:ln w="31750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2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12" name="Freeform 26">
              <a:extLst>
                <a:ext uri="{FF2B5EF4-FFF2-40B4-BE49-F238E27FC236}">
                  <a16:creationId xmlns:a16="http://schemas.microsoft.com/office/drawing/2014/main" id="{E6F4A0CB-CB8D-0737-7680-81539B984D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22762" y="1685598"/>
              <a:ext cx="638078" cy="642006"/>
            </a:xfrm>
            <a:custGeom>
              <a:avLst/>
              <a:gdLst>
                <a:gd name="T0" fmla="*/ 251 w 274"/>
                <a:gd name="T1" fmla="*/ 61 h 274"/>
                <a:gd name="T2" fmla="*/ 251 w 274"/>
                <a:gd name="T3" fmla="*/ 61 h 274"/>
                <a:gd name="T4" fmla="*/ 234 w 274"/>
                <a:gd name="T5" fmla="*/ 41 h 274"/>
                <a:gd name="T6" fmla="*/ 224 w 274"/>
                <a:gd name="T7" fmla="*/ 31 h 274"/>
                <a:gd name="T8" fmla="*/ 189 w 274"/>
                <a:gd name="T9" fmla="*/ 11 h 274"/>
                <a:gd name="T10" fmla="*/ 137 w 274"/>
                <a:gd name="T11" fmla="*/ 0 h 274"/>
                <a:gd name="T12" fmla="*/ 0 w 274"/>
                <a:gd name="T13" fmla="*/ 137 h 274"/>
                <a:gd name="T14" fmla="*/ 137 w 274"/>
                <a:gd name="T15" fmla="*/ 274 h 274"/>
                <a:gd name="T16" fmla="*/ 274 w 274"/>
                <a:gd name="T17" fmla="*/ 137 h 274"/>
                <a:gd name="T18" fmla="*/ 251 w 274"/>
                <a:gd name="T19" fmla="*/ 6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251" y="61"/>
                  </a:moveTo>
                  <a:cubicBezTo>
                    <a:pt x="251" y="61"/>
                    <a:pt x="251" y="61"/>
                    <a:pt x="251" y="61"/>
                  </a:cubicBezTo>
                  <a:moveTo>
                    <a:pt x="234" y="41"/>
                  </a:moveTo>
                  <a:cubicBezTo>
                    <a:pt x="231" y="37"/>
                    <a:pt x="227" y="34"/>
                    <a:pt x="224" y="31"/>
                  </a:cubicBezTo>
                  <a:moveTo>
                    <a:pt x="189" y="11"/>
                  </a:moveTo>
                  <a:cubicBezTo>
                    <a:pt x="173" y="4"/>
                    <a:pt x="156" y="0"/>
                    <a:pt x="137" y="0"/>
                  </a:cubicBezTo>
                  <a:cubicBezTo>
                    <a:pt x="61" y="0"/>
                    <a:pt x="0" y="62"/>
                    <a:pt x="0" y="137"/>
                  </a:cubicBezTo>
                  <a:cubicBezTo>
                    <a:pt x="0" y="213"/>
                    <a:pt x="61" y="274"/>
                    <a:pt x="137" y="274"/>
                  </a:cubicBezTo>
                  <a:cubicBezTo>
                    <a:pt x="213" y="274"/>
                    <a:pt x="274" y="213"/>
                    <a:pt x="274" y="137"/>
                  </a:cubicBezTo>
                  <a:cubicBezTo>
                    <a:pt x="274" y="109"/>
                    <a:pt x="265" y="83"/>
                    <a:pt x="251" y="61"/>
                  </a:cubicBezTo>
                </a:path>
              </a:pathLst>
            </a:custGeom>
            <a:solidFill>
              <a:schemeClr val="bg1"/>
            </a:solidFill>
            <a:ln w="317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2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6572DE06-5B97-4B27-441C-42D649860C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21637" y="1685598"/>
              <a:ext cx="638078" cy="642006"/>
            </a:xfrm>
            <a:custGeom>
              <a:avLst/>
              <a:gdLst>
                <a:gd name="T0" fmla="*/ 251 w 274"/>
                <a:gd name="T1" fmla="*/ 61 h 274"/>
                <a:gd name="T2" fmla="*/ 251 w 274"/>
                <a:gd name="T3" fmla="*/ 61 h 274"/>
                <a:gd name="T4" fmla="*/ 234 w 274"/>
                <a:gd name="T5" fmla="*/ 41 h 274"/>
                <a:gd name="T6" fmla="*/ 224 w 274"/>
                <a:gd name="T7" fmla="*/ 31 h 274"/>
                <a:gd name="T8" fmla="*/ 189 w 274"/>
                <a:gd name="T9" fmla="*/ 11 h 274"/>
                <a:gd name="T10" fmla="*/ 137 w 274"/>
                <a:gd name="T11" fmla="*/ 0 h 274"/>
                <a:gd name="T12" fmla="*/ 0 w 274"/>
                <a:gd name="T13" fmla="*/ 137 h 274"/>
                <a:gd name="T14" fmla="*/ 137 w 274"/>
                <a:gd name="T15" fmla="*/ 274 h 274"/>
                <a:gd name="T16" fmla="*/ 274 w 274"/>
                <a:gd name="T17" fmla="*/ 137 h 274"/>
                <a:gd name="T18" fmla="*/ 251 w 274"/>
                <a:gd name="T19" fmla="*/ 6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251" y="61"/>
                  </a:moveTo>
                  <a:cubicBezTo>
                    <a:pt x="251" y="61"/>
                    <a:pt x="251" y="61"/>
                    <a:pt x="251" y="61"/>
                  </a:cubicBezTo>
                  <a:moveTo>
                    <a:pt x="234" y="41"/>
                  </a:moveTo>
                  <a:cubicBezTo>
                    <a:pt x="231" y="37"/>
                    <a:pt x="227" y="34"/>
                    <a:pt x="224" y="31"/>
                  </a:cubicBezTo>
                  <a:moveTo>
                    <a:pt x="189" y="11"/>
                  </a:moveTo>
                  <a:cubicBezTo>
                    <a:pt x="173" y="4"/>
                    <a:pt x="156" y="0"/>
                    <a:pt x="137" y="0"/>
                  </a:cubicBezTo>
                  <a:cubicBezTo>
                    <a:pt x="61" y="0"/>
                    <a:pt x="0" y="62"/>
                    <a:pt x="0" y="137"/>
                  </a:cubicBezTo>
                  <a:cubicBezTo>
                    <a:pt x="0" y="213"/>
                    <a:pt x="61" y="274"/>
                    <a:pt x="137" y="274"/>
                  </a:cubicBezTo>
                  <a:cubicBezTo>
                    <a:pt x="213" y="274"/>
                    <a:pt x="274" y="213"/>
                    <a:pt x="274" y="137"/>
                  </a:cubicBezTo>
                  <a:cubicBezTo>
                    <a:pt x="274" y="109"/>
                    <a:pt x="265" y="83"/>
                    <a:pt x="251" y="61"/>
                  </a:cubicBezTo>
                </a:path>
              </a:pathLst>
            </a:custGeom>
            <a:solidFill>
              <a:schemeClr val="bg1"/>
            </a:solidFill>
            <a:ln w="31750" cap="rnd">
              <a:solidFill>
                <a:schemeClr val="accent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2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043DFF0B-35EC-D341-35B8-F7736598E8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5374" y="4949498"/>
              <a:ext cx="638078" cy="642006"/>
            </a:xfrm>
            <a:custGeom>
              <a:avLst/>
              <a:gdLst>
                <a:gd name="T0" fmla="*/ 251 w 274"/>
                <a:gd name="T1" fmla="*/ 61 h 274"/>
                <a:gd name="T2" fmla="*/ 251 w 274"/>
                <a:gd name="T3" fmla="*/ 61 h 274"/>
                <a:gd name="T4" fmla="*/ 234 w 274"/>
                <a:gd name="T5" fmla="*/ 41 h 274"/>
                <a:gd name="T6" fmla="*/ 224 w 274"/>
                <a:gd name="T7" fmla="*/ 31 h 274"/>
                <a:gd name="T8" fmla="*/ 189 w 274"/>
                <a:gd name="T9" fmla="*/ 11 h 274"/>
                <a:gd name="T10" fmla="*/ 137 w 274"/>
                <a:gd name="T11" fmla="*/ 0 h 274"/>
                <a:gd name="T12" fmla="*/ 0 w 274"/>
                <a:gd name="T13" fmla="*/ 137 h 274"/>
                <a:gd name="T14" fmla="*/ 137 w 274"/>
                <a:gd name="T15" fmla="*/ 274 h 274"/>
                <a:gd name="T16" fmla="*/ 274 w 274"/>
                <a:gd name="T17" fmla="*/ 137 h 274"/>
                <a:gd name="T18" fmla="*/ 251 w 274"/>
                <a:gd name="T19" fmla="*/ 6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251" y="61"/>
                  </a:moveTo>
                  <a:cubicBezTo>
                    <a:pt x="251" y="61"/>
                    <a:pt x="251" y="61"/>
                    <a:pt x="251" y="61"/>
                  </a:cubicBezTo>
                  <a:moveTo>
                    <a:pt x="234" y="41"/>
                  </a:moveTo>
                  <a:cubicBezTo>
                    <a:pt x="231" y="37"/>
                    <a:pt x="227" y="34"/>
                    <a:pt x="224" y="31"/>
                  </a:cubicBezTo>
                  <a:moveTo>
                    <a:pt x="189" y="11"/>
                  </a:moveTo>
                  <a:cubicBezTo>
                    <a:pt x="173" y="4"/>
                    <a:pt x="156" y="0"/>
                    <a:pt x="137" y="0"/>
                  </a:cubicBezTo>
                  <a:cubicBezTo>
                    <a:pt x="61" y="0"/>
                    <a:pt x="0" y="62"/>
                    <a:pt x="0" y="137"/>
                  </a:cubicBezTo>
                  <a:cubicBezTo>
                    <a:pt x="0" y="213"/>
                    <a:pt x="61" y="274"/>
                    <a:pt x="137" y="274"/>
                  </a:cubicBezTo>
                  <a:cubicBezTo>
                    <a:pt x="213" y="274"/>
                    <a:pt x="274" y="213"/>
                    <a:pt x="274" y="137"/>
                  </a:cubicBezTo>
                  <a:cubicBezTo>
                    <a:pt x="274" y="109"/>
                    <a:pt x="265" y="83"/>
                    <a:pt x="251" y="61"/>
                  </a:cubicBezTo>
                </a:path>
              </a:pathLst>
            </a:custGeom>
            <a:solidFill>
              <a:schemeClr val="bg1"/>
            </a:solidFill>
            <a:ln w="31750" cap="rnd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2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CC03D9AF-8CBE-BAE6-0250-DD35E4B09C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4249" y="4949498"/>
              <a:ext cx="638078" cy="642006"/>
            </a:xfrm>
            <a:custGeom>
              <a:avLst/>
              <a:gdLst>
                <a:gd name="T0" fmla="*/ 251 w 274"/>
                <a:gd name="T1" fmla="*/ 61 h 274"/>
                <a:gd name="T2" fmla="*/ 251 w 274"/>
                <a:gd name="T3" fmla="*/ 61 h 274"/>
                <a:gd name="T4" fmla="*/ 234 w 274"/>
                <a:gd name="T5" fmla="*/ 41 h 274"/>
                <a:gd name="T6" fmla="*/ 224 w 274"/>
                <a:gd name="T7" fmla="*/ 31 h 274"/>
                <a:gd name="T8" fmla="*/ 189 w 274"/>
                <a:gd name="T9" fmla="*/ 11 h 274"/>
                <a:gd name="T10" fmla="*/ 137 w 274"/>
                <a:gd name="T11" fmla="*/ 0 h 274"/>
                <a:gd name="T12" fmla="*/ 0 w 274"/>
                <a:gd name="T13" fmla="*/ 137 h 274"/>
                <a:gd name="T14" fmla="*/ 137 w 274"/>
                <a:gd name="T15" fmla="*/ 274 h 274"/>
                <a:gd name="T16" fmla="*/ 274 w 274"/>
                <a:gd name="T17" fmla="*/ 137 h 274"/>
                <a:gd name="T18" fmla="*/ 251 w 274"/>
                <a:gd name="T19" fmla="*/ 6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251" y="61"/>
                  </a:moveTo>
                  <a:cubicBezTo>
                    <a:pt x="251" y="61"/>
                    <a:pt x="251" y="61"/>
                    <a:pt x="251" y="61"/>
                  </a:cubicBezTo>
                  <a:moveTo>
                    <a:pt x="234" y="41"/>
                  </a:moveTo>
                  <a:cubicBezTo>
                    <a:pt x="231" y="37"/>
                    <a:pt x="227" y="34"/>
                    <a:pt x="224" y="31"/>
                  </a:cubicBezTo>
                  <a:moveTo>
                    <a:pt x="189" y="11"/>
                  </a:moveTo>
                  <a:cubicBezTo>
                    <a:pt x="173" y="4"/>
                    <a:pt x="156" y="0"/>
                    <a:pt x="137" y="0"/>
                  </a:cubicBezTo>
                  <a:cubicBezTo>
                    <a:pt x="61" y="0"/>
                    <a:pt x="0" y="62"/>
                    <a:pt x="0" y="137"/>
                  </a:cubicBezTo>
                  <a:cubicBezTo>
                    <a:pt x="0" y="213"/>
                    <a:pt x="61" y="274"/>
                    <a:pt x="137" y="274"/>
                  </a:cubicBezTo>
                  <a:cubicBezTo>
                    <a:pt x="213" y="274"/>
                    <a:pt x="274" y="213"/>
                    <a:pt x="274" y="137"/>
                  </a:cubicBezTo>
                  <a:cubicBezTo>
                    <a:pt x="274" y="109"/>
                    <a:pt x="265" y="83"/>
                    <a:pt x="251" y="61"/>
                  </a:cubicBezTo>
                </a:path>
              </a:pathLst>
            </a:custGeom>
            <a:solidFill>
              <a:schemeClr val="bg1"/>
            </a:solidFill>
            <a:ln w="31750" cap="rnd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2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0F74A6F0-2C66-BB81-7BE8-B6A16F872AFB}"/>
                </a:ext>
              </a:extLst>
            </p:cNvPr>
            <p:cNvSpPr/>
            <p:nvPr/>
          </p:nvSpPr>
          <p:spPr>
            <a:xfrm>
              <a:off x="1504882" y="3566046"/>
              <a:ext cx="1796998" cy="123110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pl-PL" sz="2000" b="1" dirty="0"/>
                <a:t>Nagłówek</a:t>
              </a:r>
              <a:endParaRPr lang="en-US" sz="2000" b="1" dirty="0"/>
            </a:p>
            <a:p>
              <a:pPr algn="ctr"/>
              <a:r>
                <a:rPr lang="pl-PL" dirty="0"/>
                <a:t>Wpisz tu swój tekst z opisem etapu.</a:t>
              </a:r>
              <a:endParaRPr lang="en-US" dirty="0"/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B3972577-7132-BE96-5327-CBEB84756E87}"/>
                </a:ext>
              </a:extLst>
            </p:cNvPr>
            <p:cNvSpPr/>
            <p:nvPr/>
          </p:nvSpPr>
          <p:spPr>
            <a:xfrm>
              <a:off x="3343302" y="2425648"/>
              <a:ext cx="1796998" cy="123110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pl-PL" sz="2000" b="1" dirty="0"/>
                <a:t>Nagłówek</a:t>
              </a:r>
              <a:endParaRPr lang="en-US" sz="2000" b="1" dirty="0"/>
            </a:p>
            <a:p>
              <a:pPr algn="ctr"/>
              <a:r>
                <a:rPr lang="pl-PL" dirty="0"/>
                <a:t>Wpisz tu swój tekst z opisem etapu.</a:t>
              </a:r>
              <a:endParaRPr lang="en-US" dirty="0"/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5A8F3E77-5111-F607-3464-221A60BAE1EA}"/>
                </a:ext>
              </a:extLst>
            </p:cNvPr>
            <p:cNvSpPr/>
            <p:nvPr/>
          </p:nvSpPr>
          <p:spPr>
            <a:xfrm>
              <a:off x="5197501" y="3566046"/>
              <a:ext cx="1796998" cy="123110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pl-PL" sz="2000" b="1" dirty="0"/>
                <a:t>Nagłówek</a:t>
              </a:r>
              <a:endParaRPr lang="en-US" sz="2000" b="1" dirty="0"/>
            </a:p>
            <a:p>
              <a:pPr algn="ctr"/>
              <a:r>
                <a:rPr lang="pl-PL" dirty="0"/>
                <a:t>Wpisz tu swój tekst z opisem etapu.</a:t>
              </a:r>
              <a:endParaRPr lang="en-US" dirty="0"/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6CCC152D-B598-6F45-C58B-51E0F53643D9}"/>
                </a:ext>
              </a:extLst>
            </p:cNvPr>
            <p:cNvSpPr/>
            <p:nvPr/>
          </p:nvSpPr>
          <p:spPr>
            <a:xfrm>
              <a:off x="7035921" y="2425648"/>
              <a:ext cx="1796998" cy="123110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pl-PL" sz="2000" b="1" dirty="0"/>
                <a:t>Nagłówek</a:t>
              </a:r>
              <a:endParaRPr lang="en-US" sz="2000" b="1" dirty="0"/>
            </a:p>
            <a:p>
              <a:pPr algn="ctr"/>
              <a:r>
                <a:rPr lang="pl-PL" dirty="0"/>
                <a:t>Wpisz tu swój tekst z opisem etapu.</a:t>
              </a:r>
              <a:endParaRPr lang="en-US" dirty="0"/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C009DEA7-3C27-53E8-2E4F-076CA3D6C014}"/>
                </a:ext>
              </a:extLst>
            </p:cNvPr>
            <p:cNvSpPr/>
            <p:nvPr/>
          </p:nvSpPr>
          <p:spPr>
            <a:xfrm>
              <a:off x="8874341" y="3566046"/>
              <a:ext cx="1796998" cy="123110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pl-PL" sz="2000" b="1" dirty="0"/>
                <a:t>Nagłówek</a:t>
              </a:r>
              <a:endParaRPr lang="en-US" sz="2000" b="1" dirty="0"/>
            </a:p>
            <a:p>
              <a:pPr algn="ctr"/>
              <a:r>
                <a:rPr lang="pl-PL" dirty="0"/>
                <a:t>Wpisz tu swój tekst z opisem etapu.</a:t>
              </a:r>
              <a:endParaRPr lang="en-US" dirty="0"/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4A4AE794-9436-00CE-5783-939E9B1E8264}"/>
                </a:ext>
              </a:extLst>
            </p:cNvPr>
            <p:cNvSpPr txBox="1"/>
            <p:nvPr/>
          </p:nvSpPr>
          <p:spPr>
            <a:xfrm>
              <a:off x="621089" y="2780928"/>
              <a:ext cx="1796998" cy="576064"/>
            </a:xfrm>
            <a:prstGeom prst="rect">
              <a:avLst/>
            </a:prstGeom>
            <a:noFill/>
          </p:spPr>
          <p:txBody>
            <a:bodyPr wrap="square" lIns="144000" tIns="108000" rIns="144000" bIns="108000" rtlCol="0" anchor="ctr">
              <a:noAutofit/>
            </a:bodyPr>
            <a:lstStyle/>
            <a:p>
              <a:pPr algn="ctr"/>
              <a:r>
                <a:rPr lang="pl-PL" sz="2000" dirty="0"/>
                <a:t>Początek procesu</a:t>
              </a:r>
              <a:endParaRPr lang="en-US" sz="2000" dirty="0"/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20985684-3777-EE2A-8F67-80DC244A2DB1}"/>
                </a:ext>
              </a:extLst>
            </p:cNvPr>
            <p:cNvSpPr txBox="1"/>
            <p:nvPr/>
          </p:nvSpPr>
          <p:spPr>
            <a:xfrm>
              <a:off x="9772840" y="2780928"/>
              <a:ext cx="1796998" cy="576064"/>
            </a:xfrm>
            <a:prstGeom prst="rect">
              <a:avLst/>
            </a:prstGeom>
            <a:noFill/>
          </p:spPr>
          <p:txBody>
            <a:bodyPr wrap="square" lIns="144000" tIns="108000" rIns="144000" bIns="108000" rtlCol="0" anchor="ctr">
              <a:noAutofit/>
            </a:bodyPr>
            <a:lstStyle/>
            <a:p>
              <a:pPr algn="ctr"/>
              <a:r>
                <a:rPr lang="pl-PL" sz="2000" dirty="0"/>
                <a:t>Koniec procesu</a:t>
              </a:r>
              <a:endParaRPr lang="en-US" sz="2000" dirty="0"/>
            </a:p>
          </p:txBody>
        </p:sp>
      </p:grpSp>
      <p:sp>
        <p:nvSpPr>
          <p:cNvPr id="26" name="Freeform 52">
            <a:extLst>
              <a:ext uri="{FF2B5EF4-FFF2-40B4-BE49-F238E27FC236}">
                <a16:creationId xmlns:a16="http://schemas.microsoft.com/office/drawing/2014/main" id="{E3CD58EB-EF0D-9745-E947-8F4CBA54426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266080" y="1852490"/>
            <a:ext cx="671929" cy="700478"/>
          </a:xfrm>
          <a:custGeom>
            <a:avLst/>
            <a:gdLst>
              <a:gd name="T0" fmla="*/ 195 w 249"/>
              <a:gd name="T1" fmla="*/ 156 h 260"/>
              <a:gd name="T2" fmla="*/ 174 w 249"/>
              <a:gd name="T3" fmla="*/ 177 h 260"/>
              <a:gd name="T4" fmla="*/ 167 w 249"/>
              <a:gd name="T5" fmla="*/ 198 h 260"/>
              <a:gd name="T6" fmla="*/ 176 w 249"/>
              <a:gd name="T7" fmla="*/ 250 h 260"/>
              <a:gd name="T8" fmla="*/ 167 w 249"/>
              <a:gd name="T9" fmla="*/ 257 h 260"/>
              <a:gd name="T10" fmla="*/ 120 w 249"/>
              <a:gd name="T11" fmla="*/ 232 h 260"/>
              <a:gd name="T12" fmla="*/ 98 w 249"/>
              <a:gd name="T13" fmla="*/ 232 h 260"/>
              <a:gd name="T14" fmla="*/ 50 w 249"/>
              <a:gd name="T15" fmla="*/ 257 h 260"/>
              <a:gd name="T16" fmla="*/ 41 w 249"/>
              <a:gd name="T17" fmla="*/ 250 h 260"/>
              <a:gd name="T18" fmla="*/ 50 w 249"/>
              <a:gd name="T19" fmla="*/ 198 h 260"/>
              <a:gd name="T20" fmla="*/ 43 w 249"/>
              <a:gd name="T21" fmla="*/ 177 h 260"/>
              <a:gd name="T22" fmla="*/ 5 w 249"/>
              <a:gd name="T23" fmla="*/ 139 h 260"/>
              <a:gd name="T24" fmla="*/ 9 w 249"/>
              <a:gd name="T25" fmla="*/ 129 h 260"/>
              <a:gd name="T26" fmla="*/ 61 w 249"/>
              <a:gd name="T27" fmla="*/ 121 h 260"/>
              <a:gd name="T28" fmla="*/ 79 w 249"/>
              <a:gd name="T29" fmla="*/ 108 h 260"/>
              <a:gd name="T30" fmla="*/ 103 w 249"/>
              <a:gd name="T31" fmla="*/ 60 h 260"/>
              <a:gd name="T32" fmla="*/ 114 w 249"/>
              <a:gd name="T33" fmla="*/ 60 h 260"/>
              <a:gd name="T34" fmla="*/ 138 w 249"/>
              <a:gd name="T35" fmla="*/ 108 h 260"/>
              <a:gd name="T36" fmla="*/ 156 w 249"/>
              <a:gd name="T37" fmla="*/ 121 h 260"/>
              <a:gd name="T38" fmla="*/ 209 w 249"/>
              <a:gd name="T39" fmla="*/ 129 h 260"/>
              <a:gd name="T40" fmla="*/ 212 w 249"/>
              <a:gd name="T41" fmla="*/ 139 h 260"/>
              <a:gd name="T42" fmla="*/ 247 w 249"/>
              <a:gd name="T43" fmla="*/ 42 h 260"/>
              <a:gd name="T44" fmla="*/ 245 w 249"/>
              <a:gd name="T45" fmla="*/ 37 h 260"/>
              <a:gd name="T46" fmla="*/ 220 w 249"/>
              <a:gd name="T47" fmla="*/ 33 h 260"/>
              <a:gd name="T48" fmla="*/ 211 w 249"/>
              <a:gd name="T49" fmla="*/ 26 h 260"/>
              <a:gd name="T50" fmla="*/ 199 w 249"/>
              <a:gd name="T51" fmla="*/ 3 h 260"/>
              <a:gd name="T52" fmla="*/ 194 w 249"/>
              <a:gd name="T53" fmla="*/ 3 h 260"/>
              <a:gd name="T54" fmla="*/ 182 w 249"/>
              <a:gd name="T55" fmla="*/ 26 h 260"/>
              <a:gd name="T56" fmla="*/ 174 w 249"/>
              <a:gd name="T57" fmla="*/ 33 h 260"/>
              <a:gd name="T58" fmla="*/ 148 w 249"/>
              <a:gd name="T59" fmla="*/ 37 h 260"/>
              <a:gd name="T60" fmla="*/ 146 w 249"/>
              <a:gd name="T61" fmla="*/ 42 h 260"/>
              <a:gd name="T62" fmla="*/ 165 w 249"/>
              <a:gd name="T63" fmla="*/ 60 h 260"/>
              <a:gd name="T64" fmla="*/ 168 w 249"/>
              <a:gd name="T65" fmla="*/ 70 h 260"/>
              <a:gd name="T66" fmla="*/ 164 w 249"/>
              <a:gd name="T67" fmla="*/ 96 h 260"/>
              <a:gd name="T68" fmla="*/ 168 w 249"/>
              <a:gd name="T69" fmla="*/ 99 h 260"/>
              <a:gd name="T70" fmla="*/ 191 w 249"/>
              <a:gd name="T71" fmla="*/ 87 h 260"/>
              <a:gd name="T72" fmla="*/ 202 w 249"/>
              <a:gd name="T73" fmla="*/ 87 h 260"/>
              <a:gd name="T74" fmla="*/ 225 w 249"/>
              <a:gd name="T75" fmla="*/ 99 h 260"/>
              <a:gd name="T76" fmla="*/ 229 w 249"/>
              <a:gd name="T77" fmla="*/ 96 h 260"/>
              <a:gd name="T78" fmla="*/ 225 w 249"/>
              <a:gd name="T79" fmla="*/ 70 h 260"/>
              <a:gd name="T80" fmla="*/ 228 w 249"/>
              <a:gd name="T81" fmla="*/ 60 h 260"/>
              <a:gd name="T82" fmla="*/ 233 w 249"/>
              <a:gd name="T83" fmla="*/ 5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9" h="260">
                <a:moveTo>
                  <a:pt x="195" y="156"/>
                </a:moveTo>
                <a:cubicBezTo>
                  <a:pt x="174" y="177"/>
                  <a:pt x="174" y="177"/>
                  <a:pt x="174" y="177"/>
                </a:cubicBezTo>
                <a:cubicBezTo>
                  <a:pt x="169" y="181"/>
                  <a:pt x="166" y="191"/>
                  <a:pt x="167" y="198"/>
                </a:cubicBezTo>
                <a:cubicBezTo>
                  <a:pt x="176" y="250"/>
                  <a:pt x="176" y="250"/>
                  <a:pt x="176" y="250"/>
                </a:cubicBezTo>
                <a:cubicBezTo>
                  <a:pt x="177" y="257"/>
                  <a:pt x="173" y="260"/>
                  <a:pt x="167" y="257"/>
                </a:cubicBezTo>
                <a:cubicBezTo>
                  <a:pt x="120" y="232"/>
                  <a:pt x="120" y="232"/>
                  <a:pt x="120" y="232"/>
                </a:cubicBezTo>
                <a:cubicBezTo>
                  <a:pt x="114" y="229"/>
                  <a:pt x="104" y="229"/>
                  <a:pt x="98" y="232"/>
                </a:cubicBezTo>
                <a:cubicBezTo>
                  <a:pt x="50" y="257"/>
                  <a:pt x="50" y="257"/>
                  <a:pt x="50" y="257"/>
                </a:cubicBezTo>
                <a:cubicBezTo>
                  <a:pt x="44" y="260"/>
                  <a:pt x="40" y="257"/>
                  <a:pt x="41" y="250"/>
                </a:cubicBezTo>
                <a:cubicBezTo>
                  <a:pt x="50" y="198"/>
                  <a:pt x="50" y="198"/>
                  <a:pt x="50" y="198"/>
                </a:cubicBezTo>
                <a:cubicBezTo>
                  <a:pt x="51" y="191"/>
                  <a:pt x="48" y="181"/>
                  <a:pt x="43" y="177"/>
                </a:cubicBezTo>
                <a:cubicBezTo>
                  <a:pt x="5" y="139"/>
                  <a:pt x="5" y="139"/>
                  <a:pt x="5" y="139"/>
                </a:cubicBezTo>
                <a:cubicBezTo>
                  <a:pt x="0" y="134"/>
                  <a:pt x="2" y="130"/>
                  <a:pt x="9" y="129"/>
                </a:cubicBezTo>
                <a:cubicBezTo>
                  <a:pt x="61" y="121"/>
                  <a:pt x="61" y="121"/>
                  <a:pt x="61" y="121"/>
                </a:cubicBezTo>
                <a:cubicBezTo>
                  <a:pt x="68" y="120"/>
                  <a:pt x="76" y="114"/>
                  <a:pt x="79" y="108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6" y="54"/>
                  <a:pt x="111" y="54"/>
                  <a:pt x="114" y="60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41" y="114"/>
                  <a:pt x="149" y="120"/>
                  <a:pt x="156" y="121"/>
                </a:cubicBezTo>
                <a:cubicBezTo>
                  <a:pt x="209" y="129"/>
                  <a:pt x="209" y="129"/>
                  <a:pt x="209" y="129"/>
                </a:cubicBezTo>
                <a:cubicBezTo>
                  <a:pt x="216" y="130"/>
                  <a:pt x="217" y="134"/>
                  <a:pt x="212" y="139"/>
                </a:cubicBezTo>
                <a:moveTo>
                  <a:pt x="247" y="42"/>
                </a:moveTo>
                <a:cubicBezTo>
                  <a:pt x="249" y="39"/>
                  <a:pt x="249" y="37"/>
                  <a:pt x="245" y="37"/>
                </a:cubicBezTo>
                <a:cubicBezTo>
                  <a:pt x="220" y="33"/>
                  <a:pt x="220" y="33"/>
                  <a:pt x="220" y="33"/>
                </a:cubicBezTo>
                <a:cubicBezTo>
                  <a:pt x="216" y="32"/>
                  <a:pt x="212" y="30"/>
                  <a:pt x="211" y="26"/>
                </a:cubicBezTo>
                <a:cubicBezTo>
                  <a:pt x="199" y="3"/>
                  <a:pt x="199" y="3"/>
                  <a:pt x="199" y="3"/>
                </a:cubicBezTo>
                <a:cubicBezTo>
                  <a:pt x="198" y="0"/>
                  <a:pt x="195" y="0"/>
                  <a:pt x="194" y="3"/>
                </a:cubicBezTo>
                <a:cubicBezTo>
                  <a:pt x="182" y="26"/>
                  <a:pt x="182" y="26"/>
                  <a:pt x="182" y="26"/>
                </a:cubicBezTo>
                <a:cubicBezTo>
                  <a:pt x="181" y="30"/>
                  <a:pt x="177" y="32"/>
                  <a:pt x="174" y="33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4" y="37"/>
                  <a:pt x="144" y="39"/>
                  <a:pt x="146" y="42"/>
                </a:cubicBezTo>
                <a:cubicBezTo>
                  <a:pt x="165" y="60"/>
                  <a:pt x="165" y="60"/>
                  <a:pt x="165" y="60"/>
                </a:cubicBezTo>
                <a:cubicBezTo>
                  <a:pt x="167" y="62"/>
                  <a:pt x="169" y="67"/>
                  <a:pt x="168" y="70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3" y="99"/>
                  <a:pt x="165" y="101"/>
                  <a:pt x="168" y="99"/>
                </a:cubicBezTo>
                <a:cubicBezTo>
                  <a:pt x="191" y="87"/>
                  <a:pt x="191" y="87"/>
                  <a:pt x="191" y="87"/>
                </a:cubicBezTo>
                <a:cubicBezTo>
                  <a:pt x="194" y="85"/>
                  <a:pt x="199" y="85"/>
                  <a:pt x="202" y="87"/>
                </a:cubicBezTo>
                <a:cubicBezTo>
                  <a:pt x="225" y="99"/>
                  <a:pt x="225" y="99"/>
                  <a:pt x="225" y="99"/>
                </a:cubicBezTo>
                <a:cubicBezTo>
                  <a:pt x="228" y="101"/>
                  <a:pt x="230" y="99"/>
                  <a:pt x="229" y="96"/>
                </a:cubicBezTo>
                <a:cubicBezTo>
                  <a:pt x="225" y="70"/>
                  <a:pt x="225" y="70"/>
                  <a:pt x="225" y="70"/>
                </a:cubicBezTo>
                <a:cubicBezTo>
                  <a:pt x="224" y="67"/>
                  <a:pt x="226" y="62"/>
                  <a:pt x="228" y="60"/>
                </a:cubicBezTo>
                <a:cubicBezTo>
                  <a:pt x="233" y="55"/>
                  <a:pt x="233" y="55"/>
                  <a:pt x="233" y="55"/>
                </a:cubicBezTo>
              </a:path>
            </a:pathLst>
          </a:custGeom>
          <a:noFill/>
          <a:ln w="19050" cap="rnd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8" name="Freeform 68">
            <a:extLst>
              <a:ext uri="{FF2B5EF4-FFF2-40B4-BE49-F238E27FC236}">
                <a16:creationId xmlns:a16="http://schemas.microsoft.com/office/drawing/2014/main" id="{92C502A6-DD44-5469-C331-3D47990359B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53991" y="1852490"/>
            <a:ext cx="519961" cy="690720"/>
          </a:xfrm>
          <a:custGeom>
            <a:avLst/>
            <a:gdLst>
              <a:gd name="T0" fmla="*/ 133 w 194"/>
              <a:gd name="T1" fmla="*/ 207 h 258"/>
              <a:gd name="T2" fmla="*/ 125 w 194"/>
              <a:gd name="T3" fmla="*/ 214 h 258"/>
              <a:gd name="T4" fmla="*/ 125 w 194"/>
              <a:gd name="T5" fmla="*/ 214 h 258"/>
              <a:gd name="T6" fmla="*/ 69 w 194"/>
              <a:gd name="T7" fmla="*/ 214 h 258"/>
              <a:gd name="T8" fmla="*/ 61 w 194"/>
              <a:gd name="T9" fmla="*/ 207 h 258"/>
              <a:gd name="T10" fmla="*/ 55 w 194"/>
              <a:gd name="T11" fmla="*/ 182 h 258"/>
              <a:gd name="T12" fmla="*/ 37 w 194"/>
              <a:gd name="T13" fmla="*/ 161 h 258"/>
              <a:gd name="T14" fmla="*/ 7 w 194"/>
              <a:gd name="T15" fmla="*/ 119 h 258"/>
              <a:gd name="T16" fmla="*/ 9 w 194"/>
              <a:gd name="T17" fmla="*/ 59 h 258"/>
              <a:gd name="T18" fmla="*/ 45 w 194"/>
              <a:gd name="T19" fmla="*/ 15 h 258"/>
              <a:gd name="T20" fmla="*/ 97 w 194"/>
              <a:gd name="T21" fmla="*/ 0 h 258"/>
              <a:gd name="T22" fmla="*/ 149 w 194"/>
              <a:gd name="T23" fmla="*/ 15 h 258"/>
              <a:gd name="T24" fmla="*/ 185 w 194"/>
              <a:gd name="T25" fmla="*/ 59 h 258"/>
              <a:gd name="T26" fmla="*/ 187 w 194"/>
              <a:gd name="T27" fmla="*/ 119 h 258"/>
              <a:gd name="T28" fmla="*/ 157 w 194"/>
              <a:gd name="T29" fmla="*/ 161 h 258"/>
              <a:gd name="T30" fmla="*/ 139 w 194"/>
              <a:gd name="T31" fmla="*/ 182 h 258"/>
              <a:gd name="T32" fmla="*/ 138 w 194"/>
              <a:gd name="T33" fmla="*/ 186 h 258"/>
              <a:gd name="T34" fmla="*/ 47 w 194"/>
              <a:gd name="T35" fmla="*/ 100 h 258"/>
              <a:gd name="T36" fmla="*/ 72 w 194"/>
              <a:gd name="T37" fmla="*/ 133 h 258"/>
              <a:gd name="T38" fmla="*/ 97 w 194"/>
              <a:gd name="T39" fmla="*/ 89 h 258"/>
              <a:gd name="T40" fmla="*/ 122 w 194"/>
              <a:gd name="T41" fmla="*/ 133 h 258"/>
              <a:gd name="T42" fmla="*/ 147 w 194"/>
              <a:gd name="T43" fmla="*/ 100 h 258"/>
              <a:gd name="T44" fmla="*/ 65 w 194"/>
              <a:gd name="T45" fmla="*/ 237 h 258"/>
              <a:gd name="T46" fmla="*/ 130 w 194"/>
              <a:gd name="T47" fmla="*/ 237 h 258"/>
              <a:gd name="T48" fmla="*/ 120 w 194"/>
              <a:gd name="T49" fmla="*/ 258 h 258"/>
              <a:gd name="T50" fmla="*/ 76 w 194"/>
              <a:gd name="T51" fmla="*/ 258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4" h="258">
                <a:moveTo>
                  <a:pt x="133" y="207"/>
                </a:moveTo>
                <a:cubicBezTo>
                  <a:pt x="133" y="211"/>
                  <a:pt x="129" y="214"/>
                  <a:pt x="125" y="214"/>
                </a:cubicBezTo>
                <a:cubicBezTo>
                  <a:pt x="125" y="214"/>
                  <a:pt x="125" y="214"/>
                  <a:pt x="125" y="214"/>
                </a:cubicBezTo>
                <a:cubicBezTo>
                  <a:pt x="69" y="214"/>
                  <a:pt x="69" y="214"/>
                  <a:pt x="69" y="214"/>
                </a:cubicBezTo>
                <a:cubicBezTo>
                  <a:pt x="65" y="214"/>
                  <a:pt x="61" y="211"/>
                  <a:pt x="61" y="207"/>
                </a:cubicBezTo>
                <a:cubicBezTo>
                  <a:pt x="60" y="202"/>
                  <a:pt x="58" y="188"/>
                  <a:pt x="55" y="182"/>
                </a:cubicBezTo>
                <a:cubicBezTo>
                  <a:pt x="51" y="175"/>
                  <a:pt x="37" y="161"/>
                  <a:pt x="37" y="161"/>
                </a:cubicBezTo>
                <a:cubicBezTo>
                  <a:pt x="25" y="149"/>
                  <a:pt x="14" y="137"/>
                  <a:pt x="7" y="119"/>
                </a:cubicBezTo>
                <a:cubicBezTo>
                  <a:pt x="0" y="101"/>
                  <a:pt x="1" y="80"/>
                  <a:pt x="9" y="59"/>
                </a:cubicBezTo>
                <a:cubicBezTo>
                  <a:pt x="16" y="41"/>
                  <a:pt x="29" y="25"/>
                  <a:pt x="45" y="15"/>
                </a:cubicBezTo>
                <a:cubicBezTo>
                  <a:pt x="60" y="5"/>
                  <a:pt x="80" y="0"/>
                  <a:pt x="97" y="0"/>
                </a:cubicBezTo>
                <a:cubicBezTo>
                  <a:pt x="114" y="0"/>
                  <a:pt x="134" y="5"/>
                  <a:pt x="149" y="15"/>
                </a:cubicBezTo>
                <a:cubicBezTo>
                  <a:pt x="165" y="25"/>
                  <a:pt x="178" y="41"/>
                  <a:pt x="185" y="59"/>
                </a:cubicBezTo>
                <a:cubicBezTo>
                  <a:pt x="193" y="80"/>
                  <a:pt x="194" y="101"/>
                  <a:pt x="187" y="119"/>
                </a:cubicBezTo>
                <a:cubicBezTo>
                  <a:pt x="180" y="137"/>
                  <a:pt x="169" y="149"/>
                  <a:pt x="157" y="161"/>
                </a:cubicBezTo>
                <a:cubicBezTo>
                  <a:pt x="157" y="161"/>
                  <a:pt x="143" y="175"/>
                  <a:pt x="139" y="182"/>
                </a:cubicBezTo>
                <a:cubicBezTo>
                  <a:pt x="139" y="183"/>
                  <a:pt x="138" y="184"/>
                  <a:pt x="138" y="186"/>
                </a:cubicBezTo>
                <a:moveTo>
                  <a:pt x="47" y="100"/>
                </a:moveTo>
                <a:cubicBezTo>
                  <a:pt x="72" y="133"/>
                  <a:pt x="72" y="133"/>
                  <a:pt x="72" y="133"/>
                </a:cubicBezTo>
                <a:cubicBezTo>
                  <a:pt x="97" y="89"/>
                  <a:pt x="97" y="89"/>
                  <a:pt x="97" y="89"/>
                </a:cubicBezTo>
                <a:cubicBezTo>
                  <a:pt x="122" y="133"/>
                  <a:pt x="122" y="133"/>
                  <a:pt x="122" y="133"/>
                </a:cubicBezTo>
                <a:cubicBezTo>
                  <a:pt x="147" y="100"/>
                  <a:pt x="147" y="100"/>
                  <a:pt x="147" y="100"/>
                </a:cubicBezTo>
                <a:moveTo>
                  <a:pt x="65" y="237"/>
                </a:moveTo>
                <a:cubicBezTo>
                  <a:pt x="130" y="237"/>
                  <a:pt x="130" y="237"/>
                  <a:pt x="130" y="237"/>
                </a:cubicBezTo>
                <a:moveTo>
                  <a:pt x="120" y="258"/>
                </a:moveTo>
                <a:cubicBezTo>
                  <a:pt x="76" y="258"/>
                  <a:pt x="76" y="258"/>
                  <a:pt x="76" y="258"/>
                </a:cubicBezTo>
              </a:path>
            </a:pathLst>
          </a:custGeom>
          <a:noFill/>
          <a:ln w="19050" cap="rnd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3" name="pole tekstowe 10">
            <a:extLst>
              <a:ext uri="{FF2B5EF4-FFF2-40B4-BE49-F238E27FC236}">
                <a16:creationId xmlns:a16="http://schemas.microsoft.com/office/drawing/2014/main" id="{2C844430-3ADB-B806-7F7E-9E46047C8318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056780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056" y="226272"/>
            <a:ext cx="7019280" cy="156944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3600" dirty="0"/>
              <a:t>Pozbądź się </a:t>
            </a:r>
            <a:r>
              <a:rPr lang="pl-PL" sz="3600" dirty="0" err="1"/>
              <a:t>bullet-pointów</a:t>
            </a:r>
            <a:br>
              <a:rPr lang="pl-PL" dirty="0"/>
            </a:br>
            <a:r>
              <a:rPr lang="pl-PL" sz="1800" dirty="0"/>
              <a:t>Zamiast tego wpisz tekst w kształt i zrób własną graficzną listę. Takie kształty możesz łatwo powielić i zrobić listę z większą ilością elementów. </a:t>
            </a:r>
            <a:endParaRPr lang="en-US" sz="1800" dirty="0"/>
          </a:p>
        </p:txBody>
      </p:sp>
      <p:sp>
        <p:nvSpPr>
          <p:cNvPr id="20" name="Oval 11"/>
          <p:cNvSpPr/>
          <p:nvPr/>
        </p:nvSpPr>
        <p:spPr>
          <a:xfrm>
            <a:off x="9026834" y="504807"/>
            <a:ext cx="1004856" cy="1004856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9000">
                  <a:schemeClr val="accent1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>
                <a:solidFill>
                  <a:schemeClr val="accent1"/>
                </a:solidFill>
              </a:rPr>
              <a:t>3</a:t>
            </a:r>
            <a:endParaRPr lang="en-US" sz="6000" dirty="0">
              <a:solidFill>
                <a:schemeClr val="accent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AFC5D32-93F5-3212-CED6-FA8AA7036A34}"/>
              </a:ext>
            </a:extLst>
          </p:cNvPr>
          <p:cNvGrpSpPr/>
          <p:nvPr/>
        </p:nvGrpSpPr>
        <p:grpSpPr>
          <a:xfrm>
            <a:off x="2495600" y="2247939"/>
            <a:ext cx="7069206" cy="864096"/>
            <a:chOff x="2495600" y="2420888"/>
            <a:chExt cx="7069206" cy="864096"/>
          </a:xfrm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 flipH="1">
              <a:off x="2990850" y="2420888"/>
              <a:ext cx="6573956" cy="864096"/>
            </a:xfrm>
            <a:prstGeom prst="chevron">
              <a:avLst>
                <a:gd name="adj" fmla="val 31261"/>
              </a:avLst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252000" tIns="144000" rIns="288000" bIns="144000" numCol="1" anchor="ctr" anchorCtr="0" compatLnSpc="1">
              <a:prstTxWarp prst="textNoShape">
                <a:avLst/>
              </a:prstTxWarp>
            </a:bodyPr>
            <a:lstStyle/>
            <a:p>
              <a:pPr marL="266700"/>
              <a:r>
                <a:rPr lang="pl-PL" sz="2000" dirty="0"/>
                <a:t>Tu wpisz swoją treść. </a:t>
              </a:r>
              <a:r>
                <a:rPr lang="pl-PL" sz="2000" dirty="0" err="1"/>
                <a:t>Excepteur</a:t>
              </a:r>
              <a:r>
                <a:rPr lang="pl-PL" sz="2000" dirty="0"/>
                <a:t> </a:t>
              </a:r>
              <a:r>
                <a:rPr lang="pl-PL" sz="2000" dirty="0" err="1"/>
                <a:t>sint</a:t>
              </a:r>
              <a:r>
                <a:rPr lang="pl-PL" sz="2000" dirty="0"/>
                <a:t> </a:t>
              </a:r>
              <a:r>
                <a:rPr lang="pl-PL" sz="2000" dirty="0" err="1"/>
                <a:t>occaecat</a:t>
              </a:r>
              <a:r>
                <a:rPr lang="pl-PL" sz="2000" dirty="0"/>
                <a:t> </a:t>
              </a:r>
              <a:r>
                <a:rPr lang="pl-PL" sz="2000" dirty="0" err="1"/>
                <a:t>cupidatat</a:t>
              </a:r>
              <a:r>
                <a:rPr lang="pl-PL" sz="2000" dirty="0"/>
                <a:t> non </a:t>
              </a:r>
              <a:r>
                <a:rPr lang="pl-PL" sz="2000" dirty="0" err="1"/>
                <a:t>proident</a:t>
              </a:r>
              <a:r>
                <a:rPr lang="pl-PL" sz="2000" dirty="0"/>
                <a:t>, </a:t>
              </a:r>
              <a:r>
                <a:rPr lang="pl-PL" sz="2000" dirty="0" err="1"/>
                <a:t>sunt</a:t>
              </a:r>
              <a:r>
                <a:rPr lang="pl-PL" sz="2000" dirty="0"/>
                <a:t> in culpa qui officia.</a:t>
              </a:r>
              <a:endParaRPr lang="en-US" sz="2000" dirty="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9048D17-F54C-23BE-64C0-C1476A840A8B}"/>
                </a:ext>
              </a:extLst>
            </p:cNvPr>
            <p:cNvGrpSpPr/>
            <p:nvPr/>
          </p:nvGrpSpPr>
          <p:grpSpPr>
            <a:xfrm>
              <a:off x="2495600" y="2420936"/>
              <a:ext cx="1080442" cy="864012"/>
              <a:chOff x="2495600" y="2420936"/>
              <a:chExt cx="1080442" cy="864012"/>
            </a:xfrm>
          </p:grpSpPr>
          <p:sp>
            <p:nvSpPr>
              <p:cNvPr id="3" name="Elipsa 14">
                <a:extLst>
                  <a:ext uri="{FF2B5EF4-FFF2-40B4-BE49-F238E27FC236}">
                    <a16:creationId xmlns:a16="http://schemas.microsoft.com/office/drawing/2014/main" id="{B0292F86-A7E1-B762-4D88-0E2992CF91D8}"/>
                  </a:ext>
                </a:extLst>
              </p:cNvPr>
              <p:cNvSpPr/>
              <p:nvPr/>
            </p:nvSpPr>
            <p:spPr>
              <a:xfrm>
                <a:off x="2580447" y="2420936"/>
                <a:ext cx="995595" cy="864000"/>
              </a:xfrm>
              <a:prstGeom prst="homePlate">
                <a:avLst>
                  <a:gd name="adj" fmla="val 25747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Elipsa 14"/>
              <p:cNvSpPr/>
              <p:nvPr/>
            </p:nvSpPr>
            <p:spPr>
              <a:xfrm>
                <a:off x="2495600" y="2420948"/>
                <a:ext cx="995595" cy="864000"/>
              </a:xfrm>
              <a:prstGeom prst="homePlate">
                <a:avLst>
                  <a:gd name="adj" fmla="val 2574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90D2E8C-49E0-028E-0EAB-70BF0A84B4D9}"/>
              </a:ext>
            </a:extLst>
          </p:cNvPr>
          <p:cNvGrpSpPr/>
          <p:nvPr/>
        </p:nvGrpSpPr>
        <p:grpSpPr>
          <a:xfrm>
            <a:off x="2495600" y="3256051"/>
            <a:ext cx="7069206" cy="864096"/>
            <a:chOff x="2495600" y="2420888"/>
            <a:chExt cx="7069206" cy="864096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C8EBEBAC-E44A-09DA-6B29-649A11B5006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990850" y="2420888"/>
              <a:ext cx="6573956" cy="864096"/>
            </a:xfrm>
            <a:prstGeom prst="chevron">
              <a:avLst>
                <a:gd name="adj" fmla="val 31261"/>
              </a:avLst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252000" tIns="144000" rIns="288000" bIns="144000" numCol="1" anchor="ctr" anchorCtr="0" compatLnSpc="1">
              <a:prstTxWarp prst="textNoShape">
                <a:avLst/>
              </a:prstTxWarp>
            </a:bodyPr>
            <a:lstStyle/>
            <a:p>
              <a:pPr marL="266700"/>
              <a:r>
                <a:rPr lang="pl-PL" sz="2000" dirty="0"/>
                <a:t>Tu wpisz swoją treść. </a:t>
              </a:r>
              <a:r>
                <a:rPr lang="pl-PL" sz="2000" dirty="0" err="1"/>
                <a:t>Excepteur</a:t>
              </a:r>
              <a:r>
                <a:rPr lang="pl-PL" sz="2000" dirty="0"/>
                <a:t> </a:t>
              </a:r>
              <a:r>
                <a:rPr lang="pl-PL" sz="2000" dirty="0" err="1"/>
                <a:t>sint</a:t>
              </a:r>
              <a:r>
                <a:rPr lang="pl-PL" sz="2000" dirty="0"/>
                <a:t> </a:t>
              </a:r>
              <a:r>
                <a:rPr lang="pl-PL" sz="2000" dirty="0" err="1"/>
                <a:t>occaecat</a:t>
              </a:r>
              <a:r>
                <a:rPr lang="pl-PL" sz="2000" dirty="0"/>
                <a:t> </a:t>
              </a:r>
              <a:r>
                <a:rPr lang="pl-PL" sz="2000" dirty="0" err="1"/>
                <a:t>cupidatat</a:t>
              </a:r>
              <a:r>
                <a:rPr lang="pl-PL" sz="2000" dirty="0"/>
                <a:t> non </a:t>
              </a:r>
              <a:r>
                <a:rPr lang="pl-PL" sz="2000" dirty="0" err="1"/>
                <a:t>proident</a:t>
              </a:r>
              <a:r>
                <a:rPr lang="pl-PL" sz="2000" dirty="0"/>
                <a:t>, </a:t>
              </a:r>
              <a:r>
                <a:rPr lang="pl-PL" sz="2000" dirty="0" err="1"/>
                <a:t>sunt</a:t>
              </a:r>
              <a:r>
                <a:rPr lang="pl-PL" sz="2000" dirty="0"/>
                <a:t> in culpa qui officia.</a:t>
              </a:r>
              <a:endParaRPr lang="en-US" sz="2000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99B5435-4BB6-D0DE-895C-623901A856E3}"/>
                </a:ext>
              </a:extLst>
            </p:cNvPr>
            <p:cNvGrpSpPr/>
            <p:nvPr/>
          </p:nvGrpSpPr>
          <p:grpSpPr>
            <a:xfrm>
              <a:off x="2495600" y="2420936"/>
              <a:ext cx="1080442" cy="864012"/>
              <a:chOff x="2495600" y="2420936"/>
              <a:chExt cx="1080442" cy="864012"/>
            </a:xfrm>
          </p:grpSpPr>
          <p:sp>
            <p:nvSpPr>
              <p:cNvPr id="10" name="Elipsa 14">
                <a:extLst>
                  <a:ext uri="{FF2B5EF4-FFF2-40B4-BE49-F238E27FC236}">
                    <a16:creationId xmlns:a16="http://schemas.microsoft.com/office/drawing/2014/main" id="{CA70D0A7-113D-0847-9888-77641BED8543}"/>
                  </a:ext>
                </a:extLst>
              </p:cNvPr>
              <p:cNvSpPr/>
              <p:nvPr/>
            </p:nvSpPr>
            <p:spPr>
              <a:xfrm>
                <a:off x="2580447" y="2420936"/>
                <a:ext cx="995595" cy="864000"/>
              </a:xfrm>
              <a:prstGeom prst="homePlate">
                <a:avLst>
                  <a:gd name="adj" fmla="val 25747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Elipsa 14">
                <a:extLst>
                  <a:ext uri="{FF2B5EF4-FFF2-40B4-BE49-F238E27FC236}">
                    <a16:creationId xmlns:a16="http://schemas.microsoft.com/office/drawing/2014/main" id="{FD6E0D3D-6671-68A4-7468-20BF4F6CBCE3}"/>
                  </a:ext>
                </a:extLst>
              </p:cNvPr>
              <p:cNvSpPr/>
              <p:nvPr/>
            </p:nvSpPr>
            <p:spPr>
              <a:xfrm>
                <a:off x="2495600" y="2420948"/>
                <a:ext cx="995595" cy="864000"/>
              </a:xfrm>
              <a:prstGeom prst="homePlate">
                <a:avLst>
                  <a:gd name="adj" fmla="val 2574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EE5756-0A2B-1157-AECA-ECFEE42D9BFA}"/>
              </a:ext>
            </a:extLst>
          </p:cNvPr>
          <p:cNvGrpSpPr/>
          <p:nvPr/>
        </p:nvGrpSpPr>
        <p:grpSpPr>
          <a:xfrm>
            <a:off x="2495600" y="4264163"/>
            <a:ext cx="7069206" cy="864096"/>
            <a:chOff x="2495600" y="2420888"/>
            <a:chExt cx="7069206" cy="864096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003839B-72D7-ACD3-1989-E2987A1A50D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990850" y="2420888"/>
              <a:ext cx="6573956" cy="864096"/>
            </a:xfrm>
            <a:prstGeom prst="chevron">
              <a:avLst>
                <a:gd name="adj" fmla="val 31261"/>
              </a:avLst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252000" tIns="144000" rIns="288000" bIns="144000" numCol="1" anchor="ctr" anchorCtr="0" compatLnSpc="1">
              <a:prstTxWarp prst="textNoShape">
                <a:avLst/>
              </a:prstTxWarp>
            </a:bodyPr>
            <a:lstStyle/>
            <a:p>
              <a:pPr marL="266700"/>
              <a:r>
                <a:rPr lang="pl-PL" sz="2000" dirty="0"/>
                <a:t>Tu wpisz swoją treść. </a:t>
              </a:r>
              <a:r>
                <a:rPr lang="pl-PL" sz="2000" dirty="0" err="1"/>
                <a:t>Excepteur</a:t>
              </a:r>
              <a:r>
                <a:rPr lang="pl-PL" sz="2000" dirty="0"/>
                <a:t> </a:t>
              </a:r>
              <a:r>
                <a:rPr lang="pl-PL" sz="2000" dirty="0" err="1"/>
                <a:t>sint</a:t>
              </a:r>
              <a:r>
                <a:rPr lang="pl-PL" sz="2000" dirty="0"/>
                <a:t> </a:t>
              </a:r>
              <a:r>
                <a:rPr lang="pl-PL" sz="2000" dirty="0" err="1"/>
                <a:t>occaecat</a:t>
              </a:r>
              <a:r>
                <a:rPr lang="pl-PL" sz="2000" dirty="0"/>
                <a:t> </a:t>
              </a:r>
              <a:r>
                <a:rPr lang="pl-PL" sz="2000" dirty="0" err="1"/>
                <a:t>cupidatat</a:t>
              </a:r>
              <a:r>
                <a:rPr lang="pl-PL" sz="2000" dirty="0"/>
                <a:t> non </a:t>
              </a:r>
              <a:r>
                <a:rPr lang="pl-PL" sz="2000" dirty="0" err="1"/>
                <a:t>proident</a:t>
              </a:r>
              <a:r>
                <a:rPr lang="pl-PL" sz="2000" dirty="0"/>
                <a:t>, </a:t>
              </a:r>
              <a:r>
                <a:rPr lang="pl-PL" sz="2000" dirty="0" err="1"/>
                <a:t>sunt</a:t>
              </a:r>
              <a:r>
                <a:rPr lang="pl-PL" sz="2000" dirty="0"/>
                <a:t> in culpa qui officia.</a:t>
              </a:r>
              <a:endParaRPr lang="en-US" sz="2000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CC0CC4C-8E2B-3F44-0CFD-CAE0B1569F84}"/>
                </a:ext>
              </a:extLst>
            </p:cNvPr>
            <p:cNvGrpSpPr/>
            <p:nvPr/>
          </p:nvGrpSpPr>
          <p:grpSpPr>
            <a:xfrm>
              <a:off x="2495600" y="2420936"/>
              <a:ext cx="1080442" cy="864012"/>
              <a:chOff x="2495600" y="2420936"/>
              <a:chExt cx="1080442" cy="864012"/>
            </a:xfrm>
          </p:grpSpPr>
          <p:sp>
            <p:nvSpPr>
              <p:cNvPr id="15" name="Elipsa 14">
                <a:extLst>
                  <a:ext uri="{FF2B5EF4-FFF2-40B4-BE49-F238E27FC236}">
                    <a16:creationId xmlns:a16="http://schemas.microsoft.com/office/drawing/2014/main" id="{AD4964DA-E58B-499E-479E-BAF6FF6E39CA}"/>
                  </a:ext>
                </a:extLst>
              </p:cNvPr>
              <p:cNvSpPr/>
              <p:nvPr/>
            </p:nvSpPr>
            <p:spPr>
              <a:xfrm>
                <a:off x="2580447" y="2420936"/>
                <a:ext cx="995595" cy="864000"/>
              </a:xfrm>
              <a:prstGeom prst="homePlate">
                <a:avLst>
                  <a:gd name="adj" fmla="val 25747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Elipsa 14">
                <a:extLst>
                  <a:ext uri="{FF2B5EF4-FFF2-40B4-BE49-F238E27FC236}">
                    <a16:creationId xmlns:a16="http://schemas.microsoft.com/office/drawing/2014/main" id="{12784D58-435C-2F63-C2A1-E2950D1C7DC6}"/>
                  </a:ext>
                </a:extLst>
              </p:cNvPr>
              <p:cNvSpPr/>
              <p:nvPr/>
            </p:nvSpPr>
            <p:spPr>
              <a:xfrm>
                <a:off x="2495600" y="2420948"/>
                <a:ext cx="995595" cy="864000"/>
              </a:xfrm>
              <a:prstGeom prst="homePlate">
                <a:avLst>
                  <a:gd name="adj" fmla="val 2574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00D81D-B7D0-B462-F9C6-7D033A203631}"/>
              </a:ext>
            </a:extLst>
          </p:cNvPr>
          <p:cNvGrpSpPr/>
          <p:nvPr/>
        </p:nvGrpSpPr>
        <p:grpSpPr>
          <a:xfrm>
            <a:off x="2495600" y="5272275"/>
            <a:ext cx="7069206" cy="864096"/>
            <a:chOff x="2495600" y="2420888"/>
            <a:chExt cx="7069206" cy="864096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873132C2-CCAD-9BDC-395D-6B10085CC4E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990850" y="2420888"/>
              <a:ext cx="6573956" cy="864096"/>
            </a:xfrm>
            <a:prstGeom prst="chevron">
              <a:avLst>
                <a:gd name="adj" fmla="val 31261"/>
              </a:avLst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252000" tIns="144000" rIns="288000" bIns="144000" numCol="1" anchor="ctr" anchorCtr="0" compatLnSpc="1">
              <a:prstTxWarp prst="textNoShape">
                <a:avLst/>
              </a:prstTxWarp>
            </a:bodyPr>
            <a:lstStyle/>
            <a:p>
              <a:pPr marL="266700"/>
              <a:r>
                <a:rPr lang="pl-PL" sz="2000" dirty="0"/>
                <a:t>Tu wpisz swoją treść. </a:t>
              </a:r>
              <a:r>
                <a:rPr lang="pl-PL" sz="2000" dirty="0" err="1"/>
                <a:t>Excepteur</a:t>
              </a:r>
              <a:r>
                <a:rPr lang="pl-PL" sz="2000" dirty="0"/>
                <a:t> </a:t>
              </a:r>
              <a:r>
                <a:rPr lang="pl-PL" sz="2000" dirty="0" err="1"/>
                <a:t>sint</a:t>
              </a:r>
              <a:r>
                <a:rPr lang="pl-PL" sz="2000" dirty="0"/>
                <a:t> </a:t>
              </a:r>
              <a:r>
                <a:rPr lang="pl-PL" sz="2000" dirty="0" err="1"/>
                <a:t>occaecat</a:t>
              </a:r>
              <a:r>
                <a:rPr lang="pl-PL" sz="2000" dirty="0"/>
                <a:t> </a:t>
              </a:r>
              <a:r>
                <a:rPr lang="pl-PL" sz="2000" dirty="0" err="1"/>
                <a:t>cupidatat</a:t>
              </a:r>
              <a:r>
                <a:rPr lang="pl-PL" sz="2000" dirty="0"/>
                <a:t> non </a:t>
              </a:r>
              <a:r>
                <a:rPr lang="pl-PL" sz="2000" dirty="0" err="1"/>
                <a:t>proident</a:t>
              </a:r>
              <a:r>
                <a:rPr lang="pl-PL" sz="2000" dirty="0"/>
                <a:t>, </a:t>
              </a:r>
              <a:r>
                <a:rPr lang="pl-PL" sz="2000" dirty="0" err="1"/>
                <a:t>sunt</a:t>
              </a:r>
              <a:r>
                <a:rPr lang="pl-PL" sz="2000" dirty="0"/>
                <a:t> in culpa qui officia.</a:t>
              </a:r>
              <a:endParaRPr lang="en-US" sz="2000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BF380C5-2890-923E-1CD9-9E0166B9ED42}"/>
                </a:ext>
              </a:extLst>
            </p:cNvPr>
            <p:cNvGrpSpPr/>
            <p:nvPr/>
          </p:nvGrpSpPr>
          <p:grpSpPr>
            <a:xfrm>
              <a:off x="2495600" y="2420936"/>
              <a:ext cx="1080442" cy="864012"/>
              <a:chOff x="2495600" y="2420936"/>
              <a:chExt cx="1080442" cy="864012"/>
            </a:xfrm>
          </p:grpSpPr>
          <p:sp>
            <p:nvSpPr>
              <p:cNvPr id="34" name="Elipsa 14">
                <a:extLst>
                  <a:ext uri="{FF2B5EF4-FFF2-40B4-BE49-F238E27FC236}">
                    <a16:creationId xmlns:a16="http://schemas.microsoft.com/office/drawing/2014/main" id="{F0798A36-DDB3-B5FC-FBDC-83274486B6F5}"/>
                  </a:ext>
                </a:extLst>
              </p:cNvPr>
              <p:cNvSpPr/>
              <p:nvPr/>
            </p:nvSpPr>
            <p:spPr>
              <a:xfrm>
                <a:off x="2580447" y="2420936"/>
                <a:ext cx="995595" cy="864000"/>
              </a:xfrm>
              <a:prstGeom prst="homePlate">
                <a:avLst>
                  <a:gd name="adj" fmla="val 25747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Elipsa 14">
                <a:extLst>
                  <a:ext uri="{FF2B5EF4-FFF2-40B4-BE49-F238E27FC236}">
                    <a16:creationId xmlns:a16="http://schemas.microsoft.com/office/drawing/2014/main" id="{F1AB0773-5E8B-196C-8E13-77FCD231FD03}"/>
                  </a:ext>
                </a:extLst>
              </p:cNvPr>
              <p:cNvSpPr/>
              <p:nvPr/>
            </p:nvSpPr>
            <p:spPr>
              <a:xfrm>
                <a:off x="2495600" y="2420948"/>
                <a:ext cx="995595" cy="864000"/>
              </a:xfrm>
              <a:prstGeom prst="homePlate">
                <a:avLst>
                  <a:gd name="adj" fmla="val 2574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8" name="Graphic 36">
            <a:extLst>
              <a:ext uri="{FF2B5EF4-FFF2-40B4-BE49-F238E27FC236}">
                <a16:creationId xmlns:a16="http://schemas.microsoft.com/office/drawing/2014/main" id="{FB5B048D-1D97-B9B5-517D-50D21A83FF38}"/>
              </a:ext>
            </a:extLst>
          </p:cNvPr>
          <p:cNvSpPr/>
          <p:nvPr/>
        </p:nvSpPr>
        <p:spPr>
          <a:xfrm>
            <a:off x="2729811" y="2438220"/>
            <a:ext cx="470590" cy="477778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Graphic 36">
            <a:extLst>
              <a:ext uri="{FF2B5EF4-FFF2-40B4-BE49-F238E27FC236}">
                <a16:creationId xmlns:a16="http://schemas.microsoft.com/office/drawing/2014/main" id="{E9E13A37-196B-99D0-09BC-7968667D84C3}"/>
              </a:ext>
            </a:extLst>
          </p:cNvPr>
          <p:cNvSpPr/>
          <p:nvPr/>
        </p:nvSpPr>
        <p:spPr>
          <a:xfrm>
            <a:off x="2729811" y="3440990"/>
            <a:ext cx="470590" cy="477778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Graphic 36">
            <a:extLst>
              <a:ext uri="{FF2B5EF4-FFF2-40B4-BE49-F238E27FC236}">
                <a16:creationId xmlns:a16="http://schemas.microsoft.com/office/drawing/2014/main" id="{62DF5501-5563-83C1-EA21-66179A0039B1}"/>
              </a:ext>
            </a:extLst>
          </p:cNvPr>
          <p:cNvSpPr/>
          <p:nvPr/>
        </p:nvSpPr>
        <p:spPr>
          <a:xfrm>
            <a:off x="2729811" y="4443760"/>
            <a:ext cx="470590" cy="477778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Graphic 36">
            <a:extLst>
              <a:ext uri="{FF2B5EF4-FFF2-40B4-BE49-F238E27FC236}">
                <a16:creationId xmlns:a16="http://schemas.microsoft.com/office/drawing/2014/main" id="{0E729376-F663-D0FB-A798-0F9D6765018C}"/>
              </a:ext>
            </a:extLst>
          </p:cNvPr>
          <p:cNvSpPr/>
          <p:nvPr/>
        </p:nvSpPr>
        <p:spPr>
          <a:xfrm>
            <a:off x="2729811" y="5446530"/>
            <a:ext cx="470590" cy="477778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pole tekstowe 10">
            <a:extLst>
              <a:ext uri="{FF2B5EF4-FFF2-40B4-BE49-F238E27FC236}">
                <a16:creationId xmlns:a16="http://schemas.microsoft.com/office/drawing/2014/main" id="{277446C0-07EE-4258-CD3E-7393EAA8BB16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67855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ytuł 51">
            <a:extLst>
              <a:ext uri="{FF2B5EF4-FFF2-40B4-BE49-F238E27FC236}">
                <a16:creationId xmlns:a16="http://schemas.microsoft.com/office/drawing/2014/main" id="{B32F3F1B-DB61-1C21-D588-9C2BBB41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Tu jest dłuższa lista na 8 punktów</a:t>
            </a:r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17999452-28F1-3AE6-8421-22B47D9E878D}"/>
              </a:ext>
            </a:extLst>
          </p:cNvPr>
          <p:cNvGrpSpPr/>
          <p:nvPr/>
        </p:nvGrpSpPr>
        <p:grpSpPr>
          <a:xfrm>
            <a:off x="6320885" y="4991622"/>
            <a:ext cx="5192766" cy="1094104"/>
            <a:chOff x="6320885" y="5211144"/>
            <a:chExt cx="5192766" cy="1094104"/>
          </a:xfrm>
        </p:grpSpPr>
        <p:sp>
          <p:nvSpPr>
            <p:cNvPr id="7" name="Double Brace 157">
              <a:extLst>
                <a:ext uri="{FF2B5EF4-FFF2-40B4-BE49-F238E27FC236}">
                  <a16:creationId xmlns:a16="http://schemas.microsoft.com/office/drawing/2014/main" id="{836D78EE-99A0-B40A-F83F-A16A84D86FB8}"/>
                </a:ext>
              </a:extLst>
            </p:cNvPr>
            <p:cNvSpPr/>
            <p:nvPr/>
          </p:nvSpPr>
          <p:spPr>
            <a:xfrm>
              <a:off x="6320885" y="5211144"/>
              <a:ext cx="3564000" cy="1094104"/>
            </a:xfrm>
            <a:prstGeom prst="bracePair">
              <a:avLst>
                <a:gd name="adj" fmla="val 0"/>
              </a:avLst>
            </a:prstGeom>
            <a:solidFill>
              <a:schemeClr val="bg2">
                <a:alpha val="80000"/>
              </a:schemeClr>
            </a:solidFill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08000" rIns="180000" bIns="108000" rtlCol="0" anchor="ctr"/>
            <a:lstStyle/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Wpisz tutaj swój tekst listy.</a:t>
              </a:r>
            </a:p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Tu jest przestrzeń na wpisanie Twojej treści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8" name="Łącznik prosty 51">
              <a:extLst>
                <a:ext uri="{FF2B5EF4-FFF2-40B4-BE49-F238E27FC236}">
                  <a16:creationId xmlns:a16="http://schemas.microsoft.com/office/drawing/2014/main" id="{2DF79B94-34BE-0678-675D-6AB5F4DB6F11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9884885" y="5758196"/>
              <a:ext cx="571363" cy="0"/>
            </a:xfrm>
            <a:prstGeom prst="line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Hexagon 75">
              <a:extLst>
                <a:ext uri="{FF2B5EF4-FFF2-40B4-BE49-F238E27FC236}">
                  <a16:creationId xmlns:a16="http://schemas.microsoft.com/office/drawing/2014/main" id="{F728AC2E-DE9B-FC3B-2C9E-2D04DDFF2B6B}"/>
                </a:ext>
              </a:extLst>
            </p:cNvPr>
            <p:cNvSpPr/>
            <p:nvPr/>
          </p:nvSpPr>
          <p:spPr>
            <a:xfrm flipH="1">
              <a:off x="10389243" y="5274907"/>
              <a:ext cx="1124408" cy="969314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 w="127000">
              <a:solidFill>
                <a:schemeClr val="accent4">
                  <a:lumMod val="75000"/>
                  <a:alpha val="38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635" tIns="210635" rIns="210635" bIns="21063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</p:txBody>
        </p:sp>
      </p:grpSp>
      <p:grpSp>
        <p:nvGrpSpPr>
          <p:cNvPr id="11" name="Group 23">
            <a:extLst>
              <a:ext uri="{FF2B5EF4-FFF2-40B4-BE49-F238E27FC236}">
                <a16:creationId xmlns:a16="http://schemas.microsoft.com/office/drawing/2014/main" id="{0329B6A5-C997-2934-3608-4CBAB830C215}"/>
              </a:ext>
            </a:extLst>
          </p:cNvPr>
          <p:cNvGrpSpPr/>
          <p:nvPr/>
        </p:nvGrpSpPr>
        <p:grpSpPr>
          <a:xfrm>
            <a:off x="6320885" y="3725532"/>
            <a:ext cx="5192766" cy="1094104"/>
            <a:chOff x="6320885" y="3945054"/>
            <a:chExt cx="5192766" cy="1094104"/>
          </a:xfrm>
        </p:grpSpPr>
        <p:sp>
          <p:nvSpPr>
            <p:cNvPr id="13" name="Double Brace 157">
              <a:extLst>
                <a:ext uri="{FF2B5EF4-FFF2-40B4-BE49-F238E27FC236}">
                  <a16:creationId xmlns:a16="http://schemas.microsoft.com/office/drawing/2014/main" id="{F8D2EF2C-23AD-69AC-13B2-6F59749A8CF7}"/>
                </a:ext>
              </a:extLst>
            </p:cNvPr>
            <p:cNvSpPr/>
            <p:nvPr/>
          </p:nvSpPr>
          <p:spPr>
            <a:xfrm>
              <a:off x="6320885" y="3945054"/>
              <a:ext cx="3564000" cy="1094104"/>
            </a:xfrm>
            <a:prstGeom prst="bracePair">
              <a:avLst>
                <a:gd name="adj" fmla="val 0"/>
              </a:avLst>
            </a:prstGeom>
            <a:solidFill>
              <a:schemeClr val="bg2">
                <a:alpha val="80000"/>
              </a:schemeClr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08000" rIns="180000" bIns="108000" rtlCol="0" anchor="ctr"/>
            <a:lstStyle/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Wpisz tutaj swój tekst listy.</a:t>
              </a:r>
            </a:p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Tu jest przestrzeń na wpisanie Twojej treści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14" name="Łącznik prosty 51">
              <a:extLst>
                <a:ext uri="{FF2B5EF4-FFF2-40B4-BE49-F238E27FC236}">
                  <a16:creationId xmlns:a16="http://schemas.microsoft.com/office/drawing/2014/main" id="{B61AD7FF-5DCC-857C-C631-86CB64C3E42F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>
              <a:off x="9884885" y="4492106"/>
              <a:ext cx="571363" cy="0"/>
            </a:xfrm>
            <a:prstGeom prst="line">
              <a:avLst/>
            </a:prstGeom>
            <a:ln w="31750">
              <a:solidFill>
                <a:schemeClr val="accent4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Hexagon 68">
              <a:extLst>
                <a:ext uri="{FF2B5EF4-FFF2-40B4-BE49-F238E27FC236}">
                  <a16:creationId xmlns:a16="http://schemas.microsoft.com/office/drawing/2014/main" id="{C6803538-A3F1-CAE1-A30F-2A4872651708}"/>
                </a:ext>
              </a:extLst>
            </p:cNvPr>
            <p:cNvSpPr/>
            <p:nvPr/>
          </p:nvSpPr>
          <p:spPr>
            <a:xfrm flipH="1">
              <a:off x="10389243" y="4008817"/>
              <a:ext cx="1124408" cy="969314"/>
            </a:xfrm>
            <a:prstGeom prst="hexagon">
              <a:avLst/>
            </a:prstGeom>
            <a:solidFill>
              <a:schemeClr val="accent4"/>
            </a:solidFill>
            <a:ln w="127000">
              <a:solidFill>
                <a:schemeClr val="accent4">
                  <a:alpha val="38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635" tIns="210635" rIns="210635" bIns="21063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</p:txBody>
        </p:sp>
      </p:grpSp>
      <p:grpSp>
        <p:nvGrpSpPr>
          <p:cNvPr id="17" name="Group 22">
            <a:extLst>
              <a:ext uri="{FF2B5EF4-FFF2-40B4-BE49-F238E27FC236}">
                <a16:creationId xmlns:a16="http://schemas.microsoft.com/office/drawing/2014/main" id="{784E326A-EC3D-CDCD-4A88-59AFF7970D65}"/>
              </a:ext>
            </a:extLst>
          </p:cNvPr>
          <p:cNvGrpSpPr/>
          <p:nvPr/>
        </p:nvGrpSpPr>
        <p:grpSpPr>
          <a:xfrm>
            <a:off x="6320885" y="2459443"/>
            <a:ext cx="5192766" cy="1094104"/>
            <a:chOff x="6320885" y="2678965"/>
            <a:chExt cx="5192766" cy="1094104"/>
          </a:xfrm>
        </p:grpSpPr>
        <p:sp>
          <p:nvSpPr>
            <p:cNvPr id="19" name="Double Brace 157">
              <a:extLst>
                <a:ext uri="{FF2B5EF4-FFF2-40B4-BE49-F238E27FC236}">
                  <a16:creationId xmlns:a16="http://schemas.microsoft.com/office/drawing/2014/main" id="{7D0C34B2-E4F9-21F1-6974-8393722184CE}"/>
                </a:ext>
              </a:extLst>
            </p:cNvPr>
            <p:cNvSpPr/>
            <p:nvPr/>
          </p:nvSpPr>
          <p:spPr>
            <a:xfrm>
              <a:off x="6320885" y="2678965"/>
              <a:ext cx="3564000" cy="1094104"/>
            </a:xfrm>
            <a:prstGeom prst="bracePair">
              <a:avLst>
                <a:gd name="adj" fmla="val 0"/>
              </a:avLst>
            </a:prstGeom>
            <a:solidFill>
              <a:schemeClr val="bg2">
                <a:alpha val="80000"/>
              </a:schemeClr>
            </a:solidFill>
            <a:ln w="317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08000" rIns="180000" bIns="108000" rtlCol="0" anchor="ctr"/>
            <a:lstStyle/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Wpisz tutaj swój tekst listy.</a:t>
              </a:r>
            </a:p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Tu jest przestrzeń na wpisanie Twojej treści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20" name="Łącznik prosty 51">
              <a:extLst>
                <a:ext uri="{FF2B5EF4-FFF2-40B4-BE49-F238E27FC236}">
                  <a16:creationId xmlns:a16="http://schemas.microsoft.com/office/drawing/2014/main" id="{1F2F7C7D-4C9C-FCAB-2842-73075C2C08D8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9884885" y="3226017"/>
              <a:ext cx="571363" cy="0"/>
            </a:xfrm>
            <a:prstGeom prst="line">
              <a:avLst/>
            </a:prstGeom>
            <a:ln w="31750">
              <a:solidFill>
                <a:schemeClr val="accent3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Hexagon 61">
              <a:extLst>
                <a:ext uri="{FF2B5EF4-FFF2-40B4-BE49-F238E27FC236}">
                  <a16:creationId xmlns:a16="http://schemas.microsoft.com/office/drawing/2014/main" id="{2EA94C1C-E6E0-A78E-4E75-313B2C8847D8}"/>
                </a:ext>
              </a:extLst>
            </p:cNvPr>
            <p:cNvSpPr/>
            <p:nvPr/>
          </p:nvSpPr>
          <p:spPr>
            <a:xfrm flipH="1">
              <a:off x="10389243" y="2742728"/>
              <a:ext cx="1124408" cy="969314"/>
            </a:xfrm>
            <a:prstGeom prst="hexagon">
              <a:avLst/>
            </a:prstGeom>
            <a:solidFill>
              <a:schemeClr val="accent3"/>
            </a:solidFill>
            <a:ln w="127000">
              <a:solidFill>
                <a:schemeClr val="accent3">
                  <a:alpha val="38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635" tIns="210635" rIns="210635" bIns="21063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</p:txBody>
        </p:sp>
      </p:grpSp>
      <p:grpSp>
        <p:nvGrpSpPr>
          <p:cNvPr id="23" name="Group 20">
            <a:extLst>
              <a:ext uri="{FF2B5EF4-FFF2-40B4-BE49-F238E27FC236}">
                <a16:creationId xmlns:a16="http://schemas.microsoft.com/office/drawing/2014/main" id="{8EF296C9-A210-4D51-13FD-B61C5EFCDFA0}"/>
              </a:ext>
            </a:extLst>
          </p:cNvPr>
          <p:cNvGrpSpPr/>
          <p:nvPr/>
        </p:nvGrpSpPr>
        <p:grpSpPr>
          <a:xfrm>
            <a:off x="6320885" y="1193354"/>
            <a:ext cx="5192766" cy="1094104"/>
            <a:chOff x="6320885" y="1412876"/>
            <a:chExt cx="5192766" cy="1094104"/>
          </a:xfrm>
        </p:grpSpPr>
        <p:sp>
          <p:nvSpPr>
            <p:cNvPr id="25" name="Double Brace 157">
              <a:extLst>
                <a:ext uri="{FF2B5EF4-FFF2-40B4-BE49-F238E27FC236}">
                  <a16:creationId xmlns:a16="http://schemas.microsoft.com/office/drawing/2014/main" id="{220A7D90-09A4-2474-D47E-03BDBD806E22}"/>
                </a:ext>
              </a:extLst>
            </p:cNvPr>
            <p:cNvSpPr/>
            <p:nvPr/>
          </p:nvSpPr>
          <p:spPr>
            <a:xfrm>
              <a:off x="6320885" y="1412876"/>
              <a:ext cx="3564000" cy="1094104"/>
            </a:xfrm>
            <a:prstGeom prst="bracePair">
              <a:avLst>
                <a:gd name="adj" fmla="val 0"/>
              </a:avLst>
            </a:prstGeom>
            <a:solidFill>
              <a:schemeClr val="bg2">
                <a:alpha val="80000"/>
              </a:schemeClr>
            </a:solidFill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08000" rIns="180000" bIns="108000" rtlCol="0" anchor="ctr"/>
            <a:lstStyle/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Wpisz tutaj swój tekst listy.</a:t>
              </a:r>
            </a:p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Tu jest przestrzeń na wpisanie Twojej treści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26" name="Łącznik prosty 51">
              <a:extLst>
                <a:ext uri="{FF2B5EF4-FFF2-40B4-BE49-F238E27FC236}">
                  <a16:creationId xmlns:a16="http://schemas.microsoft.com/office/drawing/2014/main" id="{B3E3BBC1-6EA6-6343-673F-1DDAF6B1B499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>
              <a:off x="9884885" y="1959928"/>
              <a:ext cx="571363" cy="0"/>
            </a:xfrm>
            <a:prstGeom prst="line">
              <a:avLst/>
            </a:prstGeom>
            <a:ln w="31750">
              <a:solidFill>
                <a:schemeClr val="accent1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Hexagon 13">
              <a:extLst>
                <a:ext uri="{FF2B5EF4-FFF2-40B4-BE49-F238E27FC236}">
                  <a16:creationId xmlns:a16="http://schemas.microsoft.com/office/drawing/2014/main" id="{4F3F1101-ADED-F4D3-CF49-22F198B0981C}"/>
                </a:ext>
              </a:extLst>
            </p:cNvPr>
            <p:cNvSpPr/>
            <p:nvPr/>
          </p:nvSpPr>
          <p:spPr>
            <a:xfrm flipH="1">
              <a:off x="10389243" y="1476639"/>
              <a:ext cx="1124408" cy="969314"/>
            </a:xfrm>
            <a:prstGeom prst="hexagon">
              <a:avLst/>
            </a:prstGeom>
            <a:solidFill>
              <a:schemeClr val="accent1"/>
            </a:solidFill>
            <a:ln w="127000">
              <a:solidFill>
                <a:schemeClr val="accent1">
                  <a:alpha val="38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635" tIns="210635" rIns="210635" bIns="21063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</p:txBody>
        </p:sp>
      </p:grpSp>
      <p:grpSp>
        <p:nvGrpSpPr>
          <p:cNvPr id="29" name="Group 38">
            <a:extLst>
              <a:ext uri="{FF2B5EF4-FFF2-40B4-BE49-F238E27FC236}">
                <a16:creationId xmlns:a16="http://schemas.microsoft.com/office/drawing/2014/main" id="{C38FF66C-8016-20BE-5EDD-2F93AE820F02}"/>
              </a:ext>
            </a:extLst>
          </p:cNvPr>
          <p:cNvGrpSpPr/>
          <p:nvPr/>
        </p:nvGrpSpPr>
        <p:grpSpPr>
          <a:xfrm>
            <a:off x="678349" y="3725531"/>
            <a:ext cx="5192765" cy="1094104"/>
            <a:chOff x="678349" y="3945053"/>
            <a:chExt cx="5192765" cy="1094104"/>
          </a:xfrm>
        </p:grpSpPr>
        <p:sp>
          <p:nvSpPr>
            <p:cNvPr id="31" name="Double Brace 157">
              <a:extLst>
                <a:ext uri="{FF2B5EF4-FFF2-40B4-BE49-F238E27FC236}">
                  <a16:creationId xmlns:a16="http://schemas.microsoft.com/office/drawing/2014/main" id="{9E770E2D-25DB-B574-1C3D-14013B558E40}"/>
                </a:ext>
              </a:extLst>
            </p:cNvPr>
            <p:cNvSpPr/>
            <p:nvPr/>
          </p:nvSpPr>
          <p:spPr>
            <a:xfrm flipH="1">
              <a:off x="2307114" y="3945053"/>
              <a:ext cx="3564000" cy="1094104"/>
            </a:xfrm>
            <a:prstGeom prst="bracePair">
              <a:avLst>
                <a:gd name="adj" fmla="val 0"/>
              </a:avLst>
            </a:prstGeom>
            <a:solidFill>
              <a:schemeClr val="bg2">
                <a:alpha val="80000"/>
              </a:schemeClr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08000" rIns="180000" bIns="108000" rtlCol="0" anchor="ctr"/>
            <a:lstStyle/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Wpisz tutaj swój tekst listy.</a:t>
              </a:r>
            </a:p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Tu jest przestrzeń na wpisanie Twojej treści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32" name="Łącznik prosty 51">
              <a:extLst>
                <a:ext uri="{FF2B5EF4-FFF2-40B4-BE49-F238E27FC236}">
                  <a16:creationId xmlns:a16="http://schemas.microsoft.com/office/drawing/2014/main" id="{40B10201-00D4-5E16-110D-86383591B3BF}"/>
                </a:ext>
              </a:extLst>
            </p:cNvPr>
            <p:cNvCxnSpPr>
              <a:cxnSpLocks/>
              <a:stCxn id="31" idx="3"/>
            </p:cNvCxnSpPr>
            <p:nvPr/>
          </p:nvCxnSpPr>
          <p:spPr>
            <a:xfrm flipH="1">
              <a:off x="1735753" y="4492105"/>
              <a:ext cx="571361" cy="0"/>
            </a:xfrm>
            <a:prstGeom prst="line">
              <a:avLst/>
            </a:prstGeom>
            <a:ln w="31750">
              <a:solidFill>
                <a:schemeClr val="accent4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Hexagon 99">
              <a:extLst>
                <a:ext uri="{FF2B5EF4-FFF2-40B4-BE49-F238E27FC236}">
                  <a16:creationId xmlns:a16="http://schemas.microsoft.com/office/drawing/2014/main" id="{F5B428C7-9347-21A1-9866-1299DA6DA330}"/>
                </a:ext>
              </a:extLst>
            </p:cNvPr>
            <p:cNvSpPr/>
            <p:nvPr/>
          </p:nvSpPr>
          <p:spPr>
            <a:xfrm>
              <a:off x="678349" y="4008816"/>
              <a:ext cx="1124408" cy="969314"/>
            </a:xfrm>
            <a:prstGeom prst="hexagon">
              <a:avLst/>
            </a:prstGeom>
            <a:solidFill>
              <a:schemeClr val="accent4"/>
            </a:solidFill>
            <a:ln w="127000">
              <a:solidFill>
                <a:schemeClr val="accent4">
                  <a:alpha val="38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635" tIns="210635" rIns="210635" bIns="21063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</p:txBody>
        </p:sp>
      </p:grpSp>
      <p:grpSp>
        <p:nvGrpSpPr>
          <p:cNvPr id="35" name="Group 39">
            <a:extLst>
              <a:ext uri="{FF2B5EF4-FFF2-40B4-BE49-F238E27FC236}">
                <a16:creationId xmlns:a16="http://schemas.microsoft.com/office/drawing/2014/main" id="{62B88FF1-8989-88B2-5725-253AD65E7BC8}"/>
              </a:ext>
            </a:extLst>
          </p:cNvPr>
          <p:cNvGrpSpPr/>
          <p:nvPr/>
        </p:nvGrpSpPr>
        <p:grpSpPr>
          <a:xfrm>
            <a:off x="678349" y="2459442"/>
            <a:ext cx="5192765" cy="1094104"/>
            <a:chOff x="678349" y="2678964"/>
            <a:chExt cx="5192765" cy="1094104"/>
          </a:xfrm>
        </p:grpSpPr>
        <p:sp>
          <p:nvSpPr>
            <p:cNvPr id="37" name="Double Brace 157">
              <a:extLst>
                <a:ext uri="{FF2B5EF4-FFF2-40B4-BE49-F238E27FC236}">
                  <a16:creationId xmlns:a16="http://schemas.microsoft.com/office/drawing/2014/main" id="{64E06B7D-6221-7AB9-D6CC-C8D79C48319A}"/>
                </a:ext>
              </a:extLst>
            </p:cNvPr>
            <p:cNvSpPr/>
            <p:nvPr/>
          </p:nvSpPr>
          <p:spPr>
            <a:xfrm flipH="1">
              <a:off x="2307114" y="2678964"/>
              <a:ext cx="3564000" cy="1094104"/>
            </a:xfrm>
            <a:prstGeom prst="bracePair">
              <a:avLst>
                <a:gd name="adj" fmla="val 0"/>
              </a:avLst>
            </a:prstGeom>
            <a:solidFill>
              <a:schemeClr val="bg2">
                <a:alpha val="80000"/>
              </a:schemeClr>
            </a:solidFill>
            <a:ln w="317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08000" rIns="180000" bIns="108000" rtlCol="0" anchor="ctr"/>
            <a:lstStyle/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Wpisz tutaj swój tekst listy.</a:t>
              </a:r>
            </a:p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Tu jest przestrzeń na wpisanie Twojej treści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38" name="Łącznik prosty 51">
              <a:extLst>
                <a:ext uri="{FF2B5EF4-FFF2-40B4-BE49-F238E27FC236}">
                  <a16:creationId xmlns:a16="http://schemas.microsoft.com/office/drawing/2014/main" id="{C2165192-330A-D358-5A64-BA33990563D7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H="1">
              <a:off x="1735753" y="3226016"/>
              <a:ext cx="571361" cy="0"/>
            </a:xfrm>
            <a:prstGeom prst="line">
              <a:avLst/>
            </a:prstGeom>
            <a:ln w="31750">
              <a:solidFill>
                <a:schemeClr val="accent3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Hexagon 102">
              <a:extLst>
                <a:ext uri="{FF2B5EF4-FFF2-40B4-BE49-F238E27FC236}">
                  <a16:creationId xmlns:a16="http://schemas.microsoft.com/office/drawing/2014/main" id="{996AD233-9CDE-AD2B-83F9-5479FD8F417A}"/>
                </a:ext>
              </a:extLst>
            </p:cNvPr>
            <p:cNvSpPr/>
            <p:nvPr/>
          </p:nvSpPr>
          <p:spPr>
            <a:xfrm>
              <a:off x="678349" y="2742727"/>
              <a:ext cx="1124408" cy="969314"/>
            </a:xfrm>
            <a:prstGeom prst="hexagon">
              <a:avLst/>
            </a:prstGeom>
            <a:solidFill>
              <a:schemeClr val="accent3"/>
            </a:solidFill>
            <a:ln w="127000">
              <a:solidFill>
                <a:schemeClr val="accent3">
                  <a:alpha val="38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635" tIns="210635" rIns="210635" bIns="21063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</p:txBody>
        </p:sp>
      </p:grpSp>
      <p:grpSp>
        <p:nvGrpSpPr>
          <p:cNvPr id="41" name="Group 44">
            <a:extLst>
              <a:ext uri="{FF2B5EF4-FFF2-40B4-BE49-F238E27FC236}">
                <a16:creationId xmlns:a16="http://schemas.microsoft.com/office/drawing/2014/main" id="{CF2CECA6-5F10-68C3-AA38-AF6E408A61D1}"/>
              </a:ext>
            </a:extLst>
          </p:cNvPr>
          <p:cNvGrpSpPr/>
          <p:nvPr/>
        </p:nvGrpSpPr>
        <p:grpSpPr>
          <a:xfrm>
            <a:off x="678349" y="4991621"/>
            <a:ext cx="5192765" cy="1094104"/>
            <a:chOff x="678349" y="5211143"/>
            <a:chExt cx="5192765" cy="1094104"/>
          </a:xfrm>
        </p:grpSpPr>
        <p:sp>
          <p:nvSpPr>
            <p:cNvPr id="43" name="Double Brace 157">
              <a:extLst>
                <a:ext uri="{FF2B5EF4-FFF2-40B4-BE49-F238E27FC236}">
                  <a16:creationId xmlns:a16="http://schemas.microsoft.com/office/drawing/2014/main" id="{9A0F7BB1-4F30-E6ED-FDBF-F19928EAE5C5}"/>
                </a:ext>
              </a:extLst>
            </p:cNvPr>
            <p:cNvSpPr/>
            <p:nvPr/>
          </p:nvSpPr>
          <p:spPr>
            <a:xfrm flipH="1">
              <a:off x="2307114" y="5211143"/>
              <a:ext cx="3564000" cy="1094104"/>
            </a:xfrm>
            <a:prstGeom prst="bracePair">
              <a:avLst>
                <a:gd name="adj" fmla="val 0"/>
              </a:avLst>
            </a:prstGeom>
            <a:solidFill>
              <a:schemeClr val="bg2">
                <a:alpha val="80000"/>
              </a:schemeClr>
            </a:solidFill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08000" rIns="180000" bIns="108000" rtlCol="0" anchor="ctr"/>
            <a:lstStyle/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Wpisz tutaj swój tekst listy.</a:t>
              </a:r>
            </a:p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Tu jest przestrzeń na wpisanie Twojej treści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44" name="Łącznik prosty 51">
              <a:extLst>
                <a:ext uri="{FF2B5EF4-FFF2-40B4-BE49-F238E27FC236}">
                  <a16:creationId xmlns:a16="http://schemas.microsoft.com/office/drawing/2014/main" id="{7D4A4DA3-2FE1-B330-054E-F367AFC048AB}"/>
                </a:ext>
              </a:extLst>
            </p:cNvPr>
            <p:cNvCxnSpPr>
              <a:cxnSpLocks/>
              <a:stCxn id="43" idx="3"/>
            </p:cNvCxnSpPr>
            <p:nvPr/>
          </p:nvCxnSpPr>
          <p:spPr>
            <a:xfrm flipH="1">
              <a:off x="1735753" y="5758195"/>
              <a:ext cx="571361" cy="0"/>
            </a:xfrm>
            <a:prstGeom prst="line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Hexagon 96">
              <a:extLst>
                <a:ext uri="{FF2B5EF4-FFF2-40B4-BE49-F238E27FC236}">
                  <a16:creationId xmlns:a16="http://schemas.microsoft.com/office/drawing/2014/main" id="{4A285F96-12BE-A585-2864-EB5466F105BD}"/>
                </a:ext>
              </a:extLst>
            </p:cNvPr>
            <p:cNvSpPr/>
            <p:nvPr/>
          </p:nvSpPr>
          <p:spPr>
            <a:xfrm>
              <a:off x="678349" y="5274906"/>
              <a:ext cx="1124408" cy="969314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 w="127000">
              <a:solidFill>
                <a:schemeClr val="accent4">
                  <a:lumMod val="75000"/>
                  <a:alpha val="38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635" tIns="210635" rIns="210635" bIns="21063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</p:txBody>
        </p:sp>
      </p:grpSp>
      <p:grpSp>
        <p:nvGrpSpPr>
          <p:cNvPr id="47" name="Group 41">
            <a:extLst>
              <a:ext uri="{FF2B5EF4-FFF2-40B4-BE49-F238E27FC236}">
                <a16:creationId xmlns:a16="http://schemas.microsoft.com/office/drawing/2014/main" id="{9A25C8A7-6873-F35F-67BC-97A5A4ED4AD3}"/>
              </a:ext>
            </a:extLst>
          </p:cNvPr>
          <p:cNvGrpSpPr/>
          <p:nvPr/>
        </p:nvGrpSpPr>
        <p:grpSpPr>
          <a:xfrm>
            <a:off x="678349" y="1193353"/>
            <a:ext cx="5192765" cy="1094104"/>
            <a:chOff x="678349" y="1412875"/>
            <a:chExt cx="5192765" cy="1094104"/>
          </a:xfrm>
        </p:grpSpPr>
        <p:sp>
          <p:nvSpPr>
            <p:cNvPr id="49" name="Double Brace 157">
              <a:extLst>
                <a:ext uri="{FF2B5EF4-FFF2-40B4-BE49-F238E27FC236}">
                  <a16:creationId xmlns:a16="http://schemas.microsoft.com/office/drawing/2014/main" id="{DAC57CEA-72DC-62D8-EE19-6D4ACDEE50DF}"/>
                </a:ext>
              </a:extLst>
            </p:cNvPr>
            <p:cNvSpPr/>
            <p:nvPr/>
          </p:nvSpPr>
          <p:spPr>
            <a:xfrm flipH="1">
              <a:off x="2307114" y="1412875"/>
              <a:ext cx="3564000" cy="1094104"/>
            </a:xfrm>
            <a:prstGeom prst="bracePair">
              <a:avLst>
                <a:gd name="adj" fmla="val 0"/>
              </a:avLst>
            </a:prstGeom>
            <a:solidFill>
              <a:schemeClr val="bg2">
                <a:alpha val="80000"/>
              </a:schemeClr>
            </a:solidFill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08000" rIns="180000" bIns="108000" rtlCol="0" anchor="ctr"/>
            <a:lstStyle/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Wpisz tutaj swój tekst listy.</a:t>
              </a:r>
            </a:p>
            <a:p>
              <a:pPr algn="ctr"/>
              <a:r>
                <a:rPr lang="pl-P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Tu jest przestrzeń na wpisanie Twojej treści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50" name="Łącznik prosty 51">
              <a:extLst>
                <a:ext uri="{FF2B5EF4-FFF2-40B4-BE49-F238E27FC236}">
                  <a16:creationId xmlns:a16="http://schemas.microsoft.com/office/drawing/2014/main" id="{0F574233-9410-A12E-824F-1A6D5CEB3C61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 flipH="1">
              <a:off x="1735753" y="1959927"/>
              <a:ext cx="571361" cy="0"/>
            </a:xfrm>
            <a:prstGeom prst="line">
              <a:avLst/>
            </a:prstGeom>
            <a:ln w="31750">
              <a:solidFill>
                <a:schemeClr val="accent1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Hexagon 105">
              <a:extLst>
                <a:ext uri="{FF2B5EF4-FFF2-40B4-BE49-F238E27FC236}">
                  <a16:creationId xmlns:a16="http://schemas.microsoft.com/office/drawing/2014/main" id="{6DFF628E-31D2-E5E7-7C6E-0261E8BB2A8B}"/>
                </a:ext>
              </a:extLst>
            </p:cNvPr>
            <p:cNvSpPr/>
            <p:nvPr/>
          </p:nvSpPr>
          <p:spPr>
            <a:xfrm>
              <a:off x="678349" y="1476638"/>
              <a:ext cx="1124408" cy="969314"/>
            </a:xfrm>
            <a:prstGeom prst="hexagon">
              <a:avLst/>
            </a:prstGeom>
            <a:solidFill>
              <a:schemeClr val="accent1"/>
            </a:solidFill>
            <a:ln w="127000">
              <a:solidFill>
                <a:schemeClr val="accent1">
                  <a:alpha val="38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635" tIns="210635" rIns="210635" bIns="210635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dirty="0"/>
            </a:p>
          </p:txBody>
        </p:sp>
      </p:grpSp>
      <p:sp>
        <p:nvSpPr>
          <p:cNvPr id="66" name="Freeform 34">
            <a:extLst>
              <a:ext uri="{FF2B5EF4-FFF2-40B4-BE49-F238E27FC236}">
                <a16:creationId xmlns:a16="http://schemas.microsoft.com/office/drawing/2014/main" id="{DB4515FE-6F36-F80F-DD66-FC69F191E388}"/>
              </a:ext>
            </a:extLst>
          </p:cNvPr>
          <p:cNvSpPr>
            <a:spLocks noChangeAspect="1"/>
          </p:cNvSpPr>
          <p:nvPr/>
        </p:nvSpPr>
        <p:spPr bwMode="auto">
          <a:xfrm>
            <a:off x="1062993" y="1532430"/>
            <a:ext cx="407773" cy="415951"/>
          </a:xfrm>
          <a:custGeom>
            <a:avLst/>
            <a:gdLst>
              <a:gd name="T0" fmla="*/ 224 w 250"/>
              <a:gd name="T1" fmla="*/ 66 h 255"/>
              <a:gd name="T2" fmla="*/ 76 w 250"/>
              <a:gd name="T3" fmla="*/ 255 h 255"/>
              <a:gd name="T4" fmla="*/ 76 w 250"/>
              <a:gd name="T5" fmla="*/ 255 h 255"/>
              <a:gd name="T6" fmla="*/ 7 w 250"/>
              <a:gd name="T7" fmla="*/ 140 h 255"/>
              <a:gd name="T8" fmla="*/ 15 w 250"/>
              <a:gd name="T9" fmla="*/ 105 h 255"/>
              <a:gd name="T10" fmla="*/ 50 w 250"/>
              <a:gd name="T11" fmla="*/ 114 h 255"/>
              <a:gd name="T12" fmla="*/ 81 w 250"/>
              <a:gd name="T13" fmla="*/ 166 h 255"/>
              <a:gd name="T14" fmla="*/ 202 w 250"/>
              <a:gd name="T15" fmla="*/ 13 h 255"/>
              <a:gd name="T16" fmla="*/ 237 w 250"/>
              <a:gd name="T17" fmla="*/ 8 h 255"/>
              <a:gd name="T18" fmla="*/ 241 w 250"/>
              <a:gd name="T19" fmla="*/ 4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" h="255">
                <a:moveTo>
                  <a:pt x="224" y="66"/>
                </a:moveTo>
                <a:cubicBezTo>
                  <a:pt x="76" y="255"/>
                  <a:pt x="76" y="255"/>
                  <a:pt x="76" y="255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" y="140"/>
                  <a:pt x="7" y="140"/>
                  <a:pt x="7" y="140"/>
                </a:cubicBezTo>
                <a:cubicBezTo>
                  <a:pt x="0" y="128"/>
                  <a:pt x="3" y="112"/>
                  <a:pt x="15" y="105"/>
                </a:cubicBezTo>
                <a:cubicBezTo>
                  <a:pt x="27" y="98"/>
                  <a:pt x="43" y="102"/>
                  <a:pt x="50" y="114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202" y="13"/>
                  <a:pt x="202" y="13"/>
                  <a:pt x="202" y="13"/>
                </a:cubicBezTo>
                <a:cubicBezTo>
                  <a:pt x="210" y="2"/>
                  <a:pt x="226" y="0"/>
                  <a:pt x="237" y="8"/>
                </a:cubicBezTo>
                <a:cubicBezTo>
                  <a:pt x="248" y="17"/>
                  <a:pt x="250" y="33"/>
                  <a:pt x="241" y="44"/>
                </a:cubicBezTo>
              </a:path>
            </a:pathLst>
          </a:custGeom>
          <a:noFill/>
          <a:ln w="2222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7" name="Freeform 34">
            <a:extLst>
              <a:ext uri="{FF2B5EF4-FFF2-40B4-BE49-F238E27FC236}">
                <a16:creationId xmlns:a16="http://schemas.microsoft.com/office/drawing/2014/main" id="{D27DF01E-5F9D-85FB-8083-AE7F594C6A77}"/>
              </a:ext>
            </a:extLst>
          </p:cNvPr>
          <p:cNvSpPr>
            <a:spLocks noChangeAspect="1"/>
          </p:cNvSpPr>
          <p:nvPr/>
        </p:nvSpPr>
        <p:spPr bwMode="auto">
          <a:xfrm>
            <a:off x="1062993" y="2798519"/>
            <a:ext cx="407773" cy="415951"/>
          </a:xfrm>
          <a:custGeom>
            <a:avLst/>
            <a:gdLst>
              <a:gd name="T0" fmla="*/ 224 w 250"/>
              <a:gd name="T1" fmla="*/ 66 h 255"/>
              <a:gd name="T2" fmla="*/ 76 w 250"/>
              <a:gd name="T3" fmla="*/ 255 h 255"/>
              <a:gd name="T4" fmla="*/ 76 w 250"/>
              <a:gd name="T5" fmla="*/ 255 h 255"/>
              <a:gd name="T6" fmla="*/ 7 w 250"/>
              <a:gd name="T7" fmla="*/ 140 h 255"/>
              <a:gd name="T8" fmla="*/ 15 w 250"/>
              <a:gd name="T9" fmla="*/ 105 h 255"/>
              <a:gd name="T10" fmla="*/ 50 w 250"/>
              <a:gd name="T11" fmla="*/ 114 h 255"/>
              <a:gd name="T12" fmla="*/ 81 w 250"/>
              <a:gd name="T13" fmla="*/ 166 h 255"/>
              <a:gd name="T14" fmla="*/ 202 w 250"/>
              <a:gd name="T15" fmla="*/ 13 h 255"/>
              <a:gd name="T16" fmla="*/ 237 w 250"/>
              <a:gd name="T17" fmla="*/ 8 h 255"/>
              <a:gd name="T18" fmla="*/ 241 w 250"/>
              <a:gd name="T19" fmla="*/ 4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" h="255">
                <a:moveTo>
                  <a:pt x="224" y="66"/>
                </a:moveTo>
                <a:cubicBezTo>
                  <a:pt x="76" y="255"/>
                  <a:pt x="76" y="255"/>
                  <a:pt x="76" y="255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" y="140"/>
                  <a:pt x="7" y="140"/>
                  <a:pt x="7" y="140"/>
                </a:cubicBezTo>
                <a:cubicBezTo>
                  <a:pt x="0" y="128"/>
                  <a:pt x="3" y="112"/>
                  <a:pt x="15" y="105"/>
                </a:cubicBezTo>
                <a:cubicBezTo>
                  <a:pt x="27" y="98"/>
                  <a:pt x="43" y="102"/>
                  <a:pt x="50" y="114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202" y="13"/>
                  <a:pt x="202" y="13"/>
                  <a:pt x="202" y="13"/>
                </a:cubicBezTo>
                <a:cubicBezTo>
                  <a:pt x="210" y="2"/>
                  <a:pt x="226" y="0"/>
                  <a:pt x="237" y="8"/>
                </a:cubicBezTo>
                <a:cubicBezTo>
                  <a:pt x="248" y="17"/>
                  <a:pt x="250" y="33"/>
                  <a:pt x="241" y="44"/>
                </a:cubicBezTo>
              </a:path>
            </a:pathLst>
          </a:custGeom>
          <a:noFill/>
          <a:ln w="2222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" name="Freeform 34">
            <a:extLst>
              <a:ext uri="{FF2B5EF4-FFF2-40B4-BE49-F238E27FC236}">
                <a16:creationId xmlns:a16="http://schemas.microsoft.com/office/drawing/2014/main" id="{2322DBE9-1436-A40D-8CA8-8C8ACF04208C}"/>
              </a:ext>
            </a:extLst>
          </p:cNvPr>
          <p:cNvSpPr>
            <a:spLocks noChangeAspect="1"/>
          </p:cNvSpPr>
          <p:nvPr/>
        </p:nvSpPr>
        <p:spPr bwMode="auto">
          <a:xfrm>
            <a:off x="1062993" y="4064608"/>
            <a:ext cx="407773" cy="415951"/>
          </a:xfrm>
          <a:custGeom>
            <a:avLst/>
            <a:gdLst>
              <a:gd name="T0" fmla="*/ 224 w 250"/>
              <a:gd name="T1" fmla="*/ 66 h 255"/>
              <a:gd name="T2" fmla="*/ 76 w 250"/>
              <a:gd name="T3" fmla="*/ 255 h 255"/>
              <a:gd name="T4" fmla="*/ 76 w 250"/>
              <a:gd name="T5" fmla="*/ 255 h 255"/>
              <a:gd name="T6" fmla="*/ 7 w 250"/>
              <a:gd name="T7" fmla="*/ 140 h 255"/>
              <a:gd name="T8" fmla="*/ 15 w 250"/>
              <a:gd name="T9" fmla="*/ 105 h 255"/>
              <a:gd name="T10" fmla="*/ 50 w 250"/>
              <a:gd name="T11" fmla="*/ 114 h 255"/>
              <a:gd name="T12" fmla="*/ 81 w 250"/>
              <a:gd name="T13" fmla="*/ 166 h 255"/>
              <a:gd name="T14" fmla="*/ 202 w 250"/>
              <a:gd name="T15" fmla="*/ 13 h 255"/>
              <a:gd name="T16" fmla="*/ 237 w 250"/>
              <a:gd name="T17" fmla="*/ 8 h 255"/>
              <a:gd name="T18" fmla="*/ 241 w 250"/>
              <a:gd name="T19" fmla="*/ 4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" h="255">
                <a:moveTo>
                  <a:pt x="224" y="66"/>
                </a:moveTo>
                <a:cubicBezTo>
                  <a:pt x="76" y="255"/>
                  <a:pt x="76" y="255"/>
                  <a:pt x="76" y="255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" y="140"/>
                  <a:pt x="7" y="140"/>
                  <a:pt x="7" y="140"/>
                </a:cubicBezTo>
                <a:cubicBezTo>
                  <a:pt x="0" y="128"/>
                  <a:pt x="3" y="112"/>
                  <a:pt x="15" y="105"/>
                </a:cubicBezTo>
                <a:cubicBezTo>
                  <a:pt x="27" y="98"/>
                  <a:pt x="43" y="102"/>
                  <a:pt x="50" y="114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202" y="13"/>
                  <a:pt x="202" y="13"/>
                  <a:pt x="202" y="13"/>
                </a:cubicBezTo>
                <a:cubicBezTo>
                  <a:pt x="210" y="2"/>
                  <a:pt x="226" y="0"/>
                  <a:pt x="237" y="8"/>
                </a:cubicBezTo>
                <a:cubicBezTo>
                  <a:pt x="248" y="17"/>
                  <a:pt x="250" y="33"/>
                  <a:pt x="241" y="44"/>
                </a:cubicBezTo>
              </a:path>
            </a:pathLst>
          </a:custGeom>
          <a:noFill/>
          <a:ln w="2222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9" name="Freeform 34">
            <a:extLst>
              <a:ext uri="{FF2B5EF4-FFF2-40B4-BE49-F238E27FC236}">
                <a16:creationId xmlns:a16="http://schemas.microsoft.com/office/drawing/2014/main" id="{C9DA5F9A-057A-906D-04CA-3ACA13B0AAA2}"/>
              </a:ext>
            </a:extLst>
          </p:cNvPr>
          <p:cNvSpPr>
            <a:spLocks noChangeAspect="1"/>
          </p:cNvSpPr>
          <p:nvPr/>
        </p:nvSpPr>
        <p:spPr bwMode="auto">
          <a:xfrm>
            <a:off x="1062993" y="5330698"/>
            <a:ext cx="407773" cy="415951"/>
          </a:xfrm>
          <a:custGeom>
            <a:avLst/>
            <a:gdLst>
              <a:gd name="T0" fmla="*/ 224 w 250"/>
              <a:gd name="T1" fmla="*/ 66 h 255"/>
              <a:gd name="T2" fmla="*/ 76 w 250"/>
              <a:gd name="T3" fmla="*/ 255 h 255"/>
              <a:gd name="T4" fmla="*/ 76 w 250"/>
              <a:gd name="T5" fmla="*/ 255 h 255"/>
              <a:gd name="T6" fmla="*/ 7 w 250"/>
              <a:gd name="T7" fmla="*/ 140 h 255"/>
              <a:gd name="T8" fmla="*/ 15 w 250"/>
              <a:gd name="T9" fmla="*/ 105 h 255"/>
              <a:gd name="T10" fmla="*/ 50 w 250"/>
              <a:gd name="T11" fmla="*/ 114 h 255"/>
              <a:gd name="T12" fmla="*/ 81 w 250"/>
              <a:gd name="T13" fmla="*/ 166 h 255"/>
              <a:gd name="T14" fmla="*/ 202 w 250"/>
              <a:gd name="T15" fmla="*/ 13 h 255"/>
              <a:gd name="T16" fmla="*/ 237 w 250"/>
              <a:gd name="T17" fmla="*/ 8 h 255"/>
              <a:gd name="T18" fmla="*/ 241 w 250"/>
              <a:gd name="T19" fmla="*/ 4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" h="255">
                <a:moveTo>
                  <a:pt x="224" y="66"/>
                </a:moveTo>
                <a:cubicBezTo>
                  <a:pt x="76" y="255"/>
                  <a:pt x="76" y="255"/>
                  <a:pt x="76" y="255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" y="140"/>
                  <a:pt x="7" y="140"/>
                  <a:pt x="7" y="140"/>
                </a:cubicBezTo>
                <a:cubicBezTo>
                  <a:pt x="0" y="128"/>
                  <a:pt x="3" y="112"/>
                  <a:pt x="15" y="105"/>
                </a:cubicBezTo>
                <a:cubicBezTo>
                  <a:pt x="27" y="98"/>
                  <a:pt x="43" y="102"/>
                  <a:pt x="50" y="114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202" y="13"/>
                  <a:pt x="202" y="13"/>
                  <a:pt x="202" y="13"/>
                </a:cubicBezTo>
                <a:cubicBezTo>
                  <a:pt x="210" y="2"/>
                  <a:pt x="226" y="0"/>
                  <a:pt x="237" y="8"/>
                </a:cubicBezTo>
                <a:cubicBezTo>
                  <a:pt x="248" y="17"/>
                  <a:pt x="250" y="33"/>
                  <a:pt x="241" y="44"/>
                </a:cubicBezTo>
              </a:path>
            </a:pathLst>
          </a:custGeom>
          <a:noFill/>
          <a:ln w="2222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34">
            <a:extLst>
              <a:ext uri="{FF2B5EF4-FFF2-40B4-BE49-F238E27FC236}">
                <a16:creationId xmlns:a16="http://schemas.microsoft.com/office/drawing/2014/main" id="{2C4A1ED1-ED9E-70A0-997B-92C49E58AFF1}"/>
              </a:ext>
            </a:extLst>
          </p:cNvPr>
          <p:cNvSpPr>
            <a:spLocks noChangeAspect="1"/>
          </p:cNvSpPr>
          <p:nvPr/>
        </p:nvSpPr>
        <p:spPr bwMode="auto">
          <a:xfrm>
            <a:off x="10774721" y="1532430"/>
            <a:ext cx="407773" cy="415951"/>
          </a:xfrm>
          <a:custGeom>
            <a:avLst/>
            <a:gdLst>
              <a:gd name="T0" fmla="*/ 224 w 250"/>
              <a:gd name="T1" fmla="*/ 66 h 255"/>
              <a:gd name="T2" fmla="*/ 76 w 250"/>
              <a:gd name="T3" fmla="*/ 255 h 255"/>
              <a:gd name="T4" fmla="*/ 76 w 250"/>
              <a:gd name="T5" fmla="*/ 255 h 255"/>
              <a:gd name="T6" fmla="*/ 7 w 250"/>
              <a:gd name="T7" fmla="*/ 140 h 255"/>
              <a:gd name="T8" fmla="*/ 15 w 250"/>
              <a:gd name="T9" fmla="*/ 105 h 255"/>
              <a:gd name="T10" fmla="*/ 50 w 250"/>
              <a:gd name="T11" fmla="*/ 114 h 255"/>
              <a:gd name="T12" fmla="*/ 81 w 250"/>
              <a:gd name="T13" fmla="*/ 166 h 255"/>
              <a:gd name="T14" fmla="*/ 202 w 250"/>
              <a:gd name="T15" fmla="*/ 13 h 255"/>
              <a:gd name="T16" fmla="*/ 237 w 250"/>
              <a:gd name="T17" fmla="*/ 8 h 255"/>
              <a:gd name="T18" fmla="*/ 241 w 250"/>
              <a:gd name="T19" fmla="*/ 4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" h="255">
                <a:moveTo>
                  <a:pt x="224" y="66"/>
                </a:moveTo>
                <a:cubicBezTo>
                  <a:pt x="76" y="255"/>
                  <a:pt x="76" y="255"/>
                  <a:pt x="76" y="255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" y="140"/>
                  <a:pt x="7" y="140"/>
                  <a:pt x="7" y="140"/>
                </a:cubicBezTo>
                <a:cubicBezTo>
                  <a:pt x="0" y="128"/>
                  <a:pt x="3" y="112"/>
                  <a:pt x="15" y="105"/>
                </a:cubicBezTo>
                <a:cubicBezTo>
                  <a:pt x="27" y="98"/>
                  <a:pt x="43" y="102"/>
                  <a:pt x="50" y="114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202" y="13"/>
                  <a:pt x="202" y="13"/>
                  <a:pt x="202" y="13"/>
                </a:cubicBezTo>
                <a:cubicBezTo>
                  <a:pt x="210" y="2"/>
                  <a:pt x="226" y="0"/>
                  <a:pt x="237" y="8"/>
                </a:cubicBezTo>
                <a:cubicBezTo>
                  <a:pt x="248" y="17"/>
                  <a:pt x="250" y="33"/>
                  <a:pt x="241" y="44"/>
                </a:cubicBezTo>
              </a:path>
            </a:pathLst>
          </a:custGeom>
          <a:noFill/>
          <a:ln w="2222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Freeform 34">
            <a:extLst>
              <a:ext uri="{FF2B5EF4-FFF2-40B4-BE49-F238E27FC236}">
                <a16:creationId xmlns:a16="http://schemas.microsoft.com/office/drawing/2014/main" id="{E3538764-16B2-1617-19C9-B38337B5B8DE}"/>
              </a:ext>
            </a:extLst>
          </p:cNvPr>
          <p:cNvSpPr>
            <a:spLocks noChangeAspect="1"/>
          </p:cNvSpPr>
          <p:nvPr/>
        </p:nvSpPr>
        <p:spPr bwMode="auto">
          <a:xfrm>
            <a:off x="10774721" y="2798519"/>
            <a:ext cx="407773" cy="415951"/>
          </a:xfrm>
          <a:custGeom>
            <a:avLst/>
            <a:gdLst>
              <a:gd name="T0" fmla="*/ 224 w 250"/>
              <a:gd name="T1" fmla="*/ 66 h 255"/>
              <a:gd name="T2" fmla="*/ 76 w 250"/>
              <a:gd name="T3" fmla="*/ 255 h 255"/>
              <a:gd name="T4" fmla="*/ 76 w 250"/>
              <a:gd name="T5" fmla="*/ 255 h 255"/>
              <a:gd name="T6" fmla="*/ 7 w 250"/>
              <a:gd name="T7" fmla="*/ 140 h 255"/>
              <a:gd name="T8" fmla="*/ 15 w 250"/>
              <a:gd name="T9" fmla="*/ 105 h 255"/>
              <a:gd name="T10" fmla="*/ 50 w 250"/>
              <a:gd name="T11" fmla="*/ 114 h 255"/>
              <a:gd name="T12" fmla="*/ 81 w 250"/>
              <a:gd name="T13" fmla="*/ 166 h 255"/>
              <a:gd name="T14" fmla="*/ 202 w 250"/>
              <a:gd name="T15" fmla="*/ 13 h 255"/>
              <a:gd name="T16" fmla="*/ 237 w 250"/>
              <a:gd name="T17" fmla="*/ 8 h 255"/>
              <a:gd name="T18" fmla="*/ 241 w 250"/>
              <a:gd name="T19" fmla="*/ 4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" h="255">
                <a:moveTo>
                  <a:pt x="224" y="66"/>
                </a:moveTo>
                <a:cubicBezTo>
                  <a:pt x="76" y="255"/>
                  <a:pt x="76" y="255"/>
                  <a:pt x="76" y="255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" y="140"/>
                  <a:pt x="7" y="140"/>
                  <a:pt x="7" y="140"/>
                </a:cubicBezTo>
                <a:cubicBezTo>
                  <a:pt x="0" y="128"/>
                  <a:pt x="3" y="112"/>
                  <a:pt x="15" y="105"/>
                </a:cubicBezTo>
                <a:cubicBezTo>
                  <a:pt x="27" y="98"/>
                  <a:pt x="43" y="102"/>
                  <a:pt x="50" y="114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202" y="13"/>
                  <a:pt x="202" y="13"/>
                  <a:pt x="202" y="13"/>
                </a:cubicBezTo>
                <a:cubicBezTo>
                  <a:pt x="210" y="2"/>
                  <a:pt x="226" y="0"/>
                  <a:pt x="237" y="8"/>
                </a:cubicBezTo>
                <a:cubicBezTo>
                  <a:pt x="248" y="17"/>
                  <a:pt x="250" y="33"/>
                  <a:pt x="241" y="44"/>
                </a:cubicBezTo>
              </a:path>
            </a:pathLst>
          </a:custGeom>
          <a:noFill/>
          <a:ln w="2222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" name="Freeform 34">
            <a:extLst>
              <a:ext uri="{FF2B5EF4-FFF2-40B4-BE49-F238E27FC236}">
                <a16:creationId xmlns:a16="http://schemas.microsoft.com/office/drawing/2014/main" id="{EC067149-6791-22F5-9FB9-E62B6CB495B8}"/>
              </a:ext>
            </a:extLst>
          </p:cNvPr>
          <p:cNvSpPr>
            <a:spLocks noChangeAspect="1"/>
          </p:cNvSpPr>
          <p:nvPr/>
        </p:nvSpPr>
        <p:spPr bwMode="auto">
          <a:xfrm>
            <a:off x="10774721" y="4064608"/>
            <a:ext cx="407773" cy="415951"/>
          </a:xfrm>
          <a:custGeom>
            <a:avLst/>
            <a:gdLst>
              <a:gd name="T0" fmla="*/ 224 w 250"/>
              <a:gd name="T1" fmla="*/ 66 h 255"/>
              <a:gd name="T2" fmla="*/ 76 w 250"/>
              <a:gd name="T3" fmla="*/ 255 h 255"/>
              <a:gd name="T4" fmla="*/ 76 w 250"/>
              <a:gd name="T5" fmla="*/ 255 h 255"/>
              <a:gd name="T6" fmla="*/ 7 w 250"/>
              <a:gd name="T7" fmla="*/ 140 h 255"/>
              <a:gd name="T8" fmla="*/ 15 w 250"/>
              <a:gd name="T9" fmla="*/ 105 h 255"/>
              <a:gd name="T10" fmla="*/ 50 w 250"/>
              <a:gd name="T11" fmla="*/ 114 h 255"/>
              <a:gd name="T12" fmla="*/ 81 w 250"/>
              <a:gd name="T13" fmla="*/ 166 h 255"/>
              <a:gd name="T14" fmla="*/ 202 w 250"/>
              <a:gd name="T15" fmla="*/ 13 h 255"/>
              <a:gd name="T16" fmla="*/ 237 w 250"/>
              <a:gd name="T17" fmla="*/ 8 h 255"/>
              <a:gd name="T18" fmla="*/ 241 w 250"/>
              <a:gd name="T19" fmla="*/ 4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" h="255">
                <a:moveTo>
                  <a:pt x="224" y="66"/>
                </a:moveTo>
                <a:cubicBezTo>
                  <a:pt x="76" y="255"/>
                  <a:pt x="76" y="255"/>
                  <a:pt x="76" y="255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" y="140"/>
                  <a:pt x="7" y="140"/>
                  <a:pt x="7" y="140"/>
                </a:cubicBezTo>
                <a:cubicBezTo>
                  <a:pt x="0" y="128"/>
                  <a:pt x="3" y="112"/>
                  <a:pt x="15" y="105"/>
                </a:cubicBezTo>
                <a:cubicBezTo>
                  <a:pt x="27" y="98"/>
                  <a:pt x="43" y="102"/>
                  <a:pt x="50" y="114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202" y="13"/>
                  <a:pt x="202" y="13"/>
                  <a:pt x="202" y="13"/>
                </a:cubicBezTo>
                <a:cubicBezTo>
                  <a:pt x="210" y="2"/>
                  <a:pt x="226" y="0"/>
                  <a:pt x="237" y="8"/>
                </a:cubicBezTo>
                <a:cubicBezTo>
                  <a:pt x="248" y="17"/>
                  <a:pt x="250" y="33"/>
                  <a:pt x="241" y="44"/>
                </a:cubicBezTo>
              </a:path>
            </a:pathLst>
          </a:custGeom>
          <a:noFill/>
          <a:ln w="2222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7" name="Freeform 34">
            <a:extLst>
              <a:ext uri="{FF2B5EF4-FFF2-40B4-BE49-F238E27FC236}">
                <a16:creationId xmlns:a16="http://schemas.microsoft.com/office/drawing/2014/main" id="{9038593F-3C01-17B5-B6AF-DEBF7D368F2B}"/>
              </a:ext>
            </a:extLst>
          </p:cNvPr>
          <p:cNvSpPr>
            <a:spLocks noChangeAspect="1"/>
          </p:cNvSpPr>
          <p:nvPr/>
        </p:nvSpPr>
        <p:spPr bwMode="auto">
          <a:xfrm>
            <a:off x="10774721" y="5330699"/>
            <a:ext cx="407773" cy="415951"/>
          </a:xfrm>
          <a:custGeom>
            <a:avLst/>
            <a:gdLst>
              <a:gd name="T0" fmla="*/ 224 w 250"/>
              <a:gd name="T1" fmla="*/ 66 h 255"/>
              <a:gd name="T2" fmla="*/ 76 w 250"/>
              <a:gd name="T3" fmla="*/ 255 h 255"/>
              <a:gd name="T4" fmla="*/ 76 w 250"/>
              <a:gd name="T5" fmla="*/ 255 h 255"/>
              <a:gd name="T6" fmla="*/ 7 w 250"/>
              <a:gd name="T7" fmla="*/ 140 h 255"/>
              <a:gd name="T8" fmla="*/ 15 w 250"/>
              <a:gd name="T9" fmla="*/ 105 h 255"/>
              <a:gd name="T10" fmla="*/ 50 w 250"/>
              <a:gd name="T11" fmla="*/ 114 h 255"/>
              <a:gd name="T12" fmla="*/ 81 w 250"/>
              <a:gd name="T13" fmla="*/ 166 h 255"/>
              <a:gd name="T14" fmla="*/ 202 w 250"/>
              <a:gd name="T15" fmla="*/ 13 h 255"/>
              <a:gd name="T16" fmla="*/ 237 w 250"/>
              <a:gd name="T17" fmla="*/ 8 h 255"/>
              <a:gd name="T18" fmla="*/ 241 w 250"/>
              <a:gd name="T19" fmla="*/ 4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" h="255">
                <a:moveTo>
                  <a:pt x="224" y="66"/>
                </a:moveTo>
                <a:cubicBezTo>
                  <a:pt x="76" y="255"/>
                  <a:pt x="76" y="255"/>
                  <a:pt x="76" y="255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" y="140"/>
                  <a:pt x="7" y="140"/>
                  <a:pt x="7" y="140"/>
                </a:cubicBezTo>
                <a:cubicBezTo>
                  <a:pt x="0" y="128"/>
                  <a:pt x="3" y="112"/>
                  <a:pt x="15" y="105"/>
                </a:cubicBezTo>
                <a:cubicBezTo>
                  <a:pt x="27" y="98"/>
                  <a:pt x="43" y="102"/>
                  <a:pt x="50" y="114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202" y="13"/>
                  <a:pt x="202" y="13"/>
                  <a:pt x="202" y="13"/>
                </a:cubicBezTo>
                <a:cubicBezTo>
                  <a:pt x="210" y="2"/>
                  <a:pt x="226" y="0"/>
                  <a:pt x="237" y="8"/>
                </a:cubicBezTo>
                <a:cubicBezTo>
                  <a:pt x="248" y="17"/>
                  <a:pt x="250" y="33"/>
                  <a:pt x="241" y="44"/>
                </a:cubicBezTo>
              </a:path>
            </a:pathLst>
          </a:custGeom>
          <a:noFill/>
          <a:ln w="2222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pole tekstowe 10">
            <a:extLst>
              <a:ext uri="{FF2B5EF4-FFF2-40B4-BE49-F238E27FC236}">
                <a16:creationId xmlns:a16="http://schemas.microsoft.com/office/drawing/2014/main" id="{536E1F96-D358-ADE6-72D8-3023D929DA5B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015049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3096" y="226273"/>
            <a:ext cx="7011335" cy="1569444"/>
          </a:xfrm>
        </p:spPr>
        <p:txBody>
          <a:bodyPr>
            <a:noAutofit/>
          </a:bodyPr>
          <a:lstStyle/>
          <a:p>
            <a:r>
              <a:rPr lang="pl-PL" sz="3600" dirty="0"/>
              <a:t>Zobrazuj treść diagramem</a:t>
            </a:r>
            <a:br>
              <a:rPr lang="pl-PL" sz="3600" dirty="0"/>
            </a:br>
            <a:r>
              <a:rPr lang="pl-PL" sz="2200" dirty="0"/>
              <a:t>Możesz wykorzystać styl nowoczesny płaski, pasujący do większości biznesowych prezentacji.</a:t>
            </a:r>
            <a:endParaRPr lang="en-US" sz="2200" dirty="0"/>
          </a:p>
        </p:txBody>
      </p:sp>
      <p:sp>
        <p:nvSpPr>
          <p:cNvPr id="18" name="Oval 17"/>
          <p:cNvSpPr/>
          <p:nvPr/>
        </p:nvSpPr>
        <p:spPr>
          <a:xfrm>
            <a:off x="1892947" y="508567"/>
            <a:ext cx="1004856" cy="1004856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9000">
                  <a:schemeClr val="accent1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1"/>
                </a:solidFill>
              </a:rPr>
              <a:t>4</a:t>
            </a:r>
          </a:p>
        </p:txBody>
      </p:sp>
      <p:grpSp>
        <p:nvGrpSpPr>
          <p:cNvPr id="21" name="Grupa 7">
            <a:extLst>
              <a:ext uri="{FF2B5EF4-FFF2-40B4-BE49-F238E27FC236}">
                <a16:creationId xmlns:a16="http://schemas.microsoft.com/office/drawing/2014/main" id="{6D588F75-20DE-CE61-2E06-D2C5908E1823}"/>
              </a:ext>
            </a:extLst>
          </p:cNvPr>
          <p:cNvGrpSpPr/>
          <p:nvPr/>
        </p:nvGrpSpPr>
        <p:grpSpPr>
          <a:xfrm>
            <a:off x="550868" y="2293787"/>
            <a:ext cx="3621347" cy="1253968"/>
            <a:chOff x="746461" y="1484784"/>
            <a:chExt cx="3621347" cy="1512168"/>
          </a:xfrm>
        </p:grpSpPr>
        <p:sp>
          <p:nvSpPr>
            <p:cNvPr id="22" name="pole tekstowe 22">
              <a:extLst>
                <a:ext uri="{FF2B5EF4-FFF2-40B4-BE49-F238E27FC236}">
                  <a16:creationId xmlns:a16="http://schemas.microsoft.com/office/drawing/2014/main" id="{9EFBACAE-2C49-9588-E0FB-887C96B81A11}"/>
                </a:ext>
              </a:extLst>
            </p:cNvPr>
            <p:cNvSpPr txBox="1"/>
            <p:nvPr/>
          </p:nvSpPr>
          <p:spPr>
            <a:xfrm>
              <a:off x="746461" y="1503113"/>
              <a:ext cx="3442738" cy="145940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6350" indent="-6350" algn="r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800" noProof="1">
                  <a:solidFill>
                    <a:schemeClr val="accent1"/>
                  </a:solidFill>
                </a:rPr>
                <a:t>Nagłówek</a:t>
              </a:r>
            </a:p>
            <a:p>
              <a:pPr algn="r"/>
              <a:r>
                <a:rPr lang="en-US" noProof="1"/>
                <a:t>Tutaj wpisz swój opis. </a:t>
              </a:r>
              <a:r>
                <a:rPr lang="en-US" sz="1800" noProof="1"/>
                <a:t>Excepteur sint occaecat cupidatat non proident, sunt in culpa qui officia.</a:t>
              </a:r>
              <a:r>
                <a:rPr lang="en-US" noProof="1"/>
                <a:t> </a:t>
              </a:r>
            </a:p>
          </p:txBody>
        </p:sp>
        <p:cxnSp>
          <p:nvCxnSpPr>
            <p:cNvPr id="23" name="Łącznik prosty 3">
              <a:extLst>
                <a:ext uri="{FF2B5EF4-FFF2-40B4-BE49-F238E27FC236}">
                  <a16:creationId xmlns:a16="http://schemas.microsoft.com/office/drawing/2014/main" id="{4D39808D-CD08-4E15-7ED9-A7B0F72E721F}"/>
                </a:ext>
              </a:extLst>
            </p:cNvPr>
            <p:cNvCxnSpPr/>
            <p:nvPr/>
          </p:nvCxnSpPr>
          <p:spPr>
            <a:xfrm>
              <a:off x="4367808" y="1484784"/>
              <a:ext cx="0" cy="1512168"/>
            </a:xfrm>
            <a:prstGeom prst="line">
              <a:avLst/>
            </a:prstGeom>
            <a:ln w="22225"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a 5">
            <a:extLst>
              <a:ext uri="{FF2B5EF4-FFF2-40B4-BE49-F238E27FC236}">
                <a16:creationId xmlns:a16="http://schemas.microsoft.com/office/drawing/2014/main" id="{2BF598F9-F2D1-CA69-4580-E388183291D6}"/>
              </a:ext>
            </a:extLst>
          </p:cNvPr>
          <p:cNvGrpSpPr/>
          <p:nvPr/>
        </p:nvGrpSpPr>
        <p:grpSpPr>
          <a:xfrm>
            <a:off x="7930727" y="2293787"/>
            <a:ext cx="3710405" cy="1253968"/>
            <a:chOff x="7896200" y="1484784"/>
            <a:chExt cx="3710405" cy="1512168"/>
          </a:xfrm>
        </p:grpSpPr>
        <p:sp>
          <p:nvSpPr>
            <p:cNvPr id="25" name="pole tekstowe 25">
              <a:extLst>
                <a:ext uri="{FF2B5EF4-FFF2-40B4-BE49-F238E27FC236}">
                  <a16:creationId xmlns:a16="http://schemas.microsoft.com/office/drawing/2014/main" id="{7DC958E8-69AA-64B5-049C-3F994880CFFF}"/>
                </a:ext>
              </a:extLst>
            </p:cNvPr>
            <p:cNvSpPr txBox="1"/>
            <p:nvPr/>
          </p:nvSpPr>
          <p:spPr>
            <a:xfrm>
              <a:off x="8054728" y="1493439"/>
              <a:ext cx="3551877" cy="145940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6350" indent="-635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800" noProof="1">
                  <a:solidFill>
                    <a:schemeClr val="accent3"/>
                  </a:solidFill>
                </a:rPr>
                <a:t>Nagłówek</a:t>
              </a:r>
            </a:p>
            <a:p>
              <a:r>
                <a:rPr lang="en-US" noProof="1"/>
                <a:t>Tutaj wpisz swój opis. </a:t>
              </a:r>
              <a:r>
                <a:rPr lang="en-US" sz="1800" noProof="1"/>
                <a:t>Excepteur sint occaecat cupidatat non proident, sunt in culpa qui officia.</a:t>
              </a:r>
              <a:endParaRPr lang="en-US" noProof="1"/>
            </a:p>
          </p:txBody>
        </p:sp>
        <p:cxnSp>
          <p:nvCxnSpPr>
            <p:cNvPr id="26" name="Łącznik prosty 26">
              <a:extLst>
                <a:ext uri="{FF2B5EF4-FFF2-40B4-BE49-F238E27FC236}">
                  <a16:creationId xmlns:a16="http://schemas.microsoft.com/office/drawing/2014/main" id="{25F6FE94-B215-2FFF-467C-7EF2DA000B0D}"/>
                </a:ext>
              </a:extLst>
            </p:cNvPr>
            <p:cNvCxnSpPr/>
            <p:nvPr/>
          </p:nvCxnSpPr>
          <p:spPr>
            <a:xfrm>
              <a:off x="7896200" y="1484784"/>
              <a:ext cx="0" cy="1512168"/>
            </a:xfrm>
            <a:prstGeom prst="line">
              <a:avLst/>
            </a:prstGeom>
            <a:ln w="22225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a 8">
            <a:extLst>
              <a:ext uri="{FF2B5EF4-FFF2-40B4-BE49-F238E27FC236}">
                <a16:creationId xmlns:a16="http://schemas.microsoft.com/office/drawing/2014/main" id="{42E6D45A-B50D-D299-FF16-F28C3DC9813D}"/>
              </a:ext>
            </a:extLst>
          </p:cNvPr>
          <p:cNvGrpSpPr/>
          <p:nvPr/>
        </p:nvGrpSpPr>
        <p:grpSpPr>
          <a:xfrm>
            <a:off x="550863" y="4510534"/>
            <a:ext cx="3621352" cy="1253968"/>
            <a:chOff x="746456" y="4216890"/>
            <a:chExt cx="3621352" cy="1512168"/>
          </a:xfrm>
        </p:grpSpPr>
        <p:sp>
          <p:nvSpPr>
            <p:cNvPr id="28" name="pole tekstowe 24">
              <a:extLst>
                <a:ext uri="{FF2B5EF4-FFF2-40B4-BE49-F238E27FC236}">
                  <a16:creationId xmlns:a16="http://schemas.microsoft.com/office/drawing/2014/main" id="{63EE5916-3BD2-0A33-9110-8145E4B77B18}"/>
                </a:ext>
              </a:extLst>
            </p:cNvPr>
            <p:cNvSpPr txBox="1"/>
            <p:nvPr/>
          </p:nvSpPr>
          <p:spPr>
            <a:xfrm>
              <a:off x="746456" y="4216890"/>
              <a:ext cx="3442742" cy="1464717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6350" indent="-6350" algn="r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800" noProof="1">
                  <a:solidFill>
                    <a:schemeClr val="accent6"/>
                  </a:solidFill>
                </a:rPr>
                <a:t>Nagłówek</a:t>
              </a:r>
            </a:p>
            <a:p>
              <a:pPr algn="r"/>
              <a:r>
                <a:rPr lang="en-US" noProof="1"/>
                <a:t>Tutaj wpisz swój opis. </a:t>
              </a:r>
              <a:r>
                <a:rPr lang="en-US" sz="1800" noProof="1"/>
                <a:t>Excepteur sint occaecat cupidatat non proident, sunt in culpa qui officia.</a:t>
              </a:r>
              <a:endParaRPr lang="en-US" noProof="1"/>
            </a:p>
          </p:txBody>
        </p:sp>
        <p:cxnSp>
          <p:nvCxnSpPr>
            <p:cNvPr id="29" name="Łącznik prosty 28">
              <a:extLst>
                <a:ext uri="{FF2B5EF4-FFF2-40B4-BE49-F238E27FC236}">
                  <a16:creationId xmlns:a16="http://schemas.microsoft.com/office/drawing/2014/main" id="{16995DC7-9E63-3A7A-0C26-0E900370E63A}"/>
                </a:ext>
              </a:extLst>
            </p:cNvPr>
            <p:cNvCxnSpPr/>
            <p:nvPr/>
          </p:nvCxnSpPr>
          <p:spPr>
            <a:xfrm>
              <a:off x="4367808" y="4216890"/>
              <a:ext cx="0" cy="1512168"/>
            </a:xfrm>
            <a:prstGeom prst="line">
              <a:avLst/>
            </a:prstGeom>
            <a:ln w="22225">
              <a:solidFill>
                <a:schemeClr val="accent6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a 6">
            <a:extLst>
              <a:ext uri="{FF2B5EF4-FFF2-40B4-BE49-F238E27FC236}">
                <a16:creationId xmlns:a16="http://schemas.microsoft.com/office/drawing/2014/main" id="{FE7443EC-2239-4F1D-BE18-06C2ACED884D}"/>
              </a:ext>
            </a:extLst>
          </p:cNvPr>
          <p:cNvGrpSpPr/>
          <p:nvPr/>
        </p:nvGrpSpPr>
        <p:grpSpPr>
          <a:xfrm>
            <a:off x="7930727" y="4512092"/>
            <a:ext cx="3710404" cy="1269088"/>
            <a:chOff x="7896200" y="4216890"/>
            <a:chExt cx="3710404" cy="1530403"/>
          </a:xfrm>
        </p:grpSpPr>
        <p:sp>
          <p:nvSpPr>
            <p:cNvPr id="31" name="pole tekstowe 23">
              <a:extLst>
                <a:ext uri="{FF2B5EF4-FFF2-40B4-BE49-F238E27FC236}">
                  <a16:creationId xmlns:a16="http://schemas.microsoft.com/office/drawing/2014/main" id="{D01BEFA4-DBE0-713B-7862-35DF5B7A3409}"/>
                </a:ext>
              </a:extLst>
            </p:cNvPr>
            <p:cNvSpPr txBox="1"/>
            <p:nvPr/>
          </p:nvSpPr>
          <p:spPr>
            <a:xfrm>
              <a:off x="8054729" y="4282576"/>
              <a:ext cx="3551875" cy="1464717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6350" indent="-635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800" noProof="1">
                  <a:solidFill>
                    <a:schemeClr val="accent4"/>
                  </a:solidFill>
                </a:rPr>
                <a:t>Nagłówek</a:t>
              </a:r>
            </a:p>
            <a:p>
              <a:r>
                <a:rPr lang="en-US" noProof="1"/>
                <a:t>Tutaj wpisz swój opis. </a:t>
              </a:r>
              <a:r>
                <a:rPr lang="en-US" sz="1800" noProof="1"/>
                <a:t>Excepteur sint occaecat cupidatat non proident, sunt in culpa qui officia.</a:t>
              </a:r>
              <a:endParaRPr lang="en-US" noProof="1"/>
            </a:p>
          </p:txBody>
        </p:sp>
        <p:cxnSp>
          <p:nvCxnSpPr>
            <p:cNvPr id="32" name="Łącznik prosty 31">
              <a:extLst>
                <a:ext uri="{FF2B5EF4-FFF2-40B4-BE49-F238E27FC236}">
                  <a16:creationId xmlns:a16="http://schemas.microsoft.com/office/drawing/2014/main" id="{FF953B7A-26FE-8140-CC06-844D3BA336CC}"/>
                </a:ext>
              </a:extLst>
            </p:cNvPr>
            <p:cNvCxnSpPr/>
            <p:nvPr/>
          </p:nvCxnSpPr>
          <p:spPr>
            <a:xfrm>
              <a:off x="7896200" y="4216890"/>
              <a:ext cx="0" cy="1512168"/>
            </a:xfrm>
            <a:prstGeom prst="line">
              <a:avLst/>
            </a:prstGeom>
            <a:ln w="22225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92DBAD-7EDA-8B49-A03E-28CE9956C7DC}"/>
              </a:ext>
            </a:extLst>
          </p:cNvPr>
          <p:cNvGrpSpPr/>
          <p:nvPr/>
        </p:nvGrpSpPr>
        <p:grpSpPr>
          <a:xfrm>
            <a:off x="4402059" y="2396415"/>
            <a:ext cx="3298824" cy="3298824"/>
            <a:chOff x="4402059" y="2396415"/>
            <a:chExt cx="3298824" cy="3298824"/>
          </a:xfrm>
        </p:grpSpPr>
        <p:grpSp>
          <p:nvGrpSpPr>
            <p:cNvPr id="4" name="Grupa 4">
              <a:extLst>
                <a:ext uri="{FF2B5EF4-FFF2-40B4-BE49-F238E27FC236}">
                  <a16:creationId xmlns:a16="http://schemas.microsoft.com/office/drawing/2014/main" id="{F1828A92-1FEE-1A28-5883-330C8CC04A1F}"/>
                </a:ext>
              </a:extLst>
            </p:cNvPr>
            <p:cNvGrpSpPr/>
            <p:nvPr/>
          </p:nvGrpSpPr>
          <p:grpSpPr>
            <a:xfrm>
              <a:off x="4402059" y="2396415"/>
              <a:ext cx="3298824" cy="3298824"/>
              <a:chOff x="4474067" y="1949451"/>
              <a:chExt cx="3298824" cy="3298824"/>
            </a:xfrm>
          </p:grpSpPr>
          <p:sp>
            <p:nvSpPr>
              <p:cNvPr id="6" name="Dowolny kształt: kształt 42">
                <a:extLst>
                  <a:ext uri="{FF2B5EF4-FFF2-40B4-BE49-F238E27FC236}">
                    <a16:creationId xmlns:a16="http://schemas.microsoft.com/office/drawing/2014/main" id="{92EEE80B-1E42-34A9-A59F-2B4917E84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3479" y="1949451"/>
                <a:ext cx="1649412" cy="1649413"/>
              </a:xfrm>
              <a:custGeom>
                <a:avLst/>
                <a:gdLst>
                  <a:gd name="connsiteX0" fmla="*/ 0 w 1649412"/>
                  <a:gd name="connsiteY0" fmla="*/ 0 h 1649413"/>
                  <a:gd name="connsiteX1" fmla="*/ 1013811 w 1649412"/>
                  <a:gd name="connsiteY1" fmla="*/ 349318 h 1649413"/>
                  <a:gd name="connsiteX2" fmla="*/ 1302720 w 1649412"/>
                  <a:gd name="connsiteY2" fmla="*/ 349318 h 1649413"/>
                  <a:gd name="connsiteX3" fmla="*/ 1302720 w 1649412"/>
                  <a:gd name="connsiteY3" fmla="*/ 638228 h 1649413"/>
                  <a:gd name="connsiteX4" fmla="*/ 1649412 w 1649412"/>
                  <a:gd name="connsiteY4" fmla="*/ 1649412 h 1649413"/>
                  <a:gd name="connsiteX5" fmla="*/ 1415617 w 1649412"/>
                  <a:gd name="connsiteY5" fmla="*/ 1649412 h 1649413"/>
                  <a:gd name="connsiteX6" fmla="*/ 1366205 w 1649412"/>
                  <a:gd name="connsiteY6" fmla="*/ 1649412 h 1649413"/>
                  <a:gd name="connsiteX7" fmla="*/ 1366205 w 1649412"/>
                  <a:gd name="connsiteY7" fmla="*/ 1649413 h 1649413"/>
                  <a:gd name="connsiteX8" fmla="*/ 907178 w 1649412"/>
                  <a:gd name="connsiteY8" fmla="*/ 1649413 h 1649413"/>
                  <a:gd name="connsiteX9" fmla="*/ 1 w 1649412"/>
                  <a:gd name="connsiteY9" fmla="*/ 744412 h 1649413"/>
                  <a:gd name="connsiteX10" fmla="*/ 1 w 1649412"/>
                  <a:gd name="connsiteY10" fmla="*/ 594543 h 1649413"/>
                  <a:gd name="connsiteX11" fmla="*/ 1 w 1649412"/>
                  <a:gd name="connsiteY11" fmla="*/ 556808 h 1649413"/>
                  <a:gd name="connsiteX12" fmla="*/ 0 w 1649412"/>
                  <a:gd name="connsiteY12" fmla="*/ 556808 h 1649413"/>
                  <a:gd name="connsiteX13" fmla="*/ 0 w 1649412"/>
                  <a:gd name="connsiteY13" fmla="*/ 0 h 1649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49412" h="1649413">
                    <a:moveTo>
                      <a:pt x="0" y="0"/>
                    </a:moveTo>
                    <a:cubicBezTo>
                      <a:pt x="380836" y="0"/>
                      <a:pt x="732780" y="131323"/>
                      <a:pt x="1013811" y="349318"/>
                    </a:cubicBezTo>
                    <a:cubicBezTo>
                      <a:pt x="1013811" y="349318"/>
                      <a:pt x="1013811" y="349318"/>
                      <a:pt x="1302720" y="349318"/>
                    </a:cubicBezTo>
                    <a:cubicBezTo>
                      <a:pt x="1302720" y="349318"/>
                      <a:pt x="1302720" y="349318"/>
                      <a:pt x="1302720" y="638228"/>
                    </a:cubicBezTo>
                    <a:cubicBezTo>
                      <a:pt x="1520716" y="916632"/>
                      <a:pt x="1649412" y="1268577"/>
                      <a:pt x="1649412" y="1649412"/>
                    </a:cubicBezTo>
                    <a:cubicBezTo>
                      <a:pt x="1649412" y="1649412"/>
                      <a:pt x="1649412" y="1649412"/>
                      <a:pt x="1415617" y="1649412"/>
                    </a:cubicBezTo>
                    <a:lnTo>
                      <a:pt x="1366205" y="1649412"/>
                    </a:lnTo>
                    <a:lnTo>
                      <a:pt x="1366205" y="1649413"/>
                    </a:lnTo>
                    <a:cubicBezTo>
                      <a:pt x="1366205" y="1649413"/>
                      <a:pt x="1366205" y="1649413"/>
                      <a:pt x="907178" y="1649413"/>
                    </a:cubicBezTo>
                    <a:cubicBezTo>
                      <a:pt x="907178" y="1149052"/>
                      <a:pt x="500363" y="744412"/>
                      <a:pt x="1" y="744412"/>
                    </a:cubicBezTo>
                    <a:cubicBezTo>
                      <a:pt x="1" y="744412"/>
                      <a:pt x="1" y="744412"/>
                      <a:pt x="1" y="594543"/>
                    </a:cubicBezTo>
                    <a:lnTo>
                      <a:pt x="1" y="556808"/>
                    </a:lnTo>
                    <a:lnTo>
                      <a:pt x="0" y="556808"/>
                    </a:lnTo>
                    <a:cubicBezTo>
                      <a:pt x="0" y="556808"/>
                      <a:pt x="0" y="556808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8" name="Dowolny kształt: kształt 41">
                <a:extLst>
                  <a:ext uri="{FF2B5EF4-FFF2-40B4-BE49-F238E27FC236}">
                    <a16:creationId xmlns:a16="http://schemas.microsoft.com/office/drawing/2014/main" id="{4FC91AAB-C6D3-9F0F-3FEB-4F669224C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067" y="1949451"/>
                <a:ext cx="1649413" cy="1649413"/>
              </a:xfrm>
              <a:custGeom>
                <a:avLst/>
                <a:gdLst>
                  <a:gd name="connsiteX0" fmla="*/ 1649412 w 1649413"/>
                  <a:gd name="connsiteY0" fmla="*/ 0 h 1649413"/>
                  <a:gd name="connsiteX1" fmla="*/ 1649412 w 1649413"/>
                  <a:gd name="connsiteY1" fmla="*/ 234903 h 1649413"/>
                  <a:gd name="connsiteX2" fmla="*/ 1649412 w 1649413"/>
                  <a:gd name="connsiteY2" fmla="*/ 283209 h 1649413"/>
                  <a:gd name="connsiteX3" fmla="*/ 1649413 w 1649413"/>
                  <a:gd name="connsiteY3" fmla="*/ 283209 h 1649413"/>
                  <a:gd name="connsiteX4" fmla="*/ 1649413 w 1649413"/>
                  <a:gd name="connsiteY4" fmla="*/ 744412 h 1649413"/>
                  <a:gd name="connsiteX5" fmla="*/ 742236 w 1649413"/>
                  <a:gd name="connsiteY5" fmla="*/ 1649413 h 1649413"/>
                  <a:gd name="connsiteX6" fmla="*/ 283209 w 1649413"/>
                  <a:gd name="connsiteY6" fmla="*/ 1649413 h 1649413"/>
                  <a:gd name="connsiteX7" fmla="*/ 283209 w 1649413"/>
                  <a:gd name="connsiteY7" fmla="*/ 1649412 h 1649413"/>
                  <a:gd name="connsiteX8" fmla="*/ 256931 w 1649413"/>
                  <a:gd name="connsiteY8" fmla="*/ 1649412 h 1649413"/>
                  <a:gd name="connsiteX9" fmla="*/ 0 w 1649413"/>
                  <a:gd name="connsiteY9" fmla="*/ 1649412 h 1649413"/>
                  <a:gd name="connsiteX10" fmla="*/ 346692 w 1649413"/>
                  <a:gd name="connsiteY10" fmla="*/ 638228 h 1649413"/>
                  <a:gd name="connsiteX11" fmla="*/ 346692 w 1649413"/>
                  <a:gd name="connsiteY11" fmla="*/ 349318 h 1649413"/>
                  <a:gd name="connsiteX12" fmla="*/ 635602 w 1649413"/>
                  <a:gd name="connsiteY12" fmla="*/ 349318 h 1649413"/>
                  <a:gd name="connsiteX13" fmla="*/ 1649412 w 1649413"/>
                  <a:gd name="connsiteY13" fmla="*/ 0 h 1649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49413" h="1649413">
                    <a:moveTo>
                      <a:pt x="1649412" y="0"/>
                    </a:moveTo>
                    <a:cubicBezTo>
                      <a:pt x="1649412" y="0"/>
                      <a:pt x="1649412" y="0"/>
                      <a:pt x="1649412" y="234903"/>
                    </a:cubicBezTo>
                    <a:lnTo>
                      <a:pt x="1649412" y="283209"/>
                    </a:lnTo>
                    <a:lnTo>
                      <a:pt x="1649413" y="283209"/>
                    </a:lnTo>
                    <a:cubicBezTo>
                      <a:pt x="1649413" y="283209"/>
                      <a:pt x="1649413" y="283209"/>
                      <a:pt x="1649413" y="744412"/>
                    </a:cubicBezTo>
                    <a:cubicBezTo>
                      <a:pt x="1149052" y="744412"/>
                      <a:pt x="742236" y="1149052"/>
                      <a:pt x="742236" y="1649413"/>
                    </a:cubicBezTo>
                    <a:cubicBezTo>
                      <a:pt x="742236" y="1649413"/>
                      <a:pt x="742236" y="1649413"/>
                      <a:pt x="283209" y="1649413"/>
                    </a:cubicBezTo>
                    <a:lnTo>
                      <a:pt x="283209" y="1649412"/>
                    </a:lnTo>
                    <a:lnTo>
                      <a:pt x="256931" y="1649412"/>
                    </a:lnTo>
                    <a:cubicBezTo>
                      <a:pt x="188335" y="1649412"/>
                      <a:pt x="103909" y="1649412"/>
                      <a:pt x="0" y="1649412"/>
                    </a:cubicBezTo>
                    <a:cubicBezTo>
                      <a:pt x="0" y="1268577"/>
                      <a:pt x="128696" y="916632"/>
                      <a:pt x="346692" y="638228"/>
                    </a:cubicBezTo>
                    <a:cubicBezTo>
                      <a:pt x="346692" y="638228"/>
                      <a:pt x="346692" y="638228"/>
                      <a:pt x="346692" y="349318"/>
                    </a:cubicBezTo>
                    <a:cubicBezTo>
                      <a:pt x="346692" y="349318"/>
                      <a:pt x="346692" y="349318"/>
                      <a:pt x="635602" y="349318"/>
                    </a:cubicBezTo>
                    <a:cubicBezTo>
                      <a:pt x="916632" y="131323"/>
                      <a:pt x="1268577" y="0"/>
                      <a:pt x="16494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9" name="Dowolny kształt: kształt 44">
                <a:extLst>
                  <a:ext uri="{FF2B5EF4-FFF2-40B4-BE49-F238E27FC236}">
                    <a16:creationId xmlns:a16="http://schemas.microsoft.com/office/drawing/2014/main" id="{9CF98907-2830-7B48-07A2-FD6F83DD0D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067" y="3598862"/>
                <a:ext cx="1649413" cy="1649412"/>
              </a:xfrm>
              <a:custGeom>
                <a:avLst/>
                <a:gdLst>
                  <a:gd name="connsiteX0" fmla="*/ 0 w 1649413"/>
                  <a:gd name="connsiteY0" fmla="*/ 0 h 1649412"/>
                  <a:gd name="connsiteX1" fmla="*/ 554182 w 1649413"/>
                  <a:gd name="connsiteY1" fmla="*/ 0 h 1649412"/>
                  <a:gd name="connsiteX2" fmla="*/ 554182 w 1649413"/>
                  <a:gd name="connsiteY2" fmla="*/ 2 h 1649412"/>
                  <a:gd name="connsiteX3" fmla="*/ 590722 w 1649413"/>
                  <a:gd name="connsiteY3" fmla="*/ 2 h 1649412"/>
                  <a:gd name="connsiteX4" fmla="*/ 742236 w 1649413"/>
                  <a:gd name="connsiteY4" fmla="*/ 2 h 1649412"/>
                  <a:gd name="connsiteX5" fmla="*/ 1649413 w 1649413"/>
                  <a:gd name="connsiteY5" fmla="*/ 907180 h 1649412"/>
                  <a:gd name="connsiteX6" fmla="*/ 1649413 w 1649413"/>
                  <a:gd name="connsiteY6" fmla="*/ 1366207 h 1649412"/>
                  <a:gd name="connsiteX7" fmla="*/ 1649412 w 1649413"/>
                  <a:gd name="connsiteY7" fmla="*/ 1366207 h 1649412"/>
                  <a:gd name="connsiteX8" fmla="*/ 1649412 w 1649413"/>
                  <a:gd name="connsiteY8" fmla="*/ 1392481 h 1649412"/>
                  <a:gd name="connsiteX9" fmla="*/ 1649412 w 1649413"/>
                  <a:gd name="connsiteY9" fmla="*/ 1649412 h 1649412"/>
                  <a:gd name="connsiteX10" fmla="*/ 635602 w 1649413"/>
                  <a:gd name="connsiteY10" fmla="*/ 1302720 h 1649412"/>
                  <a:gd name="connsiteX11" fmla="*/ 346692 w 1649413"/>
                  <a:gd name="connsiteY11" fmla="*/ 1302720 h 1649412"/>
                  <a:gd name="connsiteX12" fmla="*/ 346692 w 1649413"/>
                  <a:gd name="connsiteY12" fmla="*/ 1013811 h 1649412"/>
                  <a:gd name="connsiteX13" fmla="*/ 0 w 1649413"/>
                  <a:gd name="connsiteY13" fmla="*/ 0 h 164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49413" h="1649412">
                    <a:moveTo>
                      <a:pt x="0" y="0"/>
                    </a:moveTo>
                    <a:cubicBezTo>
                      <a:pt x="0" y="0"/>
                      <a:pt x="0" y="0"/>
                      <a:pt x="554182" y="0"/>
                    </a:cubicBezTo>
                    <a:lnTo>
                      <a:pt x="554182" y="2"/>
                    </a:lnTo>
                    <a:lnTo>
                      <a:pt x="590722" y="2"/>
                    </a:lnTo>
                    <a:cubicBezTo>
                      <a:pt x="634652" y="2"/>
                      <a:pt x="684858" y="2"/>
                      <a:pt x="742236" y="2"/>
                    </a:cubicBezTo>
                    <a:cubicBezTo>
                      <a:pt x="742236" y="502539"/>
                      <a:pt x="1149052" y="907180"/>
                      <a:pt x="1649413" y="907180"/>
                    </a:cubicBezTo>
                    <a:cubicBezTo>
                      <a:pt x="1649413" y="907180"/>
                      <a:pt x="1649413" y="907180"/>
                      <a:pt x="1649413" y="1366207"/>
                    </a:cubicBezTo>
                    <a:lnTo>
                      <a:pt x="1649412" y="1366207"/>
                    </a:lnTo>
                    <a:lnTo>
                      <a:pt x="1649412" y="1392481"/>
                    </a:lnTo>
                    <a:cubicBezTo>
                      <a:pt x="1649412" y="1461077"/>
                      <a:pt x="1649412" y="1545503"/>
                      <a:pt x="1649412" y="1649412"/>
                    </a:cubicBezTo>
                    <a:cubicBezTo>
                      <a:pt x="1268577" y="1649412"/>
                      <a:pt x="916632" y="1520716"/>
                      <a:pt x="635602" y="1302720"/>
                    </a:cubicBezTo>
                    <a:cubicBezTo>
                      <a:pt x="635602" y="1302720"/>
                      <a:pt x="635602" y="1302720"/>
                      <a:pt x="346692" y="1302720"/>
                    </a:cubicBezTo>
                    <a:cubicBezTo>
                      <a:pt x="346692" y="1302720"/>
                      <a:pt x="346692" y="1302720"/>
                      <a:pt x="346692" y="1013811"/>
                    </a:cubicBezTo>
                    <a:cubicBezTo>
                      <a:pt x="128696" y="735407"/>
                      <a:pt x="0" y="383462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0" name="Dowolny kształt: kształt 43">
                <a:extLst>
                  <a:ext uri="{FF2B5EF4-FFF2-40B4-BE49-F238E27FC236}">
                    <a16:creationId xmlns:a16="http://schemas.microsoft.com/office/drawing/2014/main" id="{99556825-35A7-7717-3494-5651C0E6D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3479" y="3598863"/>
                <a:ext cx="1649412" cy="1649412"/>
              </a:xfrm>
              <a:custGeom>
                <a:avLst/>
                <a:gdLst>
                  <a:gd name="connsiteX0" fmla="*/ 1095231 w 1649412"/>
                  <a:gd name="connsiteY0" fmla="*/ 0 h 1649412"/>
                  <a:gd name="connsiteX1" fmla="*/ 1649412 w 1649412"/>
                  <a:gd name="connsiteY1" fmla="*/ 0 h 1649412"/>
                  <a:gd name="connsiteX2" fmla="*/ 1279082 w 1649412"/>
                  <a:gd name="connsiteY2" fmla="*/ 1042702 h 1649412"/>
                  <a:gd name="connsiteX3" fmla="*/ 1279082 w 1649412"/>
                  <a:gd name="connsiteY3" fmla="*/ 1279082 h 1649412"/>
                  <a:gd name="connsiteX4" fmla="*/ 1042702 w 1649412"/>
                  <a:gd name="connsiteY4" fmla="*/ 1279082 h 1649412"/>
                  <a:gd name="connsiteX5" fmla="*/ 0 w 1649412"/>
                  <a:gd name="connsiteY5" fmla="*/ 1649412 h 1649412"/>
                  <a:gd name="connsiteX6" fmla="*/ 0 w 1649412"/>
                  <a:gd name="connsiteY6" fmla="*/ 1095231 h 1649412"/>
                  <a:gd name="connsiteX7" fmla="*/ 1 w 1649412"/>
                  <a:gd name="connsiteY7" fmla="*/ 1095231 h 1649412"/>
                  <a:gd name="connsiteX8" fmla="*/ 1 w 1649412"/>
                  <a:gd name="connsiteY8" fmla="*/ 1058693 h 1649412"/>
                  <a:gd name="connsiteX9" fmla="*/ 1 w 1649412"/>
                  <a:gd name="connsiteY9" fmla="*/ 907178 h 1649412"/>
                  <a:gd name="connsiteX10" fmla="*/ 907178 w 1649412"/>
                  <a:gd name="connsiteY10" fmla="*/ 1 h 1649412"/>
                  <a:gd name="connsiteX11" fmla="*/ 1095231 w 1649412"/>
                  <a:gd name="connsiteY11" fmla="*/ 1 h 164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412" h="1649412">
                    <a:moveTo>
                      <a:pt x="1095231" y="0"/>
                    </a:moveTo>
                    <a:lnTo>
                      <a:pt x="1649412" y="0"/>
                    </a:lnTo>
                    <a:cubicBezTo>
                      <a:pt x="1649412" y="396594"/>
                      <a:pt x="1510210" y="759045"/>
                      <a:pt x="1279082" y="1042702"/>
                    </a:cubicBezTo>
                    <a:cubicBezTo>
                      <a:pt x="1279082" y="1042702"/>
                      <a:pt x="1279082" y="1042702"/>
                      <a:pt x="1279082" y="1279082"/>
                    </a:cubicBezTo>
                    <a:cubicBezTo>
                      <a:pt x="1279082" y="1279082"/>
                      <a:pt x="1279082" y="1279082"/>
                      <a:pt x="1042702" y="1279082"/>
                    </a:cubicBezTo>
                    <a:cubicBezTo>
                      <a:pt x="759045" y="1510210"/>
                      <a:pt x="396595" y="1649412"/>
                      <a:pt x="0" y="1649412"/>
                    </a:cubicBezTo>
                    <a:cubicBezTo>
                      <a:pt x="0" y="1649412"/>
                      <a:pt x="0" y="1649412"/>
                      <a:pt x="0" y="1095231"/>
                    </a:cubicBezTo>
                    <a:lnTo>
                      <a:pt x="1" y="1095231"/>
                    </a:lnTo>
                    <a:lnTo>
                      <a:pt x="1" y="1058693"/>
                    </a:lnTo>
                    <a:cubicBezTo>
                      <a:pt x="1" y="1014763"/>
                      <a:pt x="1" y="964557"/>
                      <a:pt x="1" y="907178"/>
                    </a:cubicBezTo>
                    <a:cubicBezTo>
                      <a:pt x="500363" y="907178"/>
                      <a:pt x="907178" y="502538"/>
                      <a:pt x="907178" y="1"/>
                    </a:cubicBezTo>
                    <a:lnTo>
                      <a:pt x="109523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02242A8-DA54-221E-7C60-5C9158623F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3479" y="3598864"/>
                <a:ext cx="1185" cy="1185"/>
              </a:xfrm>
              <a:prstGeom prst="rect">
                <a:avLst/>
              </a:prstGeom>
              <a:solidFill>
                <a:srgbClr val="8CC63F"/>
              </a:solidFill>
              <a:ln w="12700" cap="flat">
                <a:solidFill>
                  <a:srgbClr val="D9E02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82C1E4B-2384-472A-13A4-221A6BA5A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3479" y="3598864"/>
                <a:ext cx="1185" cy="1185"/>
              </a:xfrm>
              <a:prstGeom prst="rect">
                <a:avLst/>
              </a:prstGeom>
              <a:solidFill>
                <a:srgbClr val="8CC63F"/>
              </a:solidFill>
              <a:ln w="12700" cap="flat">
                <a:solidFill>
                  <a:srgbClr val="D9E02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9C164C6-5874-5CFA-B348-5813C214A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3479" y="3598863"/>
                <a:ext cx="1283" cy="1283"/>
              </a:xfrm>
              <a:prstGeom prst="rect">
                <a:avLst/>
              </a:prstGeom>
              <a:solidFill>
                <a:srgbClr val="8CC63F"/>
              </a:solidFill>
              <a:ln w="12700" cap="flat">
                <a:solidFill>
                  <a:srgbClr val="D9E02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AC28258-D403-3DAC-71B2-067E890DF2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3479" y="3598863"/>
                <a:ext cx="1283" cy="1283"/>
              </a:xfrm>
              <a:prstGeom prst="rect">
                <a:avLst/>
              </a:prstGeom>
              <a:solidFill>
                <a:srgbClr val="8CC63F"/>
              </a:solidFill>
              <a:ln w="12700" cap="flat">
                <a:solidFill>
                  <a:srgbClr val="D9E02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id="{1046CEB6-69A1-9D04-F1AD-17957C7F97C0}"/>
                </a:ext>
              </a:extLst>
            </p:cNvPr>
            <p:cNvSpPr/>
            <p:nvPr/>
          </p:nvSpPr>
          <p:spPr>
            <a:xfrm>
              <a:off x="5058575" y="3052931"/>
              <a:ext cx="1988969" cy="1988969"/>
            </a:xfrm>
            <a:prstGeom prst="donut">
              <a:avLst>
                <a:gd name="adj" fmla="val 4288"/>
              </a:avLst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Graphic 36">
            <a:extLst>
              <a:ext uri="{FF2B5EF4-FFF2-40B4-BE49-F238E27FC236}">
                <a16:creationId xmlns:a16="http://schemas.microsoft.com/office/drawing/2014/main" id="{BDF08961-26D7-F50A-2AF7-5A0124B1AE53}"/>
              </a:ext>
            </a:extLst>
          </p:cNvPr>
          <p:cNvSpPr/>
          <p:nvPr/>
        </p:nvSpPr>
        <p:spPr>
          <a:xfrm>
            <a:off x="5734790" y="3702583"/>
            <a:ext cx="633360" cy="643034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accent5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pole tekstowe 10">
            <a:extLst>
              <a:ext uri="{FF2B5EF4-FFF2-40B4-BE49-F238E27FC236}">
                <a16:creationId xmlns:a16="http://schemas.microsoft.com/office/drawing/2014/main" id="{F6E984A2-1F35-AD7A-AEAA-7DA052341050}"/>
              </a:ext>
            </a:extLst>
          </p:cNvPr>
          <p:cNvSpPr txBox="1"/>
          <p:nvPr/>
        </p:nvSpPr>
        <p:spPr>
          <a:xfrm>
            <a:off x="-320085" y="6432056"/>
            <a:ext cx="6662366" cy="47607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915712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81FF3-3D0F-2A94-B571-61EFE9DC0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804A3F1D-AD32-818D-73D8-2335E7CE6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Możesz zastosować lekki, elegancki styl konturowy</a:t>
            </a:r>
          </a:p>
        </p:txBody>
      </p:sp>
      <p:grpSp>
        <p:nvGrpSpPr>
          <p:cNvPr id="2" name="Group 32">
            <a:extLst>
              <a:ext uri="{FF2B5EF4-FFF2-40B4-BE49-F238E27FC236}">
                <a16:creationId xmlns:a16="http://schemas.microsoft.com/office/drawing/2014/main" id="{A09609A9-FA64-E88C-6A6D-B6D987714DB0}"/>
              </a:ext>
            </a:extLst>
          </p:cNvPr>
          <p:cNvGrpSpPr/>
          <p:nvPr/>
        </p:nvGrpSpPr>
        <p:grpSpPr>
          <a:xfrm>
            <a:off x="4531096" y="1910055"/>
            <a:ext cx="3147731" cy="3052898"/>
            <a:chOff x="11566526" y="274638"/>
            <a:chExt cx="3846511" cy="3730625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B868F710-E751-2AFC-EDD4-7CBA95BE2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4713" y="1936750"/>
              <a:ext cx="1503362" cy="2068513"/>
            </a:xfrm>
            <a:custGeom>
              <a:avLst/>
              <a:gdLst>
                <a:gd name="T0" fmla="*/ 0 w 400"/>
                <a:gd name="T1" fmla="*/ 550 h 550"/>
                <a:gd name="T2" fmla="*/ 91 w 400"/>
                <a:gd name="T3" fmla="*/ 537 h 550"/>
                <a:gd name="T4" fmla="*/ 400 w 400"/>
                <a:gd name="T5" fmla="*/ 314 h 550"/>
                <a:gd name="T6" fmla="*/ 208 w 400"/>
                <a:gd name="T7" fmla="*/ 0 h 550"/>
                <a:gd name="T8" fmla="*/ 145 w 400"/>
                <a:gd name="T9" fmla="*/ 199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550">
                  <a:moveTo>
                    <a:pt x="0" y="550"/>
                  </a:moveTo>
                  <a:cubicBezTo>
                    <a:pt x="30" y="548"/>
                    <a:pt x="61" y="544"/>
                    <a:pt x="91" y="537"/>
                  </a:cubicBezTo>
                  <a:cubicBezTo>
                    <a:pt x="225" y="505"/>
                    <a:pt x="334" y="423"/>
                    <a:pt x="400" y="31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45" y="199"/>
                    <a:pt x="145" y="199"/>
                    <a:pt x="145" y="199"/>
                  </a:cubicBezTo>
                </a:path>
              </a:pathLst>
            </a:custGeom>
            <a:noFill/>
            <a:ln w="3175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A7E6D9E0-5337-F2BE-2A56-1008EF6AA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7838" y="2767013"/>
              <a:ext cx="2185987" cy="1238250"/>
            </a:xfrm>
            <a:custGeom>
              <a:avLst/>
              <a:gdLst>
                <a:gd name="T0" fmla="*/ 0 w 581"/>
                <a:gd name="T1" fmla="*/ 96 h 329"/>
                <a:gd name="T2" fmla="*/ 404 w 581"/>
                <a:gd name="T3" fmla="*/ 329 h 329"/>
                <a:gd name="T4" fmla="*/ 581 w 581"/>
                <a:gd name="T5" fmla="*/ 0 h 329"/>
                <a:gd name="T6" fmla="*/ 385 w 581"/>
                <a:gd name="T7" fmla="*/ 46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1" h="329">
                  <a:moveTo>
                    <a:pt x="0" y="96"/>
                  </a:moveTo>
                  <a:cubicBezTo>
                    <a:pt x="86" y="236"/>
                    <a:pt x="239" y="324"/>
                    <a:pt x="404" y="329"/>
                  </a:cubicBezTo>
                  <a:cubicBezTo>
                    <a:pt x="581" y="0"/>
                    <a:pt x="581" y="0"/>
                    <a:pt x="581" y="0"/>
                  </a:cubicBezTo>
                  <a:cubicBezTo>
                    <a:pt x="385" y="46"/>
                    <a:pt x="385" y="46"/>
                    <a:pt x="385" y="46"/>
                  </a:cubicBezTo>
                </a:path>
              </a:pathLst>
            </a:custGeom>
            <a:noFill/>
            <a:ln w="31750" cap="rnd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D36ADE26-6F2D-B13B-CD61-EEFB3DF56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66526" y="1293813"/>
              <a:ext cx="1657350" cy="1711325"/>
            </a:xfrm>
            <a:custGeom>
              <a:avLst/>
              <a:gdLst>
                <a:gd name="T0" fmla="*/ 70 w 441"/>
                <a:gd name="T1" fmla="*/ 0 h 455"/>
                <a:gd name="T2" fmla="*/ 29 w 441"/>
                <a:gd name="T3" fmla="*/ 339 h 455"/>
                <a:gd name="T4" fmla="*/ 72 w 441"/>
                <a:gd name="T5" fmla="*/ 455 h 455"/>
                <a:gd name="T6" fmla="*/ 441 w 441"/>
                <a:gd name="T7" fmla="*/ 446 h 455"/>
                <a:gd name="T8" fmla="*/ 301 w 441"/>
                <a:gd name="T9" fmla="*/ 30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455">
                  <a:moveTo>
                    <a:pt x="70" y="0"/>
                  </a:moveTo>
                  <a:cubicBezTo>
                    <a:pt x="18" y="101"/>
                    <a:pt x="0" y="220"/>
                    <a:pt x="29" y="339"/>
                  </a:cubicBezTo>
                  <a:cubicBezTo>
                    <a:pt x="38" y="380"/>
                    <a:pt x="52" y="419"/>
                    <a:pt x="72" y="455"/>
                  </a:cubicBezTo>
                  <a:cubicBezTo>
                    <a:pt x="441" y="446"/>
                    <a:pt x="441" y="446"/>
                    <a:pt x="441" y="446"/>
                  </a:cubicBezTo>
                  <a:cubicBezTo>
                    <a:pt x="362" y="365"/>
                    <a:pt x="322" y="324"/>
                    <a:pt x="301" y="302"/>
                  </a:cubicBezTo>
                </a:path>
              </a:pathLst>
            </a:custGeom>
            <a:noFill/>
            <a:ln w="31750" cap="rnd">
              <a:solidFill>
                <a:schemeClr val="accent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B8235371-FB06-55CC-AFB7-8A7E0FA9A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1488" y="274638"/>
              <a:ext cx="1458912" cy="2071688"/>
            </a:xfrm>
            <a:custGeom>
              <a:avLst/>
              <a:gdLst>
                <a:gd name="T0" fmla="*/ 388 w 388"/>
                <a:gd name="T1" fmla="*/ 0 h 551"/>
                <a:gd name="T2" fmla="*/ 308 w 388"/>
                <a:gd name="T3" fmla="*/ 13 h 551"/>
                <a:gd name="T4" fmla="*/ 0 w 388"/>
                <a:gd name="T5" fmla="*/ 236 h 551"/>
                <a:gd name="T6" fmla="*/ 190 w 388"/>
                <a:gd name="T7" fmla="*/ 551 h 551"/>
                <a:gd name="T8" fmla="*/ 250 w 388"/>
                <a:gd name="T9" fmla="*/ 362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551">
                  <a:moveTo>
                    <a:pt x="388" y="0"/>
                  </a:moveTo>
                  <a:cubicBezTo>
                    <a:pt x="359" y="2"/>
                    <a:pt x="338" y="6"/>
                    <a:pt x="308" y="13"/>
                  </a:cubicBezTo>
                  <a:cubicBezTo>
                    <a:pt x="174" y="45"/>
                    <a:pt x="66" y="128"/>
                    <a:pt x="0" y="236"/>
                  </a:cubicBezTo>
                  <a:cubicBezTo>
                    <a:pt x="190" y="551"/>
                    <a:pt x="190" y="551"/>
                    <a:pt x="190" y="551"/>
                  </a:cubicBezTo>
                  <a:cubicBezTo>
                    <a:pt x="224" y="446"/>
                    <a:pt x="241" y="391"/>
                    <a:pt x="250" y="362"/>
                  </a:cubicBezTo>
                </a:path>
              </a:pathLst>
            </a:custGeom>
            <a:noFill/>
            <a:ln w="31750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228BE746-15B9-51E7-803E-3E33F6964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0925" y="1263650"/>
              <a:ext cx="1662112" cy="1717675"/>
            </a:xfrm>
            <a:custGeom>
              <a:avLst/>
              <a:gdLst>
                <a:gd name="T0" fmla="*/ 373 w 442"/>
                <a:gd name="T1" fmla="*/ 457 h 457"/>
                <a:gd name="T2" fmla="*/ 414 w 442"/>
                <a:gd name="T3" fmla="*/ 119 h 457"/>
                <a:gd name="T4" fmla="*/ 368 w 442"/>
                <a:gd name="T5" fmla="*/ 0 h 457"/>
                <a:gd name="T6" fmla="*/ 0 w 442"/>
                <a:gd name="T7" fmla="*/ 13 h 457"/>
                <a:gd name="T8" fmla="*/ 143 w 442"/>
                <a:gd name="T9" fmla="*/ 16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2" h="457">
                  <a:moveTo>
                    <a:pt x="373" y="457"/>
                  </a:moveTo>
                  <a:cubicBezTo>
                    <a:pt x="425" y="356"/>
                    <a:pt x="442" y="238"/>
                    <a:pt x="414" y="119"/>
                  </a:cubicBezTo>
                  <a:cubicBezTo>
                    <a:pt x="404" y="77"/>
                    <a:pt x="388" y="36"/>
                    <a:pt x="368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3" y="99"/>
                    <a:pt x="124" y="140"/>
                    <a:pt x="143" y="160"/>
                  </a:cubicBezTo>
                </a:path>
              </a:pathLst>
            </a:custGeom>
            <a:noFill/>
            <a:ln w="31750" cap="rnd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55D45DEA-406A-7857-333F-DC6021E7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800" y="274638"/>
              <a:ext cx="2185987" cy="1239838"/>
            </a:xfrm>
            <a:custGeom>
              <a:avLst/>
              <a:gdLst>
                <a:gd name="T0" fmla="*/ 581 w 581"/>
                <a:gd name="T1" fmla="*/ 230 h 330"/>
                <a:gd name="T2" fmla="*/ 175 w 581"/>
                <a:gd name="T3" fmla="*/ 0 h 330"/>
                <a:gd name="T4" fmla="*/ 0 w 581"/>
                <a:gd name="T5" fmla="*/ 330 h 330"/>
                <a:gd name="T6" fmla="*/ 197 w 581"/>
                <a:gd name="T7" fmla="*/ 28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1" h="330">
                  <a:moveTo>
                    <a:pt x="581" y="230"/>
                  </a:moveTo>
                  <a:cubicBezTo>
                    <a:pt x="493" y="91"/>
                    <a:pt x="341" y="4"/>
                    <a:pt x="175" y="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109" y="305"/>
                    <a:pt x="166" y="291"/>
                    <a:pt x="197" y="284"/>
                  </a:cubicBezTo>
                </a:path>
              </a:pathLst>
            </a:custGeom>
            <a:noFill/>
            <a:ln w="317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8" name="Grupa 27">
            <a:extLst>
              <a:ext uri="{FF2B5EF4-FFF2-40B4-BE49-F238E27FC236}">
                <a16:creationId xmlns:a16="http://schemas.microsoft.com/office/drawing/2014/main" id="{0B477CB1-A0B1-9F38-43EA-C5E238A66985}"/>
              </a:ext>
            </a:extLst>
          </p:cNvPr>
          <p:cNvGrpSpPr/>
          <p:nvPr/>
        </p:nvGrpSpPr>
        <p:grpSpPr>
          <a:xfrm>
            <a:off x="6888892" y="4587437"/>
            <a:ext cx="3971665" cy="1709389"/>
            <a:chOff x="6888892" y="4509787"/>
            <a:chExt cx="3971665" cy="1709389"/>
          </a:xfrm>
        </p:grpSpPr>
        <p:sp>
          <p:nvSpPr>
            <p:cNvPr id="29" name="Elipsa 51">
              <a:extLst>
                <a:ext uri="{FF2B5EF4-FFF2-40B4-BE49-F238E27FC236}">
                  <a16:creationId xmlns:a16="http://schemas.microsoft.com/office/drawing/2014/main" id="{1ECFEB91-150C-9EDB-07AE-CD2729D59706}"/>
                </a:ext>
              </a:extLst>
            </p:cNvPr>
            <p:cNvSpPr/>
            <p:nvPr/>
          </p:nvSpPr>
          <p:spPr>
            <a:xfrm>
              <a:off x="6888892" y="4509787"/>
              <a:ext cx="216024" cy="21602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0" name="Łącznik prostoliniowy 53">
              <a:extLst>
                <a:ext uri="{FF2B5EF4-FFF2-40B4-BE49-F238E27FC236}">
                  <a16:creationId xmlns:a16="http://schemas.microsoft.com/office/drawing/2014/main" id="{D1F6ABD8-BDA6-CB62-8DA6-203660032DE8}"/>
                </a:ext>
              </a:extLst>
            </p:cNvPr>
            <p:cNvCxnSpPr/>
            <p:nvPr/>
          </p:nvCxnSpPr>
          <p:spPr>
            <a:xfrm>
              <a:off x="7065017" y="4723102"/>
              <a:ext cx="232912" cy="394968"/>
            </a:xfrm>
            <a:prstGeom prst="line">
              <a:avLst/>
            </a:prstGeom>
            <a:ln w="3175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47CEE56A-D15F-ABEF-9E9F-D15221D66985}"/>
                </a:ext>
              </a:extLst>
            </p:cNvPr>
            <p:cNvSpPr txBox="1"/>
            <p:nvPr/>
          </p:nvSpPr>
          <p:spPr>
            <a:xfrm>
              <a:off x="7726809" y="4653536"/>
              <a:ext cx="2086630" cy="42167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pl-PL" sz="2000" dirty="0">
                  <a:solidFill>
                    <a:schemeClr val="accent2">
                      <a:lumMod val="75000"/>
                    </a:schemeClr>
                  </a:solidFill>
                </a:rPr>
                <a:t>Etap</a:t>
              </a:r>
              <a:r>
                <a:rPr lang="en-US" sz="2000" dirty="0">
                  <a:solidFill>
                    <a:schemeClr val="accent2">
                      <a:lumMod val="75000"/>
                    </a:schemeClr>
                  </a:solidFill>
                </a:rPr>
                <a:t> 4</a:t>
              </a:r>
            </a:p>
          </p:txBody>
        </p:sp>
        <p:cxnSp>
          <p:nvCxnSpPr>
            <p:cNvPr id="32" name="Łącznik prostoliniowy 52">
              <a:extLst>
                <a:ext uri="{FF2B5EF4-FFF2-40B4-BE49-F238E27FC236}">
                  <a16:creationId xmlns:a16="http://schemas.microsoft.com/office/drawing/2014/main" id="{63DF535F-8BB9-E431-2A58-D99CB19D18EA}"/>
                </a:ext>
              </a:extLst>
            </p:cNvPr>
            <p:cNvCxnSpPr/>
            <p:nvPr/>
          </p:nvCxnSpPr>
          <p:spPr>
            <a:xfrm>
              <a:off x="7308411" y="5118070"/>
              <a:ext cx="2923426" cy="0"/>
            </a:xfrm>
            <a:prstGeom prst="line">
              <a:avLst/>
            </a:prstGeom>
            <a:ln w="3175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wal 32">
              <a:extLst>
                <a:ext uri="{FF2B5EF4-FFF2-40B4-BE49-F238E27FC236}">
                  <a16:creationId xmlns:a16="http://schemas.microsoft.com/office/drawing/2014/main" id="{0A5D0EF6-6922-35DB-40EB-D979DB9735CA}"/>
                </a:ext>
              </a:extLst>
            </p:cNvPr>
            <p:cNvSpPr/>
            <p:nvPr/>
          </p:nvSpPr>
          <p:spPr>
            <a:xfrm>
              <a:off x="10056083" y="4723102"/>
              <a:ext cx="804474" cy="80447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pole tekstowe 33">
              <a:extLst>
                <a:ext uri="{FF2B5EF4-FFF2-40B4-BE49-F238E27FC236}">
                  <a16:creationId xmlns:a16="http://schemas.microsoft.com/office/drawing/2014/main" id="{1F53B355-4EA7-DA39-3BDB-808F3F2F456F}"/>
                </a:ext>
              </a:extLst>
            </p:cNvPr>
            <p:cNvSpPr txBox="1"/>
            <p:nvPr/>
          </p:nvSpPr>
          <p:spPr>
            <a:xfrm>
              <a:off x="7330765" y="5207766"/>
              <a:ext cx="2878718" cy="101141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en-US" sz="2000" dirty="0"/>
                <a:t>Write your text here. Place your text here. Write your text here. </a:t>
              </a:r>
            </a:p>
          </p:txBody>
        </p:sp>
      </p:grpSp>
      <p:grpSp>
        <p:nvGrpSpPr>
          <p:cNvPr id="35" name="Grupa 34">
            <a:extLst>
              <a:ext uri="{FF2B5EF4-FFF2-40B4-BE49-F238E27FC236}">
                <a16:creationId xmlns:a16="http://schemas.microsoft.com/office/drawing/2014/main" id="{0F33C701-68D5-1C50-C563-2C1382BA800A}"/>
              </a:ext>
            </a:extLst>
          </p:cNvPr>
          <p:cNvGrpSpPr/>
          <p:nvPr/>
        </p:nvGrpSpPr>
        <p:grpSpPr>
          <a:xfrm>
            <a:off x="7566512" y="2903753"/>
            <a:ext cx="3714041" cy="1565640"/>
            <a:chOff x="7566512" y="2826103"/>
            <a:chExt cx="3714041" cy="1565640"/>
          </a:xfrm>
        </p:grpSpPr>
        <p:sp>
          <p:nvSpPr>
            <p:cNvPr id="36" name="pole tekstowe 35">
              <a:extLst>
                <a:ext uri="{FF2B5EF4-FFF2-40B4-BE49-F238E27FC236}">
                  <a16:creationId xmlns:a16="http://schemas.microsoft.com/office/drawing/2014/main" id="{66718CA6-20B3-A7BB-229F-DCAE8FD248E1}"/>
                </a:ext>
              </a:extLst>
            </p:cNvPr>
            <p:cNvSpPr txBox="1"/>
            <p:nvPr/>
          </p:nvSpPr>
          <p:spPr>
            <a:xfrm>
              <a:off x="8146805" y="2826103"/>
              <a:ext cx="2086630" cy="42167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pl-PL" sz="2000" dirty="0">
                  <a:solidFill>
                    <a:schemeClr val="tx2">
                      <a:lumMod val="75000"/>
                    </a:schemeClr>
                  </a:solidFill>
                </a:rPr>
                <a:t>Etap</a:t>
              </a:r>
              <a:r>
                <a:rPr lang="en-US" sz="2000" dirty="0">
                  <a:solidFill>
                    <a:schemeClr val="tx2">
                      <a:lumMod val="75000"/>
                    </a:schemeClr>
                  </a:solidFill>
                </a:rPr>
                <a:t> 3</a:t>
              </a:r>
            </a:p>
          </p:txBody>
        </p:sp>
        <p:cxnSp>
          <p:nvCxnSpPr>
            <p:cNvPr id="37" name="Łącznik prostoliniowy 52">
              <a:extLst>
                <a:ext uri="{FF2B5EF4-FFF2-40B4-BE49-F238E27FC236}">
                  <a16:creationId xmlns:a16="http://schemas.microsoft.com/office/drawing/2014/main" id="{A0269D00-7112-D766-5D68-DC0F2510A12F}"/>
                </a:ext>
              </a:extLst>
            </p:cNvPr>
            <p:cNvCxnSpPr/>
            <p:nvPr/>
          </p:nvCxnSpPr>
          <p:spPr>
            <a:xfrm>
              <a:off x="7711291" y="3290637"/>
              <a:ext cx="2940542" cy="0"/>
            </a:xfrm>
            <a:prstGeom prst="line">
              <a:avLst/>
            </a:prstGeom>
            <a:ln w="31750" cap="rnd">
              <a:solidFill>
                <a:schemeClr val="tx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wal 37">
              <a:extLst>
                <a:ext uri="{FF2B5EF4-FFF2-40B4-BE49-F238E27FC236}">
                  <a16:creationId xmlns:a16="http://schemas.microsoft.com/office/drawing/2014/main" id="{4DBA3CC4-3469-027F-0A9A-B1E9F4B16800}"/>
                </a:ext>
              </a:extLst>
            </p:cNvPr>
            <p:cNvSpPr/>
            <p:nvPr/>
          </p:nvSpPr>
          <p:spPr>
            <a:xfrm>
              <a:off x="10476079" y="2895669"/>
              <a:ext cx="804474" cy="80447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pole tekstowe 38">
              <a:extLst>
                <a:ext uri="{FF2B5EF4-FFF2-40B4-BE49-F238E27FC236}">
                  <a16:creationId xmlns:a16="http://schemas.microsoft.com/office/drawing/2014/main" id="{6D1A4EF8-66D1-9419-7BE5-B1E1D88A4BED}"/>
                </a:ext>
              </a:extLst>
            </p:cNvPr>
            <p:cNvSpPr txBox="1"/>
            <p:nvPr/>
          </p:nvSpPr>
          <p:spPr>
            <a:xfrm>
              <a:off x="7750761" y="3380333"/>
              <a:ext cx="2878718" cy="101141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en-US" sz="2000" dirty="0"/>
                <a:t>Write your text here. Place your text here. Write your text here. </a:t>
              </a:r>
            </a:p>
          </p:txBody>
        </p:sp>
        <p:sp>
          <p:nvSpPr>
            <p:cNvPr id="40" name="Elipsa 37">
              <a:extLst>
                <a:ext uri="{FF2B5EF4-FFF2-40B4-BE49-F238E27FC236}">
                  <a16:creationId xmlns:a16="http://schemas.microsoft.com/office/drawing/2014/main" id="{93FEE2BA-BD5D-103E-069E-9842636FD5D0}"/>
                </a:ext>
              </a:extLst>
            </p:cNvPr>
            <p:cNvSpPr/>
            <p:nvPr/>
          </p:nvSpPr>
          <p:spPr>
            <a:xfrm>
              <a:off x="7566512" y="3180530"/>
              <a:ext cx="216024" cy="21602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41" name="Grupa 40">
            <a:extLst>
              <a:ext uri="{FF2B5EF4-FFF2-40B4-BE49-F238E27FC236}">
                <a16:creationId xmlns:a16="http://schemas.microsoft.com/office/drawing/2014/main" id="{AE9F48B7-855C-9BEB-8B31-E2386CAA1918}"/>
              </a:ext>
            </a:extLst>
          </p:cNvPr>
          <p:cNvGrpSpPr/>
          <p:nvPr/>
        </p:nvGrpSpPr>
        <p:grpSpPr>
          <a:xfrm>
            <a:off x="1394407" y="4587437"/>
            <a:ext cx="3971665" cy="1709389"/>
            <a:chOff x="1394407" y="4509787"/>
            <a:chExt cx="3971665" cy="1709389"/>
          </a:xfrm>
        </p:grpSpPr>
        <p:sp>
          <p:nvSpPr>
            <p:cNvPr id="42" name="Elipsa 51">
              <a:extLst>
                <a:ext uri="{FF2B5EF4-FFF2-40B4-BE49-F238E27FC236}">
                  <a16:creationId xmlns:a16="http://schemas.microsoft.com/office/drawing/2014/main" id="{53FE4E82-BFDF-7B4C-10E1-35B2B744B736}"/>
                </a:ext>
              </a:extLst>
            </p:cNvPr>
            <p:cNvSpPr/>
            <p:nvPr/>
          </p:nvSpPr>
          <p:spPr>
            <a:xfrm flipH="1">
              <a:off x="5150048" y="4509787"/>
              <a:ext cx="216024" cy="21602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43" name="Łącznik prostoliniowy 53">
              <a:extLst>
                <a:ext uri="{FF2B5EF4-FFF2-40B4-BE49-F238E27FC236}">
                  <a16:creationId xmlns:a16="http://schemas.microsoft.com/office/drawing/2014/main" id="{4D3CA075-D365-646A-193D-43825E1B13F6}"/>
                </a:ext>
              </a:extLst>
            </p:cNvPr>
            <p:cNvCxnSpPr/>
            <p:nvPr/>
          </p:nvCxnSpPr>
          <p:spPr>
            <a:xfrm flipH="1">
              <a:off x="4957035" y="4723102"/>
              <a:ext cx="232912" cy="394968"/>
            </a:xfrm>
            <a:prstGeom prst="line">
              <a:avLst/>
            </a:prstGeom>
            <a:ln w="31750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pole tekstowe 43">
              <a:extLst>
                <a:ext uri="{FF2B5EF4-FFF2-40B4-BE49-F238E27FC236}">
                  <a16:creationId xmlns:a16="http://schemas.microsoft.com/office/drawing/2014/main" id="{F9B01BB1-D555-5991-0ADF-5A4C7CE3A23B}"/>
                </a:ext>
              </a:extLst>
            </p:cNvPr>
            <p:cNvSpPr txBox="1"/>
            <p:nvPr/>
          </p:nvSpPr>
          <p:spPr>
            <a:xfrm flipH="1">
              <a:off x="2441525" y="4653536"/>
              <a:ext cx="2086630" cy="42167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pl-PL" sz="2000" dirty="0">
                  <a:solidFill>
                    <a:schemeClr val="accent4">
                      <a:lumMod val="75000"/>
                    </a:schemeClr>
                  </a:solidFill>
                </a:rPr>
                <a:t>Etap</a:t>
              </a:r>
              <a:r>
                <a:rPr lang="en-US" sz="2000" dirty="0">
                  <a:solidFill>
                    <a:schemeClr val="accent4">
                      <a:lumMod val="75000"/>
                    </a:schemeClr>
                  </a:solidFill>
                </a:rPr>
                <a:t> 5</a:t>
              </a:r>
            </a:p>
          </p:txBody>
        </p:sp>
        <p:cxnSp>
          <p:nvCxnSpPr>
            <p:cNvPr id="45" name="Łącznik prostoliniowy 52">
              <a:extLst>
                <a:ext uri="{FF2B5EF4-FFF2-40B4-BE49-F238E27FC236}">
                  <a16:creationId xmlns:a16="http://schemas.microsoft.com/office/drawing/2014/main" id="{848A9C33-4540-992C-6317-EB539F49769D}"/>
                </a:ext>
              </a:extLst>
            </p:cNvPr>
            <p:cNvCxnSpPr/>
            <p:nvPr/>
          </p:nvCxnSpPr>
          <p:spPr>
            <a:xfrm flipH="1">
              <a:off x="2023127" y="5118070"/>
              <a:ext cx="2923426" cy="0"/>
            </a:xfrm>
            <a:prstGeom prst="line">
              <a:avLst/>
            </a:prstGeom>
            <a:ln w="31750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wal 45">
              <a:extLst>
                <a:ext uri="{FF2B5EF4-FFF2-40B4-BE49-F238E27FC236}">
                  <a16:creationId xmlns:a16="http://schemas.microsoft.com/office/drawing/2014/main" id="{4DD3EEEF-8AA7-6C06-F48D-D49CB118887C}"/>
                </a:ext>
              </a:extLst>
            </p:cNvPr>
            <p:cNvSpPr/>
            <p:nvPr/>
          </p:nvSpPr>
          <p:spPr>
            <a:xfrm flipH="1">
              <a:off x="1394407" y="4723102"/>
              <a:ext cx="804474" cy="80447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pole tekstowe 46">
              <a:extLst>
                <a:ext uri="{FF2B5EF4-FFF2-40B4-BE49-F238E27FC236}">
                  <a16:creationId xmlns:a16="http://schemas.microsoft.com/office/drawing/2014/main" id="{EB760080-2BBD-1624-734E-9CE3B050A247}"/>
                </a:ext>
              </a:extLst>
            </p:cNvPr>
            <p:cNvSpPr txBox="1"/>
            <p:nvPr/>
          </p:nvSpPr>
          <p:spPr>
            <a:xfrm flipH="1">
              <a:off x="2045481" y="5207766"/>
              <a:ext cx="2878718" cy="101141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en-US" sz="2000" dirty="0"/>
                <a:t>Write your text here. Place your text here. Write your text here. </a:t>
              </a:r>
            </a:p>
          </p:txBody>
        </p:sp>
      </p:grpSp>
      <p:grpSp>
        <p:nvGrpSpPr>
          <p:cNvPr id="48" name="Grupa 47">
            <a:extLst>
              <a:ext uri="{FF2B5EF4-FFF2-40B4-BE49-F238E27FC236}">
                <a16:creationId xmlns:a16="http://schemas.microsoft.com/office/drawing/2014/main" id="{58654D7C-8156-BA23-0C31-4E896ED3B65D}"/>
              </a:ext>
            </a:extLst>
          </p:cNvPr>
          <p:cNvGrpSpPr/>
          <p:nvPr/>
        </p:nvGrpSpPr>
        <p:grpSpPr>
          <a:xfrm>
            <a:off x="974411" y="2903753"/>
            <a:ext cx="3714041" cy="1565640"/>
            <a:chOff x="974411" y="2826103"/>
            <a:chExt cx="3714041" cy="1565640"/>
          </a:xfrm>
        </p:grpSpPr>
        <p:sp>
          <p:nvSpPr>
            <p:cNvPr id="49" name="pole tekstowe 48">
              <a:extLst>
                <a:ext uri="{FF2B5EF4-FFF2-40B4-BE49-F238E27FC236}">
                  <a16:creationId xmlns:a16="http://schemas.microsoft.com/office/drawing/2014/main" id="{C9531CB2-2FB3-7330-296E-C99E07F99DF0}"/>
                </a:ext>
              </a:extLst>
            </p:cNvPr>
            <p:cNvSpPr txBox="1"/>
            <p:nvPr/>
          </p:nvSpPr>
          <p:spPr>
            <a:xfrm flipH="1">
              <a:off x="2021529" y="2826103"/>
              <a:ext cx="2086630" cy="42167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pl-PL" sz="2000" dirty="0">
                  <a:solidFill>
                    <a:schemeClr val="accent6">
                      <a:lumMod val="75000"/>
                    </a:schemeClr>
                  </a:solidFill>
                </a:rPr>
                <a:t>Etap</a:t>
              </a: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 6</a:t>
              </a:r>
            </a:p>
          </p:txBody>
        </p:sp>
        <p:cxnSp>
          <p:nvCxnSpPr>
            <p:cNvPr id="50" name="Łącznik prostoliniowy 52">
              <a:extLst>
                <a:ext uri="{FF2B5EF4-FFF2-40B4-BE49-F238E27FC236}">
                  <a16:creationId xmlns:a16="http://schemas.microsoft.com/office/drawing/2014/main" id="{EF72A63E-9B81-59A9-FEC4-3A1F3CD3DDBF}"/>
                </a:ext>
              </a:extLst>
            </p:cNvPr>
            <p:cNvCxnSpPr/>
            <p:nvPr/>
          </p:nvCxnSpPr>
          <p:spPr>
            <a:xfrm flipH="1">
              <a:off x="1603131" y="3290637"/>
              <a:ext cx="2940542" cy="0"/>
            </a:xfrm>
            <a:prstGeom prst="line">
              <a:avLst/>
            </a:prstGeom>
            <a:ln w="31750" cap="rnd">
              <a:solidFill>
                <a:schemeClr val="accent6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wal 50">
              <a:extLst>
                <a:ext uri="{FF2B5EF4-FFF2-40B4-BE49-F238E27FC236}">
                  <a16:creationId xmlns:a16="http://schemas.microsoft.com/office/drawing/2014/main" id="{B82B614A-CF81-4C18-623E-1597C1451A3C}"/>
                </a:ext>
              </a:extLst>
            </p:cNvPr>
            <p:cNvSpPr/>
            <p:nvPr/>
          </p:nvSpPr>
          <p:spPr>
            <a:xfrm flipH="1">
              <a:off x="974411" y="2895669"/>
              <a:ext cx="804474" cy="80447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2" name="pole tekstowe 51">
              <a:extLst>
                <a:ext uri="{FF2B5EF4-FFF2-40B4-BE49-F238E27FC236}">
                  <a16:creationId xmlns:a16="http://schemas.microsoft.com/office/drawing/2014/main" id="{6FCEB1AB-7553-C5E2-4D1B-966EBCC188F5}"/>
                </a:ext>
              </a:extLst>
            </p:cNvPr>
            <p:cNvSpPr txBox="1"/>
            <p:nvPr/>
          </p:nvSpPr>
          <p:spPr>
            <a:xfrm flipH="1">
              <a:off x="1625485" y="3380333"/>
              <a:ext cx="2878718" cy="101141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en-US" sz="2000" dirty="0"/>
                <a:t>Write your text here. Place your text here. Write your text here. </a:t>
              </a:r>
            </a:p>
          </p:txBody>
        </p:sp>
        <p:sp>
          <p:nvSpPr>
            <p:cNvPr id="53" name="Elipsa 37">
              <a:extLst>
                <a:ext uri="{FF2B5EF4-FFF2-40B4-BE49-F238E27FC236}">
                  <a16:creationId xmlns:a16="http://schemas.microsoft.com/office/drawing/2014/main" id="{4A76BEE6-3211-939C-C742-FE61D2A020D7}"/>
                </a:ext>
              </a:extLst>
            </p:cNvPr>
            <p:cNvSpPr/>
            <p:nvPr/>
          </p:nvSpPr>
          <p:spPr>
            <a:xfrm flipH="1">
              <a:off x="4472428" y="3180530"/>
              <a:ext cx="216024" cy="21602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4" name="Grupa 53">
            <a:extLst>
              <a:ext uri="{FF2B5EF4-FFF2-40B4-BE49-F238E27FC236}">
                <a16:creationId xmlns:a16="http://schemas.microsoft.com/office/drawing/2014/main" id="{E604F7C3-18E8-2B7E-5324-FC63DCBCC081}"/>
              </a:ext>
            </a:extLst>
          </p:cNvPr>
          <p:cNvGrpSpPr/>
          <p:nvPr/>
        </p:nvGrpSpPr>
        <p:grpSpPr>
          <a:xfrm>
            <a:off x="6888892" y="1220069"/>
            <a:ext cx="3971665" cy="1565640"/>
            <a:chOff x="6888892" y="1142419"/>
            <a:chExt cx="3971665" cy="1565640"/>
          </a:xfrm>
        </p:grpSpPr>
        <p:sp>
          <p:nvSpPr>
            <p:cNvPr id="55" name="Elipsa 37">
              <a:extLst>
                <a:ext uri="{FF2B5EF4-FFF2-40B4-BE49-F238E27FC236}">
                  <a16:creationId xmlns:a16="http://schemas.microsoft.com/office/drawing/2014/main" id="{D65D65E1-2267-817E-3742-8A7F573A7E15}"/>
                </a:ext>
              </a:extLst>
            </p:cNvPr>
            <p:cNvSpPr/>
            <p:nvPr/>
          </p:nvSpPr>
          <p:spPr>
            <a:xfrm>
              <a:off x="6888892" y="1969602"/>
              <a:ext cx="216024" cy="21602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56" name="Łącznik prostoliniowy 38">
              <a:extLst>
                <a:ext uri="{FF2B5EF4-FFF2-40B4-BE49-F238E27FC236}">
                  <a16:creationId xmlns:a16="http://schemas.microsoft.com/office/drawing/2014/main" id="{B4313E22-A954-4D13-6C1A-9B4248D6CCF9}"/>
                </a:ext>
              </a:extLst>
            </p:cNvPr>
            <p:cNvCxnSpPr/>
            <p:nvPr/>
          </p:nvCxnSpPr>
          <p:spPr>
            <a:xfrm flipH="1">
              <a:off x="7076352" y="1613023"/>
              <a:ext cx="211242" cy="376547"/>
            </a:xfrm>
            <a:prstGeom prst="line">
              <a:avLst/>
            </a:prstGeom>
            <a:ln w="31750" cap="rnd">
              <a:solidFill>
                <a:schemeClr val="accent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pole tekstowe 56">
              <a:extLst>
                <a:ext uri="{FF2B5EF4-FFF2-40B4-BE49-F238E27FC236}">
                  <a16:creationId xmlns:a16="http://schemas.microsoft.com/office/drawing/2014/main" id="{E8ADF683-1731-9122-D699-D53208533807}"/>
                </a:ext>
              </a:extLst>
            </p:cNvPr>
            <p:cNvSpPr txBox="1"/>
            <p:nvPr/>
          </p:nvSpPr>
          <p:spPr>
            <a:xfrm>
              <a:off x="7726809" y="1142419"/>
              <a:ext cx="2086630" cy="42167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pl-PL" sz="2000" dirty="0">
                  <a:solidFill>
                    <a:schemeClr val="accent1">
                      <a:lumMod val="75000"/>
                    </a:schemeClr>
                  </a:solidFill>
                </a:rPr>
                <a:t>Etap</a:t>
              </a:r>
              <a:r>
                <a:rPr lang="en-US" sz="2000" dirty="0">
                  <a:solidFill>
                    <a:schemeClr val="accent1">
                      <a:lumMod val="75000"/>
                    </a:schemeClr>
                  </a:solidFill>
                </a:rPr>
                <a:t> 2</a:t>
              </a:r>
            </a:p>
          </p:txBody>
        </p:sp>
        <p:cxnSp>
          <p:nvCxnSpPr>
            <p:cNvPr id="58" name="Łącznik prostoliniowy 52">
              <a:extLst>
                <a:ext uri="{FF2B5EF4-FFF2-40B4-BE49-F238E27FC236}">
                  <a16:creationId xmlns:a16="http://schemas.microsoft.com/office/drawing/2014/main" id="{CB2CFC4F-0950-9171-E24B-EBF8B29E4A3C}"/>
                </a:ext>
              </a:extLst>
            </p:cNvPr>
            <p:cNvCxnSpPr/>
            <p:nvPr/>
          </p:nvCxnSpPr>
          <p:spPr>
            <a:xfrm>
              <a:off x="7291295" y="1606953"/>
              <a:ext cx="2940542" cy="0"/>
            </a:xfrm>
            <a:prstGeom prst="line">
              <a:avLst/>
            </a:prstGeom>
            <a:ln w="31750" cap="rnd">
              <a:solidFill>
                <a:schemeClr val="accent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wal 58">
              <a:extLst>
                <a:ext uri="{FF2B5EF4-FFF2-40B4-BE49-F238E27FC236}">
                  <a16:creationId xmlns:a16="http://schemas.microsoft.com/office/drawing/2014/main" id="{0E642953-E56F-84DE-A85B-7C111656FB72}"/>
                </a:ext>
              </a:extLst>
            </p:cNvPr>
            <p:cNvSpPr/>
            <p:nvPr/>
          </p:nvSpPr>
          <p:spPr>
            <a:xfrm>
              <a:off x="10056083" y="1211985"/>
              <a:ext cx="804474" cy="80447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0" name="pole tekstowe 59">
              <a:extLst>
                <a:ext uri="{FF2B5EF4-FFF2-40B4-BE49-F238E27FC236}">
                  <a16:creationId xmlns:a16="http://schemas.microsoft.com/office/drawing/2014/main" id="{C62385FE-0578-9F3B-3D6E-AA86BC2C8736}"/>
                </a:ext>
              </a:extLst>
            </p:cNvPr>
            <p:cNvSpPr txBox="1"/>
            <p:nvPr/>
          </p:nvSpPr>
          <p:spPr>
            <a:xfrm>
              <a:off x="7330765" y="1696649"/>
              <a:ext cx="2878718" cy="101141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en-US" sz="2000" dirty="0"/>
                <a:t>Write your text here. Place your text here. Write your text here. </a:t>
              </a:r>
            </a:p>
          </p:txBody>
        </p:sp>
      </p:grpSp>
      <p:grpSp>
        <p:nvGrpSpPr>
          <p:cNvPr id="61" name="Grupa 60">
            <a:extLst>
              <a:ext uri="{FF2B5EF4-FFF2-40B4-BE49-F238E27FC236}">
                <a16:creationId xmlns:a16="http://schemas.microsoft.com/office/drawing/2014/main" id="{F73DCA89-329B-47B4-EDD9-29783838453C}"/>
              </a:ext>
            </a:extLst>
          </p:cNvPr>
          <p:cNvGrpSpPr/>
          <p:nvPr/>
        </p:nvGrpSpPr>
        <p:grpSpPr>
          <a:xfrm>
            <a:off x="1394407" y="1220069"/>
            <a:ext cx="3971665" cy="1565640"/>
            <a:chOff x="1394407" y="1142419"/>
            <a:chExt cx="3971665" cy="1565640"/>
          </a:xfrm>
        </p:grpSpPr>
        <p:sp>
          <p:nvSpPr>
            <p:cNvPr id="62" name="Elipsa 37">
              <a:extLst>
                <a:ext uri="{FF2B5EF4-FFF2-40B4-BE49-F238E27FC236}">
                  <a16:creationId xmlns:a16="http://schemas.microsoft.com/office/drawing/2014/main" id="{A84C0B7B-5FEC-D565-476F-0488AC03D583}"/>
                </a:ext>
              </a:extLst>
            </p:cNvPr>
            <p:cNvSpPr/>
            <p:nvPr/>
          </p:nvSpPr>
          <p:spPr>
            <a:xfrm flipH="1">
              <a:off x="5150048" y="1969602"/>
              <a:ext cx="216024" cy="21602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Łącznik prostoliniowy 38">
              <a:extLst>
                <a:ext uri="{FF2B5EF4-FFF2-40B4-BE49-F238E27FC236}">
                  <a16:creationId xmlns:a16="http://schemas.microsoft.com/office/drawing/2014/main" id="{B0160B48-C03A-A998-AAFA-50A2849BAE78}"/>
                </a:ext>
              </a:extLst>
            </p:cNvPr>
            <p:cNvCxnSpPr/>
            <p:nvPr/>
          </p:nvCxnSpPr>
          <p:spPr>
            <a:xfrm>
              <a:off x="4967370" y="1613023"/>
              <a:ext cx="211242" cy="376547"/>
            </a:xfrm>
            <a:prstGeom prst="line">
              <a:avLst/>
            </a:prstGeom>
            <a:ln w="31750" cap="rnd">
              <a:solidFill>
                <a:schemeClr val="accent5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pole tekstowe 63">
              <a:extLst>
                <a:ext uri="{FF2B5EF4-FFF2-40B4-BE49-F238E27FC236}">
                  <a16:creationId xmlns:a16="http://schemas.microsoft.com/office/drawing/2014/main" id="{41947BF4-3C0C-3FE0-57A1-73E529978166}"/>
                </a:ext>
              </a:extLst>
            </p:cNvPr>
            <p:cNvSpPr txBox="1"/>
            <p:nvPr/>
          </p:nvSpPr>
          <p:spPr>
            <a:xfrm flipH="1">
              <a:off x="2441525" y="1142419"/>
              <a:ext cx="2086630" cy="42167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pl-PL" sz="2000" dirty="0">
                  <a:solidFill>
                    <a:schemeClr val="accent5">
                      <a:lumMod val="75000"/>
                    </a:schemeClr>
                  </a:solidFill>
                </a:rPr>
                <a:t>Etap</a:t>
              </a:r>
              <a:r>
                <a:rPr lang="en-US" sz="2000" dirty="0">
                  <a:solidFill>
                    <a:schemeClr val="accent5">
                      <a:lumMod val="75000"/>
                    </a:schemeClr>
                  </a:solidFill>
                </a:rPr>
                <a:t> 1</a:t>
              </a:r>
            </a:p>
          </p:txBody>
        </p:sp>
        <p:cxnSp>
          <p:nvCxnSpPr>
            <p:cNvPr id="65" name="Łącznik prostoliniowy 52">
              <a:extLst>
                <a:ext uri="{FF2B5EF4-FFF2-40B4-BE49-F238E27FC236}">
                  <a16:creationId xmlns:a16="http://schemas.microsoft.com/office/drawing/2014/main" id="{ED3F8C56-8081-A84E-9844-080E112771AA}"/>
                </a:ext>
              </a:extLst>
            </p:cNvPr>
            <p:cNvCxnSpPr/>
            <p:nvPr/>
          </p:nvCxnSpPr>
          <p:spPr>
            <a:xfrm flipH="1">
              <a:off x="2023127" y="1606953"/>
              <a:ext cx="2940542" cy="0"/>
            </a:xfrm>
            <a:prstGeom prst="line">
              <a:avLst/>
            </a:prstGeom>
            <a:ln w="31750" cap="rnd">
              <a:solidFill>
                <a:schemeClr val="accent5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wal 65">
              <a:extLst>
                <a:ext uri="{FF2B5EF4-FFF2-40B4-BE49-F238E27FC236}">
                  <a16:creationId xmlns:a16="http://schemas.microsoft.com/office/drawing/2014/main" id="{9656ABD7-29AC-19EB-EA57-B5440B7A8945}"/>
                </a:ext>
              </a:extLst>
            </p:cNvPr>
            <p:cNvSpPr/>
            <p:nvPr/>
          </p:nvSpPr>
          <p:spPr>
            <a:xfrm flipH="1">
              <a:off x="1394407" y="1211985"/>
              <a:ext cx="804474" cy="804474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7" name="pole tekstowe 66">
              <a:extLst>
                <a:ext uri="{FF2B5EF4-FFF2-40B4-BE49-F238E27FC236}">
                  <a16:creationId xmlns:a16="http://schemas.microsoft.com/office/drawing/2014/main" id="{5EE37F7A-CFE6-DA72-A0E4-33C487AD4E40}"/>
                </a:ext>
              </a:extLst>
            </p:cNvPr>
            <p:cNvSpPr txBox="1"/>
            <p:nvPr/>
          </p:nvSpPr>
          <p:spPr>
            <a:xfrm flipH="1">
              <a:off x="2045481" y="1696649"/>
              <a:ext cx="2878718" cy="101141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pPr marL="6350" indent="-6350" algn="ctr">
                <a:spcBef>
                  <a:spcPct val="20000"/>
                </a:spcBef>
              </a:pPr>
              <a:r>
                <a:rPr lang="en-US" sz="2000" dirty="0"/>
                <a:t>Write your text here. Place your text here. Write your text here. </a:t>
              </a:r>
            </a:p>
          </p:txBody>
        </p:sp>
      </p:grpSp>
      <p:sp>
        <p:nvSpPr>
          <p:cNvPr id="70" name="Freeform 52">
            <a:extLst>
              <a:ext uri="{FF2B5EF4-FFF2-40B4-BE49-F238E27FC236}">
                <a16:creationId xmlns:a16="http://schemas.microsoft.com/office/drawing/2014/main" id="{4ADBE995-528F-2931-ED5C-ADF668089A9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571830" y="1450237"/>
            <a:ext cx="449628" cy="468732"/>
          </a:xfrm>
          <a:custGeom>
            <a:avLst/>
            <a:gdLst>
              <a:gd name="T0" fmla="*/ 195 w 249"/>
              <a:gd name="T1" fmla="*/ 156 h 260"/>
              <a:gd name="T2" fmla="*/ 174 w 249"/>
              <a:gd name="T3" fmla="*/ 177 h 260"/>
              <a:gd name="T4" fmla="*/ 167 w 249"/>
              <a:gd name="T5" fmla="*/ 198 h 260"/>
              <a:gd name="T6" fmla="*/ 176 w 249"/>
              <a:gd name="T7" fmla="*/ 250 h 260"/>
              <a:gd name="T8" fmla="*/ 167 w 249"/>
              <a:gd name="T9" fmla="*/ 257 h 260"/>
              <a:gd name="T10" fmla="*/ 120 w 249"/>
              <a:gd name="T11" fmla="*/ 232 h 260"/>
              <a:gd name="T12" fmla="*/ 98 w 249"/>
              <a:gd name="T13" fmla="*/ 232 h 260"/>
              <a:gd name="T14" fmla="*/ 50 w 249"/>
              <a:gd name="T15" fmla="*/ 257 h 260"/>
              <a:gd name="T16" fmla="*/ 41 w 249"/>
              <a:gd name="T17" fmla="*/ 250 h 260"/>
              <a:gd name="T18" fmla="*/ 50 w 249"/>
              <a:gd name="T19" fmla="*/ 198 h 260"/>
              <a:gd name="T20" fmla="*/ 43 w 249"/>
              <a:gd name="T21" fmla="*/ 177 h 260"/>
              <a:gd name="T22" fmla="*/ 5 w 249"/>
              <a:gd name="T23" fmla="*/ 139 h 260"/>
              <a:gd name="T24" fmla="*/ 9 w 249"/>
              <a:gd name="T25" fmla="*/ 129 h 260"/>
              <a:gd name="T26" fmla="*/ 61 w 249"/>
              <a:gd name="T27" fmla="*/ 121 h 260"/>
              <a:gd name="T28" fmla="*/ 79 w 249"/>
              <a:gd name="T29" fmla="*/ 108 h 260"/>
              <a:gd name="T30" fmla="*/ 103 w 249"/>
              <a:gd name="T31" fmla="*/ 60 h 260"/>
              <a:gd name="T32" fmla="*/ 114 w 249"/>
              <a:gd name="T33" fmla="*/ 60 h 260"/>
              <a:gd name="T34" fmla="*/ 138 w 249"/>
              <a:gd name="T35" fmla="*/ 108 h 260"/>
              <a:gd name="T36" fmla="*/ 156 w 249"/>
              <a:gd name="T37" fmla="*/ 121 h 260"/>
              <a:gd name="T38" fmla="*/ 209 w 249"/>
              <a:gd name="T39" fmla="*/ 129 h 260"/>
              <a:gd name="T40" fmla="*/ 212 w 249"/>
              <a:gd name="T41" fmla="*/ 139 h 260"/>
              <a:gd name="T42" fmla="*/ 247 w 249"/>
              <a:gd name="T43" fmla="*/ 42 h 260"/>
              <a:gd name="T44" fmla="*/ 245 w 249"/>
              <a:gd name="T45" fmla="*/ 37 h 260"/>
              <a:gd name="T46" fmla="*/ 220 w 249"/>
              <a:gd name="T47" fmla="*/ 33 h 260"/>
              <a:gd name="T48" fmla="*/ 211 w 249"/>
              <a:gd name="T49" fmla="*/ 26 h 260"/>
              <a:gd name="T50" fmla="*/ 199 w 249"/>
              <a:gd name="T51" fmla="*/ 3 h 260"/>
              <a:gd name="T52" fmla="*/ 194 w 249"/>
              <a:gd name="T53" fmla="*/ 3 h 260"/>
              <a:gd name="T54" fmla="*/ 182 w 249"/>
              <a:gd name="T55" fmla="*/ 26 h 260"/>
              <a:gd name="T56" fmla="*/ 174 w 249"/>
              <a:gd name="T57" fmla="*/ 33 h 260"/>
              <a:gd name="T58" fmla="*/ 148 w 249"/>
              <a:gd name="T59" fmla="*/ 37 h 260"/>
              <a:gd name="T60" fmla="*/ 146 w 249"/>
              <a:gd name="T61" fmla="*/ 42 h 260"/>
              <a:gd name="T62" fmla="*/ 165 w 249"/>
              <a:gd name="T63" fmla="*/ 60 h 260"/>
              <a:gd name="T64" fmla="*/ 168 w 249"/>
              <a:gd name="T65" fmla="*/ 70 h 260"/>
              <a:gd name="T66" fmla="*/ 164 w 249"/>
              <a:gd name="T67" fmla="*/ 96 h 260"/>
              <a:gd name="T68" fmla="*/ 168 w 249"/>
              <a:gd name="T69" fmla="*/ 99 h 260"/>
              <a:gd name="T70" fmla="*/ 191 w 249"/>
              <a:gd name="T71" fmla="*/ 87 h 260"/>
              <a:gd name="T72" fmla="*/ 202 w 249"/>
              <a:gd name="T73" fmla="*/ 87 h 260"/>
              <a:gd name="T74" fmla="*/ 225 w 249"/>
              <a:gd name="T75" fmla="*/ 99 h 260"/>
              <a:gd name="T76" fmla="*/ 229 w 249"/>
              <a:gd name="T77" fmla="*/ 96 h 260"/>
              <a:gd name="T78" fmla="*/ 225 w 249"/>
              <a:gd name="T79" fmla="*/ 70 h 260"/>
              <a:gd name="T80" fmla="*/ 228 w 249"/>
              <a:gd name="T81" fmla="*/ 60 h 260"/>
              <a:gd name="T82" fmla="*/ 233 w 249"/>
              <a:gd name="T83" fmla="*/ 5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9" h="260">
                <a:moveTo>
                  <a:pt x="195" y="156"/>
                </a:moveTo>
                <a:cubicBezTo>
                  <a:pt x="174" y="177"/>
                  <a:pt x="174" y="177"/>
                  <a:pt x="174" y="177"/>
                </a:cubicBezTo>
                <a:cubicBezTo>
                  <a:pt x="169" y="181"/>
                  <a:pt x="166" y="191"/>
                  <a:pt x="167" y="198"/>
                </a:cubicBezTo>
                <a:cubicBezTo>
                  <a:pt x="176" y="250"/>
                  <a:pt x="176" y="250"/>
                  <a:pt x="176" y="250"/>
                </a:cubicBezTo>
                <a:cubicBezTo>
                  <a:pt x="177" y="257"/>
                  <a:pt x="173" y="260"/>
                  <a:pt x="167" y="257"/>
                </a:cubicBezTo>
                <a:cubicBezTo>
                  <a:pt x="120" y="232"/>
                  <a:pt x="120" y="232"/>
                  <a:pt x="120" y="232"/>
                </a:cubicBezTo>
                <a:cubicBezTo>
                  <a:pt x="114" y="229"/>
                  <a:pt x="104" y="229"/>
                  <a:pt x="98" y="232"/>
                </a:cubicBezTo>
                <a:cubicBezTo>
                  <a:pt x="50" y="257"/>
                  <a:pt x="50" y="257"/>
                  <a:pt x="50" y="257"/>
                </a:cubicBezTo>
                <a:cubicBezTo>
                  <a:pt x="44" y="260"/>
                  <a:pt x="40" y="257"/>
                  <a:pt x="41" y="250"/>
                </a:cubicBezTo>
                <a:cubicBezTo>
                  <a:pt x="50" y="198"/>
                  <a:pt x="50" y="198"/>
                  <a:pt x="50" y="198"/>
                </a:cubicBezTo>
                <a:cubicBezTo>
                  <a:pt x="51" y="191"/>
                  <a:pt x="48" y="181"/>
                  <a:pt x="43" y="177"/>
                </a:cubicBezTo>
                <a:cubicBezTo>
                  <a:pt x="5" y="139"/>
                  <a:pt x="5" y="139"/>
                  <a:pt x="5" y="139"/>
                </a:cubicBezTo>
                <a:cubicBezTo>
                  <a:pt x="0" y="134"/>
                  <a:pt x="2" y="130"/>
                  <a:pt x="9" y="129"/>
                </a:cubicBezTo>
                <a:cubicBezTo>
                  <a:pt x="61" y="121"/>
                  <a:pt x="61" y="121"/>
                  <a:pt x="61" y="121"/>
                </a:cubicBezTo>
                <a:cubicBezTo>
                  <a:pt x="68" y="120"/>
                  <a:pt x="76" y="114"/>
                  <a:pt x="79" y="108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6" y="54"/>
                  <a:pt x="111" y="54"/>
                  <a:pt x="114" y="60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41" y="114"/>
                  <a:pt x="149" y="120"/>
                  <a:pt x="156" y="121"/>
                </a:cubicBezTo>
                <a:cubicBezTo>
                  <a:pt x="209" y="129"/>
                  <a:pt x="209" y="129"/>
                  <a:pt x="209" y="129"/>
                </a:cubicBezTo>
                <a:cubicBezTo>
                  <a:pt x="216" y="130"/>
                  <a:pt x="217" y="134"/>
                  <a:pt x="212" y="139"/>
                </a:cubicBezTo>
                <a:moveTo>
                  <a:pt x="247" y="42"/>
                </a:moveTo>
                <a:cubicBezTo>
                  <a:pt x="249" y="39"/>
                  <a:pt x="249" y="37"/>
                  <a:pt x="245" y="37"/>
                </a:cubicBezTo>
                <a:cubicBezTo>
                  <a:pt x="220" y="33"/>
                  <a:pt x="220" y="33"/>
                  <a:pt x="220" y="33"/>
                </a:cubicBezTo>
                <a:cubicBezTo>
                  <a:pt x="216" y="32"/>
                  <a:pt x="212" y="30"/>
                  <a:pt x="211" y="26"/>
                </a:cubicBezTo>
                <a:cubicBezTo>
                  <a:pt x="199" y="3"/>
                  <a:pt x="199" y="3"/>
                  <a:pt x="199" y="3"/>
                </a:cubicBezTo>
                <a:cubicBezTo>
                  <a:pt x="198" y="0"/>
                  <a:pt x="195" y="0"/>
                  <a:pt x="194" y="3"/>
                </a:cubicBezTo>
                <a:cubicBezTo>
                  <a:pt x="182" y="26"/>
                  <a:pt x="182" y="26"/>
                  <a:pt x="182" y="26"/>
                </a:cubicBezTo>
                <a:cubicBezTo>
                  <a:pt x="181" y="30"/>
                  <a:pt x="177" y="32"/>
                  <a:pt x="174" y="33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4" y="37"/>
                  <a:pt x="144" y="39"/>
                  <a:pt x="146" y="42"/>
                </a:cubicBezTo>
                <a:cubicBezTo>
                  <a:pt x="165" y="60"/>
                  <a:pt x="165" y="60"/>
                  <a:pt x="165" y="60"/>
                </a:cubicBezTo>
                <a:cubicBezTo>
                  <a:pt x="167" y="62"/>
                  <a:pt x="169" y="67"/>
                  <a:pt x="168" y="70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3" y="99"/>
                  <a:pt x="165" y="101"/>
                  <a:pt x="168" y="99"/>
                </a:cubicBezTo>
                <a:cubicBezTo>
                  <a:pt x="191" y="87"/>
                  <a:pt x="191" y="87"/>
                  <a:pt x="191" y="87"/>
                </a:cubicBezTo>
                <a:cubicBezTo>
                  <a:pt x="194" y="85"/>
                  <a:pt x="199" y="85"/>
                  <a:pt x="202" y="87"/>
                </a:cubicBezTo>
                <a:cubicBezTo>
                  <a:pt x="225" y="99"/>
                  <a:pt x="225" y="99"/>
                  <a:pt x="225" y="99"/>
                </a:cubicBezTo>
                <a:cubicBezTo>
                  <a:pt x="228" y="101"/>
                  <a:pt x="230" y="99"/>
                  <a:pt x="229" y="96"/>
                </a:cubicBezTo>
                <a:cubicBezTo>
                  <a:pt x="225" y="70"/>
                  <a:pt x="225" y="70"/>
                  <a:pt x="225" y="70"/>
                </a:cubicBezTo>
                <a:cubicBezTo>
                  <a:pt x="224" y="67"/>
                  <a:pt x="226" y="62"/>
                  <a:pt x="228" y="60"/>
                </a:cubicBezTo>
                <a:cubicBezTo>
                  <a:pt x="233" y="55"/>
                  <a:pt x="233" y="55"/>
                  <a:pt x="233" y="55"/>
                </a:cubicBezTo>
              </a:path>
            </a:pathLst>
          </a:custGeom>
          <a:noFill/>
          <a:ln w="19050" cap="rnd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71" name="Freeform 68">
            <a:extLst>
              <a:ext uri="{FF2B5EF4-FFF2-40B4-BE49-F238E27FC236}">
                <a16:creationId xmlns:a16="http://schemas.microsoft.com/office/drawing/2014/main" id="{BE2F35CD-7384-496B-5235-2C2C5E1F9AB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284351" y="1464146"/>
            <a:ext cx="347937" cy="462202"/>
          </a:xfrm>
          <a:custGeom>
            <a:avLst/>
            <a:gdLst>
              <a:gd name="T0" fmla="*/ 133 w 194"/>
              <a:gd name="T1" fmla="*/ 207 h 258"/>
              <a:gd name="T2" fmla="*/ 125 w 194"/>
              <a:gd name="T3" fmla="*/ 214 h 258"/>
              <a:gd name="T4" fmla="*/ 125 w 194"/>
              <a:gd name="T5" fmla="*/ 214 h 258"/>
              <a:gd name="T6" fmla="*/ 69 w 194"/>
              <a:gd name="T7" fmla="*/ 214 h 258"/>
              <a:gd name="T8" fmla="*/ 61 w 194"/>
              <a:gd name="T9" fmla="*/ 207 h 258"/>
              <a:gd name="T10" fmla="*/ 55 w 194"/>
              <a:gd name="T11" fmla="*/ 182 h 258"/>
              <a:gd name="T12" fmla="*/ 37 w 194"/>
              <a:gd name="T13" fmla="*/ 161 h 258"/>
              <a:gd name="T14" fmla="*/ 7 w 194"/>
              <a:gd name="T15" fmla="*/ 119 h 258"/>
              <a:gd name="T16" fmla="*/ 9 w 194"/>
              <a:gd name="T17" fmla="*/ 59 h 258"/>
              <a:gd name="T18" fmla="*/ 45 w 194"/>
              <a:gd name="T19" fmla="*/ 15 h 258"/>
              <a:gd name="T20" fmla="*/ 97 w 194"/>
              <a:gd name="T21" fmla="*/ 0 h 258"/>
              <a:gd name="T22" fmla="*/ 149 w 194"/>
              <a:gd name="T23" fmla="*/ 15 h 258"/>
              <a:gd name="T24" fmla="*/ 185 w 194"/>
              <a:gd name="T25" fmla="*/ 59 h 258"/>
              <a:gd name="T26" fmla="*/ 187 w 194"/>
              <a:gd name="T27" fmla="*/ 119 h 258"/>
              <a:gd name="T28" fmla="*/ 157 w 194"/>
              <a:gd name="T29" fmla="*/ 161 h 258"/>
              <a:gd name="T30" fmla="*/ 139 w 194"/>
              <a:gd name="T31" fmla="*/ 182 h 258"/>
              <a:gd name="T32" fmla="*/ 138 w 194"/>
              <a:gd name="T33" fmla="*/ 186 h 258"/>
              <a:gd name="T34" fmla="*/ 47 w 194"/>
              <a:gd name="T35" fmla="*/ 100 h 258"/>
              <a:gd name="T36" fmla="*/ 72 w 194"/>
              <a:gd name="T37" fmla="*/ 133 h 258"/>
              <a:gd name="T38" fmla="*/ 97 w 194"/>
              <a:gd name="T39" fmla="*/ 89 h 258"/>
              <a:gd name="T40" fmla="*/ 122 w 194"/>
              <a:gd name="T41" fmla="*/ 133 h 258"/>
              <a:gd name="T42" fmla="*/ 147 w 194"/>
              <a:gd name="T43" fmla="*/ 100 h 258"/>
              <a:gd name="T44" fmla="*/ 65 w 194"/>
              <a:gd name="T45" fmla="*/ 237 h 258"/>
              <a:gd name="T46" fmla="*/ 130 w 194"/>
              <a:gd name="T47" fmla="*/ 237 h 258"/>
              <a:gd name="T48" fmla="*/ 120 w 194"/>
              <a:gd name="T49" fmla="*/ 258 h 258"/>
              <a:gd name="T50" fmla="*/ 76 w 194"/>
              <a:gd name="T51" fmla="*/ 258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4" h="258">
                <a:moveTo>
                  <a:pt x="133" y="207"/>
                </a:moveTo>
                <a:cubicBezTo>
                  <a:pt x="133" y="211"/>
                  <a:pt x="129" y="214"/>
                  <a:pt x="125" y="214"/>
                </a:cubicBezTo>
                <a:cubicBezTo>
                  <a:pt x="125" y="214"/>
                  <a:pt x="125" y="214"/>
                  <a:pt x="125" y="214"/>
                </a:cubicBezTo>
                <a:cubicBezTo>
                  <a:pt x="69" y="214"/>
                  <a:pt x="69" y="214"/>
                  <a:pt x="69" y="214"/>
                </a:cubicBezTo>
                <a:cubicBezTo>
                  <a:pt x="65" y="214"/>
                  <a:pt x="61" y="211"/>
                  <a:pt x="61" y="207"/>
                </a:cubicBezTo>
                <a:cubicBezTo>
                  <a:pt x="60" y="202"/>
                  <a:pt x="58" y="188"/>
                  <a:pt x="55" y="182"/>
                </a:cubicBezTo>
                <a:cubicBezTo>
                  <a:pt x="51" y="175"/>
                  <a:pt x="37" y="161"/>
                  <a:pt x="37" y="161"/>
                </a:cubicBezTo>
                <a:cubicBezTo>
                  <a:pt x="25" y="149"/>
                  <a:pt x="14" y="137"/>
                  <a:pt x="7" y="119"/>
                </a:cubicBezTo>
                <a:cubicBezTo>
                  <a:pt x="0" y="101"/>
                  <a:pt x="1" y="80"/>
                  <a:pt x="9" y="59"/>
                </a:cubicBezTo>
                <a:cubicBezTo>
                  <a:pt x="16" y="41"/>
                  <a:pt x="29" y="25"/>
                  <a:pt x="45" y="15"/>
                </a:cubicBezTo>
                <a:cubicBezTo>
                  <a:pt x="60" y="5"/>
                  <a:pt x="80" y="0"/>
                  <a:pt x="97" y="0"/>
                </a:cubicBezTo>
                <a:cubicBezTo>
                  <a:pt x="114" y="0"/>
                  <a:pt x="134" y="5"/>
                  <a:pt x="149" y="15"/>
                </a:cubicBezTo>
                <a:cubicBezTo>
                  <a:pt x="165" y="25"/>
                  <a:pt x="178" y="41"/>
                  <a:pt x="185" y="59"/>
                </a:cubicBezTo>
                <a:cubicBezTo>
                  <a:pt x="193" y="80"/>
                  <a:pt x="194" y="101"/>
                  <a:pt x="187" y="119"/>
                </a:cubicBezTo>
                <a:cubicBezTo>
                  <a:pt x="180" y="137"/>
                  <a:pt x="169" y="149"/>
                  <a:pt x="157" y="161"/>
                </a:cubicBezTo>
                <a:cubicBezTo>
                  <a:pt x="157" y="161"/>
                  <a:pt x="143" y="175"/>
                  <a:pt x="139" y="182"/>
                </a:cubicBezTo>
                <a:cubicBezTo>
                  <a:pt x="139" y="183"/>
                  <a:pt x="138" y="184"/>
                  <a:pt x="138" y="186"/>
                </a:cubicBezTo>
                <a:moveTo>
                  <a:pt x="47" y="100"/>
                </a:moveTo>
                <a:cubicBezTo>
                  <a:pt x="72" y="133"/>
                  <a:pt x="72" y="133"/>
                  <a:pt x="72" y="133"/>
                </a:cubicBezTo>
                <a:cubicBezTo>
                  <a:pt x="97" y="89"/>
                  <a:pt x="97" y="89"/>
                  <a:pt x="97" y="89"/>
                </a:cubicBezTo>
                <a:cubicBezTo>
                  <a:pt x="122" y="133"/>
                  <a:pt x="122" y="133"/>
                  <a:pt x="122" y="133"/>
                </a:cubicBezTo>
                <a:cubicBezTo>
                  <a:pt x="147" y="100"/>
                  <a:pt x="147" y="100"/>
                  <a:pt x="147" y="100"/>
                </a:cubicBezTo>
                <a:moveTo>
                  <a:pt x="65" y="237"/>
                </a:moveTo>
                <a:cubicBezTo>
                  <a:pt x="130" y="237"/>
                  <a:pt x="130" y="237"/>
                  <a:pt x="130" y="237"/>
                </a:cubicBezTo>
                <a:moveTo>
                  <a:pt x="120" y="258"/>
                </a:moveTo>
                <a:cubicBezTo>
                  <a:pt x="76" y="258"/>
                  <a:pt x="76" y="258"/>
                  <a:pt x="76" y="258"/>
                </a:cubicBezTo>
              </a:path>
            </a:pathLst>
          </a:custGeom>
          <a:noFill/>
          <a:ln w="19050" cap="rnd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73" name="Freeform 5">
            <a:extLst>
              <a:ext uri="{FF2B5EF4-FFF2-40B4-BE49-F238E27FC236}">
                <a16:creationId xmlns:a16="http://schemas.microsoft.com/office/drawing/2014/main" id="{E0AF46CA-C289-F28D-8F90-C61AA6A0580B}"/>
              </a:ext>
            </a:extLst>
          </p:cNvPr>
          <p:cNvSpPr>
            <a:spLocks noChangeAspect="1"/>
          </p:cNvSpPr>
          <p:nvPr/>
        </p:nvSpPr>
        <p:spPr bwMode="auto">
          <a:xfrm>
            <a:off x="1179900" y="3170031"/>
            <a:ext cx="400958" cy="411049"/>
          </a:xfrm>
          <a:custGeom>
            <a:avLst/>
            <a:gdLst>
              <a:gd name="T0" fmla="*/ 77 w 251"/>
              <a:gd name="T1" fmla="*/ 256 h 256"/>
              <a:gd name="T2" fmla="*/ 8 w 251"/>
              <a:gd name="T3" fmla="*/ 141 h 256"/>
              <a:gd name="T4" fmla="*/ 16 w 251"/>
              <a:gd name="T5" fmla="*/ 106 h 256"/>
              <a:gd name="T6" fmla="*/ 51 w 251"/>
              <a:gd name="T7" fmla="*/ 115 h 256"/>
              <a:gd name="T8" fmla="*/ 82 w 251"/>
              <a:gd name="T9" fmla="*/ 167 h 256"/>
              <a:gd name="T10" fmla="*/ 203 w 251"/>
              <a:gd name="T11" fmla="*/ 13 h 256"/>
              <a:gd name="T12" fmla="*/ 238 w 251"/>
              <a:gd name="T13" fmla="*/ 9 h 256"/>
              <a:gd name="T14" fmla="*/ 242 w 251"/>
              <a:gd name="T15" fmla="*/ 44 h 256"/>
              <a:gd name="T16" fmla="*/ 77 w 251"/>
              <a:gd name="T17" fmla="*/ 25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1" h="256">
                <a:moveTo>
                  <a:pt x="77" y="256"/>
                </a:moveTo>
                <a:cubicBezTo>
                  <a:pt x="8" y="141"/>
                  <a:pt x="8" y="141"/>
                  <a:pt x="8" y="141"/>
                </a:cubicBezTo>
                <a:cubicBezTo>
                  <a:pt x="0" y="129"/>
                  <a:pt x="4" y="113"/>
                  <a:pt x="16" y="106"/>
                </a:cubicBezTo>
                <a:cubicBezTo>
                  <a:pt x="28" y="99"/>
                  <a:pt x="44" y="103"/>
                  <a:pt x="51" y="115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203" y="13"/>
                  <a:pt x="203" y="13"/>
                  <a:pt x="203" y="13"/>
                </a:cubicBezTo>
                <a:cubicBezTo>
                  <a:pt x="211" y="2"/>
                  <a:pt x="227" y="0"/>
                  <a:pt x="238" y="9"/>
                </a:cubicBezTo>
                <a:cubicBezTo>
                  <a:pt x="249" y="18"/>
                  <a:pt x="251" y="33"/>
                  <a:pt x="242" y="44"/>
                </a:cubicBezTo>
                <a:cubicBezTo>
                  <a:pt x="77" y="256"/>
                  <a:pt x="77" y="256"/>
                  <a:pt x="77" y="256"/>
                </a:cubicBezTo>
                <a:close/>
              </a:path>
            </a:pathLst>
          </a:custGeom>
          <a:noFill/>
          <a:ln w="19050" cap="rnd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75" name="Freeform 73">
            <a:extLst>
              <a:ext uri="{FF2B5EF4-FFF2-40B4-BE49-F238E27FC236}">
                <a16:creationId xmlns:a16="http://schemas.microsoft.com/office/drawing/2014/main" id="{0C76E9AE-38D8-B08E-40D7-95BD73AF87C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669476" y="3152018"/>
            <a:ext cx="453302" cy="447074"/>
          </a:xfrm>
          <a:custGeom>
            <a:avLst/>
            <a:gdLst>
              <a:gd name="T0" fmla="*/ 264 w 364"/>
              <a:gd name="T1" fmla="*/ 66 h 359"/>
              <a:gd name="T2" fmla="*/ 313 w 364"/>
              <a:gd name="T3" fmla="*/ 32 h 359"/>
              <a:gd name="T4" fmla="*/ 364 w 364"/>
              <a:gd name="T5" fmla="*/ 359 h 359"/>
              <a:gd name="T6" fmla="*/ 0 w 364"/>
              <a:gd name="T7" fmla="*/ 32 h 359"/>
              <a:gd name="T8" fmla="*/ 60 w 364"/>
              <a:gd name="T9" fmla="*/ 66 h 359"/>
              <a:gd name="T10" fmla="*/ 107 w 364"/>
              <a:gd name="T11" fmla="*/ 32 h 359"/>
              <a:gd name="T12" fmla="*/ 135 w 364"/>
              <a:gd name="T13" fmla="*/ 32 h 359"/>
              <a:gd name="T14" fmla="*/ 198 w 364"/>
              <a:gd name="T15" fmla="*/ 156 h 359"/>
              <a:gd name="T16" fmla="*/ 239 w 364"/>
              <a:gd name="T17" fmla="*/ 191 h 359"/>
              <a:gd name="T18" fmla="*/ 311 w 364"/>
              <a:gd name="T19" fmla="*/ 156 h 359"/>
              <a:gd name="T20" fmla="*/ 269 w 364"/>
              <a:gd name="T21" fmla="*/ 191 h 359"/>
              <a:gd name="T22" fmla="*/ 311 w 364"/>
              <a:gd name="T23" fmla="*/ 156 h 359"/>
              <a:gd name="T24" fmla="*/ 125 w 364"/>
              <a:gd name="T25" fmla="*/ 221 h 359"/>
              <a:gd name="T26" fmla="*/ 167 w 364"/>
              <a:gd name="T27" fmla="*/ 257 h 359"/>
              <a:gd name="T28" fmla="*/ 239 w 364"/>
              <a:gd name="T29" fmla="*/ 221 h 359"/>
              <a:gd name="T30" fmla="*/ 198 w 364"/>
              <a:gd name="T31" fmla="*/ 257 h 359"/>
              <a:gd name="T32" fmla="*/ 239 w 364"/>
              <a:gd name="T33" fmla="*/ 221 h 359"/>
              <a:gd name="T34" fmla="*/ 269 w 364"/>
              <a:gd name="T35" fmla="*/ 221 h 359"/>
              <a:gd name="T36" fmla="*/ 311 w 364"/>
              <a:gd name="T37" fmla="*/ 257 h 359"/>
              <a:gd name="T38" fmla="*/ 95 w 364"/>
              <a:gd name="T39" fmla="*/ 221 h 359"/>
              <a:gd name="T40" fmla="*/ 54 w 364"/>
              <a:gd name="T41" fmla="*/ 257 h 359"/>
              <a:gd name="T42" fmla="*/ 95 w 364"/>
              <a:gd name="T43" fmla="*/ 221 h 359"/>
              <a:gd name="T44" fmla="*/ 167 w 364"/>
              <a:gd name="T45" fmla="*/ 321 h 359"/>
              <a:gd name="T46" fmla="*/ 125 w 364"/>
              <a:gd name="T47" fmla="*/ 286 h 359"/>
              <a:gd name="T48" fmla="*/ 54 w 364"/>
              <a:gd name="T49" fmla="*/ 321 h 359"/>
              <a:gd name="T50" fmla="*/ 95 w 364"/>
              <a:gd name="T51" fmla="*/ 286 h 359"/>
              <a:gd name="T52" fmla="*/ 54 w 364"/>
              <a:gd name="T53" fmla="*/ 321 h 359"/>
              <a:gd name="T54" fmla="*/ 239 w 364"/>
              <a:gd name="T55" fmla="*/ 321 h 359"/>
              <a:gd name="T56" fmla="*/ 198 w 364"/>
              <a:gd name="T57" fmla="*/ 286 h 359"/>
              <a:gd name="T58" fmla="*/ 269 w 364"/>
              <a:gd name="T59" fmla="*/ 321 h 359"/>
              <a:gd name="T60" fmla="*/ 311 w 364"/>
              <a:gd name="T61" fmla="*/ 286 h 359"/>
              <a:gd name="T62" fmla="*/ 269 w 364"/>
              <a:gd name="T63" fmla="*/ 321 h 359"/>
              <a:gd name="T64" fmla="*/ 84 w 364"/>
              <a:gd name="T65" fmla="*/ 0 h 359"/>
              <a:gd name="T66" fmla="*/ 289 w 364"/>
              <a:gd name="T67" fmla="*/ 0 h 359"/>
              <a:gd name="T68" fmla="*/ 357 w 364"/>
              <a:gd name="T69" fmla="*/ 113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4" h="359">
                <a:moveTo>
                  <a:pt x="264" y="32"/>
                </a:moveTo>
                <a:lnTo>
                  <a:pt x="264" y="66"/>
                </a:lnTo>
                <a:lnTo>
                  <a:pt x="313" y="66"/>
                </a:lnTo>
                <a:lnTo>
                  <a:pt x="313" y="32"/>
                </a:lnTo>
                <a:lnTo>
                  <a:pt x="364" y="32"/>
                </a:lnTo>
                <a:lnTo>
                  <a:pt x="364" y="359"/>
                </a:lnTo>
                <a:lnTo>
                  <a:pt x="0" y="359"/>
                </a:lnTo>
                <a:lnTo>
                  <a:pt x="0" y="32"/>
                </a:lnTo>
                <a:lnTo>
                  <a:pt x="60" y="32"/>
                </a:lnTo>
                <a:lnTo>
                  <a:pt x="60" y="66"/>
                </a:lnTo>
                <a:lnTo>
                  <a:pt x="107" y="66"/>
                </a:lnTo>
                <a:lnTo>
                  <a:pt x="107" y="32"/>
                </a:lnTo>
                <a:moveTo>
                  <a:pt x="236" y="32"/>
                </a:moveTo>
                <a:lnTo>
                  <a:pt x="135" y="32"/>
                </a:lnTo>
                <a:moveTo>
                  <a:pt x="239" y="156"/>
                </a:moveTo>
                <a:lnTo>
                  <a:pt x="198" y="156"/>
                </a:lnTo>
                <a:lnTo>
                  <a:pt x="198" y="191"/>
                </a:lnTo>
                <a:lnTo>
                  <a:pt x="239" y="191"/>
                </a:lnTo>
                <a:lnTo>
                  <a:pt x="239" y="156"/>
                </a:lnTo>
                <a:moveTo>
                  <a:pt x="311" y="156"/>
                </a:moveTo>
                <a:lnTo>
                  <a:pt x="269" y="156"/>
                </a:lnTo>
                <a:lnTo>
                  <a:pt x="269" y="191"/>
                </a:lnTo>
                <a:lnTo>
                  <a:pt x="311" y="191"/>
                </a:lnTo>
                <a:lnTo>
                  <a:pt x="311" y="156"/>
                </a:lnTo>
                <a:moveTo>
                  <a:pt x="167" y="221"/>
                </a:moveTo>
                <a:lnTo>
                  <a:pt x="125" y="221"/>
                </a:lnTo>
                <a:lnTo>
                  <a:pt x="125" y="257"/>
                </a:lnTo>
                <a:lnTo>
                  <a:pt x="167" y="257"/>
                </a:lnTo>
                <a:lnTo>
                  <a:pt x="167" y="221"/>
                </a:lnTo>
                <a:moveTo>
                  <a:pt x="239" y="221"/>
                </a:moveTo>
                <a:lnTo>
                  <a:pt x="198" y="221"/>
                </a:lnTo>
                <a:lnTo>
                  <a:pt x="198" y="257"/>
                </a:lnTo>
                <a:lnTo>
                  <a:pt x="239" y="257"/>
                </a:lnTo>
                <a:lnTo>
                  <a:pt x="239" y="221"/>
                </a:lnTo>
                <a:moveTo>
                  <a:pt x="311" y="221"/>
                </a:moveTo>
                <a:lnTo>
                  <a:pt x="269" y="221"/>
                </a:lnTo>
                <a:lnTo>
                  <a:pt x="269" y="257"/>
                </a:lnTo>
                <a:lnTo>
                  <a:pt x="311" y="257"/>
                </a:lnTo>
                <a:lnTo>
                  <a:pt x="311" y="221"/>
                </a:lnTo>
                <a:moveTo>
                  <a:pt x="95" y="221"/>
                </a:moveTo>
                <a:lnTo>
                  <a:pt x="54" y="221"/>
                </a:lnTo>
                <a:lnTo>
                  <a:pt x="54" y="257"/>
                </a:lnTo>
                <a:lnTo>
                  <a:pt x="95" y="257"/>
                </a:lnTo>
                <a:lnTo>
                  <a:pt x="95" y="221"/>
                </a:lnTo>
                <a:moveTo>
                  <a:pt x="125" y="321"/>
                </a:moveTo>
                <a:lnTo>
                  <a:pt x="167" y="321"/>
                </a:lnTo>
                <a:lnTo>
                  <a:pt x="167" y="286"/>
                </a:lnTo>
                <a:lnTo>
                  <a:pt x="125" y="286"/>
                </a:lnTo>
                <a:lnTo>
                  <a:pt x="125" y="321"/>
                </a:lnTo>
                <a:moveTo>
                  <a:pt x="54" y="321"/>
                </a:moveTo>
                <a:lnTo>
                  <a:pt x="95" y="321"/>
                </a:lnTo>
                <a:lnTo>
                  <a:pt x="95" y="286"/>
                </a:lnTo>
                <a:lnTo>
                  <a:pt x="54" y="286"/>
                </a:lnTo>
                <a:lnTo>
                  <a:pt x="54" y="321"/>
                </a:lnTo>
                <a:moveTo>
                  <a:pt x="198" y="321"/>
                </a:moveTo>
                <a:lnTo>
                  <a:pt x="239" y="321"/>
                </a:lnTo>
                <a:lnTo>
                  <a:pt x="239" y="286"/>
                </a:lnTo>
                <a:lnTo>
                  <a:pt x="198" y="286"/>
                </a:lnTo>
                <a:lnTo>
                  <a:pt x="198" y="321"/>
                </a:lnTo>
                <a:moveTo>
                  <a:pt x="269" y="321"/>
                </a:moveTo>
                <a:lnTo>
                  <a:pt x="311" y="321"/>
                </a:lnTo>
                <a:lnTo>
                  <a:pt x="311" y="286"/>
                </a:lnTo>
                <a:lnTo>
                  <a:pt x="269" y="286"/>
                </a:lnTo>
                <a:lnTo>
                  <a:pt x="269" y="321"/>
                </a:lnTo>
                <a:moveTo>
                  <a:pt x="84" y="47"/>
                </a:moveTo>
                <a:lnTo>
                  <a:pt x="84" y="0"/>
                </a:lnTo>
                <a:moveTo>
                  <a:pt x="289" y="47"/>
                </a:moveTo>
                <a:lnTo>
                  <a:pt x="289" y="0"/>
                </a:lnTo>
                <a:moveTo>
                  <a:pt x="4" y="113"/>
                </a:moveTo>
                <a:lnTo>
                  <a:pt x="357" y="113"/>
                </a:lnTo>
              </a:path>
            </a:pathLst>
          </a:custGeom>
          <a:noFill/>
          <a:ln w="19050" cap="rnd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7" name="Freeform 12">
            <a:extLst>
              <a:ext uri="{FF2B5EF4-FFF2-40B4-BE49-F238E27FC236}">
                <a16:creationId xmlns:a16="http://schemas.microsoft.com/office/drawing/2014/main" id="{C39E7FFF-CD3D-F8EB-484F-B1D9EA4C8573}"/>
              </a:ext>
            </a:extLst>
          </p:cNvPr>
          <p:cNvSpPr>
            <a:spLocks noChangeAspect="1"/>
          </p:cNvSpPr>
          <p:nvPr/>
        </p:nvSpPr>
        <p:spPr bwMode="auto">
          <a:xfrm>
            <a:off x="10243523" y="4942022"/>
            <a:ext cx="461916" cy="486370"/>
          </a:xfrm>
          <a:custGeom>
            <a:avLst/>
            <a:gdLst>
              <a:gd name="T0" fmla="*/ 1 w 240"/>
              <a:gd name="T1" fmla="*/ 253 h 253"/>
              <a:gd name="T2" fmla="*/ 9 w 240"/>
              <a:gd name="T3" fmla="*/ 191 h 253"/>
              <a:gd name="T4" fmla="*/ 38 w 240"/>
              <a:gd name="T5" fmla="*/ 162 h 253"/>
              <a:gd name="T6" fmla="*/ 64 w 240"/>
              <a:gd name="T7" fmla="*/ 151 h 253"/>
              <a:gd name="T8" fmla="*/ 93 w 240"/>
              <a:gd name="T9" fmla="*/ 132 h 253"/>
              <a:gd name="T10" fmla="*/ 84 w 240"/>
              <a:gd name="T11" fmla="*/ 103 h 253"/>
              <a:gd name="T12" fmla="*/ 76 w 240"/>
              <a:gd name="T13" fmla="*/ 90 h 253"/>
              <a:gd name="T14" fmla="*/ 74 w 240"/>
              <a:gd name="T15" fmla="*/ 57 h 253"/>
              <a:gd name="T16" fmla="*/ 76 w 240"/>
              <a:gd name="T17" fmla="*/ 33 h 253"/>
              <a:gd name="T18" fmla="*/ 88 w 240"/>
              <a:gd name="T19" fmla="*/ 14 h 253"/>
              <a:gd name="T20" fmla="*/ 100 w 240"/>
              <a:gd name="T21" fmla="*/ 5 h 253"/>
              <a:gd name="T22" fmla="*/ 114 w 240"/>
              <a:gd name="T23" fmla="*/ 1 h 253"/>
              <a:gd name="T24" fmla="*/ 128 w 240"/>
              <a:gd name="T25" fmla="*/ 1 h 253"/>
              <a:gd name="T26" fmla="*/ 148 w 240"/>
              <a:gd name="T27" fmla="*/ 7 h 253"/>
              <a:gd name="T28" fmla="*/ 168 w 240"/>
              <a:gd name="T29" fmla="*/ 29 h 253"/>
              <a:gd name="T30" fmla="*/ 170 w 240"/>
              <a:gd name="T31" fmla="*/ 44 h 253"/>
              <a:gd name="T32" fmla="*/ 169 w 240"/>
              <a:gd name="T33" fmla="*/ 57 h 253"/>
              <a:gd name="T34" fmla="*/ 171 w 240"/>
              <a:gd name="T35" fmla="*/ 73 h 253"/>
              <a:gd name="T36" fmla="*/ 159 w 240"/>
              <a:gd name="T37" fmla="*/ 103 h 253"/>
              <a:gd name="T38" fmla="*/ 154 w 240"/>
              <a:gd name="T39" fmla="*/ 124 h 253"/>
              <a:gd name="T40" fmla="*/ 158 w 240"/>
              <a:gd name="T41" fmla="*/ 142 h 253"/>
              <a:gd name="T42" fmla="*/ 183 w 240"/>
              <a:gd name="T43" fmla="*/ 156 h 253"/>
              <a:gd name="T44" fmla="*/ 218 w 240"/>
              <a:gd name="T45" fmla="*/ 172 h 253"/>
              <a:gd name="T46" fmla="*/ 234 w 240"/>
              <a:gd name="T47" fmla="*/ 197 h 253"/>
              <a:gd name="T48" fmla="*/ 240 w 240"/>
              <a:gd name="T49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0" h="253">
                <a:moveTo>
                  <a:pt x="1" y="253"/>
                </a:moveTo>
                <a:cubicBezTo>
                  <a:pt x="0" y="246"/>
                  <a:pt x="3" y="202"/>
                  <a:pt x="9" y="191"/>
                </a:cubicBezTo>
                <a:cubicBezTo>
                  <a:pt x="15" y="179"/>
                  <a:pt x="29" y="166"/>
                  <a:pt x="38" y="162"/>
                </a:cubicBezTo>
                <a:cubicBezTo>
                  <a:pt x="48" y="158"/>
                  <a:pt x="60" y="153"/>
                  <a:pt x="64" y="151"/>
                </a:cubicBezTo>
                <a:cubicBezTo>
                  <a:pt x="68" y="149"/>
                  <a:pt x="91" y="142"/>
                  <a:pt x="93" y="132"/>
                </a:cubicBezTo>
                <a:cubicBezTo>
                  <a:pt x="94" y="124"/>
                  <a:pt x="88" y="108"/>
                  <a:pt x="84" y="103"/>
                </a:cubicBezTo>
                <a:cubicBezTo>
                  <a:pt x="80" y="100"/>
                  <a:pt x="77" y="92"/>
                  <a:pt x="76" y="90"/>
                </a:cubicBezTo>
                <a:cubicBezTo>
                  <a:pt x="75" y="88"/>
                  <a:pt x="69" y="65"/>
                  <a:pt x="74" y="57"/>
                </a:cubicBezTo>
                <a:cubicBezTo>
                  <a:pt x="74" y="57"/>
                  <a:pt x="73" y="39"/>
                  <a:pt x="76" y="33"/>
                </a:cubicBezTo>
                <a:cubicBezTo>
                  <a:pt x="78" y="27"/>
                  <a:pt x="86" y="15"/>
                  <a:pt x="88" y="14"/>
                </a:cubicBezTo>
                <a:cubicBezTo>
                  <a:pt x="91" y="10"/>
                  <a:pt x="97" y="6"/>
                  <a:pt x="100" y="5"/>
                </a:cubicBezTo>
                <a:cubicBezTo>
                  <a:pt x="104" y="5"/>
                  <a:pt x="109" y="1"/>
                  <a:pt x="114" y="1"/>
                </a:cubicBezTo>
                <a:cubicBezTo>
                  <a:pt x="119" y="1"/>
                  <a:pt x="125" y="0"/>
                  <a:pt x="128" y="1"/>
                </a:cubicBezTo>
                <a:cubicBezTo>
                  <a:pt x="133" y="2"/>
                  <a:pt x="144" y="5"/>
                  <a:pt x="148" y="7"/>
                </a:cubicBezTo>
                <a:cubicBezTo>
                  <a:pt x="150" y="9"/>
                  <a:pt x="164" y="16"/>
                  <a:pt x="168" y="29"/>
                </a:cubicBezTo>
                <a:cubicBezTo>
                  <a:pt x="170" y="37"/>
                  <a:pt x="170" y="44"/>
                  <a:pt x="170" y="44"/>
                </a:cubicBezTo>
                <a:cubicBezTo>
                  <a:pt x="169" y="57"/>
                  <a:pt x="169" y="57"/>
                  <a:pt x="169" y="57"/>
                </a:cubicBezTo>
                <a:cubicBezTo>
                  <a:pt x="169" y="57"/>
                  <a:pt x="172" y="64"/>
                  <a:pt x="171" y="73"/>
                </a:cubicBezTo>
                <a:cubicBezTo>
                  <a:pt x="170" y="84"/>
                  <a:pt x="163" y="98"/>
                  <a:pt x="159" y="103"/>
                </a:cubicBezTo>
                <a:cubicBezTo>
                  <a:pt x="156" y="113"/>
                  <a:pt x="155" y="114"/>
                  <a:pt x="154" y="124"/>
                </a:cubicBezTo>
                <a:cubicBezTo>
                  <a:pt x="153" y="133"/>
                  <a:pt x="155" y="139"/>
                  <a:pt x="158" y="142"/>
                </a:cubicBezTo>
                <a:cubicBezTo>
                  <a:pt x="162" y="146"/>
                  <a:pt x="178" y="154"/>
                  <a:pt x="183" y="156"/>
                </a:cubicBezTo>
                <a:cubicBezTo>
                  <a:pt x="186" y="156"/>
                  <a:pt x="212" y="168"/>
                  <a:pt x="218" y="172"/>
                </a:cubicBezTo>
                <a:cubicBezTo>
                  <a:pt x="224" y="177"/>
                  <a:pt x="232" y="187"/>
                  <a:pt x="234" y="197"/>
                </a:cubicBezTo>
                <a:cubicBezTo>
                  <a:pt x="237" y="217"/>
                  <a:pt x="240" y="246"/>
                  <a:pt x="240" y="253"/>
                </a:cubicBezTo>
              </a:path>
            </a:pathLst>
          </a:custGeom>
          <a:noFill/>
          <a:ln w="19050" cap="rnd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1" name="Freeform 10">
            <a:extLst>
              <a:ext uri="{FF2B5EF4-FFF2-40B4-BE49-F238E27FC236}">
                <a16:creationId xmlns:a16="http://schemas.microsoft.com/office/drawing/2014/main" id="{7C983054-EEC0-E417-0486-54ED4D1C8DF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648895" y="5007804"/>
            <a:ext cx="319558" cy="409034"/>
          </a:xfrm>
          <a:custGeom>
            <a:avLst/>
            <a:gdLst>
              <a:gd name="T0" fmla="*/ 210 w 215"/>
              <a:gd name="T1" fmla="*/ 62 h 275"/>
              <a:gd name="T2" fmla="*/ 215 w 215"/>
              <a:gd name="T3" fmla="*/ 75 h 275"/>
              <a:gd name="T4" fmla="*/ 215 w 215"/>
              <a:gd name="T5" fmla="*/ 267 h 275"/>
              <a:gd name="T6" fmla="*/ 207 w 215"/>
              <a:gd name="T7" fmla="*/ 275 h 275"/>
              <a:gd name="T8" fmla="*/ 8 w 215"/>
              <a:gd name="T9" fmla="*/ 275 h 275"/>
              <a:gd name="T10" fmla="*/ 0 w 215"/>
              <a:gd name="T11" fmla="*/ 267 h 275"/>
              <a:gd name="T12" fmla="*/ 0 w 215"/>
              <a:gd name="T13" fmla="*/ 8 h 275"/>
              <a:gd name="T14" fmla="*/ 8 w 215"/>
              <a:gd name="T15" fmla="*/ 0 h 275"/>
              <a:gd name="T16" fmla="*/ 140 w 215"/>
              <a:gd name="T17" fmla="*/ 0 h 275"/>
              <a:gd name="T18" fmla="*/ 153 w 215"/>
              <a:gd name="T19" fmla="*/ 5 h 275"/>
              <a:gd name="T20" fmla="*/ 210 w 215"/>
              <a:gd name="T21" fmla="*/ 62 h 275"/>
              <a:gd name="T22" fmla="*/ 148 w 215"/>
              <a:gd name="T23" fmla="*/ 26 h 275"/>
              <a:gd name="T24" fmla="*/ 148 w 215"/>
              <a:gd name="T25" fmla="*/ 54 h 275"/>
              <a:gd name="T26" fmla="*/ 159 w 215"/>
              <a:gd name="T27" fmla="*/ 65 h 275"/>
              <a:gd name="T28" fmla="*/ 211 w 215"/>
              <a:gd name="T29" fmla="*/ 65 h 275"/>
              <a:gd name="T30" fmla="*/ 41 w 215"/>
              <a:gd name="T31" fmla="*/ 89 h 275"/>
              <a:gd name="T32" fmla="*/ 99 w 215"/>
              <a:gd name="T33" fmla="*/ 89 h 275"/>
              <a:gd name="T34" fmla="*/ 41 w 215"/>
              <a:gd name="T35" fmla="*/ 135 h 275"/>
              <a:gd name="T36" fmla="*/ 174 w 215"/>
              <a:gd name="T37" fmla="*/ 135 h 275"/>
              <a:gd name="T38" fmla="*/ 41 w 215"/>
              <a:gd name="T39" fmla="*/ 181 h 275"/>
              <a:gd name="T40" fmla="*/ 174 w 215"/>
              <a:gd name="T41" fmla="*/ 181 h 275"/>
              <a:gd name="T42" fmla="*/ 174 w 215"/>
              <a:gd name="T43" fmla="*/ 227 h 275"/>
              <a:gd name="T44" fmla="*/ 41 w 215"/>
              <a:gd name="T45" fmla="*/ 227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5" h="275">
                <a:moveTo>
                  <a:pt x="210" y="62"/>
                </a:moveTo>
                <a:cubicBezTo>
                  <a:pt x="213" y="65"/>
                  <a:pt x="215" y="71"/>
                  <a:pt x="215" y="75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71"/>
                  <a:pt x="212" y="275"/>
                  <a:pt x="207" y="275"/>
                </a:cubicBezTo>
                <a:cubicBezTo>
                  <a:pt x="8" y="275"/>
                  <a:pt x="8" y="275"/>
                  <a:pt x="8" y="275"/>
                </a:cubicBezTo>
                <a:cubicBezTo>
                  <a:pt x="4" y="275"/>
                  <a:pt x="0" y="271"/>
                  <a:pt x="0" y="267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4" y="0"/>
                  <a:pt x="8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4" y="0"/>
                  <a:pt x="150" y="2"/>
                  <a:pt x="153" y="5"/>
                </a:cubicBezTo>
                <a:lnTo>
                  <a:pt x="210" y="62"/>
                </a:lnTo>
                <a:close/>
                <a:moveTo>
                  <a:pt x="148" y="26"/>
                </a:moveTo>
                <a:cubicBezTo>
                  <a:pt x="148" y="54"/>
                  <a:pt x="148" y="54"/>
                  <a:pt x="148" y="54"/>
                </a:cubicBezTo>
                <a:cubicBezTo>
                  <a:pt x="148" y="60"/>
                  <a:pt x="153" y="65"/>
                  <a:pt x="159" y="65"/>
                </a:cubicBezTo>
                <a:cubicBezTo>
                  <a:pt x="211" y="65"/>
                  <a:pt x="211" y="65"/>
                  <a:pt x="211" y="65"/>
                </a:cubicBezTo>
                <a:moveTo>
                  <a:pt x="41" y="89"/>
                </a:moveTo>
                <a:cubicBezTo>
                  <a:pt x="99" y="89"/>
                  <a:pt x="99" y="89"/>
                  <a:pt x="99" y="89"/>
                </a:cubicBezTo>
                <a:moveTo>
                  <a:pt x="41" y="135"/>
                </a:moveTo>
                <a:cubicBezTo>
                  <a:pt x="174" y="135"/>
                  <a:pt x="174" y="135"/>
                  <a:pt x="174" y="135"/>
                </a:cubicBezTo>
                <a:moveTo>
                  <a:pt x="41" y="181"/>
                </a:moveTo>
                <a:cubicBezTo>
                  <a:pt x="174" y="181"/>
                  <a:pt x="174" y="181"/>
                  <a:pt x="174" y="181"/>
                </a:cubicBezTo>
                <a:moveTo>
                  <a:pt x="174" y="227"/>
                </a:moveTo>
                <a:cubicBezTo>
                  <a:pt x="41" y="227"/>
                  <a:pt x="41" y="227"/>
                  <a:pt x="41" y="227"/>
                </a:cubicBezTo>
              </a:path>
            </a:pathLst>
          </a:custGeom>
          <a:noFill/>
          <a:ln w="19050" cap="rnd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pole tekstowe 10">
            <a:extLst>
              <a:ext uri="{FF2B5EF4-FFF2-40B4-BE49-F238E27FC236}">
                <a16:creationId xmlns:a16="http://schemas.microsoft.com/office/drawing/2014/main" id="{878F3C8F-3663-4063-5F6B-E970B2345008}"/>
              </a:ext>
            </a:extLst>
          </p:cNvPr>
          <p:cNvSpPr txBox="1"/>
          <p:nvPr/>
        </p:nvSpPr>
        <p:spPr>
          <a:xfrm>
            <a:off x="-320085" y="6432056"/>
            <a:ext cx="6662366" cy="47607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188964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056" y="226272"/>
            <a:ext cx="7019280" cy="1569444"/>
          </a:xfrm>
        </p:spPr>
        <p:txBody>
          <a:bodyPr>
            <a:normAutofit/>
          </a:bodyPr>
          <a:lstStyle/>
          <a:p>
            <a:r>
              <a:rPr lang="pl-PL" sz="3600" dirty="0"/>
              <a:t>Wizualizuj przez dodanie ikonek</a:t>
            </a:r>
            <a:br>
              <a:rPr lang="pl-PL" dirty="0"/>
            </a:br>
            <a:r>
              <a:rPr lang="pl-PL" sz="2200" dirty="0"/>
              <a:t>Wystarczy dodać kilka fajnych ikonek, by całość była lepiej zrozumiała, czytelna i bardziej wizualna.</a:t>
            </a:r>
            <a:endParaRPr lang="en-US" sz="2200" dirty="0"/>
          </a:p>
        </p:txBody>
      </p:sp>
      <p:sp>
        <p:nvSpPr>
          <p:cNvPr id="20" name="Oval 11"/>
          <p:cNvSpPr/>
          <p:nvPr/>
        </p:nvSpPr>
        <p:spPr>
          <a:xfrm>
            <a:off x="9026834" y="504807"/>
            <a:ext cx="1004856" cy="1004856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9000">
                  <a:schemeClr val="accent1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6000">
                <a:solidFill>
                  <a:schemeClr val="accent1"/>
                </a:solidFill>
              </a:rPr>
              <a:t>5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958592" y="6258396"/>
            <a:ext cx="499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Więcej ikonek znajdziesz na </a:t>
            </a:r>
            <a:r>
              <a:rPr lang="pl-PL" dirty="0">
                <a:hlinkClick r:id="rId2"/>
              </a:rPr>
              <a:t>www.infodiagram.com</a:t>
            </a:r>
            <a:r>
              <a:rPr lang="pl-PL" dirty="0"/>
              <a:t> </a:t>
            </a:r>
          </a:p>
        </p:txBody>
      </p:sp>
      <p:sp>
        <p:nvSpPr>
          <p:cNvPr id="73" name="Freeform 5"/>
          <p:cNvSpPr>
            <a:spLocks/>
          </p:cNvSpPr>
          <p:nvPr/>
        </p:nvSpPr>
        <p:spPr bwMode="auto">
          <a:xfrm rot="13269831">
            <a:off x="1492904" y="6114038"/>
            <a:ext cx="454626" cy="332045"/>
          </a:xfrm>
          <a:custGeom>
            <a:avLst/>
            <a:gdLst>
              <a:gd name="T0" fmla="*/ 11 w 162"/>
              <a:gd name="T1" fmla="*/ 73 h 118"/>
              <a:gd name="T2" fmla="*/ 107 w 162"/>
              <a:gd name="T3" fmla="*/ 78 h 118"/>
              <a:gd name="T4" fmla="*/ 99 w 162"/>
              <a:gd name="T5" fmla="*/ 84 h 118"/>
              <a:gd name="T6" fmla="*/ 74 w 162"/>
              <a:gd name="T7" fmla="*/ 105 h 118"/>
              <a:gd name="T8" fmla="*/ 79 w 162"/>
              <a:gd name="T9" fmla="*/ 112 h 118"/>
              <a:gd name="T10" fmla="*/ 104 w 162"/>
              <a:gd name="T11" fmla="*/ 95 h 118"/>
              <a:gd name="T12" fmla="*/ 133 w 162"/>
              <a:gd name="T13" fmla="*/ 82 h 118"/>
              <a:gd name="T14" fmla="*/ 149 w 162"/>
              <a:gd name="T15" fmla="*/ 76 h 118"/>
              <a:gd name="T16" fmla="*/ 158 w 162"/>
              <a:gd name="T17" fmla="*/ 73 h 118"/>
              <a:gd name="T18" fmla="*/ 160 w 162"/>
              <a:gd name="T19" fmla="*/ 73 h 118"/>
              <a:gd name="T20" fmla="*/ 160 w 162"/>
              <a:gd name="T21" fmla="*/ 73 h 118"/>
              <a:gd name="T22" fmla="*/ 160 w 162"/>
              <a:gd name="T23" fmla="*/ 73 h 118"/>
              <a:gd name="T24" fmla="*/ 161 w 162"/>
              <a:gd name="T25" fmla="*/ 59 h 118"/>
              <a:gd name="T26" fmla="*/ 161 w 162"/>
              <a:gd name="T27" fmla="*/ 59 h 118"/>
              <a:gd name="T28" fmla="*/ 161 w 162"/>
              <a:gd name="T29" fmla="*/ 58 h 118"/>
              <a:gd name="T30" fmla="*/ 160 w 162"/>
              <a:gd name="T31" fmla="*/ 58 h 118"/>
              <a:gd name="T32" fmla="*/ 155 w 162"/>
              <a:gd name="T33" fmla="*/ 55 h 118"/>
              <a:gd name="T34" fmla="*/ 69 w 162"/>
              <a:gd name="T35" fmla="*/ 0 h 118"/>
              <a:gd name="T36" fmla="*/ 58 w 162"/>
              <a:gd name="T37" fmla="*/ 14 h 118"/>
              <a:gd name="T38" fmla="*/ 135 w 162"/>
              <a:gd name="T39" fmla="*/ 65 h 118"/>
              <a:gd name="T40" fmla="*/ 129 w 162"/>
              <a:gd name="T41" fmla="*/ 67 h 118"/>
              <a:gd name="T42" fmla="*/ 12 w 162"/>
              <a:gd name="T43" fmla="*/ 56 h 118"/>
              <a:gd name="T44" fmla="*/ 11 w 162"/>
              <a:gd name="T45" fmla="*/ 73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2" h="118">
                <a:moveTo>
                  <a:pt x="11" y="73"/>
                </a:moveTo>
                <a:cubicBezTo>
                  <a:pt x="18" y="74"/>
                  <a:pt x="71" y="77"/>
                  <a:pt x="107" y="78"/>
                </a:cubicBezTo>
                <a:cubicBezTo>
                  <a:pt x="104" y="80"/>
                  <a:pt x="101" y="82"/>
                  <a:pt x="99" y="84"/>
                </a:cubicBezTo>
                <a:cubicBezTo>
                  <a:pt x="83" y="94"/>
                  <a:pt x="74" y="104"/>
                  <a:pt x="74" y="105"/>
                </a:cubicBezTo>
                <a:cubicBezTo>
                  <a:pt x="72" y="113"/>
                  <a:pt x="72" y="118"/>
                  <a:pt x="79" y="112"/>
                </a:cubicBezTo>
                <a:cubicBezTo>
                  <a:pt x="79" y="112"/>
                  <a:pt x="89" y="104"/>
                  <a:pt x="104" y="95"/>
                </a:cubicBezTo>
                <a:cubicBezTo>
                  <a:pt x="112" y="91"/>
                  <a:pt x="122" y="86"/>
                  <a:pt x="133" y="82"/>
                </a:cubicBezTo>
                <a:cubicBezTo>
                  <a:pt x="138" y="80"/>
                  <a:pt x="143" y="78"/>
                  <a:pt x="149" y="76"/>
                </a:cubicBezTo>
                <a:cubicBezTo>
                  <a:pt x="158" y="73"/>
                  <a:pt x="158" y="73"/>
                  <a:pt x="158" y="73"/>
                </a:cubicBezTo>
                <a:cubicBezTo>
                  <a:pt x="160" y="73"/>
                  <a:pt x="160" y="73"/>
                  <a:pt x="160" y="73"/>
                </a:cubicBezTo>
                <a:cubicBezTo>
                  <a:pt x="160" y="73"/>
                  <a:pt x="160" y="73"/>
                  <a:pt x="160" y="73"/>
                </a:cubicBezTo>
                <a:cubicBezTo>
                  <a:pt x="160" y="73"/>
                  <a:pt x="160" y="73"/>
                  <a:pt x="160" y="73"/>
                </a:cubicBezTo>
                <a:cubicBezTo>
                  <a:pt x="160" y="76"/>
                  <a:pt x="162" y="46"/>
                  <a:pt x="161" y="59"/>
                </a:cubicBezTo>
                <a:cubicBezTo>
                  <a:pt x="161" y="59"/>
                  <a:pt x="161" y="59"/>
                  <a:pt x="161" y="59"/>
                </a:cubicBezTo>
                <a:cubicBezTo>
                  <a:pt x="161" y="58"/>
                  <a:pt x="161" y="58"/>
                  <a:pt x="161" y="58"/>
                </a:cubicBezTo>
                <a:cubicBezTo>
                  <a:pt x="160" y="58"/>
                  <a:pt x="160" y="58"/>
                  <a:pt x="160" y="58"/>
                </a:cubicBezTo>
                <a:cubicBezTo>
                  <a:pt x="155" y="55"/>
                  <a:pt x="155" y="55"/>
                  <a:pt x="155" y="55"/>
                </a:cubicBezTo>
                <a:cubicBezTo>
                  <a:pt x="111" y="33"/>
                  <a:pt x="73" y="1"/>
                  <a:pt x="69" y="0"/>
                </a:cubicBezTo>
                <a:cubicBezTo>
                  <a:pt x="61" y="0"/>
                  <a:pt x="46" y="1"/>
                  <a:pt x="58" y="14"/>
                </a:cubicBezTo>
                <a:cubicBezTo>
                  <a:pt x="63" y="20"/>
                  <a:pt x="97" y="45"/>
                  <a:pt x="135" y="65"/>
                </a:cubicBezTo>
                <a:cubicBezTo>
                  <a:pt x="133" y="66"/>
                  <a:pt x="131" y="67"/>
                  <a:pt x="129" y="67"/>
                </a:cubicBezTo>
                <a:cubicBezTo>
                  <a:pt x="96" y="62"/>
                  <a:pt x="15" y="52"/>
                  <a:pt x="12" y="56"/>
                </a:cubicBezTo>
                <a:cubicBezTo>
                  <a:pt x="7" y="61"/>
                  <a:pt x="0" y="71"/>
                  <a:pt x="11" y="7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1" name="Graphic 36">
            <a:extLst>
              <a:ext uri="{FF2B5EF4-FFF2-40B4-BE49-F238E27FC236}">
                <a16:creationId xmlns:a16="http://schemas.microsoft.com/office/drawing/2014/main" id="{536EE7DA-5FEE-4AE7-C523-76C4F6BF6759}"/>
              </a:ext>
            </a:extLst>
          </p:cNvPr>
          <p:cNvSpPr>
            <a:spLocks noChangeAspect="1"/>
          </p:cNvSpPr>
          <p:nvPr/>
        </p:nvSpPr>
        <p:spPr>
          <a:xfrm>
            <a:off x="7328293" y="2761612"/>
            <a:ext cx="351227" cy="356592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32" name="Graphic 36">
            <a:extLst>
              <a:ext uri="{FF2B5EF4-FFF2-40B4-BE49-F238E27FC236}">
                <a16:creationId xmlns:a16="http://schemas.microsoft.com/office/drawing/2014/main" id="{8BF119E3-2D66-D60A-0D1C-AC3BE33B341B}"/>
              </a:ext>
            </a:extLst>
          </p:cNvPr>
          <p:cNvSpPr>
            <a:spLocks noChangeAspect="1"/>
          </p:cNvSpPr>
          <p:nvPr/>
        </p:nvSpPr>
        <p:spPr>
          <a:xfrm>
            <a:off x="7328293" y="3523765"/>
            <a:ext cx="351227" cy="356592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50" name="Graphic 36">
            <a:extLst>
              <a:ext uri="{FF2B5EF4-FFF2-40B4-BE49-F238E27FC236}">
                <a16:creationId xmlns:a16="http://schemas.microsoft.com/office/drawing/2014/main" id="{E4273825-902D-797A-7C70-4721E22F4436}"/>
              </a:ext>
            </a:extLst>
          </p:cNvPr>
          <p:cNvSpPr>
            <a:spLocks noChangeAspect="1"/>
          </p:cNvSpPr>
          <p:nvPr/>
        </p:nvSpPr>
        <p:spPr>
          <a:xfrm>
            <a:off x="7328293" y="4285918"/>
            <a:ext cx="351227" cy="356592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51" name="Graphic 36">
            <a:extLst>
              <a:ext uri="{FF2B5EF4-FFF2-40B4-BE49-F238E27FC236}">
                <a16:creationId xmlns:a16="http://schemas.microsoft.com/office/drawing/2014/main" id="{9CDE4BAA-52AF-55EE-CC2D-250A9DF89C75}"/>
              </a:ext>
            </a:extLst>
          </p:cNvPr>
          <p:cNvSpPr>
            <a:spLocks noChangeAspect="1"/>
          </p:cNvSpPr>
          <p:nvPr/>
        </p:nvSpPr>
        <p:spPr>
          <a:xfrm>
            <a:off x="7328293" y="5048070"/>
            <a:ext cx="351227" cy="356592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83" name="Freeform 73">
            <a:extLst>
              <a:ext uri="{FF2B5EF4-FFF2-40B4-BE49-F238E27FC236}">
                <a16:creationId xmlns:a16="http://schemas.microsoft.com/office/drawing/2014/main" id="{A1F27B92-DE47-8EC8-B279-CEEC3845FA1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98162" y="3503550"/>
            <a:ext cx="453302" cy="447074"/>
          </a:xfrm>
          <a:custGeom>
            <a:avLst/>
            <a:gdLst>
              <a:gd name="T0" fmla="*/ 264 w 364"/>
              <a:gd name="T1" fmla="*/ 66 h 359"/>
              <a:gd name="T2" fmla="*/ 313 w 364"/>
              <a:gd name="T3" fmla="*/ 32 h 359"/>
              <a:gd name="T4" fmla="*/ 364 w 364"/>
              <a:gd name="T5" fmla="*/ 359 h 359"/>
              <a:gd name="T6" fmla="*/ 0 w 364"/>
              <a:gd name="T7" fmla="*/ 32 h 359"/>
              <a:gd name="T8" fmla="*/ 60 w 364"/>
              <a:gd name="T9" fmla="*/ 66 h 359"/>
              <a:gd name="T10" fmla="*/ 107 w 364"/>
              <a:gd name="T11" fmla="*/ 32 h 359"/>
              <a:gd name="T12" fmla="*/ 135 w 364"/>
              <a:gd name="T13" fmla="*/ 32 h 359"/>
              <a:gd name="T14" fmla="*/ 198 w 364"/>
              <a:gd name="T15" fmla="*/ 156 h 359"/>
              <a:gd name="T16" fmla="*/ 239 w 364"/>
              <a:gd name="T17" fmla="*/ 191 h 359"/>
              <a:gd name="T18" fmla="*/ 311 w 364"/>
              <a:gd name="T19" fmla="*/ 156 h 359"/>
              <a:gd name="T20" fmla="*/ 269 w 364"/>
              <a:gd name="T21" fmla="*/ 191 h 359"/>
              <a:gd name="T22" fmla="*/ 311 w 364"/>
              <a:gd name="T23" fmla="*/ 156 h 359"/>
              <a:gd name="T24" fmla="*/ 125 w 364"/>
              <a:gd name="T25" fmla="*/ 221 h 359"/>
              <a:gd name="T26" fmla="*/ 167 w 364"/>
              <a:gd name="T27" fmla="*/ 257 h 359"/>
              <a:gd name="T28" fmla="*/ 239 w 364"/>
              <a:gd name="T29" fmla="*/ 221 h 359"/>
              <a:gd name="T30" fmla="*/ 198 w 364"/>
              <a:gd name="T31" fmla="*/ 257 h 359"/>
              <a:gd name="T32" fmla="*/ 239 w 364"/>
              <a:gd name="T33" fmla="*/ 221 h 359"/>
              <a:gd name="T34" fmla="*/ 269 w 364"/>
              <a:gd name="T35" fmla="*/ 221 h 359"/>
              <a:gd name="T36" fmla="*/ 311 w 364"/>
              <a:gd name="T37" fmla="*/ 257 h 359"/>
              <a:gd name="T38" fmla="*/ 95 w 364"/>
              <a:gd name="T39" fmla="*/ 221 h 359"/>
              <a:gd name="T40" fmla="*/ 54 w 364"/>
              <a:gd name="T41" fmla="*/ 257 h 359"/>
              <a:gd name="T42" fmla="*/ 95 w 364"/>
              <a:gd name="T43" fmla="*/ 221 h 359"/>
              <a:gd name="T44" fmla="*/ 167 w 364"/>
              <a:gd name="T45" fmla="*/ 321 h 359"/>
              <a:gd name="T46" fmla="*/ 125 w 364"/>
              <a:gd name="T47" fmla="*/ 286 h 359"/>
              <a:gd name="T48" fmla="*/ 54 w 364"/>
              <a:gd name="T49" fmla="*/ 321 h 359"/>
              <a:gd name="T50" fmla="*/ 95 w 364"/>
              <a:gd name="T51" fmla="*/ 286 h 359"/>
              <a:gd name="T52" fmla="*/ 54 w 364"/>
              <a:gd name="T53" fmla="*/ 321 h 359"/>
              <a:gd name="T54" fmla="*/ 239 w 364"/>
              <a:gd name="T55" fmla="*/ 321 h 359"/>
              <a:gd name="T56" fmla="*/ 198 w 364"/>
              <a:gd name="T57" fmla="*/ 286 h 359"/>
              <a:gd name="T58" fmla="*/ 269 w 364"/>
              <a:gd name="T59" fmla="*/ 321 h 359"/>
              <a:gd name="T60" fmla="*/ 311 w 364"/>
              <a:gd name="T61" fmla="*/ 286 h 359"/>
              <a:gd name="T62" fmla="*/ 269 w 364"/>
              <a:gd name="T63" fmla="*/ 321 h 359"/>
              <a:gd name="T64" fmla="*/ 84 w 364"/>
              <a:gd name="T65" fmla="*/ 0 h 359"/>
              <a:gd name="T66" fmla="*/ 289 w 364"/>
              <a:gd name="T67" fmla="*/ 0 h 359"/>
              <a:gd name="T68" fmla="*/ 357 w 364"/>
              <a:gd name="T69" fmla="*/ 113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4" h="359">
                <a:moveTo>
                  <a:pt x="264" y="32"/>
                </a:moveTo>
                <a:lnTo>
                  <a:pt x="264" y="66"/>
                </a:lnTo>
                <a:lnTo>
                  <a:pt x="313" y="66"/>
                </a:lnTo>
                <a:lnTo>
                  <a:pt x="313" y="32"/>
                </a:lnTo>
                <a:lnTo>
                  <a:pt x="364" y="32"/>
                </a:lnTo>
                <a:lnTo>
                  <a:pt x="364" y="359"/>
                </a:lnTo>
                <a:lnTo>
                  <a:pt x="0" y="359"/>
                </a:lnTo>
                <a:lnTo>
                  <a:pt x="0" y="32"/>
                </a:lnTo>
                <a:lnTo>
                  <a:pt x="60" y="32"/>
                </a:lnTo>
                <a:lnTo>
                  <a:pt x="60" y="66"/>
                </a:lnTo>
                <a:lnTo>
                  <a:pt x="107" y="66"/>
                </a:lnTo>
                <a:lnTo>
                  <a:pt x="107" y="32"/>
                </a:lnTo>
                <a:moveTo>
                  <a:pt x="236" y="32"/>
                </a:moveTo>
                <a:lnTo>
                  <a:pt x="135" y="32"/>
                </a:lnTo>
                <a:moveTo>
                  <a:pt x="239" y="156"/>
                </a:moveTo>
                <a:lnTo>
                  <a:pt x="198" y="156"/>
                </a:lnTo>
                <a:lnTo>
                  <a:pt x="198" y="191"/>
                </a:lnTo>
                <a:lnTo>
                  <a:pt x="239" y="191"/>
                </a:lnTo>
                <a:lnTo>
                  <a:pt x="239" y="156"/>
                </a:lnTo>
                <a:moveTo>
                  <a:pt x="311" y="156"/>
                </a:moveTo>
                <a:lnTo>
                  <a:pt x="269" y="156"/>
                </a:lnTo>
                <a:lnTo>
                  <a:pt x="269" y="191"/>
                </a:lnTo>
                <a:lnTo>
                  <a:pt x="311" y="191"/>
                </a:lnTo>
                <a:lnTo>
                  <a:pt x="311" y="156"/>
                </a:lnTo>
                <a:moveTo>
                  <a:pt x="167" y="221"/>
                </a:moveTo>
                <a:lnTo>
                  <a:pt x="125" y="221"/>
                </a:lnTo>
                <a:lnTo>
                  <a:pt x="125" y="257"/>
                </a:lnTo>
                <a:lnTo>
                  <a:pt x="167" y="257"/>
                </a:lnTo>
                <a:lnTo>
                  <a:pt x="167" y="221"/>
                </a:lnTo>
                <a:moveTo>
                  <a:pt x="239" y="221"/>
                </a:moveTo>
                <a:lnTo>
                  <a:pt x="198" y="221"/>
                </a:lnTo>
                <a:lnTo>
                  <a:pt x="198" y="257"/>
                </a:lnTo>
                <a:lnTo>
                  <a:pt x="239" y="257"/>
                </a:lnTo>
                <a:lnTo>
                  <a:pt x="239" y="221"/>
                </a:lnTo>
                <a:moveTo>
                  <a:pt x="311" y="221"/>
                </a:moveTo>
                <a:lnTo>
                  <a:pt x="269" y="221"/>
                </a:lnTo>
                <a:lnTo>
                  <a:pt x="269" y="257"/>
                </a:lnTo>
                <a:lnTo>
                  <a:pt x="311" y="257"/>
                </a:lnTo>
                <a:lnTo>
                  <a:pt x="311" y="221"/>
                </a:lnTo>
                <a:moveTo>
                  <a:pt x="95" y="221"/>
                </a:moveTo>
                <a:lnTo>
                  <a:pt x="54" y="221"/>
                </a:lnTo>
                <a:lnTo>
                  <a:pt x="54" y="257"/>
                </a:lnTo>
                <a:lnTo>
                  <a:pt x="95" y="257"/>
                </a:lnTo>
                <a:lnTo>
                  <a:pt x="95" y="221"/>
                </a:lnTo>
                <a:moveTo>
                  <a:pt x="125" y="321"/>
                </a:moveTo>
                <a:lnTo>
                  <a:pt x="167" y="321"/>
                </a:lnTo>
                <a:lnTo>
                  <a:pt x="167" y="286"/>
                </a:lnTo>
                <a:lnTo>
                  <a:pt x="125" y="286"/>
                </a:lnTo>
                <a:lnTo>
                  <a:pt x="125" y="321"/>
                </a:lnTo>
                <a:moveTo>
                  <a:pt x="54" y="321"/>
                </a:moveTo>
                <a:lnTo>
                  <a:pt x="95" y="321"/>
                </a:lnTo>
                <a:lnTo>
                  <a:pt x="95" y="286"/>
                </a:lnTo>
                <a:lnTo>
                  <a:pt x="54" y="286"/>
                </a:lnTo>
                <a:lnTo>
                  <a:pt x="54" y="321"/>
                </a:lnTo>
                <a:moveTo>
                  <a:pt x="198" y="321"/>
                </a:moveTo>
                <a:lnTo>
                  <a:pt x="239" y="321"/>
                </a:lnTo>
                <a:lnTo>
                  <a:pt x="239" y="286"/>
                </a:lnTo>
                <a:lnTo>
                  <a:pt x="198" y="286"/>
                </a:lnTo>
                <a:lnTo>
                  <a:pt x="198" y="321"/>
                </a:lnTo>
                <a:moveTo>
                  <a:pt x="269" y="321"/>
                </a:moveTo>
                <a:lnTo>
                  <a:pt x="311" y="321"/>
                </a:lnTo>
                <a:lnTo>
                  <a:pt x="311" y="286"/>
                </a:lnTo>
                <a:lnTo>
                  <a:pt x="269" y="286"/>
                </a:lnTo>
                <a:lnTo>
                  <a:pt x="269" y="321"/>
                </a:lnTo>
                <a:moveTo>
                  <a:pt x="84" y="47"/>
                </a:moveTo>
                <a:lnTo>
                  <a:pt x="84" y="0"/>
                </a:lnTo>
                <a:moveTo>
                  <a:pt x="289" y="47"/>
                </a:moveTo>
                <a:lnTo>
                  <a:pt x="289" y="0"/>
                </a:lnTo>
                <a:moveTo>
                  <a:pt x="4" y="113"/>
                </a:moveTo>
                <a:lnTo>
                  <a:pt x="357" y="113"/>
                </a:lnTo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4" name="Freeform 12">
            <a:extLst>
              <a:ext uri="{FF2B5EF4-FFF2-40B4-BE49-F238E27FC236}">
                <a16:creationId xmlns:a16="http://schemas.microsoft.com/office/drawing/2014/main" id="{E2A17FA6-9338-51F7-D979-4DC507093433}"/>
              </a:ext>
            </a:extLst>
          </p:cNvPr>
          <p:cNvSpPr>
            <a:spLocks noChangeAspect="1"/>
          </p:cNvSpPr>
          <p:nvPr/>
        </p:nvSpPr>
        <p:spPr bwMode="auto">
          <a:xfrm>
            <a:off x="893855" y="4156060"/>
            <a:ext cx="461916" cy="486370"/>
          </a:xfrm>
          <a:custGeom>
            <a:avLst/>
            <a:gdLst>
              <a:gd name="T0" fmla="*/ 1 w 240"/>
              <a:gd name="T1" fmla="*/ 253 h 253"/>
              <a:gd name="T2" fmla="*/ 9 w 240"/>
              <a:gd name="T3" fmla="*/ 191 h 253"/>
              <a:gd name="T4" fmla="*/ 38 w 240"/>
              <a:gd name="T5" fmla="*/ 162 h 253"/>
              <a:gd name="T6" fmla="*/ 64 w 240"/>
              <a:gd name="T7" fmla="*/ 151 h 253"/>
              <a:gd name="T8" fmla="*/ 93 w 240"/>
              <a:gd name="T9" fmla="*/ 132 h 253"/>
              <a:gd name="T10" fmla="*/ 84 w 240"/>
              <a:gd name="T11" fmla="*/ 103 h 253"/>
              <a:gd name="T12" fmla="*/ 76 w 240"/>
              <a:gd name="T13" fmla="*/ 90 h 253"/>
              <a:gd name="T14" fmla="*/ 74 w 240"/>
              <a:gd name="T15" fmla="*/ 57 h 253"/>
              <a:gd name="T16" fmla="*/ 76 w 240"/>
              <a:gd name="T17" fmla="*/ 33 h 253"/>
              <a:gd name="T18" fmla="*/ 88 w 240"/>
              <a:gd name="T19" fmla="*/ 14 h 253"/>
              <a:gd name="T20" fmla="*/ 100 w 240"/>
              <a:gd name="T21" fmla="*/ 5 h 253"/>
              <a:gd name="T22" fmla="*/ 114 w 240"/>
              <a:gd name="T23" fmla="*/ 1 h 253"/>
              <a:gd name="T24" fmla="*/ 128 w 240"/>
              <a:gd name="T25" fmla="*/ 1 h 253"/>
              <a:gd name="T26" fmla="*/ 148 w 240"/>
              <a:gd name="T27" fmla="*/ 7 h 253"/>
              <a:gd name="T28" fmla="*/ 168 w 240"/>
              <a:gd name="T29" fmla="*/ 29 h 253"/>
              <a:gd name="T30" fmla="*/ 170 w 240"/>
              <a:gd name="T31" fmla="*/ 44 h 253"/>
              <a:gd name="T32" fmla="*/ 169 w 240"/>
              <a:gd name="T33" fmla="*/ 57 h 253"/>
              <a:gd name="T34" fmla="*/ 171 w 240"/>
              <a:gd name="T35" fmla="*/ 73 h 253"/>
              <a:gd name="T36" fmla="*/ 159 w 240"/>
              <a:gd name="T37" fmla="*/ 103 h 253"/>
              <a:gd name="T38" fmla="*/ 154 w 240"/>
              <a:gd name="T39" fmla="*/ 124 h 253"/>
              <a:gd name="T40" fmla="*/ 158 w 240"/>
              <a:gd name="T41" fmla="*/ 142 h 253"/>
              <a:gd name="T42" fmla="*/ 183 w 240"/>
              <a:gd name="T43" fmla="*/ 156 h 253"/>
              <a:gd name="T44" fmla="*/ 218 w 240"/>
              <a:gd name="T45" fmla="*/ 172 h 253"/>
              <a:gd name="T46" fmla="*/ 234 w 240"/>
              <a:gd name="T47" fmla="*/ 197 h 253"/>
              <a:gd name="T48" fmla="*/ 240 w 240"/>
              <a:gd name="T49" fmla="*/ 2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0" h="253">
                <a:moveTo>
                  <a:pt x="1" y="253"/>
                </a:moveTo>
                <a:cubicBezTo>
                  <a:pt x="0" y="246"/>
                  <a:pt x="3" y="202"/>
                  <a:pt x="9" y="191"/>
                </a:cubicBezTo>
                <a:cubicBezTo>
                  <a:pt x="15" y="179"/>
                  <a:pt x="29" y="166"/>
                  <a:pt x="38" y="162"/>
                </a:cubicBezTo>
                <a:cubicBezTo>
                  <a:pt x="48" y="158"/>
                  <a:pt x="60" y="153"/>
                  <a:pt x="64" y="151"/>
                </a:cubicBezTo>
                <a:cubicBezTo>
                  <a:pt x="68" y="149"/>
                  <a:pt x="91" y="142"/>
                  <a:pt x="93" y="132"/>
                </a:cubicBezTo>
                <a:cubicBezTo>
                  <a:pt x="94" y="124"/>
                  <a:pt x="88" y="108"/>
                  <a:pt x="84" y="103"/>
                </a:cubicBezTo>
                <a:cubicBezTo>
                  <a:pt x="80" y="100"/>
                  <a:pt x="77" y="92"/>
                  <a:pt x="76" y="90"/>
                </a:cubicBezTo>
                <a:cubicBezTo>
                  <a:pt x="75" y="88"/>
                  <a:pt x="69" y="65"/>
                  <a:pt x="74" y="57"/>
                </a:cubicBezTo>
                <a:cubicBezTo>
                  <a:pt x="74" y="57"/>
                  <a:pt x="73" y="39"/>
                  <a:pt x="76" y="33"/>
                </a:cubicBezTo>
                <a:cubicBezTo>
                  <a:pt x="78" y="27"/>
                  <a:pt x="86" y="15"/>
                  <a:pt x="88" y="14"/>
                </a:cubicBezTo>
                <a:cubicBezTo>
                  <a:pt x="91" y="10"/>
                  <a:pt x="97" y="6"/>
                  <a:pt x="100" y="5"/>
                </a:cubicBezTo>
                <a:cubicBezTo>
                  <a:pt x="104" y="5"/>
                  <a:pt x="109" y="1"/>
                  <a:pt x="114" y="1"/>
                </a:cubicBezTo>
                <a:cubicBezTo>
                  <a:pt x="119" y="1"/>
                  <a:pt x="125" y="0"/>
                  <a:pt x="128" y="1"/>
                </a:cubicBezTo>
                <a:cubicBezTo>
                  <a:pt x="133" y="2"/>
                  <a:pt x="144" y="5"/>
                  <a:pt x="148" y="7"/>
                </a:cubicBezTo>
                <a:cubicBezTo>
                  <a:pt x="150" y="9"/>
                  <a:pt x="164" y="16"/>
                  <a:pt x="168" y="29"/>
                </a:cubicBezTo>
                <a:cubicBezTo>
                  <a:pt x="170" y="37"/>
                  <a:pt x="170" y="44"/>
                  <a:pt x="170" y="44"/>
                </a:cubicBezTo>
                <a:cubicBezTo>
                  <a:pt x="169" y="57"/>
                  <a:pt x="169" y="57"/>
                  <a:pt x="169" y="57"/>
                </a:cubicBezTo>
                <a:cubicBezTo>
                  <a:pt x="169" y="57"/>
                  <a:pt x="172" y="64"/>
                  <a:pt x="171" y="73"/>
                </a:cubicBezTo>
                <a:cubicBezTo>
                  <a:pt x="170" y="84"/>
                  <a:pt x="163" y="98"/>
                  <a:pt x="159" y="103"/>
                </a:cubicBezTo>
                <a:cubicBezTo>
                  <a:pt x="156" y="113"/>
                  <a:pt x="155" y="114"/>
                  <a:pt x="154" y="124"/>
                </a:cubicBezTo>
                <a:cubicBezTo>
                  <a:pt x="153" y="133"/>
                  <a:pt x="155" y="139"/>
                  <a:pt x="158" y="142"/>
                </a:cubicBezTo>
                <a:cubicBezTo>
                  <a:pt x="162" y="146"/>
                  <a:pt x="178" y="154"/>
                  <a:pt x="183" y="156"/>
                </a:cubicBezTo>
                <a:cubicBezTo>
                  <a:pt x="186" y="156"/>
                  <a:pt x="212" y="168"/>
                  <a:pt x="218" y="172"/>
                </a:cubicBezTo>
                <a:cubicBezTo>
                  <a:pt x="224" y="177"/>
                  <a:pt x="232" y="187"/>
                  <a:pt x="234" y="197"/>
                </a:cubicBezTo>
                <a:cubicBezTo>
                  <a:pt x="237" y="217"/>
                  <a:pt x="240" y="246"/>
                  <a:pt x="240" y="253"/>
                </a:cubicBezTo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5" name="Freeform 68">
            <a:extLst>
              <a:ext uri="{FF2B5EF4-FFF2-40B4-BE49-F238E27FC236}">
                <a16:creationId xmlns:a16="http://schemas.microsoft.com/office/drawing/2014/main" id="{B6174EE4-2A10-55DE-62E5-671EFD6DC9E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25775" y="2697714"/>
            <a:ext cx="398076" cy="528806"/>
          </a:xfrm>
          <a:custGeom>
            <a:avLst/>
            <a:gdLst>
              <a:gd name="T0" fmla="*/ 133 w 194"/>
              <a:gd name="T1" fmla="*/ 207 h 258"/>
              <a:gd name="T2" fmla="*/ 125 w 194"/>
              <a:gd name="T3" fmla="*/ 214 h 258"/>
              <a:gd name="T4" fmla="*/ 125 w 194"/>
              <a:gd name="T5" fmla="*/ 214 h 258"/>
              <a:gd name="T6" fmla="*/ 69 w 194"/>
              <a:gd name="T7" fmla="*/ 214 h 258"/>
              <a:gd name="T8" fmla="*/ 61 w 194"/>
              <a:gd name="T9" fmla="*/ 207 h 258"/>
              <a:gd name="T10" fmla="*/ 55 w 194"/>
              <a:gd name="T11" fmla="*/ 182 h 258"/>
              <a:gd name="T12" fmla="*/ 37 w 194"/>
              <a:gd name="T13" fmla="*/ 161 h 258"/>
              <a:gd name="T14" fmla="*/ 7 w 194"/>
              <a:gd name="T15" fmla="*/ 119 h 258"/>
              <a:gd name="T16" fmla="*/ 9 w 194"/>
              <a:gd name="T17" fmla="*/ 59 h 258"/>
              <a:gd name="T18" fmla="*/ 45 w 194"/>
              <a:gd name="T19" fmla="*/ 15 h 258"/>
              <a:gd name="T20" fmla="*/ 97 w 194"/>
              <a:gd name="T21" fmla="*/ 0 h 258"/>
              <a:gd name="T22" fmla="*/ 149 w 194"/>
              <a:gd name="T23" fmla="*/ 15 h 258"/>
              <a:gd name="T24" fmla="*/ 185 w 194"/>
              <a:gd name="T25" fmla="*/ 59 h 258"/>
              <a:gd name="T26" fmla="*/ 187 w 194"/>
              <a:gd name="T27" fmla="*/ 119 h 258"/>
              <a:gd name="T28" fmla="*/ 157 w 194"/>
              <a:gd name="T29" fmla="*/ 161 h 258"/>
              <a:gd name="T30" fmla="*/ 139 w 194"/>
              <a:gd name="T31" fmla="*/ 182 h 258"/>
              <a:gd name="T32" fmla="*/ 138 w 194"/>
              <a:gd name="T33" fmla="*/ 186 h 258"/>
              <a:gd name="T34" fmla="*/ 47 w 194"/>
              <a:gd name="T35" fmla="*/ 100 h 258"/>
              <a:gd name="T36" fmla="*/ 72 w 194"/>
              <a:gd name="T37" fmla="*/ 133 h 258"/>
              <a:gd name="T38" fmla="*/ 97 w 194"/>
              <a:gd name="T39" fmla="*/ 89 h 258"/>
              <a:gd name="T40" fmla="*/ 122 w 194"/>
              <a:gd name="T41" fmla="*/ 133 h 258"/>
              <a:gd name="T42" fmla="*/ 147 w 194"/>
              <a:gd name="T43" fmla="*/ 100 h 258"/>
              <a:gd name="T44" fmla="*/ 65 w 194"/>
              <a:gd name="T45" fmla="*/ 237 h 258"/>
              <a:gd name="T46" fmla="*/ 130 w 194"/>
              <a:gd name="T47" fmla="*/ 237 h 258"/>
              <a:gd name="T48" fmla="*/ 120 w 194"/>
              <a:gd name="T49" fmla="*/ 258 h 258"/>
              <a:gd name="T50" fmla="*/ 76 w 194"/>
              <a:gd name="T51" fmla="*/ 258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4" h="258">
                <a:moveTo>
                  <a:pt x="133" y="207"/>
                </a:moveTo>
                <a:cubicBezTo>
                  <a:pt x="133" y="211"/>
                  <a:pt x="129" y="214"/>
                  <a:pt x="125" y="214"/>
                </a:cubicBezTo>
                <a:cubicBezTo>
                  <a:pt x="125" y="214"/>
                  <a:pt x="125" y="214"/>
                  <a:pt x="125" y="214"/>
                </a:cubicBezTo>
                <a:cubicBezTo>
                  <a:pt x="69" y="214"/>
                  <a:pt x="69" y="214"/>
                  <a:pt x="69" y="214"/>
                </a:cubicBezTo>
                <a:cubicBezTo>
                  <a:pt x="65" y="214"/>
                  <a:pt x="61" y="211"/>
                  <a:pt x="61" y="207"/>
                </a:cubicBezTo>
                <a:cubicBezTo>
                  <a:pt x="60" y="202"/>
                  <a:pt x="58" y="188"/>
                  <a:pt x="55" y="182"/>
                </a:cubicBezTo>
                <a:cubicBezTo>
                  <a:pt x="51" y="175"/>
                  <a:pt x="37" y="161"/>
                  <a:pt x="37" y="161"/>
                </a:cubicBezTo>
                <a:cubicBezTo>
                  <a:pt x="25" y="149"/>
                  <a:pt x="14" y="137"/>
                  <a:pt x="7" y="119"/>
                </a:cubicBezTo>
                <a:cubicBezTo>
                  <a:pt x="0" y="101"/>
                  <a:pt x="1" y="80"/>
                  <a:pt x="9" y="59"/>
                </a:cubicBezTo>
                <a:cubicBezTo>
                  <a:pt x="16" y="41"/>
                  <a:pt x="29" y="25"/>
                  <a:pt x="45" y="15"/>
                </a:cubicBezTo>
                <a:cubicBezTo>
                  <a:pt x="60" y="5"/>
                  <a:pt x="80" y="0"/>
                  <a:pt x="97" y="0"/>
                </a:cubicBezTo>
                <a:cubicBezTo>
                  <a:pt x="114" y="0"/>
                  <a:pt x="134" y="5"/>
                  <a:pt x="149" y="15"/>
                </a:cubicBezTo>
                <a:cubicBezTo>
                  <a:pt x="165" y="25"/>
                  <a:pt x="178" y="41"/>
                  <a:pt x="185" y="59"/>
                </a:cubicBezTo>
                <a:cubicBezTo>
                  <a:pt x="193" y="80"/>
                  <a:pt x="194" y="101"/>
                  <a:pt x="187" y="119"/>
                </a:cubicBezTo>
                <a:cubicBezTo>
                  <a:pt x="180" y="137"/>
                  <a:pt x="169" y="149"/>
                  <a:pt x="157" y="161"/>
                </a:cubicBezTo>
                <a:cubicBezTo>
                  <a:pt x="157" y="161"/>
                  <a:pt x="143" y="175"/>
                  <a:pt x="139" y="182"/>
                </a:cubicBezTo>
                <a:cubicBezTo>
                  <a:pt x="139" y="183"/>
                  <a:pt x="138" y="184"/>
                  <a:pt x="138" y="186"/>
                </a:cubicBezTo>
                <a:moveTo>
                  <a:pt x="47" y="100"/>
                </a:moveTo>
                <a:cubicBezTo>
                  <a:pt x="72" y="133"/>
                  <a:pt x="72" y="133"/>
                  <a:pt x="72" y="133"/>
                </a:cubicBezTo>
                <a:cubicBezTo>
                  <a:pt x="97" y="89"/>
                  <a:pt x="97" y="89"/>
                  <a:pt x="97" y="89"/>
                </a:cubicBezTo>
                <a:cubicBezTo>
                  <a:pt x="122" y="133"/>
                  <a:pt x="122" y="133"/>
                  <a:pt x="122" y="133"/>
                </a:cubicBezTo>
                <a:cubicBezTo>
                  <a:pt x="147" y="100"/>
                  <a:pt x="147" y="100"/>
                  <a:pt x="147" y="100"/>
                </a:cubicBezTo>
                <a:moveTo>
                  <a:pt x="65" y="237"/>
                </a:moveTo>
                <a:cubicBezTo>
                  <a:pt x="130" y="237"/>
                  <a:pt x="130" y="237"/>
                  <a:pt x="130" y="237"/>
                </a:cubicBezTo>
                <a:moveTo>
                  <a:pt x="120" y="258"/>
                </a:moveTo>
                <a:cubicBezTo>
                  <a:pt x="76" y="258"/>
                  <a:pt x="76" y="258"/>
                  <a:pt x="76" y="258"/>
                </a:cubicBezTo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6" name="Freeform 10">
            <a:extLst>
              <a:ext uri="{FF2B5EF4-FFF2-40B4-BE49-F238E27FC236}">
                <a16:creationId xmlns:a16="http://schemas.microsoft.com/office/drawing/2014/main" id="{3890F9B7-1C32-30EF-70E6-C47090C7BBE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65034" y="5018336"/>
            <a:ext cx="319558" cy="409034"/>
          </a:xfrm>
          <a:custGeom>
            <a:avLst/>
            <a:gdLst>
              <a:gd name="T0" fmla="*/ 210 w 215"/>
              <a:gd name="T1" fmla="*/ 62 h 275"/>
              <a:gd name="T2" fmla="*/ 215 w 215"/>
              <a:gd name="T3" fmla="*/ 75 h 275"/>
              <a:gd name="T4" fmla="*/ 215 w 215"/>
              <a:gd name="T5" fmla="*/ 267 h 275"/>
              <a:gd name="T6" fmla="*/ 207 w 215"/>
              <a:gd name="T7" fmla="*/ 275 h 275"/>
              <a:gd name="T8" fmla="*/ 8 w 215"/>
              <a:gd name="T9" fmla="*/ 275 h 275"/>
              <a:gd name="T10" fmla="*/ 0 w 215"/>
              <a:gd name="T11" fmla="*/ 267 h 275"/>
              <a:gd name="T12" fmla="*/ 0 w 215"/>
              <a:gd name="T13" fmla="*/ 8 h 275"/>
              <a:gd name="T14" fmla="*/ 8 w 215"/>
              <a:gd name="T15" fmla="*/ 0 h 275"/>
              <a:gd name="T16" fmla="*/ 140 w 215"/>
              <a:gd name="T17" fmla="*/ 0 h 275"/>
              <a:gd name="T18" fmla="*/ 153 w 215"/>
              <a:gd name="T19" fmla="*/ 5 h 275"/>
              <a:gd name="T20" fmla="*/ 210 w 215"/>
              <a:gd name="T21" fmla="*/ 62 h 275"/>
              <a:gd name="T22" fmla="*/ 148 w 215"/>
              <a:gd name="T23" fmla="*/ 26 h 275"/>
              <a:gd name="T24" fmla="*/ 148 w 215"/>
              <a:gd name="T25" fmla="*/ 54 h 275"/>
              <a:gd name="T26" fmla="*/ 159 w 215"/>
              <a:gd name="T27" fmla="*/ 65 h 275"/>
              <a:gd name="T28" fmla="*/ 211 w 215"/>
              <a:gd name="T29" fmla="*/ 65 h 275"/>
              <a:gd name="T30" fmla="*/ 41 w 215"/>
              <a:gd name="T31" fmla="*/ 89 h 275"/>
              <a:gd name="T32" fmla="*/ 99 w 215"/>
              <a:gd name="T33" fmla="*/ 89 h 275"/>
              <a:gd name="T34" fmla="*/ 41 w 215"/>
              <a:gd name="T35" fmla="*/ 135 h 275"/>
              <a:gd name="T36" fmla="*/ 174 w 215"/>
              <a:gd name="T37" fmla="*/ 135 h 275"/>
              <a:gd name="T38" fmla="*/ 41 w 215"/>
              <a:gd name="T39" fmla="*/ 181 h 275"/>
              <a:gd name="T40" fmla="*/ 174 w 215"/>
              <a:gd name="T41" fmla="*/ 181 h 275"/>
              <a:gd name="T42" fmla="*/ 174 w 215"/>
              <a:gd name="T43" fmla="*/ 227 h 275"/>
              <a:gd name="T44" fmla="*/ 41 w 215"/>
              <a:gd name="T45" fmla="*/ 227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5" h="275">
                <a:moveTo>
                  <a:pt x="210" y="62"/>
                </a:moveTo>
                <a:cubicBezTo>
                  <a:pt x="213" y="65"/>
                  <a:pt x="215" y="71"/>
                  <a:pt x="215" y="75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71"/>
                  <a:pt x="212" y="275"/>
                  <a:pt x="207" y="275"/>
                </a:cubicBezTo>
                <a:cubicBezTo>
                  <a:pt x="8" y="275"/>
                  <a:pt x="8" y="275"/>
                  <a:pt x="8" y="275"/>
                </a:cubicBezTo>
                <a:cubicBezTo>
                  <a:pt x="4" y="275"/>
                  <a:pt x="0" y="271"/>
                  <a:pt x="0" y="267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4" y="0"/>
                  <a:pt x="8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4" y="0"/>
                  <a:pt x="150" y="2"/>
                  <a:pt x="153" y="5"/>
                </a:cubicBezTo>
                <a:lnTo>
                  <a:pt x="210" y="62"/>
                </a:lnTo>
                <a:close/>
                <a:moveTo>
                  <a:pt x="148" y="26"/>
                </a:moveTo>
                <a:cubicBezTo>
                  <a:pt x="148" y="54"/>
                  <a:pt x="148" y="54"/>
                  <a:pt x="148" y="54"/>
                </a:cubicBezTo>
                <a:cubicBezTo>
                  <a:pt x="148" y="60"/>
                  <a:pt x="153" y="65"/>
                  <a:pt x="159" y="65"/>
                </a:cubicBezTo>
                <a:cubicBezTo>
                  <a:pt x="211" y="65"/>
                  <a:pt x="211" y="65"/>
                  <a:pt x="211" y="65"/>
                </a:cubicBezTo>
                <a:moveTo>
                  <a:pt x="41" y="89"/>
                </a:moveTo>
                <a:cubicBezTo>
                  <a:pt x="99" y="89"/>
                  <a:pt x="99" y="89"/>
                  <a:pt x="99" y="89"/>
                </a:cubicBezTo>
                <a:moveTo>
                  <a:pt x="41" y="135"/>
                </a:moveTo>
                <a:cubicBezTo>
                  <a:pt x="174" y="135"/>
                  <a:pt x="174" y="135"/>
                  <a:pt x="174" y="135"/>
                </a:cubicBezTo>
                <a:moveTo>
                  <a:pt x="41" y="181"/>
                </a:moveTo>
                <a:cubicBezTo>
                  <a:pt x="174" y="181"/>
                  <a:pt x="174" y="181"/>
                  <a:pt x="174" y="181"/>
                </a:cubicBezTo>
                <a:moveTo>
                  <a:pt x="174" y="227"/>
                </a:moveTo>
                <a:cubicBezTo>
                  <a:pt x="41" y="227"/>
                  <a:pt x="41" y="227"/>
                  <a:pt x="41" y="227"/>
                </a:cubicBezTo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7" name="Graphic 36">
            <a:extLst>
              <a:ext uri="{FF2B5EF4-FFF2-40B4-BE49-F238E27FC236}">
                <a16:creationId xmlns:a16="http://schemas.microsoft.com/office/drawing/2014/main" id="{EFB97EA2-1225-42B8-3F08-8ADDE9EE492A}"/>
              </a:ext>
            </a:extLst>
          </p:cNvPr>
          <p:cNvSpPr>
            <a:spLocks noChangeAspect="1"/>
          </p:cNvSpPr>
          <p:nvPr/>
        </p:nvSpPr>
        <p:spPr>
          <a:xfrm>
            <a:off x="891443" y="5725297"/>
            <a:ext cx="466740" cy="473868"/>
          </a:xfrm>
          <a:custGeom>
            <a:avLst/>
            <a:gdLst>
              <a:gd name="connsiteX0" fmla="*/ 94678 w 633910"/>
              <a:gd name="connsiteY0" fmla="*/ 643499 h 643594"/>
              <a:gd name="connsiteX1" fmla="*/ 0 w 633910"/>
              <a:gd name="connsiteY1" fmla="*/ 643499 h 643594"/>
              <a:gd name="connsiteX2" fmla="*/ 0 w 633910"/>
              <a:gd name="connsiteY2" fmla="*/ 358130 h 643594"/>
              <a:gd name="connsiteX3" fmla="*/ 94678 w 633910"/>
              <a:gd name="connsiteY3" fmla="*/ 358130 h 643594"/>
              <a:gd name="connsiteX4" fmla="*/ 621221 w 633910"/>
              <a:gd name="connsiteY4" fmla="*/ 356130 h 643594"/>
              <a:gd name="connsiteX5" fmla="*/ 581216 w 633910"/>
              <a:gd name="connsiteY5" fmla="*/ 291074 h 643594"/>
              <a:gd name="connsiteX6" fmla="*/ 424529 w 633910"/>
              <a:gd name="connsiteY6" fmla="*/ 270024 h 643594"/>
              <a:gd name="connsiteX7" fmla="*/ 411956 w 633910"/>
              <a:gd name="connsiteY7" fmla="*/ 240782 h 643594"/>
              <a:gd name="connsiteX8" fmla="*/ 443389 w 633910"/>
              <a:gd name="connsiteY8" fmla="*/ 140103 h 643594"/>
              <a:gd name="connsiteX9" fmla="*/ 412147 w 633910"/>
              <a:gd name="connsiteY9" fmla="*/ 86 h 643594"/>
              <a:gd name="connsiteX10" fmla="*/ 371951 w 633910"/>
              <a:gd name="connsiteY10" fmla="*/ 62665 h 643594"/>
              <a:gd name="connsiteX11" fmla="*/ 218599 w 633910"/>
              <a:gd name="connsiteY11" fmla="*/ 276406 h 643594"/>
              <a:gd name="connsiteX12" fmla="*/ 132493 w 633910"/>
              <a:gd name="connsiteY12" fmla="*/ 358226 h 643594"/>
              <a:gd name="connsiteX13" fmla="*/ 132493 w 633910"/>
              <a:gd name="connsiteY13" fmla="*/ 643595 h 643594"/>
              <a:gd name="connsiteX14" fmla="*/ 201930 w 633910"/>
              <a:gd name="connsiteY14" fmla="*/ 637403 h 643594"/>
              <a:gd name="connsiteX15" fmla="*/ 425958 w 633910"/>
              <a:gd name="connsiteY15" fmla="*/ 637403 h 643594"/>
              <a:gd name="connsiteX16" fmla="*/ 546068 w 633910"/>
              <a:gd name="connsiteY16" fmla="*/ 613877 h 643594"/>
              <a:gd name="connsiteX17" fmla="*/ 618268 w 633910"/>
              <a:gd name="connsiteY17" fmla="*/ 521865 h 643594"/>
              <a:gd name="connsiteX18" fmla="*/ 633794 w 633910"/>
              <a:gd name="connsiteY18" fmla="*/ 440236 h 643594"/>
              <a:gd name="connsiteX19" fmla="*/ 621221 w 633910"/>
              <a:gd name="connsiteY19" fmla="*/ 356225 h 64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3910" h="643594">
                <a:moveTo>
                  <a:pt x="94678" y="643499"/>
                </a:moveTo>
                <a:lnTo>
                  <a:pt x="0" y="643499"/>
                </a:lnTo>
                <a:lnTo>
                  <a:pt x="0" y="358130"/>
                </a:lnTo>
                <a:lnTo>
                  <a:pt x="94678" y="358130"/>
                </a:lnTo>
                <a:moveTo>
                  <a:pt x="621221" y="356130"/>
                </a:moveTo>
                <a:cubicBezTo>
                  <a:pt x="619315" y="328603"/>
                  <a:pt x="606457" y="303552"/>
                  <a:pt x="581216" y="291074"/>
                </a:cubicBezTo>
                <a:cubicBezTo>
                  <a:pt x="556165" y="280502"/>
                  <a:pt x="430816" y="272215"/>
                  <a:pt x="424529" y="270024"/>
                </a:cubicBezTo>
                <a:cubicBezTo>
                  <a:pt x="418148" y="268024"/>
                  <a:pt x="409861" y="255451"/>
                  <a:pt x="411956" y="240782"/>
                </a:cubicBezTo>
                <a:cubicBezTo>
                  <a:pt x="413957" y="228114"/>
                  <a:pt x="417481" y="194300"/>
                  <a:pt x="443389" y="140103"/>
                </a:cubicBezTo>
                <a:cubicBezTo>
                  <a:pt x="483013" y="57331"/>
                  <a:pt x="444056" y="-2581"/>
                  <a:pt x="412147" y="86"/>
                </a:cubicBezTo>
                <a:cubicBezTo>
                  <a:pt x="382048" y="2562"/>
                  <a:pt x="376142" y="39900"/>
                  <a:pt x="371951" y="62665"/>
                </a:cubicBezTo>
                <a:cubicBezTo>
                  <a:pt x="367760" y="85239"/>
                  <a:pt x="245936" y="242878"/>
                  <a:pt x="218599" y="276406"/>
                </a:cubicBezTo>
                <a:cubicBezTo>
                  <a:pt x="195548" y="303647"/>
                  <a:pt x="151352" y="339271"/>
                  <a:pt x="132493" y="358226"/>
                </a:cubicBezTo>
                <a:lnTo>
                  <a:pt x="132493" y="643595"/>
                </a:lnTo>
                <a:cubicBezTo>
                  <a:pt x="170307" y="641594"/>
                  <a:pt x="201930" y="637403"/>
                  <a:pt x="201930" y="637403"/>
                </a:cubicBezTo>
                <a:cubicBezTo>
                  <a:pt x="401479" y="641594"/>
                  <a:pt x="425958" y="637403"/>
                  <a:pt x="425958" y="637403"/>
                </a:cubicBezTo>
                <a:cubicBezTo>
                  <a:pt x="509969" y="633212"/>
                  <a:pt x="524161" y="630069"/>
                  <a:pt x="546068" y="613877"/>
                </a:cubicBezTo>
                <a:cubicBezTo>
                  <a:pt x="579787" y="589016"/>
                  <a:pt x="613696" y="548821"/>
                  <a:pt x="618268" y="521865"/>
                </a:cubicBezTo>
                <a:cubicBezTo>
                  <a:pt x="622935" y="493957"/>
                  <a:pt x="632651" y="467573"/>
                  <a:pt x="633794" y="440236"/>
                </a:cubicBezTo>
                <a:cubicBezTo>
                  <a:pt x="635222" y="404231"/>
                  <a:pt x="623126" y="382705"/>
                  <a:pt x="621221" y="356225"/>
                </a:cubicBezTo>
                <a:close/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AC8F1D9-8FB9-5ECC-49FF-1E156E931593}"/>
              </a:ext>
            </a:extLst>
          </p:cNvPr>
          <p:cNvGrpSpPr/>
          <p:nvPr/>
        </p:nvGrpSpPr>
        <p:grpSpPr>
          <a:xfrm>
            <a:off x="8263012" y="2462448"/>
            <a:ext cx="3298824" cy="3298824"/>
            <a:chOff x="8263012" y="2519871"/>
            <a:chExt cx="3298824" cy="3298824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9518A88-778A-6F8A-F29E-F90A266F1B22}"/>
                </a:ext>
              </a:extLst>
            </p:cNvPr>
            <p:cNvGrpSpPr/>
            <p:nvPr/>
          </p:nvGrpSpPr>
          <p:grpSpPr>
            <a:xfrm>
              <a:off x="8263012" y="2519871"/>
              <a:ext cx="3298824" cy="3298824"/>
              <a:chOff x="4402059" y="2396415"/>
              <a:chExt cx="3298824" cy="3298824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A4E12BF0-5C19-D3FA-83B2-55BADBE83EB5}"/>
                  </a:ext>
                </a:extLst>
              </p:cNvPr>
              <p:cNvGrpSpPr/>
              <p:nvPr/>
            </p:nvGrpSpPr>
            <p:grpSpPr>
              <a:xfrm>
                <a:off x="4402059" y="2396415"/>
                <a:ext cx="3298824" cy="3298824"/>
                <a:chOff x="4402059" y="2396415"/>
                <a:chExt cx="3298824" cy="3298824"/>
              </a:xfrm>
            </p:grpSpPr>
            <p:grpSp>
              <p:nvGrpSpPr>
                <p:cNvPr id="54" name="Grupa 4">
                  <a:extLst>
                    <a:ext uri="{FF2B5EF4-FFF2-40B4-BE49-F238E27FC236}">
                      <a16:creationId xmlns:a16="http://schemas.microsoft.com/office/drawing/2014/main" id="{2A1DA0A7-8CA7-4C23-8885-581372849ED3}"/>
                    </a:ext>
                  </a:extLst>
                </p:cNvPr>
                <p:cNvGrpSpPr/>
                <p:nvPr/>
              </p:nvGrpSpPr>
              <p:grpSpPr>
                <a:xfrm>
                  <a:off x="4402059" y="2396415"/>
                  <a:ext cx="3298824" cy="3298824"/>
                  <a:chOff x="4474067" y="1949451"/>
                  <a:chExt cx="3298824" cy="3298824"/>
                </a:xfrm>
              </p:grpSpPr>
              <p:sp>
                <p:nvSpPr>
                  <p:cNvPr id="72" name="Dowolny kształt: kształt 42">
                    <a:extLst>
                      <a:ext uri="{FF2B5EF4-FFF2-40B4-BE49-F238E27FC236}">
                        <a16:creationId xmlns:a16="http://schemas.microsoft.com/office/drawing/2014/main" id="{F082DAEE-0226-16E3-DA1A-027DB320EA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3479" y="1949451"/>
                    <a:ext cx="1649412" cy="1649413"/>
                  </a:xfrm>
                  <a:custGeom>
                    <a:avLst/>
                    <a:gdLst>
                      <a:gd name="connsiteX0" fmla="*/ 0 w 1649412"/>
                      <a:gd name="connsiteY0" fmla="*/ 0 h 1649413"/>
                      <a:gd name="connsiteX1" fmla="*/ 1013811 w 1649412"/>
                      <a:gd name="connsiteY1" fmla="*/ 349318 h 1649413"/>
                      <a:gd name="connsiteX2" fmla="*/ 1302720 w 1649412"/>
                      <a:gd name="connsiteY2" fmla="*/ 349318 h 1649413"/>
                      <a:gd name="connsiteX3" fmla="*/ 1302720 w 1649412"/>
                      <a:gd name="connsiteY3" fmla="*/ 638228 h 1649413"/>
                      <a:gd name="connsiteX4" fmla="*/ 1649412 w 1649412"/>
                      <a:gd name="connsiteY4" fmla="*/ 1649412 h 1649413"/>
                      <a:gd name="connsiteX5" fmla="*/ 1415617 w 1649412"/>
                      <a:gd name="connsiteY5" fmla="*/ 1649412 h 1649413"/>
                      <a:gd name="connsiteX6" fmla="*/ 1366205 w 1649412"/>
                      <a:gd name="connsiteY6" fmla="*/ 1649412 h 1649413"/>
                      <a:gd name="connsiteX7" fmla="*/ 1366205 w 1649412"/>
                      <a:gd name="connsiteY7" fmla="*/ 1649413 h 1649413"/>
                      <a:gd name="connsiteX8" fmla="*/ 907178 w 1649412"/>
                      <a:gd name="connsiteY8" fmla="*/ 1649413 h 1649413"/>
                      <a:gd name="connsiteX9" fmla="*/ 1 w 1649412"/>
                      <a:gd name="connsiteY9" fmla="*/ 744412 h 1649413"/>
                      <a:gd name="connsiteX10" fmla="*/ 1 w 1649412"/>
                      <a:gd name="connsiteY10" fmla="*/ 594543 h 1649413"/>
                      <a:gd name="connsiteX11" fmla="*/ 1 w 1649412"/>
                      <a:gd name="connsiteY11" fmla="*/ 556808 h 1649413"/>
                      <a:gd name="connsiteX12" fmla="*/ 0 w 1649412"/>
                      <a:gd name="connsiteY12" fmla="*/ 556808 h 1649413"/>
                      <a:gd name="connsiteX13" fmla="*/ 0 w 1649412"/>
                      <a:gd name="connsiteY13" fmla="*/ 0 h 1649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49412" h="1649413">
                        <a:moveTo>
                          <a:pt x="0" y="0"/>
                        </a:moveTo>
                        <a:cubicBezTo>
                          <a:pt x="380836" y="0"/>
                          <a:pt x="732780" y="131323"/>
                          <a:pt x="1013811" y="349318"/>
                        </a:cubicBezTo>
                        <a:cubicBezTo>
                          <a:pt x="1013811" y="349318"/>
                          <a:pt x="1013811" y="349318"/>
                          <a:pt x="1302720" y="349318"/>
                        </a:cubicBezTo>
                        <a:cubicBezTo>
                          <a:pt x="1302720" y="349318"/>
                          <a:pt x="1302720" y="349318"/>
                          <a:pt x="1302720" y="638228"/>
                        </a:cubicBezTo>
                        <a:cubicBezTo>
                          <a:pt x="1520716" y="916632"/>
                          <a:pt x="1649412" y="1268577"/>
                          <a:pt x="1649412" y="1649412"/>
                        </a:cubicBezTo>
                        <a:cubicBezTo>
                          <a:pt x="1649412" y="1649412"/>
                          <a:pt x="1649412" y="1649412"/>
                          <a:pt x="1415617" y="1649412"/>
                        </a:cubicBezTo>
                        <a:lnTo>
                          <a:pt x="1366205" y="1649412"/>
                        </a:lnTo>
                        <a:lnTo>
                          <a:pt x="1366205" y="1649413"/>
                        </a:lnTo>
                        <a:cubicBezTo>
                          <a:pt x="1366205" y="1649413"/>
                          <a:pt x="1366205" y="1649413"/>
                          <a:pt x="907178" y="1649413"/>
                        </a:cubicBezTo>
                        <a:cubicBezTo>
                          <a:pt x="907178" y="1149052"/>
                          <a:pt x="500363" y="744412"/>
                          <a:pt x="1" y="744412"/>
                        </a:cubicBezTo>
                        <a:cubicBezTo>
                          <a:pt x="1" y="744412"/>
                          <a:pt x="1" y="744412"/>
                          <a:pt x="1" y="594543"/>
                        </a:cubicBezTo>
                        <a:lnTo>
                          <a:pt x="1" y="556808"/>
                        </a:lnTo>
                        <a:lnTo>
                          <a:pt x="0" y="556808"/>
                        </a:lnTo>
                        <a:cubicBezTo>
                          <a:pt x="0" y="556808"/>
                          <a:pt x="0" y="556808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4" name="Dowolny kształt: kształt 41">
                    <a:extLst>
                      <a:ext uri="{FF2B5EF4-FFF2-40B4-BE49-F238E27FC236}">
                        <a16:creationId xmlns:a16="http://schemas.microsoft.com/office/drawing/2014/main" id="{52F8B912-C7DA-66A2-8A4F-EE805ED94C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74067" y="1949451"/>
                    <a:ext cx="1649413" cy="1649413"/>
                  </a:xfrm>
                  <a:custGeom>
                    <a:avLst/>
                    <a:gdLst>
                      <a:gd name="connsiteX0" fmla="*/ 1649412 w 1649413"/>
                      <a:gd name="connsiteY0" fmla="*/ 0 h 1649413"/>
                      <a:gd name="connsiteX1" fmla="*/ 1649412 w 1649413"/>
                      <a:gd name="connsiteY1" fmla="*/ 234903 h 1649413"/>
                      <a:gd name="connsiteX2" fmla="*/ 1649412 w 1649413"/>
                      <a:gd name="connsiteY2" fmla="*/ 283209 h 1649413"/>
                      <a:gd name="connsiteX3" fmla="*/ 1649413 w 1649413"/>
                      <a:gd name="connsiteY3" fmla="*/ 283209 h 1649413"/>
                      <a:gd name="connsiteX4" fmla="*/ 1649413 w 1649413"/>
                      <a:gd name="connsiteY4" fmla="*/ 744412 h 1649413"/>
                      <a:gd name="connsiteX5" fmla="*/ 742236 w 1649413"/>
                      <a:gd name="connsiteY5" fmla="*/ 1649413 h 1649413"/>
                      <a:gd name="connsiteX6" fmla="*/ 283209 w 1649413"/>
                      <a:gd name="connsiteY6" fmla="*/ 1649413 h 1649413"/>
                      <a:gd name="connsiteX7" fmla="*/ 283209 w 1649413"/>
                      <a:gd name="connsiteY7" fmla="*/ 1649412 h 1649413"/>
                      <a:gd name="connsiteX8" fmla="*/ 256931 w 1649413"/>
                      <a:gd name="connsiteY8" fmla="*/ 1649412 h 1649413"/>
                      <a:gd name="connsiteX9" fmla="*/ 0 w 1649413"/>
                      <a:gd name="connsiteY9" fmla="*/ 1649412 h 1649413"/>
                      <a:gd name="connsiteX10" fmla="*/ 346692 w 1649413"/>
                      <a:gd name="connsiteY10" fmla="*/ 638228 h 1649413"/>
                      <a:gd name="connsiteX11" fmla="*/ 346692 w 1649413"/>
                      <a:gd name="connsiteY11" fmla="*/ 349318 h 1649413"/>
                      <a:gd name="connsiteX12" fmla="*/ 635602 w 1649413"/>
                      <a:gd name="connsiteY12" fmla="*/ 349318 h 1649413"/>
                      <a:gd name="connsiteX13" fmla="*/ 1649412 w 1649413"/>
                      <a:gd name="connsiteY13" fmla="*/ 0 h 1649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49413" h="1649413">
                        <a:moveTo>
                          <a:pt x="1649412" y="0"/>
                        </a:moveTo>
                        <a:cubicBezTo>
                          <a:pt x="1649412" y="0"/>
                          <a:pt x="1649412" y="0"/>
                          <a:pt x="1649412" y="234903"/>
                        </a:cubicBezTo>
                        <a:lnTo>
                          <a:pt x="1649412" y="283209"/>
                        </a:lnTo>
                        <a:lnTo>
                          <a:pt x="1649413" y="283209"/>
                        </a:lnTo>
                        <a:cubicBezTo>
                          <a:pt x="1649413" y="283209"/>
                          <a:pt x="1649413" y="283209"/>
                          <a:pt x="1649413" y="744412"/>
                        </a:cubicBezTo>
                        <a:cubicBezTo>
                          <a:pt x="1149052" y="744412"/>
                          <a:pt x="742236" y="1149052"/>
                          <a:pt x="742236" y="1649413"/>
                        </a:cubicBezTo>
                        <a:cubicBezTo>
                          <a:pt x="742236" y="1649413"/>
                          <a:pt x="742236" y="1649413"/>
                          <a:pt x="283209" y="1649413"/>
                        </a:cubicBezTo>
                        <a:lnTo>
                          <a:pt x="283209" y="1649412"/>
                        </a:lnTo>
                        <a:lnTo>
                          <a:pt x="256931" y="1649412"/>
                        </a:lnTo>
                        <a:cubicBezTo>
                          <a:pt x="188335" y="1649412"/>
                          <a:pt x="103909" y="1649412"/>
                          <a:pt x="0" y="1649412"/>
                        </a:cubicBezTo>
                        <a:cubicBezTo>
                          <a:pt x="0" y="1268577"/>
                          <a:pt x="128696" y="916632"/>
                          <a:pt x="346692" y="638228"/>
                        </a:cubicBezTo>
                        <a:cubicBezTo>
                          <a:pt x="346692" y="638228"/>
                          <a:pt x="346692" y="638228"/>
                          <a:pt x="346692" y="349318"/>
                        </a:cubicBezTo>
                        <a:cubicBezTo>
                          <a:pt x="346692" y="349318"/>
                          <a:pt x="346692" y="349318"/>
                          <a:pt x="635602" y="349318"/>
                        </a:cubicBezTo>
                        <a:cubicBezTo>
                          <a:pt x="916632" y="131323"/>
                          <a:pt x="1268577" y="0"/>
                          <a:pt x="164941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5" name="Dowolny kształt: kształt 44">
                    <a:extLst>
                      <a:ext uri="{FF2B5EF4-FFF2-40B4-BE49-F238E27FC236}">
                        <a16:creationId xmlns:a16="http://schemas.microsoft.com/office/drawing/2014/main" id="{A00F9066-B59B-A924-A302-6E09E5437D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74067" y="3598862"/>
                    <a:ext cx="1649413" cy="1649412"/>
                  </a:xfrm>
                  <a:custGeom>
                    <a:avLst/>
                    <a:gdLst>
                      <a:gd name="connsiteX0" fmla="*/ 0 w 1649413"/>
                      <a:gd name="connsiteY0" fmla="*/ 0 h 1649412"/>
                      <a:gd name="connsiteX1" fmla="*/ 554182 w 1649413"/>
                      <a:gd name="connsiteY1" fmla="*/ 0 h 1649412"/>
                      <a:gd name="connsiteX2" fmla="*/ 554182 w 1649413"/>
                      <a:gd name="connsiteY2" fmla="*/ 2 h 1649412"/>
                      <a:gd name="connsiteX3" fmla="*/ 590722 w 1649413"/>
                      <a:gd name="connsiteY3" fmla="*/ 2 h 1649412"/>
                      <a:gd name="connsiteX4" fmla="*/ 742236 w 1649413"/>
                      <a:gd name="connsiteY4" fmla="*/ 2 h 1649412"/>
                      <a:gd name="connsiteX5" fmla="*/ 1649413 w 1649413"/>
                      <a:gd name="connsiteY5" fmla="*/ 907180 h 1649412"/>
                      <a:gd name="connsiteX6" fmla="*/ 1649413 w 1649413"/>
                      <a:gd name="connsiteY6" fmla="*/ 1366207 h 1649412"/>
                      <a:gd name="connsiteX7" fmla="*/ 1649412 w 1649413"/>
                      <a:gd name="connsiteY7" fmla="*/ 1366207 h 1649412"/>
                      <a:gd name="connsiteX8" fmla="*/ 1649412 w 1649413"/>
                      <a:gd name="connsiteY8" fmla="*/ 1392481 h 1649412"/>
                      <a:gd name="connsiteX9" fmla="*/ 1649412 w 1649413"/>
                      <a:gd name="connsiteY9" fmla="*/ 1649412 h 1649412"/>
                      <a:gd name="connsiteX10" fmla="*/ 635602 w 1649413"/>
                      <a:gd name="connsiteY10" fmla="*/ 1302720 h 1649412"/>
                      <a:gd name="connsiteX11" fmla="*/ 346692 w 1649413"/>
                      <a:gd name="connsiteY11" fmla="*/ 1302720 h 1649412"/>
                      <a:gd name="connsiteX12" fmla="*/ 346692 w 1649413"/>
                      <a:gd name="connsiteY12" fmla="*/ 1013811 h 1649412"/>
                      <a:gd name="connsiteX13" fmla="*/ 0 w 1649413"/>
                      <a:gd name="connsiteY13" fmla="*/ 0 h 1649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649413" h="164941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554182" y="0"/>
                        </a:cubicBezTo>
                        <a:lnTo>
                          <a:pt x="554182" y="2"/>
                        </a:lnTo>
                        <a:lnTo>
                          <a:pt x="590722" y="2"/>
                        </a:lnTo>
                        <a:cubicBezTo>
                          <a:pt x="634652" y="2"/>
                          <a:pt x="684858" y="2"/>
                          <a:pt x="742236" y="2"/>
                        </a:cubicBezTo>
                        <a:cubicBezTo>
                          <a:pt x="742236" y="502539"/>
                          <a:pt x="1149052" y="907180"/>
                          <a:pt x="1649413" y="907180"/>
                        </a:cubicBezTo>
                        <a:cubicBezTo>
                          <a:pt x="1649413" y="907180"/>
                          <a:pt x="1649413" y="907180"/>
                          <a:pt x="1649413" y="1366207"/>
                        </a:cubicBezTo>
                        <a:lnTo>
                          <a:pt x="1649412" y="1366207"/>
                        </a:lnTo>
                        <a:lnTo>
                          <a:pt x="1649412" y="1392481"/>
                        </a:lnTo>
                        <a:cubicBezTo>
                          <a:pt x="1649412" y="1461077"/>
                          <a:pt x="1649412" y="1545503"/>
                          <a:pt x="1649412" y="1649412"/>
                        </a:cubicBezTo>
                        <a:cubicBezTo>
                          <a:pt x="1268577" y="1649412"/>
                          <a:pt x="916632" y="1520716"/>
                          <a:pt x="635602" y="1302720"/>
                        </a:cubicBezTo>
                        <a:cubicBezTo>
                          <a:pt x="635602" y="1302720"/>
                          <a:pt x="635602" y="1302720"/>
                          <a:pt x="346692" y="1302720"/>
                        </a:cubicBezTo>
                        <a:cubicBezTo>
                          <a:pt x="346692" y="1302720"/>
                          <a:pt x="346692" y="1302720"/>
                          <a:pt x="346692" y="1013811"/>
                        </a:cubicBezTo>
                        <a:cubicBezTo>
                          <a:pt x="128696" y="735407"/>
                          <a:pt x="0" y="383462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6" name="Dowolny kształt: kształt 43">
                    <a:extLst>
                      <a:ext uri="{FF2B5EF4-FFF2-40B4-BE49-F238E27FC236}">
                        <a16:creationId xmlns:a16="http://schemas.microsoft.com/office/drawing/2014/main" id="{2B51C8F5-361A-6231-8732-87177AF1EB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3479" y="3598863"/>
                    <a:ext cx="1649412" cy="1649412"/>
                  </a:xfrm>
                  <a:custGeom>
                    <a:avLst/>
                    <a:gdLst>
                      <a:gd name="connsiteX0" fmla="*/ 1095231 w 1649412"/>
                      <a:gd name="connsiteY0" fmla="*/ 0 h 1649412"/>
                      <a:gd name="connsiteX1" fmla="*/ 1649412 w 1649412"/>
                      <a:gd name="connsiteY1" fmla="*/ 0 h 1649412"/>
                      <a:gd name="connsiteX2" fmla="*/ 1279082 w 1649412"/>
                      <a:gd name="connsiteY2" fmla="*/ 1042702 h 1649412"/>
                      <a:gd name="connsiteX3" fmla="*/ 1279082 w 1649412"/>
                      <a:gd name="connsiteY3" fmla="*/ 1279082 h 1649412"/>
                      <a:gd name="connsiteX4" fmla="*/ 1042702 w 1649412"/>
                      <a:gd name="connsiteY4" fmla="*/ 1279082 h 1649412"/>
                      <a:gd name="connsiteX5" fmla="*/ 0 w 1649412"/>
                      <a:gd name="connsiteY5" fmla="*/ 1649412 h 1649412"/>
                      <a:gd name="connsiteX6" fmla="*/ 0 w 1649412"/>
                      <a:gd name="connsiteY6" fmla="*/ 1095231 h 1649412"/>
                      <a:gd name="connsiteX7" fmla="*/ 1 w 1649412"/>
                      <a:gd name="connsiteY7" fmla="*/ 1095231 h 1649412"/>
                      <a:gd name="connsiteX8" fmla="*/ 1 w 1649412"/>
                      <a:gd name="connsiteY8" fmla="*/ 1058693 h 1649412"/>
                      <a:gd name="connsiteX9" fmla="*/ 1 w 1649412"/>
                      <a:gd name="connsiteY9" fmla="*/ 907178 h 1649412"/>
                      <a:gd name="connsiteX10" fmla="*/ 907178 w 1649412"/>
                      <a:gd name="connsiteY10" fmla="*/ 1 h 1649412"/>
                      <a:gd name="connsiteX11" fmla="*/ 1095231 w 1649412"/>
                      <a:gd name="connsiteY11" fmla="*/ 1 h 1649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649412" h="1649412">
                        <a:moveTo>
                          <a:pt x="1095231" y="0"/>
                        </a:moveTo>
                        <a:lnTo>
                          <a:pt x="1649412" y="0"/>
                        </a:lnTo>
                        <a:cubicBezTo>
                          <a:pt x="1649412" y="396594"/>
                          <a:pt x="1510210" y="759045"/>
                          <a:pt x="1279082" y="1042702"/>
                        </a:cubicBezTo>
                        <a:cubicBezTo>
                          <a:pt x="1279082" y="1042702"/>
                          <a:pt x="1279082" y="1042702"/>
                          <a:pt x="1279082" y="1279082"/>
                        </a:cubicBezTo>
                        <a:cubicBezTo>
                          <a:pt x="1279082" y="1279082"/>
                          <a:pt x="1279082" y="1279082"/>
                          <a:pt x="1042702" y="1279082"/>
                        </a:cubicBezTo>
                        <a:cubicBezTo>
                          <a:pt x="759045" y="1510210"/>
                          <a:pt x="396595" y="1649412"/>
                          <a:pt x="0" y="1649412"/>
                        </a:cubicBezTo>
                        <a:cubicBezTo>
                          <a:pt x="0" y="1649412"/>
                          <a:pt x="0" y="1649412"/>
                          <a:pt x="0" y="1095231"/>
                        </a:cubicBezTo>
                        <a:lnTo>
                          <a:pt x="1" y="1095231"/>
                        </a:lnTo>
                        <a:lnTo>
                          <a:pt x="1" y="1058693"/>
                        </a:lnTo>
                        <a:cubicBezTo>
                          <a:pt x="1" y="1014763"/>
                          <a:pt x="1" y="964557"/>
                          <a:pt x="1" y="907178"/>
                        </a:cubicBezTo>
                        <a:cubicBezTo>
                          <a:pt x="500363" y="907178"/>
                          <a:pt x="907178" y="502538"/>
                          <a:pt x="907178" y="1"/>
                        </a:cubicBezTo>
                        <a:lnTo>
                          <a:pt x="1095231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E1B8E290-45D5-167F-CF6E-37F1E884B0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23479" y="3598864"/>
                    <a:ext cx="1185" cy="1185"/>
                  </a:xfrm>
                  <a:prstGeom prst="rect">
                    <a:avLst/>
                  </a:prstGeom>
                  <a:solidFill>
                    <a:srgbClr val="8CC63F"/>
                  </a:solidFill>
                  <a:ln w="12700" cap="flat">
                    <a:solidFill>
                      <a:srgbClr val="D9E02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8D1AB5CB-FB28-070C-D817-F9E29B2F1F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23479" y="3598864"/>
                    <a:ext cx="1185" cy="1185"/>
                  </a:xfrm>
                  <a:prstGeom prst="rect">
                    <a:avLst/>
                  </a:prstGeom>
                  <a:solidFill>
                    <a:srgbClr val="8CC63F"/>
                  </a:solidFill>
                  <a:ln w="12700" cap="flat">
                    <a:solidFill>
                      <a:srgbClr val="D9E02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99460FDA-84D5-D2BB-6286-98255107C7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23479" y="3598863"/>
                    <a:ext cx="1283" cy="1283"/>
                  </a:xfrm>
                  <a:prstGeom prst="rect">
                    <a:avLst/>
                  </a:prstGeom>
                  <a:solidFill>
                    <a:srgbClr val="8CC63F"/>
                  </a:solidFill>
                  <a:ln w="12700" cap="flat">
                    <a:solidFill>
                      <a:srgbClr val="D9E02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269F5236-6440-DCE1-B5FD-3F1D81D813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23479" y="3598863"/>
                    <a:ext cx="1283" cy="1283"/>
                  </a:xfrm>
                  <a:prstGeom prst="rect">
                    <a:avLst/>
                  </a:prstGeom>
                  <a:solidFill>
                    <a:srgbClr val="8CC63F"/>
                  </a:solidFill>
                  <a:ln w="12700" cap="flat">
                    <a:solidFill>
                      <a:srgbClr val="D9E02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67" name="Circle: Hollow 66">
                  <a:extLst>
                    <a:ext uri="{FF2B5EF4-FFF2-40B4-BE49-F238E27FC236}">
                      <a16:creationId xmlns:a16="http://schemas.microsoft.com/office/drawing/2014/main" id="{9DE9B69B-CC46-11D7-F487-7EA2D608A001}"/>
                    </a:ext>
                  </a:extLst>
                </p:cNvPr>
                <p:cNvSpPr/>
                <p:nvPr/>
              </p:nvSpPr>
              <p:spPr>
                <a:xfrm>
                  <a:off x="5058575" y="3052931"/>
                  <a:ext cx="1988969" cy="1988969"/>
                </a:xfrm>
                <a:prstGeom prst="donut">
                  <a:avLst>
                    <a:gd name="adj" fmla="val 4288"/>
                  </a:avLst>
                </a:prstGeom>
                <a:solidFill>
                  <a:schemeClr val="tx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1" name="Graphic 36">
                <a:extLst>
                  <a:ext uri="{FF2B5EF4-FFF2-40B4-BE49-F238E27FC236}">
                    <a16:creationId xmlns:a16="http://schemas.microsoft.com/office/drawing/2014/main" id="{3837AA17-C64F-B138-3B52-46FFA0A35862}"/>
                  </a:ext>
                </a:extLst>
              </p:cNvPr>
              <p:cNvSpPr/>
              <p:nvPr/>
            </p:nvSpPr>
            <p:spPr>
              <a:xfrm>
                <a:off x="5734790" y="3702583"/>
                <a:ext cx="633360" cy="643034"/>
              </a:xfrm>
              <a:custGeom>
                <a:avLst/>
                <a:gdLst>
                  <a:gd name="connsiteX0" fmla="*/ 94678 w 633910"/>
                  <a:gd name="connsiteY0" fmla="*/ 643499 h 643594"/>
                  <a:gd name="connsiteX1" fmla="*/ 0 w 633910"/>
                  <a:gd name="connsiteY1" fmla="*/ 643499 h 643594"/>
                  <a:gd name="connsiteX2" fmla="*/ 0 w 633910"/>
                  <a:gd name="connsiteY2" fmla="*/ 358130 h 643594"/>
                  <a:gd name="connsiteX3" fmla="*/ 94678 w 633910"/>
                  <a:gd name="connsiteY3" fmla="*/ 358130 h 643594"/>
                  <a:gd name="connsiteX4" fmla="*/ 621221 w 633910"/>
                  <a:gd name="connsiteY4" fmla="*/ 356130 h 643594"/>
                  <a:gd name="connsiteX5" fmla="*/ 581216 w 633910"/>
                  <a:gd name="connsiteY5" fmla="*/ 291074 h 643594"/>
                  <a:gd name="connsiteX6" fmla="*/ 424529 w 633910"/>
                  <a:gd name="connsiteY6" fmla="*/ 270024 h 643594"/>
                  <a:gd name="connsiteX7" fmla="*/ 411956 w 633910"/>
                  <a:gd name="connsiteY7" fmla="*/ 240782 h 643594"/>
                  <a:gd name="connsiteX8" fmla="*/ 443389 w 633910"/>
                  <a:gd name="connsiteY8" fmla="*/ 140103 h 643594"/>
                  <a:gd name="connsiteX9" fmla="*/ 412147 w 633910"/>
                  <a:gd name="connsiteY9" fmla="*/ 86 h 643594"/>
                  <a:gd name="connsiteX10" fmla="*/ 371951 w 633910"/>
                  <a:gd name="connsiteY10" fmla="*/ 62665 h 643594"/>
                  <a:gd name="connsiteX11" fmla="*/ 218599 w 633910"/>
                  <a:gd name="connsiteY11" fmla="*/ 276406 h 643594"/>
                  <a:gd name="connsiteX12" fmla="*/ 132493 w 633910"/>
                  <a:gd name="connsiteY12" fmla="*/ 358226 h 643594"/>
                  <a:gd name="connsiteX13" fmla="*/ 132493 w 633910"/>
                  <a:gd name="connsiteY13" fmla="*/ 643595 h 643594"/>
                  <a:gd name="connsiteX14" fmla="*/ 201930 w 633910"/>
                  <a:gd name="connsiteY14" fmla="*/ 637403 h 643594"/>
                  <a:gd name="connsiteX15" fmla="*/ 425958 w 633910"/>
                  <a:gd name="connsiteY15" fmla="*/ 637403 h 643594"/>
                  <a:gd name="connsiteX16" fmla="*/ 546068 w 633910"/>
                  <a:gd name="connsiteY16" fmla="*/ 613877 h 643594"/>
                  <a:gd name="connsiteX17" fmla="*/ 618268 w 633910"/>
                  <a:gd name="connsiteY17" fmla="*/ 521865 h 643594"/>
                  <a:gd name="connsiteX18" fmla="*/ 633794 w 633910"/>
                  <a:gd name="connsiteY18" fmla="*/ 440236 h 643594"/>
                  <a:gd name="connsiteX19" fmla="*/ 621221 w 633910"/>
                  <a:gd name="connsiteY19" fmla="*/ 356225 h 643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3910" h="643594">
                    <a:moveTo>
                      <a:pt x="94678" y="643499"/>
                    </a:moveTo>
                    <a:lnTo>
                      <a:pt x="0" y="643499"/>
                    </a:lnTo>
                    <a:lnTo>
                      <a:pt x="0" y="358130"/>
                    </a:lnTo>
                    <a:lnTo>
                      <a:pt x="94678" y="358130"/>
                    </a:lnTo>
                    <a:moveTo>
                      <a:pt x="621221" y="356130"/>
                    </a:moveTo>
                    <a:cubicBezTo>
                      <a:pt x="619315" y="328603"/>
                      <a:pt x="606457" y="303552"/>
                      <a:pt x="581216" y="291074"/>
                    </a:cubicBezTo>
                    <a:cubicBezTo>
                      <a:pt x="556165" y="280502"/>
                      <a:pt x="430816" y="272215"/>
                      <a:pt x="424529" y="270024"/>
                    </a:cubicBezTo>
                    <a:cubicBezTo>
                      <a:pt x="418148" y="268024"/>
                      <a:pt x="409861" y="255451"/>
                      <a:pt x="411956" y="240782"/>
                    </a:cubicBezTo>
                    <a:cubicBezTo>
                      <a:pt x="413957" y="228114"/>
                      <a:pt x="417481" y="194300"/>
                      <a:pt x="443389" y="140103"/>
                    </a:cubicBezTo>
                    <a:cubicBezTo>
                      <a:pt x="483013" y="57331"/>
                      <a:pt x="444056" y="-2581"/>
                      <a:pt x="412147" y="86"/>
                    </a:cubicBezTo>
                    <a:cubicBezTo>
                      <a:pt x="382048" y="2562"/>
                      <a:pt x="376142" y="39900"/>
                      <a:pt x="371951" y="62665"/>
                    </a:cubicBezTo>
                    <a:cubicBezTo>
                      <a:pt x="367760" y="85239"/>
                      <a:pt x="245936" y="242878"/>
                      <a:pt x="218599" y="276406"/>
                    </a:cubicBezTo>
                    <a:cubicBezTo>
                      <a:pt x="195548" y="303647"/>
                      <a:pt x="151352" y="339271"/>
                      <a:pt x="132493" y="358226"/>
                    </a:cubicBezTo>
                    <a:lnTo>
                      <a:pt x="132493" y="643595"/>
                    </a:lnTo>
                    <a:cubicBezTo>
                      <a:pt x="170307" y="641594"/>
                      <a:pt x="201930" y="637403"/>
                      <a:pt x="201930" y="637403"/>
                    </a:cubicBezTo>
                    <a:cubicBezTo>
                      <a:pt x="401479" y="641594"/>
                      <a:pt x="425958" y="637403"/>
                      <a:pt x="425958" y="637403"/>
                    </a:cubicBezTo>
                    <a:cubicBezTo>
                      <a:pt x="509969" y="633212"/>
                      <a:pt x="524161" y="630069"/>
                      <a:pt x="546068" y="613877"/>
                    </a:cubicBezTo>
                    <a:cubicBezTo>
                      <a:pt x="579787" y="589016"/>
                      <a:pt x="613696" y="548821"/>
                      <a:pt x="618268" y="521865"/>
                    </a:cubicBezTo>
                    <a:cubicBezTo>
                      <a:pt x="622935" y="493957"/>
                      <a:pt x="632651" y="467573"/>
                      <a:pt x="633794" y="440236"/>
                    </a:cubicBezTo>
                    <a:cubicBezTo>
                      <a:pt x="635222" y="404231"/>
                      <a:pt x="623126" y="382705"/>
                      <a:pt x="621221" y="356225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8" name="Freeform 73">
              <a:extLst>
                <a:ext uri="{FF2B5EF4-FFF2-40B4-BE49-F238E27FC236}">
                  <a16:creationId xmlns:a16="http://schemas.microsoft.com/office/drawing/2014/main" id="{C33D3E2E-22F5-A384-2F3F-55ED78123D8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02949" y="3057942"/>
              <a:ext cx="392578" cy="387185"/>
            </a:xfrm>
            <a:custGeom>
              <a:avLst/>
              <a:gdLst>
                <a:gd name="T0" fmla="*/ 264 w 364"/>
                <a:gd name="T1" fmla="*/ 66 h 359"/>
                <a:gd name="T2" fmla="*/ 313 w 364"/>
                <a:gd name="T3" fmla="*/ 32 h 359"/>
                <a:gd name="T4" fmla="*/ 364 w 364"/>
                <a:gd name="T5" fmla="*/ 359 h 359"/>
                <a:gd name="T6" fmla="*/ 0 w 364"/>
                <a:gd name="T7" fmla="*/ 32 h 359"/>
                <a:gd name="T8" fmla="*/ 60 w 364"/>
                <a:gd name="T9" fmla="*/ 66 h 359"/>
                <a:gd name="T10" fmla="*/ 107 w 364"/>
                <a:gd name="T11" fmla="*/ 32 h 359"/>
                <a:gd name="T12" fmla="*/ 135 w 364"/>
                <a:gd name="T13" fmla="*/ 32 h 359"/>
                <a:gd name="T14" fmla="*/ 198 w 364"/>
                <a:gd name="T15" fmla="*/ 156 h 359"/>
                <a:gd name="T16" fmla="*/ 239 w 364"/>
                <a:gd name="T17" fmla="*/ 191 h 359"/>
                <a:gd name="T18" fmla="*/ 311 w 364"/>
                <a:gd name="T19" fmla="*/ 156 h 359"/>
                <a:gd name="T20" fmla="*/ 269 w 364"/>
                <a:gd name="T21" fmla="*/ 191 h 359"/>
                <a:gd name="T22" fmla="*/ 311 w 364"/>
                <a:gd name="T23" fmla="*/ 156 h 359"/>
                <a:gd name="T24" fmla="*/ 125 w 364"/>
                <a:gd name="T25" fmla="*/ 221 h 359"/>
                <a:gd name="T26" fmla="*/ 167 w 364"/>
                <a:gd name="T27" fmla="*/ 257 h 359"/>
                <a:gd name="T28" fmla="*/ 239 w 364"/>
                <a:gd name="T29" fmla="*/ 221 h 359"/>
                <a:gd name="T30" fmla="*/ 198 w 364"/>
                <a:gd name="T31" fmla="*/ 257 h 359"/>
                <a:gd name="T32" fmla="*/ 239 w 364"/>
                <a:gd name="T33" fmla="*/ 221 h 359"/>
                <a:gd name="T34" fmla="*/ 269 w 364"/>
                <a:gd name="T35" fmla="*/ 221 h 359"/>
                <a:gd name="T36" fmla="*/ 311 w 364"/>
                <a:gd name="T37" fmla="*/ 257 h 359"/>
                <a:gd name="T38" fmla="*/ 95 w 364"/>
                <a:gd name="T39" fmla="*/ 221 h 359"/>
                <a:gd name="T40" fmla="*/ 54 w 364"/>
                <a:gd name="T41" fmla="*/ 257 h 359"/>
                <a:gd name="T42" fmla="*/ 95 w 364"/>
                <a:gd name="T43" fmla="*/ 221 h 359"/>
                <a:gd name="T44" fmla="*/ 167 w 364"/>
                <a:gd name="T45" fmla="*/ 321 h 359"/>
                <a:gd name="T46" fmla="*/ 125 w 364"/>
                <a:gd name="T47" fmla="*/ 286 h 359"/>
                <a:gd name="T48" fmla="*/ 54 w 364"/>
                <a:gd name="T49" fmla="*/ 321 h 359"/>
                <a:gd name="T50" fmla="*/ 95 w 364"/>
                <a:gd name="T51" fmla="*/ 286 h 359"/>
                <a:gd name="T52" fmla="*/ 54 w 364"/>
                <a:gd name="T53" fmla="*/ 321 h 359"/>
                <a:gd name="T54" fmla="*/ 239 w 364"/>
                <a:gd name="T55" fmla="*/ 321 h 359"/>
                <a:gd name="T56" fmla="*/ 198 w 364"/>
                <a:gd name="T57" fmla="*/ 286 h 359"/>
                <a:gd name="T58" fmla="*/ 269 w 364"/>
                <a:gd name="T59" fmla="*/ 321 h 359"/>
                <a:gd name="T60" fmla="*/ 311 w 364"/>
                <a:gd name="T61" fmla="*/ 286 h 359"/>
                <a:gd name="T62" fmla="*/ 269 w 364"/>
                <a:gd name="T63" fmla="*/ 321 h 359"/>
                <a:gd name="T64" fmla="*/ 84 w 364"/>
                <a:gd name="T65" fmla="*/ 0 h 359"/>
                <a:gd name="T66" fmla="*/ 289 w 364"/>
                <a:gd name="T67" fmla="*/ 0 h 359"/>
                <a:gd name="T68" fmla="*/ 357 w 364"/>
                <a:gd name="T69" fmla="*/ 113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4" h="359">
                  <a:moveTo>
                    <a:pt x="264" y="32"/>
                  </a:moveTo>
                  <a:lnTo>
                    <a:pt x="264" y="66"/>
                  </a:lnTo>
                  <a:lnTo>
                    <a:pt x="313" y="66"/>
                  </a:lnTo>
                  <a:lnTo>
                    <a:pt x="313" y="32"/>
                  </a:lnTo>
                  <a:lnTo>
                    <a:pt x="364" y="32"/>
                  </a:lnTo>
                  <a:lnTo>
                    <a:pt x="364" y="359"/>
                  </a:lnTo>
                  <a:lnTo>
                    <a:pt x="0" y="359"/>
                  </a:lnTo>
                  <a:lnTo>
                    <a:pt x="0" y="32"/>
                  </a:lnTo>
                  <a:lnTo>
                    <a:pt x="60" y="32"/>
                  </a:lnTo>
                  <a:lnTo>
                    <a:pt x="60" y="66"/>
                  </a:lnTo>
                  <a:lnTo>
                    <a:pt x="107" y="66"/>
                  </a:lnTo>
                  <a:lnTo>
                    <a:pt x="107" y="32"/>
                  </a:lnTo>
                  <a:moveTo>
                    <a:pt x="236" y="32"/>
                  </a:moveTo>
                  <a:lnTo>
                    <a:pt x="135" y="32"/>
                  </a:lnTo>
                  <a:moveTo>
                    <a:pt x="239" y="156"/>
                  </a:moveTo>
                  <a:lnTo>
                    <a:pt x="198" y="156"/>
                  </a:lnTo>
                  <a:lnTo>
                    <a:pt x="198" y="191"/>
                  </a:lnTo>
                  <a:lnTo>
                    <a:pt x="239" y="191"/>
                  </a:lnTo>
                  <a:lnTo>
                    <a:pt x="239" y="156"/>
                  </a:lnTo>
                  <a:moveTo>
                    <a:pt x="311" y="156"/>
                  </a:moveTo>
                  <a:lnTo>
                    <a:pt x="269" y="156"/>
                  </a:lnTo>
                  <a:lnTo>
                    <a:pt x="269" y="191"/>
                  </a:lnTo>
                  <a:lnTo>
                    <a:pt x="311" y="191"/>
                  </a:lnTo>
                  <a:lnTo>
                    <a:pt x="311" y="156"/>
                  </a:lnTo>
                  <a:moveTo>
                    <a:pt x="167" y="221"/>
                  </a:moveTo>
                  <a:lnTo>
                    <a:pt x="125" y="221"/>
                  </a:lnTo>
                  <a:lnTo>
                    <a:pt x="125" y="257"/>
                  </a:lnTo>
                  <a:lnTo>
                    <a:pt x="167" y="257"/>
                  </a:lnTo>
                  <a:lnTo>
                    <a:pt x="167" y="221"/>
                  </a:lnTo>
                  <a:moveTo>
                    <a:pt x="239" y="221"/>
                  </a:moveTo>
                  <a:lnTo>
                    <a:pt x="198" y="221"/>
                  </a:lnTo>
                  <a:lnTo>
                    <a:pt x="198" y="257"/>
                  </a:lnTo>
                  <a:lnTo>
                    <a:pt x="239" y="257"/>
                  </a:lnTo>
                  <a:lnTo>
                    <a:pt x="239" y="221"/>
                  </a:lnTo>
                  <a:moveTo>
                    <a:pt x="311" y="221"/>
                  </a:moveTo>
                  <a:lnTo>
                    <a:pt x="269" y="221"/>
                  </a:lnTo>
                  <a:lnTo>
                    <a:pt x="269" y="257"/>
                  </a:lnTo>
                  <a:lnTo>
                    <a:pt x="311" y="257"/>
                  </a:lnTo>
                  <a:lnTo>
                    <a:pt x="311" y="221"/>
                  </a:lnTo>
                  <a:moveTo>
                    <a:pt x="95" y="221"/>
                  </a:moveTo>
                  <a:lnTo>
                    <a:pt x="54" y="221"/>
                  </a:lnTo>
                  <a:lnTo>
                    <a:pt x="54" y="257"/>
                  </a:lnTo>
                  <a:lnTo>
                    <a:pt x="95" y="257"/>
                  </a:lnTo>
                  <a:lnTo>
                    <a:pt x="95" y="221"/>
                  </a:lnTo>
                  <a:moveTo>
                    <a:pt x="125" y="321"/>
                  </a:moveTo>
                  <a:lnTo>
                    <a:pt x="167" y="321"/>
                  </a:lnTo>
                  <a:lnTo>
                    <a:pt x="167" y="286"/>
                  </a:lnTo>
                  <a:lnTo>
                    <a:pt x="125" y="286"/>
                  </a:lnTo>
                  <a:lnTo>
                    <a:pt x="125" y="321"/>
                  </a:lnTo>
                  <a:moveTo>
                    <a:pt x="54" y="321"/>
                  </a:moveTo>
                  <a:lnTo>
                    <a:pt x="95" y="321"/>
                  </a:lnTo>
                  <a:lnTo>
                    <a:pt x="95" y="286"/>
                  </a:lnTo>
                  <a:lnTo>
                    <a:pt x="54" y="286"/>
                  </a:lnTo>
                  <a:lnTo>
                    <a:pt x="54" y="321"/>
                  </a:lnTo>
                  <a:moveTo>
                    <a:pt x="198" y="321"/>
                  </a:moveTo>
                  <a:lnTo>
                    <a:pt x="239" y="321"/>
                  </a:lnTo>
                  <a:lnTo>
                    <a:pt x="239" y="286"/>
                  </a:lnTo>
                  <a:lnTo>
                    <a:pt x="198" y="286"/>
                  </a:lnTo>
                  <a:lnTo>
                    <a:pt x="198" y="321"/>
                  </a:lnTo>
                  <a:moveTo>
                    <a:pt x="269" y="321"/>
                  </a:moveTo>
                  <a:lnTo>
                    <a:pt x="311" y="321"/>
                  </a:lnTo>
                  <a:lnTo>
                    <a:pt x="311" y="286"/>
                  </a:lnTo>
                  <a:lnTo>
                    <a:pt x="269" y="286"/>
                  </a:lnTo>
                  <a:lnTo>
                    <a:pt x="269" y="321"/>
                  </a:lnTo>
                  <a:moveTo>
                    <a:pt x="84" y="47"/>
                  </a:moveTo>
                  <a:lnTo>
                    <a:pt x="84" y="0"/>
                  </a:lnTo>
                  <a:moveTo>
                    <a:pt x="289" y="47"/>
                  </a:moveTo>
                  <a:lnTo>
                    <a:pt x="289" y="0"/>
                  </a:lnTo>
                  <a:moveTo>
                    <a:pt x="4" y="113"/>
                  </a:moveTo>
                  <a:lnTo>
                    <a:pt x="357" y="113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 12">
              <a:extLst>
                <a:ext uri="{FF2B5EF4-FFF2-40B4-BE49-F238E27FC236}">
                  <a16:creationId xmlns:a16="http://schemas.microsoft.com/office/drawing/2014/main" id="{36DEB7DE-2F6D-996E-2471-908B136A90F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717427" y="3071642"/>
              <a:ext cx="382140" cy="402371"/>
            </a:xfrm>
            <a:custGeom>
              <a:avLst/>
              <a:gdLst>
                <a:gd name="T0" fmla="*/ 1 w 240"/>
                <a:gd name="T1" fmla="*/ 253 h 253"/>
                <a:gd name="T2" fmla="*/ 9 w 240"/>
                <a:gd name="T3" fmla="*/ 191 h 253"/>
                <a:gd name="T4" fmla="*/ 38 w 240"/>
                <a:gd name="T5" fmla="*/ 162 h 253"/>
                <a:gd name="T6" fmla="*/ 64 w 240"/>
                <a:gd name="T7" fmla="*/ 151 h 253"/>
                <a:gd name="T8" fmla="*/ 93 w 240"/>
                <a:gd name="T9" fmla="*/ 132 h 253"/>
                <a:gd name="T10" fmla="*/ 84 w 240"/>
                <a:gd name="T11" fmla="*/ 103 h 253"/>
                <a:gd name="T12" fmla="*/ 76 w 240"/>
                <a:gd name="T13" fmla="*/ 90 h 253"/>
                <a:gd name="T14" fmla="*/ 74 w 240"/>
                <a:gd name="T15" fmla="*/ 57 h 253"/>
                <a:gd name="T16" fmla="*/ 76 w 240"/>
                <a:gd name="T17" fmla="*/ 33 h 253"/>
                <a:gd name="T18" fmla="*/ 88 w 240"/>
                <a:gd name="T19" fmla="*/ 14 h 253"/>
                <a:gd name="T20" fmla="*/ 100 w 240"/>
                <a:gd name="T21" fmla="*/ 5 h 253"/>
                <a:gd name="T22" fmla="*/ 114 w 240"/>
                <a:gd name="T23" fmla="*/ 1 h 253"/>
                <a:gd name="T24" fmla="*/ 128 w 240"/>
                <a:gd name="T25" fmla="*/ 1 h 253"/>
                <a:gd name="T26" fmla="*/ 148 w 240"/>
                <a:gd name="T27" fmla="*/ 7 h 253"/>
                <a:gd name="T28" fmla="*/ 168 w 240"/>
                <a:gd name="T29" fmla="*/ 29 h 253"/>
                <a:gd name="T30" fmla="*/ 170 w 240"/>
                <a:gd name="T31" fmla="*/ 44 h 253"/>
                <a:gd name="T32" fmla="*/ 169 w 240"/>
                <a:gd name="T33" fmla="*/ 57 h 253"/>
                <a:gd name="T34" fmla="*/ 171 w 240"/>
                <a:gd name="T35" fmla="*/ 73 h 253"/>
                <a:gd name="T36" fmla="*/ 159 w 240"/>
                <a:gd name="T37" fmla="*/ 103 h 253"/>
                <a:gd name="T38" fmla="*/ 154 w 240"/>
                <a:gd name="T39" fmla="*/ 124 h 253"/>
                <a:gd name="T40" fmla="*/ 158 w 240"/>
                <a:gd name="T41" fmla="*/ 142 h 253"/>
                <a:gd name="T42" fmla="*/ 183 w 240"/>
                <a:gd name="T43" fmla="*/ 156 h 253"/>
                <a:gd name="T44" fmla="*/ 218 w 240"/>
                <a:gd name="T45" fmla="*/ 172 h 253"/>
                <a:gd name="T46" fmla="*/ 234 w 240"/>
                <a:gd name="T47" fmla="*/ 197 h 253"/>
                <a:gd name="T48" fmla="*/ 240 w 240"/>
                <a:gd name="T49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0" h="253">
                  <a:moveTo>
                    <a:pt x="1" y="253"/>
                  </a:moveTo>
                  <a:cubicBezTo>
                    <a:pt x="0" y="246"/>
                    <a:pt x="3" y="202"/>
                    <a:pt x="9" y="191"/>
                  </a:cubicBezTo>
                  <a:cubicBezTo>
                    <a:pt x="15" y="179"/>
                    <a:pt x="29" y="166"/>
                    <a:pt x="38" y="162"/>
                  </a:cubicBezTo>
                  <a:cubicBezTo>
                    <a:pt x="48" y="158"/>
                    <a:pt x="60" y="153"/>
                    <a:pt x="64" y="151"/>
                  </a:cubicBezTo>
                  <a:cubicBezTo>
                    <a:pt x="68" y="149"/>
                    <a:pt x="91" y="142"/>
                    <a:pt x="93" y="132"/>
                  </a:cubicBezTo>
                  <a:cubicBezTo>
                    <a:pt x="94" y="124"/>
                    <a:pt x="88" y="108"/>
                    <a:pt x="84" y="103"/>
                  </a:cubicBezTo>
                  <a:cubicBezTo>
                    <a:pt x="80" y="100"/>
                    <a:pt x="77" y="92"/>
                    <a:pt x="76" y="90"/>
                  </a:cubicBezTo>
                  <a:cubicBezTo>
                    <a:pt x="75" y="88"/>
                    <a:pt x="69" y="65"/>
                    <a:pt x="74" y="57"/>
                  </a:cubicBezTo>
                  <a:cubicBezTo>
                    <a:pt x="74" y="57"/>
                    <a:pt x="73" y="39"/>
                    <a:pt x="76" y="33"/>
                  </a:cubicBezTo>
                  <a:cubicBezTo>
                    <a:pt x="78" y="27"/>
                    <a:pt x="86" y="15"/>
                    <a:pt x="88" y="14"/>
                  </a:cubicBezTo>
                  <a:cubicBezTo>
                    <a:pt x="91" y="10"/>
                    <a:pt x="97" y="6"/>
                    <a:pt x="100" y="5"/>
                  </a:cubicBezTo>
                  <a:cubicBezTo>
                    <a:pt x="104" y="5"/>
                    <a:pt x="109" y="1"/>
                    <a:pt x="114" y="1"/>
                  </a:cubicBezTo>
                  <a:cubicBezTo>
                    <a:pt x="119" y="1"/>
                    <a:pt x="125" y="0"/>
                    <a:pt x="128" y="1"/>
                  </a:cubicBezTo>
                  <a:cubicBezTo>
                    <a:pt x="133" y="2"/>
                    <a:pt x="144" y="5"/>
                    <a:pt x="148" y="7"/>
                  </a:cubicBezTo>
                  <a:cubicBezTo>
                    <a:pt x="150" y="9"/>
                    <a:pt x="164" y="16"/>
                    <a:pt x="168" y="29"/>
                  </a:cubicBezTo>
                  <a:cubicBezTo>
                    <a:pt x="170" y="37"/>
                    <a:pt x="170" y="44"/>
                    <a:pt x="170" y="44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72" y="64"/>
                    <a:pt x="171" y="73"/>
                  </a:cubicBezTo>
                  <a:cubicBezTo>
                    <a:pt x="170" y="84"/>
                    <a:pt x="163" y="98"/>
                    <a:pt x="159" y="103"/>
                  </a:cubicBezTo>
                  <a:cubicBezTo>
                    <a:pt x="156" y="113"/>
                    <a:pt x="155" y="114"/>
                    <a:pt x="154" y="124"/>
                  </a:cubicBezTo>
                  <a:cubicBezTo>
                    <a:pt x="153" y="133"/>
                    <a:pt x="155" y="139"/>
                    <a:pt x="158" y="142"/>
                  </a:cubicBezTo>
                  <a:cubicBezTo>
                    <a:pt x="162" y="146"/>
                    <a:pt x="178" y="154"/>
                    <a:pt x="183" y="156"/>
                  </a:cubicBezTo>
                  <a:cubicBezTo>
                    <a:pt x="186" y="156"/>
                    <a:pt x="212" y="168"/>
                    <a:pt x="218" y="172"/>
                  </a:cubicBezTo>
                  <a:cubicBezTo>
                    <a:pt x="224" y="177"/>
                    <a:pt x="232" y="187"/>
                    <a:pt x="234" y="197"/>
                  </a:cubicBezTo>
                  <a:cubicBezTo>
                    <a:pt x="237" y="217"/>
                    <a:pt x="240" y="246"/>
                    <a:pt x="240" y="253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0" name="Freeform 68">
              <a:extLst>
                <a:ext uri="{FF2B5EF4-FFF2-40B4-BE49-F238E27FC236}">
                  <a16:creationId xmlns:a16="http://schemas.microsoft.com/office/drawing/2014/main" id="{C9154D1E-BB28-CDC6-A0B2-07DA07CBE5E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0661920" y="4841436"/>
              <a:ext cx="342112" cy="454464"/>
            </a:xfrm>
            <a:custGeom>
              <a:avLst/>
              <a:gdLst>
                <a:gd name="T0" fmla="*/ 133 w 194"/>
                <a:gd name="T1" fmla="*/ 207 h 258"/>
                <a:gd name="T2" fmla="*/ 125 w 194"/>
                <a:gd name="T3" fmla="*/ 214 h 258"/>
                <a:gd name="T4" fmla="*/ 125 w 194"/>
                <a:gd name="T5" fmla="*/ 214 h 258"/>
                <a:gd name="T6" fmla="*/ 69 w 194"/>
                <a:gd name="T7" fmla="*/ 214 h 258"/>
                <a:gd name="T8" fmla="*/ 61 w 194"/>
                <a:gd name="T9" fmla="*/ 207 h 258"/>
                <a:gd name="T10" fmla="*/ 55 w 194"/>
                <a:gd name="T11" fmla="*/ 182 h 258"/>
                <a:gd name="T12" fmla="*/ 37 w 194"/>
                <a:gd name="T13" fmla="*/ 161 h 258"/>
                <a:gd name="T14" fmla="*/ 7 w 194"/>
                <a:gd name="T15" fmla="*/ 119 h 258"/>
                <a:gd name="T16" fmla="*/ 9 w 194"/>
                <a:gd name="T17" fmla="*/ 59 h 258"/>
                <a:gd name="T18" fmla="*/ 45 w 194"/>
                <a:gd name="T19" fmla="*/ 15 h 258"/>
                <a:gd name="T20" fmla="*/ 97 w 194"/>
                <a:gd name="T21" fmla="*/ 0 h 258"/>
                <a:gd name="T22" fmla="*/ 149 w 194"/>
                <a:gd name="T23" fmla="*/ 15 h 258"/>
                <a:gd name="T24" fmla="*/ 185 w 194"/>
                <a:gd name="T25" fmla="*/ 59 h 258"/>
                <a:gd name="T26" fmla="*/ 187 w 194"/>
                <a:gd name="T27" fmla="*/ 119 h 258"/>
                <a:gd name="T28" fmla="*/ 157 w 194"/>
                <a:gd name="T29" fmla="*/ 161 h 258"/>
                <a:gd name="T30" fmla="*/ 139 w 194"/>
                <a:gd name="T31" fmla="*/ 182 h 258"/>
                <a:gd name="T32" fmla="*/ 138 w 194"/>
                <a:gd name="T33" fmla="*/ 186 h 258"/>
                <a:gd name="T34" fmla="*/ 47 w 194"/>
                <a:gd name="T35" fmla="*/ 100 h 258"/>
                <a:gd name="T36" fmla="*/ 72 w 194"/>
                <a:gd name="T37" fmla="*/ 133 h 258"/>
                <a:gd name="T38" fmla="*/ 97 w 194"/>
                <a:gd name="T39" fmla="*/ 89 h 258"/>
                <a:gd name="T40" fmla="*/ 122 w 194"/>
                <a:gd name="T41" fmla="*/ 133 h 258"/>
                <a:gd name="T42" fmla="*/ 147 w 194"/>
                <a:gd name="T43" fmla="*/ 100 h 258"/>
                <a:gd name="T44" fmla="*/ 65 w 194"/>
                <a:gd name="T45" fmla="*/ 237 h 258"/>
                <a:gd name="T46" fmla="*/ 130 w 194"/>
                <a:gd name="T47" fmla="*/ 237 h 258"/>
                <a:gd name="T48" fmla="*/ 120 w 194"/>
                <a:gd name="T49" fmla="*/ 258 h 258"/>
                <a:gd name="T50" fmla="*/ 76 w 194"/>
                <a:gd name="T51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258">
                  <a:moveTo>
                    <a:pt x="133" y="207"/>
                  </a:moveTo>
                  <a:cubicBezTo>
                    <a:pt x="133" y="211"/>
                    <a:pt x="129" y="214"/>
                    <a:pt x="125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69" y="214"/>
                    <a:pt x="69" y="214"/>
                    <a:pt x="69" y="214"/>
                  </a:cubicBezTo>
                  <a:cubicBezTo>
                    <a:pt x="65" y="214"/>
                    <a:pt x="61" y="211"/>
                    <a:pt x="61" y="207"/>
                  </a:cubicBezTo>
                  <a:cubicBezTo>
                    <a:pt x="60" y="202"/>
                    <a:pt x="58" y="188"/>
                    <a:pt x="55" y="182"/>
                  </a:cubicBezTo>
                  <a:cubicBezTo>
                    <a:pt x="51" y="175"/>
                    <a:pt x="37" y="161"/>
                    <a:pt x="37" y="161"/>
                  </a:cubicBezTo>
                  <a:cubicBezTo>
                    <a:pt x="25" y="149"/>
                    <a:pt x="14" y="137"/>
                    <a:pt x="7" y="119"/>
                  </a:cubicBezTo>
                  <a:cubicBezTo>
                    <a:pt x="0" y="101"/>
                    <a:pt x="1" y="80"/>
                    <a:pt x="9" y="59"/>
                  </a:cubicBezTo>
                  <a:cubicBezTo>
                    <a:pt x="16" y="41"/>
                    <a:pt x="29" y="25"/>
                    <a:pt x="45" y="15"/>
                  </a:cubicBezTo>
                  <a:cubicBezTo>
                    <a:pt x="60" y="5"/>
                    <a:pt x="80" y="0"/>
                    <a:pt x="97" y="0"/>
                  </a:cubicBezTo>
                  <a:cubicBezTo>
                    <a:pt x="114" y="0"/>
                    <a:pt x="134" y="5"/>
                    <a:pt x="149" y="15"/>
                  </a:cubicBezTo>
                  <a:cubicBezTo>
                    <a:pt x="165" y="25"/>
                    <a:pt x="178" y="41"/>
                    <a:pt x="185" y="59"/>
                  </a:cubicBezTo>
                  <a:cubicBezTo>
                    <a:pt x="193" y="80"/>
                    <a:pt x="194" y="101"/>
                    <a:pt x="187" y="119"/>
                  </a:cubicBezTo>
                  <a:cubicBezTo>
                    <a:pt x="180" y="137"/>
                    <a:pt x="169" y="149"/>
                    <a:pt x="157" y="161"/>
                  </a:cubicBezTo>
                  <a:cubicBezTo>
                    <a:pt x="157" y="161"/>
                    <a:pt x="143" y="175"/>
                    <a:pt x="139" y="182"/>
                  </a:cubicBezTo>
                  <a:cubicBezTo>
                    <a:pt x="139" y="183"/>
                    <a:pt x="138" y="184"/>
                    <a:pt x="138" y="186"/>
                  </a:cubicBezTo>
                  <a:moveTo>
                    <a:pt x="47" y="100"/>
                  </a:moveTo>
                  <a:cubicBezTo>
                    <a:pt x="72" y="133"/>
                    <a:pt x="72" y="133"/>
                    <a:pt x="72" y="133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47" y="100"/>
                    <a:pt x="147" y="100"/>
                    <a:pt x="147" y="100"/>
                  </a:cubicBezTo>
                  <a:moveTo>
                    <a:pt x="65" y="237"/>
                  </a:moveTo>
                  <a:cubicBezTo>
                    <a:pt x="130" y="237"/>
                    <a:pt x="130" y="237"/>
                    <a:pt x="130" y="237"/>
                  </a:cubicBezTo>
                  <a:moveTo>
                    <a:pt x="120" y="258"/>
                  </a:moveTo>
                  <a:cubicBezTo>
                    <a:pt x="76" y="258"/>
                    <a:pt x="76" y="258"/>
                    <a:pt x="76" y="258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41B98C9B-6BBD-1083-66B0-22FFB66DFD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12475" y="4850961"/>
              <a:ext cx="325284" cy="416364"/>
            </a:xfrm>
            <a:custGeom>
              <a:avLst/>
              <a:gdLst>
                <a:gd name="T0" fmla="*/ 210 w 215"/>
                <a:gd name="T1" fmla="*/ 62 h 275"/>
                <a:gd name="T2" fmla="*/ 215 w 215"/>
                <a:gd name="T3" fmla="*/ 75 h 275"/>
                <a:gd name="T4" fmla="*/ 215 w 215"/>
                <a:gd name="T5" fmla="*/ 267 h 275"/>
                <a:gd name="T6" fmla="*/ 207 w 215"/>
                <a:gd name="T7" fmla="*/ 275 h 275"/>
                <a:gd name="T8" fmla="*/ 8 w 215"/>
                <a:gd name="T9" fmla="*/ 275 h 275"/>
                <a:gd name="T10" fmla="*/ 0 w 215"/>
                <a:gd name="T11" fmla="*/ 267 h 275"/>
                <a:gd name="T12" fmla="*/ 0 w 215"/>
                <a:gd name="T13" fmla="*/ 8 h 275"/>
                <a:gd name="T14" fmla="*/ 8 w 215"/>
                <a:gd name="T15" fmla="*/ 0 h 275"/>
                <a:gd name="T16" fmla="*/ 140 w 215"/>
                <a:gd name="T17" fmla="*/ 0 h 275"/>
                <a:gd name="T18" fmla="*/ 153 w 215"/>
                <a:gd name="T19" fmla="*/ 5 h 275"/>
                <a:gd name="T20" fmla="*/ 210 w 215"/>
                <a:gd name="T21" fmla="*/ 62 h 275"/>
                <a:gd name="T22" fmla="*/ 148 w 215"/>
                <a:gd name="T23" fmla="*/ 26 h 275"/>
                <a:gd name="T24" fmla="*/ 148 w 215"/>
                <a:gd name="T25" fmla="*/ 54 h 275"/>
                <a:gd name="T26" fmla="*/ 159 w 215"/>
                <a:gd name="T27" fmla="*/ 65 h 275"/>
                <a:gd name="T28" fmla="*/ 211 w 215"/>
                <a:gd name="T29" fmla="*/ 65 h 275"/>
                <a:gd name="T30" fmla="*/ 41 w 215"/>
                <a:gd name="T31" fmla="*/ 89 h 275"/>
                <a:gd name="T32" fmla="*/ 99 w 215"/>
                <a:gd name="T33" fmla="*/ 89 h 275"/>
                <a:gd name="T34" fmla="*/ 41 w 215"/>
                <a:gd name="T35" fmla="*/ 135 h 275"/>
                <a:gd name="T36" fmla="*/ 174 w 215"/>
                <a:gd name="T37" fmla="*/ 135 h 275"/>
                <a:gd name="T38" fmla="*/ 41 w 215"/>
                <a:gd name="T39" fmla="*/ 181 h 275"/>
                <a:gd name="T40" fmla="*/ 174 w 215"/>
                <a:gd name="T41" fmla="*/ 181 h 275"/>
                <a:gd name="T42" fmla="*/ 174 w 215"/>
                <a:gd name="T43" fmla="*/ 227 h 275"/>
                <a:gd name="T44" fmla="*/ 41 w 215"/>
                <a:gd name="T45" fmla="*/ 227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75">
                  <a:moveTo>
                    <a:pt x="210" y="62"/>
                  </a:moveTo>
                  <a:cubicBezTo>
                    <a:pt x="213" y="65"/>
                    <a:pt x="215" y="71"/>
                    <a:pt x="215" y="75"/>
                  </a:cubicBezTo>
                  <a:cubicBezTo>
                    <a:pt x="215" y="267"/>
                    <a:pt x="215" y="267"/>
                    <a:pt x="215" y="267"/>
                  </a:cubicBezTo>
                  <a:cubicBezTo>
                    <a:pt x="215" y="271"/>
                    <a:pt x="212" y="275"/>
                    <a:pt x="207" y="275"/>
                  </a:cubicBezTo>
                  <a:cubicBezTo>
                    <a:pt x="8" y="275"/>
                    <a:pt x="8" y="275"/>
                    <a:pt x="8" y="275"/>
                  </a:cubicBezTo>
                  <a:cubicBezTo>
                    <a:pt x="4" y="275"/>
                    <a:pt x="0" y="271"/>
                    <a:pt x="0" y="26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50" y="2"/>
                    <a:pt x="153" y="5"/>
                  </a:cubicBezTo>
                  <a:lnTo>
                    <a:pt x="210" y="62"/>
                  </a:lnTo>
                  <a:close/>
                  <a:moveTo>
                    <a:pt x="148" y="26"/>
                  </a:moveTo>
                  <a:cubicBezTo>
                    <a:pt x="148" y="54"/>
                    <a:pt x="148" y="54"/>
                    <a:pt x="148" y="54"/>
                  </a:cubicBezTo>
                  <a:cubicBezTo>
                    <a:pt x="148" y="60"/>
                    <a:pt x="153" y="65"/>
                    <a:pt x="159" y="65"/>
                  </a:cubicBezTo>
                  <a:cubicBezTo>
                    <a:pt x="211" y="65"/>
                    <a:pt x="211" y="65"/>
                    <a:pt x="211" y="65"/>
                  </a:cubicBezTo>
                  <a:moveTo>
                    <a:pt x="41" y="89"/>
                  </a:moveTo>
                  <a:cubicBezTo>
                    <a:pt x="99" y="89"/>
                    <a:pt x="99" y="89"/>
                    <a:pt x="99" y="89"/>
                  </a:cubicBezTo>
                  <a:moveTo>
                    <a:pt x="41" y="135"/>
                  </a:moveTo>
                  <a:cubicBezTo>
                    <a:pt x="174" y="135"/>
                    <a:pt x="174" y="135"/>
                    <a:pt x="174" y="135"/>
                  </a:cubicBezTo>
                  <a:moveTo>
                    <a:pt x="41" y="181"/>
                  </a:moveTo>
                  <a:cubicBezTo>
                    <a:pt x="174" y="181"/>
                    <a:pt x="174" y="181"/>
                    <a:pt x="174" y="181"/>
                  </a:cubicBezTo>
                  <a:moveTo>
                    <a:pt x="174" y="227"/>
                  </a:moveTo>
                  <a:cubicBezTo>
                    <a:pt x="41" y="227"/>
                    <a:pt x="41" y="227"/>
                    <a:pt x="41" y="227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47EC79-8CF1-2155-C796-BAE80CF3DD24}"/>
              </a:ext>
            </a:extLst>
          </p:cNvPr>
          <p:cNvGrpSpPr/>
          <p:nvPr/>
        </p:nvGrpSpPr>
        <p:grpSpPr>
          <a:xfrm>
            <a:off x="2012762" y="3413195"/>
            <a:ext cx="5276138" cy="644922"/>
            <a:chOff x="2279576" y="3413195"/>
            <a:chExt cx="5276138" cy="64492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9D617FB-BC67-559B-BAA6-D80D8ADD74D3}"/>
                </a:ext>
              </a:extLst>
            </p:cNvPr>
            <p:cNvGrpSpPr/>
            <p:nvPr/>
          </p:nvGrpSpPr>
          <p:grpSpPr>
            <a:xfrm>
              <a:off x="2279576" y="3413195"/>
              <a:ext cx="5276138" cy="644922"/>
              <a:chOff x="2495600" y="2420888"/>
              <a:chExt cx="7069206" cy="864096"/>
            </a:xfrm>
          </p:grpSpPr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97B2803D-762E-3AA9-8F3B-2923348DA5F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990850" y="2420888"/>
                <a:ext cx="6573956" cy="864096"/>
              </a:xfrm>
              <a:prstGeom prst="chevron">
                <a:avLst>
                  <a:gd name="adj" fmla="val 31261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252000" tIns="144000" rIns="288000" bIns="144000" numCol="1" anchor="ctr" anchorCtr="0" compatLnSpc="1">
                <a:prstTxWarp prst="textNoShape">
                  <a:avLst/>
                </a:prstTxWarp>
              </a:bodyPr>
              <a:lstStyle/>
              <a:p>
                <a:pPr marL="266700"/>
                <a:r>
                  <a:rPr lang="pl-PL" sz="1400" dirty="0"/>
                  <a:t>Tu wpisz swoją treść. </a:t>
                </a:r>
                <a:r>
                  <a:rPr lang="pl-PL" sz="1400" dirty="0" err="1"/>
                  <a:t>Excepteur</a:t>
                </a:r>
                <a:r>
                  <a:rPr lang="pl-PL" sz="1400" dirty="0"/>
                  <a:t> </a:t>
                </a:r>
                <a:r>
                  <a:rPr lang="pl-PL" sz="1400" dirty="0" err="1"/>
                  <a:t>sint</a:t>
                </a:r>
                <a:r>
                  <a:rPr lang="pl-PL" sz="1400" dirty="0"/>
                  <a:t> </a:t>
                </a:r>
                <a:r>
                  <a:rPr lang="pl-PL" sz="1400" dirty="0" err="1"/>
                  <a:t>occaecat</a:t>
                </a:r>
                <a:r>
                  <a:rPr lang="pl-PL" sz="1400" dirty="0"/>
                  <a:t> </a:t>
                </a:r>
                <a:r>
                  <a:rPr lang="pl-PL" sz="1400" dirty="0" err="1"/>
                  <a:t>cupidatat</a:t>
                </a:r>
                <a:r>
                  <a:rPr lang="pl-PL" sz="1400" dirty="0"/>
                  <a:t> non </a:t>
                </a:r>
                <a:r>
                  <a:rPr lang="pl-PL" sz="1400" dirty="0" err="1"/>
                  <a:t>proident</a:t>
                </a:r>
                <a:r>
                  <a:rPr lang="pl-PL" sz="1400" dirty="0"/>
                  <a:t>, </a:t>
                </a:r>
                <a:r>
                  <a:rPr lang="pl-PL" sz="1400" dirty="0" err="1"/>
                  <a:t>sunt</a:t>
                </a:r>
                <a:r>
                  <a:rPr lang="pl-PL" sz="1400" dirty="0"/>
                  <a:t> in culpa qui officia.</a:t>
                </a:r>
                <a:endParaRPr lang="en-US" sz="1400" dirty="0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E03D477-7339-D2AD-CE2D-FA2BCA46AE7D}"/>
                  </a:ext>
                </a:extLst>
              </p:cNvPr>
              <p:cNvGrpSpPr/>
              <p:nvPr/>
            </p:nvGrpSpPr>
            <p:grpSpPr>
              <a:xfrm>
                <a:off x="2495600" y="2420936"/>
                <a:ext cx="1080442" cy="864012"/>
                <a:chOff x="2495600" y="2420936"/>
                <a:chExt cx="1080442" cy="864012"/>
              </a:xfrm>
            </p:grpSpPr>
            <p:sp>
              <p:nvSpPr>
                <p:cNvPr id="16" name="Elipsa 14">
                  <a:extLst>
                    <a:ext uri="{FF2B5EF4-FFF2-40B4-BE49-F238E27FC236}">
                      <a16:creationId xmlns:a16="http://schemas.microsoft.com/office/drawing/2014/main" id="{17DDCE50-E5A5-E9EE-85E4-C445BE88586B}"/>
                    </a:ext>
                  </a:extLst>
                </p:cNvPr>
                <p:cNvSpPr/>
                <p:nvPr/>
              </p:nvSpPr>
              <p:spPr>
                <a:xfrm>
                  <a:off x="2580447" y="2420936"/>
                  <a:ext cx="995595" cy="864000"/>
                </a:xfrm>
                <a:prstGeom prst="homePlate">
                  <a:avLst>
                    <a:gd name="adj" fmla="val 25747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Elipsa 14">
                  <a:extLst>
                    <a:ext uri="{FF2B5EF4-FFF2-40B4-BE49-F238E27FC236}">
                      <a16:creationId xmlns:a16="http://schemas.microsoft.com/office/drawing/2014/main" id="{D605CC79-4246-D887-AAF8-E6099FAC03CC}"/>
                    </a:ext>
                  </a:extLst>
                </p:cNvPr>
                <p:cNvSpPr/>
                <p:nvPr/>
              </p:nvSpPr>
              <p:spPr>
                <a:xfrm>
                  <a:off x="2495600" y="2420948"/>
                  <a:ext cx="995595" cy="864000"/>
                </a:xfrm>
                <a:prstGeom prst="homePlate">
                  <a:avLst>
                    <a:gd name="adj" fmla="val 2574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7" name="Freeform 73">
              <a:extLst>
                <a:ext uri="{FF2B5EF4-FFF2-40B4-BE49-F238E27FC236}">
                  <a16:creationId xmlns:a16="http://schemas.microsoft.com/office/drawing/2014/main" id="{701EBBD8-75F3-34C7-F69F-48C8255CA99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432045" y="3564936"/>
              <a:ext cx="355540" cy="350656"/>
            </a:xfrm>
            <a:custGeom>
              <a:avLst/>
              <a:gdLst>
                <a:gd name="T0" fmla="*/ 264 w 364"/>
                <a:gd name="T1" fmla="*/ 66 h 359"/>
                <a:gd name="T2" fmla="*/ 313 w 364"/>
                <a:gd name="T3" fmla="*/ 32 h 359"/>
                <a:gd name="T4" fmla="*/ 364 w 364"/>
                <a:gd name="T5" fmla="*/ 359 h 359"/>
                <a:gd name="T6" fmla="*/ 0 w 364"/>
                <a:gd name="T7" fmla="*/ 32 h 359"/>
                <a:gd name="T8" fmla="*/ 60 w 364"/>
                <a:gd name="T9" fmla="*/ 66 h 359"/>
                <a:gd name="T10" fmla="*/ 107 w 364"/>
                <a:gd name="T11" fmla="*/ 32 h 359"/>
                <a:gd name="T12" fmla="*/ 135 w 364"/>
                <a:gd name="T13" fmla="*/ 32 h 359"/>
                <a:gd name="T14" fmla="*/ 198 w 364"/>
                <a:gd name="T15" fmla="*/ 156 h 359"/>
                <a:gd name="T16" fmla="*/ 239 w 364"/>
                <a:gd name="T17" fmla="*/ 191 h 359"/>
                <a:gd name="T18" fmla="*/ 311 w 364"/>
                <a:gd name="T19" fmla="*/ 156 h 359"/>
                <a:gd name="T20" fmla="*/ 269 w 364"/>
                <a:gd name="T21" fmla="*/ 191 h 359"/>
                <a:gd name="T22" fmla="*/ 311 w 364"/>
                <a:gd name="T23" fmla="*/ 156 h 359"/>
                <a:gd name="T24" fmla="*/ 125 w 364"/>
                <a:gd name="T25" fmla="*/ 221 h 359"/>
                <a:gd name="T26" fmla="*/ 167 w 364"/>
                <a:gd name="T27" fmla="*/ 257 h 359"/>
                <a:gd name="T28" fmla="*/ 239 w 364"/>
                <a:gd name="T29" fmla="*/ 221 h 359"/>
                <a:gd name="T30" fmla="*/ 198 w 364"/>
                <a:gd name="T31" fmla="*/ 257 h 359"/>
                <a:gd name="T32" fmla="*/ 239 w 364"/>
                <a:gd name="T33" fmla="*/ 221 h 359"/>
                <a:gd name="T34" fmla="*/ 269 w 364"/>
                <a:gd name="T35" fmla="*/ 221 h 359"/>
                <a:gd name="T36" fmla="*/ 311 w 364"/>
                <a:gd name="T37" fmla="*/ 257 h 359"/>
                <a:gd name="T38" fmla="*/ 95 w 364"/>
                <a:gd name="T39" fmla="*/ 221 h 359"/>
                <a:gd name="T40" fmla="*/ 54 w 364"/>
                <a:gd name="T41" fmla="*/ 257 h 359"/>
                <a:gd name="T42" fmla="*/ 95 w 364"/>
                <a:gd name="T43" fmla="*/ 221 h 359"/>
                <a:gd name="T44" fmla="*/ 167 w 364"/>
                <a:gd name="T45" fmla="*/ 321 h 359"/>
                <a:gd name="T46" fmla="*/ 125 w 364"/>
                <a:gd name="T47" fmla="*/ 286 h 359"/>
                <a:gd name="T48" fmla="*/ 54 w 364"/>
                <a:gd name="T49" fmla="*/ 321 h 359"/>
                <a:gd name="T50" fmla="*/ 95 w 364"/>
                <a:gd name="T51" fmla="*/ 286 h 359"/>
                <a:gd name="T52" fmla="*/ 54 w 364"/>
                <a:gd name="T53" fmla="*/ 321 h 359"/>
                <a:gd name="T54" fmla="*/ 239 w 364"/>
                <a:gd name="T55" fmla="*/ 321 h 359"/>
                <a:gd name="T56" fmla="*/ 198 w 364"/>
                <a:gd name="T57" fmla="*/ 286 h 359"/>
                <a:gd name="T58" fmla="*/ 269 w 364"/>
                <a:gd name="T59" fmla="*/ 321 h 359"/>
                <a:gd name="T60" fmla="*/ 311 w 364"/>
                <a:gd name="T61" fmla="*/ 286 h 359"/>
                <a:gd name="T62" fmla="*/ 269 w 364"/>
                <a:gd name="T63" fmla="*/ 321 h 359"/>
                <a:gd name="T64" fmla="*/ 84 w 364"/>
                <a:gd name="T65" fmla="*/ 0 h 359"/>
                <a:gd name="T66" fmla="*/ 289 w 364"/>
                <a:gd name="T67" fmla="*/ 0 h 359"/>
                <a:gd name="T68" fmla="*/ 357 w 364"/>
                <a:gd name="T69" fmla="*/ 113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4" h="359">
                  <a:moveTo>
                    <a:pt x="264" y="32"/>
                  </a:moveTo>
                  <a:lnTo>
                    <a:pt x="264" y="66"/>
                  </a:lnTo>
                  <a:lnTo>
                    <a:pt x="313" y="66"/>
                  </a:lnTo>
                  <a:lnTo>
                    <a:pt x="313" y="32"/>
                  </a:lnTo>
                  <a:lnTo>
                    <a:pt x="364" y="32"/>
                  </a:lnTo>
                  <a:lnTo>
                    <a:pt x="364" y="359"/>
                  </a:lnTo>
                  <a:lnTo>
                    <a:pt x="0" y="359"/>
                  </a:lnTo>
                  <a:lnTo>
                    <a:pt x="0" y="32"/>
                  </a:lnTo>
                  <a:lnTo>
                    <a:pt x="60" y="32"/>
                  </a:lnTo>
                  <a:lnTo>
                    <a:pt x="60" y="66"/>
                  </a:lnTo>
                  <a:lnTo>
                    <a:pt x="107" y="66"/>
                  </a:lnTo>
                  <a:lnTo>
                    <a:pt x="107" y="32"/>
                  </a:lnTo>
                  <a:moveTo>
                    <a:pt x="236" y="32"/>
                  </a:moveTo>
                  <a:lnTo>
                    <a:pt x="135" y="32"/>
                  </a:lnTo>
                  <a:moveTo>
                    <a:pt x="239" y="156"/>
                  </a:moveTo>
                  <a:lnTo>
                    <a:pt x="198" y="156"/>
                  </a:lnTo>
                  <a:lnTo>
                    <a:pt x="198" y="191"/>
                  </a:lnTo>
                  <a:lnTo>
                    <a:pt x="239" y="191"/>
                  </a:lnTo>
                  <a:lnTo>
                    <a:pt x="239" y="156"/>
                  </a:lnTo>
                  <a:moveTo>
                    <a:pt x="311" y="156"/>
                  </a:moveTo>
                  <a:lnTo>
                    <a:pt x="269" y="156"/>
                  </a:lnTo>
                  <a:lnTo>
                    <a:pt x="269" y="191"/>
                  </a:lnTo>
                  <a:lnTo>
                    <a:pt x="311" y="191"/>
                  </a:lnTo>
                  <a:lnTo>
                    <a:pt x="311" y="156"/>
                  </a:lnTo>
                  <a:moveTo>
                    <a:pt x="167" y="221"/>
                  </a:moveTo>
                  <a:lnTo>
                    <a:pt x="125" y="221"/>
                  </a:lnTo>
                  <a:lnTo>
                    <a:pt x="125" y="257"/>
                  </a:lnTo>
                  <a:lnTo>
                    <a:pt x="167" y="257"/>
                  </a:lnTo>
                  <a:lnTo>
                    <a:pt x="167" y="221"/>
                  </a:lnTo>
                  <a:moveTo>
                    <a:pt x="239" y="221"/>
                  </a:moveTo>
                  <a:lnTo>
                    <a:pt x="198" y="221"/>
                  </a:lnTo>
                  <a:lnTo>
                    <a:pt x="198" y="257"/>
                  </a:lnTo>
                  <a:lnTo>
                    <a:pt x="239" y="257"/>
                  </a:lnTo>
                  <a:lnTo>
                    <a:pt x="239" y="221"/>
                  </a:lnTo>
                  <a:moveTo>
                    <a:pt x="311" y="221"/>
                  </a:moveTo>
                  <a:lnTo>
                    <a:pt x="269" y="221"/>
                  </a:lnTo>
                  <a:lnTo>
                    <a:pt x="269" y="257"/>
                  </a:lnTo>
                  <a:lnTo>
                    <a:pt x="311" y="257"/>
                  </a:lnTo>
                  <a:lnTo>
                    <a:pt x="311" y="221"/>
                  </a:lnTo>
                  <a:moveTo>
                    <a:pt x="95" y="221"/>
                  </a:moveTo>
                  <a:lnTo>
                    <a:pt x="54" y="221"/>
                  </a:lnTo>
                  <a:lnTo>
                    <a:pt x="54" y="257"/>
                  </a:lnTo>
                  <a:lnTo>
                    <a:pt x="95" y="257"/>
                  </a:lnTo>
                  <a:lnTo>
                    <a:pt x="95" y="221"/>
                  </a:lnTo>
                  <a:moveTo>
                    <a:pt x="125" y="321"/>
                  </a:moveTo>
                  <a:lnTo>
                    <a:pt x="167" y="321"/>
                  </a:lnTo>
                  <a:lnTo>
                    <a:pt x="167" y="286"/>
                  </a:lnTo>
                  <a:lnTo>
                    <a:pt x="125" y="286"/>
                  </a:lnTo>
                  <a:lnTo>
                    <a:pt x="125" y="321"/>
                  </a:lnTo>
                  <a:moveTo>
                    <a:pt x="54" y="321"/>
                  </a:moveTo>
                  <a:lnTo>
                    <a:pt x="95" y="321"/>
                  </a:lnTo>
                  <a:lnTo>
                    <a:pt x="95" y="286"/>
                  </a:lnTo>
                  <a:lnTo>
                    <a:pt x="54" y="286"/>
                  </a:lnTo>
                  <a:lnTo>
                    <a:pt x="54" y="321"/>
                  </a:lnTo>
                  <a:moveTo>
                    <a:pt x="198" y="321"/>
                  </a:moveTo>
                  <a:lnTo>
                    <a:pt x="239" y="321"/>
                  </a:lnTo>
                  <a:lnTo>
                    <a:pt x="239" y="286"/>
                  </a:lnTo>
                  <a:lnTo>
                    <a:pt x="198" y="286"/>
                  </a:lnTo>
                  <a:lnTo>
                    <a:pt x="198" y="321"/>
                  </a:lnTo>
                  <a:moveTo>
                    <a:pt x="269" y="321"/>
                  </a:moveTo>
                  <a:lnTo>
                    <a:pt x="311" y="321"/>
                  </a:lnTo>
                  <a:lnTo>
                    <a:pt x="311" y="286"/>
                  </a:lnTo>
                  <a:lnTo>
                    <a:pt x="269" y="286"/>
                  </a:lnTo>
                  <a:lnTo>
                    <a:pt x="269" y="321"/>
                  </a:lnTo>
                  <a:moveTo>
                    <a:pt x="84" y="47"/>
                  </a:moveTo>
                  <a:lnTo>
                    <a:pt x="84" y="0"/>
                  </a:lnTo>
                  <a:moveTo>
                    <a:pt x="289" y="47"/>
                  </a:moveTo>
                  <a:lnTo>
                    <a:pt x="289" y="0"/>
                  </a:lnTo>
                  <a:moveTo>
                    <a:pt x="4" y="113"/>
                  </a:moveTo>
                  <a:lnTo>
                    <a:pt x="357" y="113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F31DFA-5292-5570-1B1A-67F391EF1043}"/>
              </a:ext>
            </a:extLst>
          </p:cNvPr>
          <p:cNvGrpSpPr/>
          <p:nvPr/>
        </p:nvGrpSpPr>
        <p:grpSpPr>
          <a:xfrm>
            <a:off x="2012762" y="4165604"/>
            <a:ext cx="5276138" cy="644922"/>
            <a:chOff x="2279576" y="4165604"/>
            <a:chExt cx="5276138" cy="64492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E1137C0-33E2-F8D8-E096-EDD92C5E95F3}"/>
                </a:ext>
              </a:extLst>
            </p:cNvPr>
            <p:cNvGrpSpPr/>
            <p:nvPr/>
          </p:nvGrpSpPr>
          <p:grpSpPr>
            <a:xfrm>
              <a:off x="2279576" y="4165604"/>
              <a:ext cx="5276138" cy="644922"/>
              <a:chOff x="2495600" y="2420888"/>
              <a:chExt cx="7069206" cy="864096"/>
            </a:xfrm>
          </p:grpSpPr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BAC66DD9-78EE-C58B-9D6F-F1995809D2E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990850" y="2420888"/>
                <a:ext cx="6573956" cy="864096"/>
              </a:xfrm>
              <a:prstGeom prst="chevron">
                <a:avLst>
                  <a:gd name="adj" fmla="val 31261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252000" tIns="144000" rIns="288000" bIns="144000" numCol="1" anchor="ctr" anchorCtr="0" compatLnSpc="1">
                <a:prstTxWarp prst="textNoShape">
                  <a:avLst/>
                </a:prstTxWarp>
              </a:bodyPr>
              <a:lstStyle/>
              <a:p>
                <a:pPr marL="266700"/>
                <a:r>
                  <a:rPr lang="pl-PL" sz="1400" dirty="0"/>
                  <a:t>Tu wpisz swoją treść. </a:t>
                </a:r>
                <a:r>
                  <a:rPr lang="pl-PL" sz="1400" dirty="0" err="1"/>
                  <a:t>Excepteur</a:t>
                </a:r>
                <a:r>
                  <a:rPr lang="pl-PL" sz="1400" dirty="0"/>
                  <a:t> </a:t>
                </a:r>
                <a:r>
                  <a:rPr lang="pl-PL" sz="1400" dirty="0" err="1"/>
                  <a:t>sint</a:t>
                </a:r>
                <a:r>
                  <a:rPr lang="pl-PL" sz="1400" dirty="0"/>
                  <a:t> </a:t>
                </a:r>
                <a:r>
                  <a:rPr lang="pl-PL" sz="1400" dirty="0" err="1"/>
                  <a:t>occaecat</a:t>
                </a:r>
                <a:r>
                  <a:rPr lang="pl-PL" sz="1400" dirty="0"/>
                  <a:t> </a:t>
                </a:r>
                <a:r>
                  <a:rPr lang="pl-PL" sz="1400" dirty="0" err="1"/>
                  <a:t>cupidatat</a:t>
                </a:r>
                <a:r>
                  <a:rPr lang="pl-PL" sz="1400" dirty="0"/>
                  <a:t> non </a:t>
                </a:r>
                <a:r>
                  <a:rPr lang="pl-PL" sz="1400" dirty="0" err="1"/>
                  <a:t>proident</a:t>
                </a:r>
                <a:r>
                  <a:rPr lang="pl-PL" sz="1400" dirty="0"/>
                  <a:t>, </a:t>
                </a:r>
                <a:r>
                  <a:rPr lang="pl-PL" sz="1400" dirty="0" err="1"/>
                  <a:t>sunt</a:t>
                </a:r>
                <a:r>
                  <a:rPr lang="pl-PL" sz="1400" dirty="0"/>
                  <a:t> in culpa qui officia.</a:t>
                </a:r>
                <a:endParaRPr lang="en-US" sz="1400" dirty="0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7DC73AE-8DDF-FEF7-5EEA-F4938EE94055}"/>
                  </a:ext>
                </a:extLst>
              </p:cNvPr>
              <p:cNvGrpSpPr/>
              <p:nvPr/>
            </p:nvGrpSpPr>
            <p:grpSpPr>
              <a:xfrm>
                <a:off x="2495600" y="2420936"/>
                <a:ext cx="1080442" cy="864012"/>
                <a:chOff x="2495600" y="2420936"/>
                <a:chExt cx="1080442" cy="864012"/>
              </a:xfrm>
            </p:grpSpPr>
            <p:sp>
              <p:nvSpPr>
                <p:cNvPr id="24" name="Elipsa 14">
                  <a:extLst>
                    <a:ext uri="{FF2B5EF4-FFF2-40B4-BE49-F238E27FC236}">
                      <a16:creationId xmlns:a16="http://schemas.microsoft.com/office/drawing/2014/main" id="{59C174F4-D8FE-9D3A-3F19-C65889158F43}"/>
                    </a:ext>
                  </a:extLst>
                </p:cNvPr>
                <p:cNvSpPr/>
                <p:nvPr/>
              </p:nvSpPr>
              <p:spPr>
                <a:xfrm>
                  <a:off x="2580447" y="2420936"/>
                  <a:ext cx="995595" cy="864000"/>
                </a:xfrm>
                <a:prstGeom prst="homePlate">
                  <a:avLst>
                    <a:gd name="adj" fmla="val 25747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Elipsa 14">
                  <a:extLst>
                    <a:ext uri="{FF2B5EF4-FFF2-40B4-BE49-F238E27FC236}">
                      <a16:creationId xmlns:a16="http://schemas.microsoft.com/office/drawing/2014/main" id="{4985FDE0-11D1-55FC-03F4-F486FA2A52E8}"/>
                    </a:ext>
                  </a:extLst>
                </p:cNvPr>
                <p:cNvSpPr/>
                <p:nvPr/>
              </p:nvSpPr>
              <p:spPr>
                <a:xfrm>
                  <a:off x="2495600" y="2420948"/>
                  <a:ext cx="995595" cy="864000"/>
                </a:xfrm>
                <a:prstGeom prst="homePlate">
                  <a:avLst>
                    <a:gd name="adj" fmla="val 2574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45F16FBB-1EB5-F05F-900A-4503541820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28666" y="4304063"/>
              <a:ext cx="362298" cy="381478"/>
            </a:xfrm>
            <a:custGeom>
              <a:avLst/>
              <a:gdLst>
                <a:gd name="T0" fmla="*/ 1 w 240"/>
                <a:gd name="T1" fmla="*/ 253 h 253"/>
                <a:gd name="T2" fmla="*/ 9 w 240"/>
                <a:gd name="T3" fmla="*/ 191 h 253"/>
                <a:gd name="T4" fmla="*/ 38 w 240"/>
                <a:gd name="T5" fmla="*/ 162 h 253"/>
                <a:gd name="T6" fmla="*/ 64 w 240"/>
                <a:gd name="T7" fmla="*/ 151 h 253"/>
                <a:gd name="T8" fmla="*/ 93 w 240"/>
                <a:gd name="T9" fmla="*/ 132 h 253"/>
                <a:gd name="T10" fmla="*/ 84 w 240"/>
                <a:gd name="T11" fmla="*/ 103 h 253"/>
                <a:gd name="T12" fmla="*/ 76 w 240"/>
                <a:gd name="T13" fmla="*/ 90 h 253"/>
                <a:gd name="T14" fmla="*/ 74 w 240"/>
                <a:gd name="T15" fmla="*/ 57 h 253"/>
                <a:gd name="T16" fmla="*/ 76 w 240"/>
                <a:gd name="T17" fmla="*/ 33 h 253"/>
                <a:gd name="T18" fmla="*/ 88 w 240"/>
                <a:gd name="T19" fmla="*/ 14 h 253"/>
                <a:gd name="T20" fmla="*/ 100 w 240"/>
                <a:gd name="T21" fmla="*/ 5 h 253"/>
                <a:gd name="T22" fmla="*/ 114 w 240"/>
                <a:gd name="T23" fmla="*/ 1 h 253"/>
                <a:gd name="T24" fmla="*/ 128 w 240"/>
                <a:gd name="T25" fmla="*/ 1 h 253"/>
                <a:gd name="T26" fmla="*/ 148 w 240"/>
                <a:gd name="T27" fmla="*/ 7 h 253"/>
                <a:gd name="T28" fmla="*/ 168 w 240"/>
                <a:gd name="T29" fmla="*/ 29 h 253"/>
                <a:gd name="T30" fmla="*/ 170 w 240"/>
                <a:gd name="T31" fmla="*/ 44 h 253"/>
                <a:gd name="T32" fmla="*/ 169 w 240"/>
                <a:gd name="T33" fmla="*/ 57 h 253"/>
                <a:gd name="T34" fmla="*/ 171 w 240"/>
                <a:gd name="T35" fmla="*/ 73 h 253"/>
                <a:gd name="T36" fmla="*/ 159 w 240"/>
                <a:gd name="T37" fmla="*/ 103 h 253"/>
                <a:gd name="T38" fmla="*/ 154 w 240"/>
                <a:gd name="T39" fmla="*/ 124 h 253"/>
                <a:gd name="T40" fmla="*/ 158 w 240"/>
                <a:gd name="T41" fmla="*/ 142 h 253"/>
                <a:gd name="T42" fmla="*/ 183 w 240"/>
                <a:gd name="T43" fmla="*/ 156 h 253"/>
                <a:gd name="T44" fmla="*/ 218 w 240"/>
                <a:gd name="T45" fmla="*/ 172 h 253"/>
                <a:gd name="T46" fmla="*/ 234 w 240"/>
                <a:gd name="T47" fmla="*/ 197 h 253"/>
                <a:gd name="T48" fmla="*/ 240 w 240"/>
                <a:gd name="T49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0" h="253">
                  <a:moveTo>
                    <a:pt x="1" y="253"/>
                  </a:moveTo>
                  <a:cubicBezTo>
                    <a:pt x="0" y="246"/>
                    <a:pt x="3" y="202"/>
                    <a:pt x="9" y="191"/>
                  </a:cubicBezTo>
                  <a:cubicBezTo>
                    <a:pt x="15" y="179"/>
                    <a:pt x="29" y="166"/>
                    <a:pt x="38" y="162"/>
                  </a:cubicBezTo>
                  <a:cubicBezTo>
                    <a:pt x="48" y="158"/>
                    <a:pt x="60" y="153"/>
                    <a:pt x="64" y="151"/>
                  </a:cubicBezTo>
                  <a:cubicBezTo>
                    <a:pt x="68" y="149"/>
                    <a:pt x="91" y="142"/>
                    <a:pt x="93" y="132"/>
                  </a:cubicBezTo>
                  <a:cubicBezTo>
                    <a:pt x="94" y="124"/>
                    <a:pt x="88" y="108"/>
                    <a:pt x="84" y="103"/>
                  </a:cubicBezTo>
                  <a:cubicBezTo>
                    <a:pt x="80" y="100"/>
                    <a:pt x="77" y="92"/>
                    <a:pt x="76" y="90"/>
                  </a:cubicBezTo>
                  <a:cubicBezTo>
                    <a:pt x="75" y="88"/>
                    <a:pt x="69" y="65"/>
                    <a:pt x="74" y="57"/>
                  </a:cubicBezTo>
                  <a:cubicBezTo>
                    <a:pt x="74" y="57"/>
                    <a:pt x="73" y="39"/>
                    <a:pt x="76" y="33"/>
                  </a:cubicBezTo>
                  <a:cubicBezTo>
                    <a:pt x="78" y="27"/>
                    <a:pt x="86" y="15"/>
                    <a:pt x="88" y="14"/>
                  </a:cubicBezTo>
                  <a:cubicBezTo>
                    <a:pt x="91" y="10"/>
                    <a:pt x="97" y="6"/>
                    <a:pt x="100" y="5"/>
                  </a:cubicBezTo>
                  <a:cubicBezTo>
                    <a:pt x="104" y="5"/>
                    <a:pt x="109" y="1"/>
                    <a:pt x="114" y="1"/>
                  </a:cubicBezTo>
                  <a:cubicBezTo>
                    <a:pt x="119" y="1"/>
                    <a:pt x="125" y="0"/>
                    <a:pt x="128" y="1"/>
                  </a:cubicBezTo>
                  <a:cubicBezTo>
                    <a:pt x="133" y="2"/>
                    <a:pt x="144" y="5"/>
                    <a:pt x="148" y="7"/>
                  </a:cubicBezTo>
                  <a:cubicBezTo>
                    <a:pt x="150" y="9"/>
                    <a:pt x="164" y="16"/>
                    <a:pt x="168" y="29"/>
                  </a:cubicBezTo>
                  <a:cubicBezTo>
                    <a:pt x="170" y="37"/>
                    <a:pt x="170" y="44"/>
                    <a:pt x="170" y="44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72" y="64"/>
                    <a:pt x="171" y="73"/>
                  </a:cubicBezTo>
                  <a:cubicBezTo>
                    <a:pt x="170" y="84"/>
                    <a:pt x="163" y="98"/>
                    <a:pt x="159" y="103"/>
                  </a:cubicBezTo>
                  <a:cubicBezTo>
                    <a:pt x="156" y="113"/>
                    <a:pt x="155" y="114"/>
                    <a:pt x="154" y="124"/>
                  </a:cubicBezTo>
                  <a:cubicBezTo>
                    <a:pt x="153" y="133"/>
                    <a:pt x="155" y="139"/>
                    <a:pt x="158" y="142"/>
                  </a:cubicBezTo>
                  <a:cubicBezTo>
                    <a:pt x="162" y="146"/>
                    <a:pt x="178" y="154"/>
                    <a:pt x="183" y="156"/>
                  </a:cubicBezTo>
                  <a:cubicBezTo>
                    <a:pt x="186" y="156"/>
                    <a:pt x="212" y="168"/>
                    <a:pt x="218" y="172"/>
                  </a:cubicBezTo>
                  <a:cubicBezTo>
                    <a:pt x="224" y="177"/>
                    <a:pt x="232" y="187"/>
                    <a:pt x="234" y="197"/>
                  </a:cubicBezTo>
                  <a:cubicBezTo>
                    <a:pt x="237" y="217"/>
                    <a:pt x="240" y="246"/>
                    <a:pt x="240" y="253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4182589-86C4-358A-E9EB-A4F15886067A}"/>
              </a:ext>
            </a:extLst>
          </p:cNvPr>
          <p:cNvGrpSpPr/>
          <p:nvPr/>
        </p:nvGrpSpPr>
        <p:grpSpPr>
          <a:xfrm>
            <a:off x="2012762" y="2660785"/>
            <a:ext cx="5276138" cy="644922"/>
            <a:chOff x="2279576" y="2660785"/>
            <a:chExt cx="5276138" cy="64492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64E8947-7BF0-306B-5F1F-2C2842BCCB9E}"/>
                </a:ext>
              </a:extLst>
            </p:cNvPr>
            <p:cNvGrpSpPr/>
            <p:nvPr/>
          </p:nvGrpSpPr>
          <p:grpSpPr>
            <a:xfrm>
              <a:off x="2279576" y="2660785"/>
              <a:ext cx="5276138" cy="644922"/>
              <a:chOff x="2495600" y="2420888"/>
              <a:chExt cx="7069206" cy="864096"/>
            </a:xfrm>
          </p:grpSpPr>
          <p:sp>
            <p:nvSpPr>
              <p:cNvPr id="4" name="Freeform 6">
                <a:extLst>
                  <a:ext uri="{FF2B5EF4-FFF2-40B4-BE49-F238E27FC236}">
                    <a16:creationId xmlns:a16="http://schemas.microsoft.com/office/drawing/2014/main" id="{AF6871FB-3DE8-2E32-DA9E-91857AC7960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990850" y="2420888"/>
                <a:ext cx="6573956" cy="864096"/>
              </a:xfrm>
              <a:prstGeom prst="chevron">
                <a:avLst>
                  <a:gd name="adj" fmla="val 31261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252000" tIns="144000" rIns="288000" bIns="144000" numCol="1" anchor="ctr" anchorCtr="0" compatLnSpc="1">
                <a:prstTxWarp prst="textNoShape">
                  <a:avLst/>
                </a:prstTxWarp>
              </a:bodyPr>
              <a:lstStyle/>
              <a:p>
                <a:pPr marL="266700"/>
                <a:r>
                  <a:rPr lang="pl-PL" sz="1400" dirty="0"/>
                  <a:t>Tu wpisz swoją treść. </a:t>
                </a:r>
                <a:r>
                  <a:rPr lang="pl-PL" sz="1400" dirty="0" err="1"/>
                  <a:t>Excepteur</a:t>
                </a:r>
                <a:r>
                  <a:rPr lang="pl-PL" sz="1400" dirty="0"/>
                  <a:t> </a:t>
                </a:r>
                <a:r>
                  <a:rPr lang="pl-PL" sz="1400" dirty="0" err="1"/>
                  <a:t>sint</a:t>
                </a:r>
                <a:r>
                  <a:rPr lang="pl-PL" sz="1400" dirty="0"/>
                  <a:t> </a:t>
                </a:r>
                <a:r>
                  <a:rPr lang="pl-PL" sz="1400" dirty="0" err="1"/>
                  <a:t>occaecat</a:t>
                </a:r>
                <a:r>
                  <a:rPr lang="pl-PL" sz="1400" dirty="0"/>
                  <a:t> </a:t>
                </a:r>
                <a:r>
                  <a:rPr lang="pl-PL" sz="1400" dirty="0" err="1"/>
                  <a:t>cupidatat</a:t>
                </a:r>
                <a:r>
                  <a:rPr lang="pl-PL" sz="1400" dirty="0"/>
                  <a:t> non </a:t>
                </a:r>
                <a:r>
                  <a:rPr lang="pl-PL" sz="1400" dirty="0" err="1"/>
                  <a:t>proident</a:t>
                </a:r>
                <a:r>
                  <a:rPr lang="pl-PL" sz="1400" dirty="0"/>
                  <a:t>, </a:t>
                </a:r>
                <a:r>
                  <a:rPr lang="pl-PL" sz="1400" dirty="0" err="1"/>
                  <a:t>sunt</a:t>
                </a:r>
                <a:r>
                  <a:rPr lang="pl-PL" sz="1400" dirty="0"/>
                  <a:t> in culpa qui officia.</a:t>
                </a:r>
                <a:endParaRPr lang="en-US" sz="1400" dirty="0"/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2D853ED-DDE0-4D46-4F79-F371ABCD2FC6}"/>
                  </a:ext>
                </a:extLst>
              </p:cNvPr>
              <p:cNvGrpSpPr/>
              <p:nvPr/>
            </p:nvGrpSpPr>
            <p:grpSpPr>
              <a:xfrm>
                <a:off x="2495600" y="2420936"/>
                <a:ext cx="1080442" cy="864012"/>
                <a:chOff x="2495600" y="2420936"/>
                <a:chExt cx="1080442" cy="864012"/>
              </a:xfrm>
            </p:grpSpPr>
            <p:sp>
              <p:nvSpPr>
                <p:cNvPr id="6" name="Elipsa 14">
                  <a:extLst>
                    <a:ext uri="{FF2B5EF4-FFF2-40B4-BE49-F238E27FC236}">
                      <a16:creationId xmlns:a16="http://schemas.microsoft.com/office/drawing/2014/main" id="{43F1D437-8912-C85E-5A0A-9484DB4A40FD}"/>
                    </a:ext>
                  </a:extLst>
                </p:cNvPr>
                <p:cNvSpPr/>
                <p:nvPr/>
              </p:nvSpPr>
              <p:spPr>
                <a:xfrm>
                  <a:off x="2580447" y="2420936"/>
                  <a:ext cx="995595" cy="864000"/>
                </a:xfrm>
                <a:prstGeom prst="homePlate">
                  <a:avLst>
                    <a:gd name="adj" fmla="val 25747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Elipsa 14">
                  <a:extLst>
                    <a:ext uri="{FF2B5EF4-FFF2-40B4-BE49-F238E27FC236}">
                      <a16:creationId xmlns:a16="http://schemas.microsoft.com/office/drawing/2014/main" id="{97F90318-D065-81D9-E2EF-683F5F560A21}"/>
                    </a:ext>
                  </a:extLst>
                </p:cNvPr>
                <p:cNvSpPr/>
                <p:nvPr/>
              </p:nvSpPr>
              <p:spPr>
                <a:xfrm>
                  <a:off x="2495600" y="2420948"/>
                  <a:ext cx="995595" cy="864000"/>
                </a:xfrm>
                <a:prstGeom prst="homePlate">
                  <a:avLst>
                    <a:gd name="adj" fmla="val 2574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8056AA57-43C3-A760-CC4F-E3E8F48BDF0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453702" y="2776151"/>
              <a:ext cx="312226" cy="414762"/>
            </a:xfrm>
            <a:custGeom>
              <a:avLst/>
              <a:gdLst>
                <a:gd name="T0" fmla="*/ 133 w 194"/>
                <a:gd name="T1" fmla="*/ 207 h 258"/>
                <a:gd name="T2" fmla="*/ 125 w 194"/>
                <a:gd name="T3" fmla="*/ 214 h 258"/>
                <a:gd name="T4" fmla="*/ 125 w 194"/>
                <a:gd name="T5" fmla="*/ 214 h 258"/>
                <a:gd name="T6" fmla="*/ 69 w 194"/>
                <a:gd name="T7" fmla="*/ 214 h 258"/>
                <a:gd name="T8" fmla="*/ 61 w 194"/>
                <a:gd name="T9" fmla="*/ 207 h 258"/>
                <a:gd name="T10" fmla="*/ 55 w 194"/>
                <a:gd name="T11" fmla="*/ 182 h 258"/>
                <a:gd name="T12" fmla="*/ 37 w 194"/>
                <a:gd name="T13" fmla="*/ 161 h 258"/>
                <a:gd name="T14" fmla="*/ 7 w 194"/>
                <a:gd name="T15" fmla="*/ 119 h 258"/>
                <a:gd name="T16" fmla="*/ 9 w 194"/>
                <a:gd name="T17" fmla="*/ 59 h 258"/>
                <a:gd name="T18" fmla="*/ 45 w 194"/>
                <a:gd name="T19" fmla="*/ 15 h 258"/>
                <a:gd name="T20" fmla="*/ 97 w 194"/>
                <a:gd name="T21" fmla="*/ 0 h 258"/>
                <a:gd name="T22" fmla="*/ 149 w 194"/>
                <a:gd name="T23" fmla="*/ 15 h 258"/>
                <a:gd name="T24" fmla="*/ 185 w 194"/>
                <a:gd name="T25" fmla="*/ 59 h 258"/>
                <a:gd name="T26" fmla="*/ 187 w 194"/>
                <a:gd name="T27" fmla="*/ 119 h 258"/>
                <a:gd name="T28" fmla="*/ 157 w 194"/>
                <a:gd name="T29" fmla="*/ 161 h 258"/>
                <a:gd name="T30" fmla="*/ 139 w 194"/>
                <a:gd name="T31" fmla="*/ 182 h 258"/>
                <a:gd name="T32" fmla="*/ 138 w 194"/>
                <a:gd name="T33" fmla="*/ 186 h 258"/>
                <a:gd name="T34" fmla="*/ 47 w 194"/>
                <a:gd name="T35" fmla="*/ 100 h 258"/>
                <a:gd name="T36" fmla="*/ 72 w 194"/>
                <a:gd name="T37" fmla="*/ 133 h 258"/>
                <a:gd name="T38" fmla="*/ 97 w 194"/>
                <a:gd name="T39" fmla="*/ 89 h 258"/>
                <a:gd name="T40" fmla="*/ 122 w 194"/>
                <a:gd name="T41" fmla="*/ 133 h 258"/>
                <a:gd name="T42" fmla="*/ 147 w 194"/>
                <a:gd name="T43" fmla="*/ 100 h 258"/>
                <a:gd name="T44" fmla="*/ 65 w 194"/>
                <a:gd name="T45" fmla="*/ 237 h 258"/>
                <a:gd name="T46" fmla="*/ 130 w 194"/>
                <a:gd name="T47" fmla="*/ 237 h 258"/>
                <a:gd name="T48" fmla="*/ 120 w 194"/>
                <a:gd name="T49" fmla="*/ 258 h 258"/>
                <a:gd name="T50" fmla="*/ 76 w 194"/>
                <a:gd name="T51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258">
                  <a:moveTo>
                    <a:pt x="133" y="207"/>
                  </a:moveTo>
                  <a:cubicBezTo>
                    <a:pt x="133" y="211"/>
                    <a:pt x="129" y="214"/>
                    <a:pt x="125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69" y="214"/>
                    <a:pt x="69" y="214"/>
                    <a:pt x="69" y="214"/>
                  </a:cubicBezTo>
                  <a:cubicBezTo>
                    <a:pt x="65" y="214"/>
                    <a:pt x="61" y="211"/>
                    <a:pt x="61" y="207"/>
                  </a:cubicBezTo>
                  <a:cubicBezTo>
                    <a:pt x="60" y="202"/>
                    <a:pt x="58" y="188"/>
                    <a:pt x="55" y="182"/>
                  </a:cubicBezTo>
                  <a:cubicBezTo>
                    <a:pt x="51" y="175"/>
                    <a:pt x="37" y="161"/>
                    <a:pt x="37" y="161"/>
                  </a:cubicBezTo>
                  <a:cubicBezTo>
                    <a:pt x="25" y="149"/>
                    <a:pt x="14" y="137"/>
                    <a:pt x="7" y="119"/>
                  </a:cubicBezTo>
                  <a:cubicBezTo>
                    <a:pt x="0" y="101"/>
                    <a:pt x="1" y="80"/>
                    <a:pt x="9" y="59"/>
                  </a:cubicBezTo>
                  <a:cubicBezTo>
                    <a:pt x="16" y="41"/>
                    <a:pt x="29" y="25"/>
                    <a:pt x="45" y="15"/>
                  </a:cubicBezTo>
                  <a:cubicBezTo>
                    <a:pt x="60" y="5"/>
                    <a:pt x="80" y="0"/>
                    <a:pt x="97" y="0"/>
                  </a:cubicBezTo>
                  <a:cubicBezTo>
                    <a:pt x="114" y="0"/>
                    <a:pt x="134" y="5"/>
                    <a:pt x="149" y="15"/>
                  </a:cubicBezTo>
                  <a:cubicBezTo>
                    <a:pt x="165" y="25"/>
                    <a:pt x="178" y="41"/>
                    <a:pt x="185" y="59"/>
                  </a:cubicBezTo>
                  <a:cubicBezTo>
                    <a:pt x="193" y="80"/>
                    <a:pt x="194" y="101"/>
                    <a:pt x="187" y="119"/>
                  </a:cubicBezTo>
                  <a:cubicBezTo>
                    <a:pt x="180" y="137"/>
                    <a:pt x="169" y="149"/>
                    <a:pt x="157" y="161"/>
                  </a:cubicBezTo>
                  <a:cubicBezTo>
                    <a:pt x="157" y="161"/>
                    <a:pt x="143" y="175"/>
                    <a:pt x="139" y="182"/>
                  </a:cubicBezTo>
                  <a:cubicBezTo>
                    <a:pt x="139" y="183"/>
                    <a:pt x="138" y="184"/>
                    <a:pt x="138" y="186"/>
                  </a:cubicBezTo>
                  <a:moveTo>
                    <a:pt x="47" y="100"/>
                  </a:moveTo>
                  <a:cubicBezTo>
                    <a:pt x="72" y="133"/>
                    <a:pt x="72" y="133"/>
                    <a:pt x="72" y="133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47" y="100"/>
                    <a:pt x="147" y="100"/>
                    <a:pt x="147" y="100"/>
                  </a:cubicBezTo>
                  <a:moveTo>
                    <a:pt x="65" y="237"/>
                  </a:moveTo>
                  <a:cubicBezTo>
                    <a:pt x="130" y="237"/>
                    <a:pt x="130" y="237"/>
                    <a:pt x="130" y="237"/>
                  </a:cubicBezTo>
                  <a:moveTo>
                    <a:pt x="120" y="258"/>
                  </a:moveTo>
                  <a:cubicBezTo>
                    <a:pt x="76" y="258"/>
                    <a:pt x="76" y="258"/>
                    <a:pt x="76" y="258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9D18C6-6D73-925C-0259-5A3E9DD60A22}"/>
              </a:ext>
            </a:extLst>
          </p:cNvPr>
          <p:cNvGrpSpPr/>
          <p:nvPr/>
        </p:nvGrpSpPr>
        <p:grpSpPr>
          <a:xfrm>
            <a:off x="2012762" y="4918014"/>
            <a:ext cx="5276138" cy="644922"/>
            <a:chOff x="2279576" y="4918014"/>
            <a:chExt cx="5276138" cy="64492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29CBB27-A823-6F95-7B9F-C8B178BD53CA}"/>
                </a:ext>
              </a:extLst>
            </p:cNvPr>
            <p:cNvGrpSpPr/>
            <p:nvPr/>
          </p:nvGrpSpPr>
          <p:grpSpPr>
            <a:xfrm>
              <a:off x="2279576" y="4918014"/>
              <a:ext cx="5276138" cy="644922"/>
              <a:chOff x="2495600" y="2420888"/>
              <a:chExt cx="7069206" cy="864096"/>
            </a:xfrm>
          </p:grpSpPr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B9793C00-888A-9C21-0408-2C18092606F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990850" y="2420888"/>
                <a:ext cx="6573956" cy="864096"/>
              </a:xfrm>
              <a:prstGeom prst="chevron">
                <a:avLst>
                  <a:gd name="adj" fmla="val 31261"/>
                </a:avLst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252000" tIns="144000" rIns="288000" bIns="144000" numCol="1" anchor="ctr" anchorCtr="0" compatLnSpc="1">
                <a:prstTxWarp prst="textNoShape">
                  <a:avLst/>
                </a:prstTxWarp>
              </a:bodyPr>
              <a:lstStyle/>
              <a:p>
                <a:pPr marL="266700"/>
                <a:r>
                  <a:rPr lang="pl-PL" sz="1400" dirty="0"/>
                  <a:t>Tu wpisz swoją treść. </a:t>
                </a:r>
                <a:r>
                  <a:rPr lang="pl-PL" sz="1400" dirty="0" err="1"/>
                  <a:t>Excepteur</a:t>
                </a:r>
                <a:r>
                  <a:rPr lang="pl-PL" sz="1400" dirty="0"/>
                  <a:t> </a:t>
                </a:r>
                <a:r>
                  <a:rPr lang="pl-PL" sz="1400" dirty="0" err="1"/>
                  <a:t>sint</a:t>
                </a:r>
                <a:r>
                  <a:rPr lang="pl-PL" sz="1400" dirty="0"/>
                  <a:t> </a:t>
                </a:r>
                <a:r>
                  <a:rPr lang="pl-PL" sz="1400" dirty="0" err="1"/>
                  <a:t>occaecat</a:t>
                </a:r>
                <a:r>
                  <a:rPr lang="pl-PL" sz="1400" dirty="0"/>
                  <a:t> </a:t>
                </a:r>
                <a:r>
                  <a:rPr lang="pl-PL" sz="1400" dirty="0" err="1"/>
                  <a:t>cupidatat</a:t>
                </a:r>
                <a:r>
                  <a:rPr lang="pl-PL" sz="1400" dirty="0"/>
                  <a:t> non </a:t>
                </a:r>
                <a:r>
                  <a:rPr lang="pl-PL" sz="1400" dirty="0" err="1"/>
                  <a:t>proident</a:t>
                </a:r>
                <a:r>
                  <a:rPr lang="pl-PL" sz="1400" dirty="0"/>
                  <a:t>, </a:t>
                </a:r>
                <a:r>
                  <a:rPr lang="pl-PL" sz="1400" dirty="0" err="1"/>
                  <a:t>sunt</a:t>
                </a:r>
                <a:r>
                  <a:rPr lang="pl-PL" sz="1400" dirty="0"/>
                  <a:t> in culpa qui officia.</a:t>
                </a:r>
                <a:endParaRPr lang="en-US" sz="1400" dirty="0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3F1C206-53A6-CBAB-9E17-EDF0B9D24514}"/>
                  </a:ext>
                </a:extLst>
              </p:cNvPr>
              <p:cNvGrpSpPr/>
              <p:nvPr/>
            </p:nvGrpSpPr>
            <p:grpSpPr>
              <a:xfrm>
                <a:off x="2495600" y="2420936"/>
                <a:ext cx="1080442" cy="864012"/>
                <a:chOff x="2495600" y="2420936"/>
                <a:chExt cx="1080442" cy="864012"/>
              </a:xfrm>
            </p:grpSpPr>
            <p:sp>
              <p:nvSpPr>
                <p:cNvPr id="29" name="Elipsa 14">
                  <a:extLst>
                    <a:ext uri="{FF2B5EF4-FFF2-40B4-BE49-F238E27FC236}">
                      <a16:creationId xmlns:a16="http://schemas.microsoft.com/office/drawing/2014/main" id="{1D69FA8F-9B05-4556-6835-85897B9CA918}"/>
                    </a:ext>
                  </a:extLst>
                </p:cNvPr>
                <p:cNvSpPr/>
                <p:nvPr/>
              </p:nvSpPr>
              <p:spPr>
                <a:xfrm>
                  <a:off x="2580447" y="2420936"/>
                  <a:ext cx="995595" cy="864000"/>
                </a:xfrm>
                <a:prstGeom prst="homePlate">
                  <a:avLst>
                    <a:gd name="adj" fmla="val 25747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Elipsa 14">
                  <a:extLst>
                    <a:ext uri="{FF2B5EF4-FFF2-40B4-BE49-F238E27FC236}">
                      <a16:creationId xmlns:a16="http://schemas.microsoft.com/office/drawing/2014/main" id="{A6415D98-019C-9AAC-24FA-33E76AFCC392}"/>
                    </a:ext>
                  </a:extLst>
                </p:cNvPr>
                <p:cNvSpPr/>
                <p:nvPr/>
              </p:nvSpPr>
              <p:spPr>
                <a:xfrm>
                  <a:off x="2495600" y="2420948"/>
                  <a:ext cx="995595" cy="864000"/>
                </a:xfrm>
                <a:prstGeom prst="homePlate">
                  <a:avLst>
                    <a:gd name="adj" fmla="val 2574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8E55D88-55C1-06F5-0156-65A825EABE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484495" y="5075620"/>
              <a:ext cx="250640" cy="320820"/>
            </a:xfrm>
            <a:custGeom>
              <a:avLst/>
              <a:gdLst>
                <a:gd name="T0" fmla="*/ 210 w 215"/>
                <a:gd name="T1" fmla="*/ 62 h 275"/>
                <a:gd name="T2" fmla="*/ 215 w 215"/>
                <a:gd name="T3" fmla="*/ 75 h 275"/>
                <a:gd name="T4" fmla="*/ 215 w 215"/>
                <a:gd name="T5" fmla="*/ 267 h 275"/>
                <a:gd name="T6" fmla="*/ 207 w 215"/>
                <a:gd name="T7" fmla="*/ 275 h 275"/>
                <a:gd name="T8" fmla="*/ 8 w 215"/>
                <a:gd name="T9" fmla="*/ 275 h 275"/>
                <a:gd name="T10" fmla="*/ 0 w 215"/>
                <a:gd name="T11" fmla="*/ 267 h 275"/>
                <a:gd name="T12" fmla="*/ 0 w 215"/>
                <a:gd name="T13" fmla="*/ 8 h 275"/>
                <a:gd name="T14" fmla="*/ 8 w 215"/>
                <a:gd name="T15" fmla="*/ 0 h 275"/>
                <a:gd name="T16" fmla="*/ 140 w 215"/>
                <a:gd name="T17" fmla="*/ 0 h 275"/>
                <a:gd name="T18" fmla="*/ 153 w 215"/>
                <a:gd name="T19" fmla="*/ 5 h 275"/>
                <a:gd name="T20" fmla="*/ 210 w 215"/>
                <a:gd name="T21" fmla="*/ 62 h 275"/>
                <a:gd name="T22" fmla="*/ 148 w 215"/>
                <a:gd name="T23" fmla="*/ 26 h 275"/>
                <a:gd name="T24" fmla="*/ 148 w 215"/>
                <a:gd name="T25" fmla="*/ 54 h 275"/>
                <a:gd name="T26" fmla="*/ 159 w 215"/>
                <a:gd name="T27" fmla="*/ 65 h 275"/>
                <a:gd name="T28" fmla="*/ 211 w 215"/>
                <a:gd name="T29" fmla="*/ 65 h 275"/>
                <a:gd name="T30" fmla="*/ 41 w 215"/>
                <a:gd name="T31" fmla="*/ 89 h 275"/>
                <a:gd name="T32" fmla="*/ 99 w 215"/>
                <a:gd name="T33" fmla="*/ 89 h 275"/>
                <a:gd name="T34" fmla="*/ 41 w 215"/>
                <a:gd name="T35" fmla="*/ 135 h 275"/>
                <a:gd name="T36" fmla="*/ 174 w 215"/>
                <a:gd name="T37" fmla="*/ 135 h 275"/>
                <a:gd name="T38" fmla="*/ 41 w 215"/>
                <a:gd name="T39" fmla="*/ 181 h 275"/>
                <a:gd name="T40" fmla="*/ 174 w 215"/>
                <a:gd name="T41" fmla="*/ 181 h 275"/>
                <a:gd name="T42" fmla="*/ 174 w 215"/>
                <a:gd name="T43" fmla="*/ 227 h 275"/>
                <a:gd name="T44" fmla="*/ 41 w 215"/>
                <a:gd name="T45" fmla="*/ 227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75">
                  <a:moveTo>
                    <a:pt x="210" y="62"/>
                  </a:moveTo>
                  <a:cubicBezTo>
                    <a:pt x="213" y="65"/>
                    <a:pt x="215" y="71"/>
                    <a:pt x="215" y="75"/>
                  </a:cubicBezTo>
                  <a:cubicBezTo>
                    <a:pt x="215" y="267"/>
                    <a:pt x="215" y="267"/>
                    <a:pt x="215" y="267"/>
                  </a:cubicBezTo>
                  <a:cubicBezTo>
                    <a:pt x="215" y="271"/>
                    <a:pt x="212" y="275"/>
                    <a:pt x="207" y="275"/>
                  </a:cubicBezTo>
                  <a:cubicBezTo>
                    <a:pt x="8" y="275"/>
                    <a:pt x="8" y="275"/>
                    <a:pt x="8" y="275"/>
                  </a:cubicBezTo>
                  <a:cubicBezTo>
                    <a:pt x="4" y="275"/>
                    <a:pt x="0" y="271"/>
                    <a:pt x="0" y="26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50" y="2"/>
                    <a:pt x="153" y="5"/>
                  </a:cubicBezTo>
                  <a:lnTo>
                    <a:pt x="210" y="62"/>
                  </a:lnTo>
                  <a:close/>
                  <a:moveTo>
                    <a:pt x="148" y="26"/>
                  </a:moveTo>
                  <a:cubicBezTo>
                    <a:pt x="148" y="54"/>
                    <a:pt x="148" y="54"/>
                    <a:pt x="148" y="54"/>
                  </a:cubicBezTo>
                  <a:cubicBezTo>
                    <a:pt x="148" y="60"/>
                    <a:pt x="153" y="65"/>
                    <a:pt x="159" y="65"/>
                  </a:cubicBezTo>
                  <a:cubicBezTo>
                    <a:pt x="211" y="65"/>
                    <a:pt x="211" y="65"/>
                    <a:pt x="211" y="65"/>
                  </a:cubicBezTo>
                  <a:moveTo>
                    <a:pt x="41" y="89"/>
                  </a:moveTo>
                  <a:cubicBezTo>
                    <a:pt x="99" y="89"/>
                    <a:pt x="99" y="89"/>
                    <a:pt x="99" y="89"/>
                  </a:cubicBezTo>
                  <a:moveTo>
                    <a:pt x="41" y="135"/>
                  </a:moveTo>
                  <a:cubicBezTo>
                    <a:pt x="174" y="135"/>
                    <a:pt x="174" y="135"/>
                    <a:pt x="174" y="135"/>
                  </a:cubicBezTo>
                  <a:moveTo>
                    <a:pt x="41" y="181"/>
                  </a:moveTo>
                  <a:cubicBezTo>
                    <a:pt x="174" y="181"/>
                    <a:pt x="174" y="181"/>
                    <a:pt x="174" y="181"/>
                  </a:cubicBezTo>
                  <a:moveTo>
                    <a:pt x="174" y="227"/>
                  </a:moveTo>
                  <a:cubicBezTo>
                    <a:pt x="41" y="227"/>
                    <a:pt x="41" y="227"/>
                    <a:pt x="41" y="227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65434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67F8DEA3-AECD-7F85-AFE6-F6213FF30504}"/>
              </a:ext>
            </a:extLst>
          </p:cNvPr>
          <p:cNvSpPr txBox="1"/>
          <p:nvPr/>
        </p:nvSpPr>
        <p:spPr>
          <a:xfrm>
            <a:off x="569075" y="6011240"/>
            <a:ext cx="3321496" cy="460142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800" dirty="0">
                <a:hlinkClick r:id="rId2"/>
              </a:rPr>
              <a:t>www.infodiagram.com/diagrams/roadmap_diagram_template_ppt</a:t>
            </a:r>
            <a:r>
              <a:rPr lang="pl-PL" sz="800" dirty="0">
                <a:hlinkClick r:id="rId2"/>
              </a:rPr>
              <a:t>/</a:t>
            </a:r>
            <a:r>
              <a:rPr lang="pl-PL" sz="800" dirty="0"/>
              <a:t> </a:t>
            </a:r>
            <a:endParaRPr lang="en-US" sz="8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A904D9-B0A5-2F30-84B6-F2FCBE8446D4}"/>
              </a:ext>
            </a:extLst>
          </p:cNvPr>
          <p:cNvSpPr txBox="1"/>
          <p:nvPr/>
        </p:nvSpPr>
        <p:spPr>
          <a:xfrm>
            <a:off x="4433299" y="6011240"/>
            <a:ext cx="3321495" cy="460142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800" dirty="0">
                <a:hlinkClick r:id="rId3"/>
              </a:rPr>
              <a:t>www.infodiagram.com/diagrams/job-interview-powerpoint-self-introduction-ppt-template</a:t>
            </a:r>
            <a:r>
              <a:rPr lang="pl-PL" sz="800" dirty="0">
                <a:hlinkClick r:id="rId3"/>
              </a:rPr>
              <a:t>/</a:t>
            </a:r>
            <a:r>
              <a:rPr lang="pl-PL" sz="800" dirty="0"/>
              <a:t> </a:t>
            </a:r>
            <a:endParaRPr lang="en-US" sz="8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3A624FB-4B7B-E827-DE92-F99CB4695224}"/>
              </a:ext>
            </a:extLst>
          </p:cNvPr>
          <p:cNvSpPr txBox="1"/>
          <p:nvPr/>
        </p:nvSpPr>
        <p:spPr>
          <a:xfrm>
            <a:off x="8312248" y="6011240"/>
            <a:ext cx="3321495" cy="460142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800" dirty="0">
                <a:hlinkClick r:id="rId4"/>
              </a:rPr>
              <a:t>www.infodiagram.com/diagrams/executive-dashboard-layouts-chart-powerpoint-template/</a:t>
            </a:r>
            <a:r>
              <a:rPr lang="pl-PL" sz="800" dirty="0"/>
              <a:t> </a:t>
            </a:r>
            <a:endParaRPr lang="en-US" sz="800" dirty="0"/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2BA81492-4CE7-8FBE-F12C-BC687B10278B}"/>
              </a:ext>
            </a:extLst>
          </p:cNvPr>
          <p:cNvSpPr txBox="1">
            <a:spLocks/>
          </p:cNvSpPr>
          <p:nvPr/>
        </p:nvSpPr>
        <p:spPr>
          <a:xfrm>
            <a:off x="550862" y="204445"/>
            <a:ext cx="8209433" cy="992307"/>
          </a:xfrm>
          <a:prstGeom prst="rect">
            <a:avLst/>
          </a:prstGeom>
          <a:ln>
            <a:noFill/>
          </a:ln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800"/>
              </a:spcAft>
            </a:pPr>
            <a:r>
              <a:rPr lang="pl-PL" sz="3200" dirty="0">
                <a:solidFill>
                  <a:schemeClr val="bg1"/>
                </a:solidFill>
              </a:rPr>
              <a:t>Pobierz więcej diagramów do Twoich prezentacji</a:t>
            </a:r>
            <a:br>
              <a:rPr lang="pl-PL" sz="2800" dirty="0">
                <a:solidFill>
                  <a:schemeClr val="bg1"/>
                </a:solidFill>
              </a:rPr>
            </a:br>
            <a:r>
              <a:rPr lang="pl-PL" sz="2000" dirty="0">
                <a:solidFill>
                  <a:schemeClr val="tx2">
                    <a:lumMod val="50000"/>
                  </a:schemeClr>
                </a:solidFill>
              </a:rPr>
              <a:t>Zobacz m</a:t>
            </a:r>
            <a:r>
              <a:rPr lang="pl-PL" sz="2000" noProof="0" dirty="0" err="1">
                <a:solidFill>
                  <a:schemeClr val="tx2">
                    <a:lumMod val="50000"/>
                  </a:schemeClr>
                </a:solidFill>
              </a:rPr>
              <a:t>oje</a:t>
            </a:r>
            <a:r>
              <a:rPr lang="pl-PL" sz="2000" noProof="0" dirty="0">
                <a:solidFill>
                  <a:schemeClr val="tx2">
                    <a:lumMod val="50000"/>
                  </a:schemeClr>
                </a:solidFill>
              </a:rPr>
              <a:t> rekomendacje dla konkretnego zadania:</a:t>
            </a:r>
          </a:p>
        </p:txBody>
      </p:sp>
      <p:pic>
        <p:nvPicPr>
          <p:cNvPr id="16" name="Picture 15" descr="A presentation with a person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CC9A88E1-0D44-CD1F-9BF7-5C21A52BF4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99" y="3284984"/>
            <a:ext cx="3322993" cy="18691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04C1497-68C4-5867-3D2F-392E3F1484BD}"/>
              </a:ext>
            </a:extLst>
          </p:cNvPr>
          <p:cNvGrpSpPr/>
          <p:nvPr/>
        </p:nvGrpSpPr>
        <p:grpSpPr>
          <a:xfrm>
            <a:off x="6210923" y="4589476"/>
            <a:ext cx="1552662" cy="1503820"/>
            <a:chOff x="12647177" y="2436272"/>
            <a:chExt cx="3601167" cy="3487880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49339ECA-C6EB-82A6-8925-26418DA8B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noProof="0" dirty="0">
                <a:solidFill>
                  <a:schemeClr val="lt1"/>
                </a:solidFill>
              </a:endParaRPr>
            </a:p>
          </p:txBody>
        </p:sp>
        <p:sp>
          <p:nvSpPr>
            <p:cNvPr id="19" name="pole tekstowe 13">
              <a:extLst>
                <a:ext uri="{FF2B5EF4-FFF2-40B4-BE49-F238E27FC236}">
                  <a16:creationId xmlns:a16="http://schemas.microsoft.com/office/drawing/2014/main" id="{D9B9F66E-4DA8-3811-59F0-BAE097EFFE67}"/>
                </a:ext>
              </a:extLst>
            </p:cNvPr>
            <p:cNvSpPr txBox="1"/>
            <p:nvPr/>
          </p:nvSpPr>
          <p:spPr>
            <a:xfrm>
              <a:off x="12792743" y="2924364"/>
              <a:ext cx="3310031" cy="25178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pl-PL" dirty="0">
                  <a:solidFill>
                    <a:schemeClr val="bg1"/>
                  </a:solidFill>
                </a:rPr>
                <a:t>28 slajdów</a:t>
              </a:r>
              <a:endParaRPr kumimoji="0" lang="pl-PL" u="none" strike="sng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u="none" strike="sng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$48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$34 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</a:t>
              </a:r>
              <a:r>
                <a:rPr lang="pl-PL" sz="2000" kern="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121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zł)</a:t>
              </a:r>
            </a:p>
          </p:txBody>
        </p:sp>
      </p:grpSp>
      <p:sp>
        <p:nvSpPr>
          <p:cNvPr id="39" name="Arrow: Down 38">
            <a:extLst>
              <a:ext uri="{FF2B5EF4-FFF2-40B4-BE49-F238E27FC236}">
                <a16:creationId xmlns:a16="http://schemas.microsoft.com/office/drawing/2014/main" id="{75B571CB-8D49-31A5-96D6-5393C7FDEFD4}"/>
              </a:ext>
            </a:extLst>
          </p:cNvPr>
          <p:cNvSpPr/>
          <p:nvPr/>
        </p:nvSpPr>
        <p:spPr>
          <a:xfrm>
            <a:off x="4434796" y="2553656"/>
            <a:ext cx="3321496" cy="823136"/>
          </a:xfrm>
          <a:prstGeom prst="downArrow">
            <a:avLst>
              <a:gd name="adj1" fmla="val 100000"/>
              <a:gd name="adj2" fmla="val 352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bIns="36000" rtlCol="0" anchor="ctr"/>
          <a:lstStyle/>
          <a:p>
            <a:pPr algn="ctr"/>
            <a:r>
              <a:rPr lang="pl-PL" dirty="0"/>
              <a:t>Prezentacja na rozmowę </a:t>
            </a:r>
            <a:br>
              <a:rPr lang="pl-PL" dirty="0"/>
            </a:br>
            <a:r>
              <a:rPr lang="pl-PL" dirty="0"/>
              <a:t>o pracę lub awans?</a:t>
            </a:r>
            <a:endParaRPr lang="en-US" dirty="0"/>
          </a:p>
        </p:txBody>
      </p:sp>
      <p:pic>
        <p:nvPicPr>
          <p:cNvPr id="35" name="Picture 34" descr="Graphical user interface, text, application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A02B50C0-4CD0-2128-2228-C271C26ADC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231" y="3284984"/>
            <a:ext cx="3322992" cy="1869183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4F36A3E8-7616-857E-CCDD-2BB5D01F4250}"/>
              </a:ext>
            </a:extLst>
          </p:cNvPr>
          <p:cNvGrpSpPr/>
          <p:nvPr/>
        </p:nvGrpSpPr>
        <p:grpSpPr>
          <a:xfrm>
            <a:off x="10070263" y="4589476"/>
            <a:ext cx="1552662" cy="1503820"/>
            <a:chOff x="12647177" y="2436272"/>
            <a:chExt cx="3601167" cy="3487880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DBFE25AF-792E-FBCD-8776-8EF842E48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noProof="0" dirty="0">
                <a:solidFill>
                  <a:schemeClr val="lt1"/>
                </a:solidFill>
              </a:endParaRPr>
            </a:p>
          </p:txBody>
        </p:sp>
        <p:sp>
          <p:nvSpPr>
            <p:cNvPr id="38" name="pole tekstowe 13">
              <a:extLst>
                <a:ext uri="{FF2B5EF4-FFF2-40B4-BE49-F238E27FC236}">
                  <a16:creationId xmlns:a16="http://schemas.microsoft.com/office/drawing/2014/main" id="{D7CBA3BF-1601-9685-AF62-9AF9C00E9C39}"/>
                </a:ext>
              </a:extLst>
            </p:cNvPr>
            <p:cNvSpPr txBox="1"/>
            <p:nvPr/>
          </p:nvSpPr>
          <p:spPr>
            <a:xfrm>
              <a:off x="12792744" y="3041132"/>
              <a:ext cx="3310031" cy="228429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pl-PL" dirty="0">
                  <a:solidFill>
                    <a:schemeClr val="bg1"/>
                  </a:solidFill>
                </a:rPr>
                <a:t>42 slajdy</a:t>
              </a:r>
              <a:endParaRPr kumimoji="0" lang="pl-PL" b="1" u="none" strike="sng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u="none" strike="sng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$54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$38 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(136 zł)</a:t>
              </a:r>
            </a:p>
          </p:txBody>
        </p: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EDA93FB-A436-E2EA-D8F6-7D2177A40FC7}"/>
              </a:ext>
            </a:extLst>
          </p:cNvPr>
          <p:cNvSpPr/>
          <p:nvPr/>
        </p:nvSpPr>
        <p:spPr>
          <a:xfrm>
            <a:off x="8312248" y="2553656"/>
            <a:ext cx="3327975" cy="823136"/>
          </a:xfrm>
          <a:prstGeom prst="downArrow">
            <a:avLst>
              <a:gd name="adj1" fmla="val 100000"/>
              <a:gd name="adj2" fmla="val 352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bIns="36000" rtlCol="0" anchor="ctr"/>
          <a:lstStyle/>
          <a:p>
            <a:pPr algn="ctr"/>
            <a:r>
              <a:rPr lang="pl-PL" dirty="0"/>
              <a:t>Masz dużo danych razem? </a:t>
            </a:r>
            <a:br>
              <a:rPr lang="pl-PL" dirty="0"/>
            </a:br>
            <a:r>
              <a:rPr lang="pl-PL" dirty="0"/>
              <a:t>Użyj czytelnych układów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C33A5B-6EFC-A650-75A0-FAD857FEC3FA}"/>
              </a:ext>
            </a:extLst>
          </p:cNvPr>
          <p:cNvSpPr txBox="1"/>
          <p:nvPr/>
        </p:nvSpPr>
        <p:spPr>
          <a:xfrm>
            <a:off x="550862" y="1961908"/>
            <a:ext cx="611880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</a:rPr>
              <a:t>Kliknij na obrazek slajdu z CTRL by otworzyć stronę z zestawem </a:t>
            </a:r>
            <a:endParaRPr lang="en-US" sz="1600" dirty="0"/>
          </a:p>
        </p:txBody>
      </p:sp>
      <p:pic>
        <p:nvPicPr>
          <p:cNvPr id="47" name="Obraz 3">
            <a:hlinkClick r:id="rId9"/>
            <a:extLst>
              <a:ext uri="{FF2B5EF4-FFF2-40B4-BE49-F238E27FC236}">
                <a16:creationId xmlns:a16="http://schemas.microsoft.com/office/drawing/2014/main" id="{6658F829-92A7-4A11-CA32-D3793362B7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63" y="3284984"/>
            <a:ext cx="3321496" cy="1868341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49D1795A-EE8D-DFAE-A59F-BC29D93C8E35}"/>
              </a:ext>
            </a:extLst>
          </p:cNvPr>
          <p:cNvGrpSpPr/>
          <p:nvPr/>
        </p:nvGrpSpPr>
        <p:grpSpPr>
          <a:xfrm>
            <a:off x="2351584" y="4589476"/>
            <a:ext cx="1552662" cy="1503820"/>
            <a:chOff x="12647177" y="2436272"/>
            <a:chExt cx="3601167" cy="3487880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04DDE73-BD82-84A8-0514-BB7F1AAF1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noProof="0" dirty="0">
                <a:solidFill>
                  <a:schemeClr val="lt1"/>
                </a:solidFill>
              </a:endParaRPr>
            </a:p>
          </p:txBody>
        </p:sp>
        <p:sp>
          <p:nvSpPr>
            <p:cNvPr id="50" name="pole tekstowe 13">
              <a:extLst>
                <a:ext uri="{FF2B5EF4-FFF2-40B4-BE49-F238E27FC236}">
                  <a16:creationId xmlns:a16="http://schemas.microsoft.com/office/drawing/2014/main" id="{797546C7-DAF8-7BCC-E0D0-BC924253C346}"/>
                </a:ext>
              </a:extLst>
            </p:cNvPr>
            <p:cNvSpPr txBox="1"/>
            <p:nvPr/>
          </p:nvSpPr>
          <p:spPr>
            <a:xfrm>
              <a:off x="12792743" y="2924361"/>
              <a:ext cx="3310031" cy="25178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pl-PL" dirty="0">
                  <a:solidFill>
                    <a:schemeClr val="bg1"/>
                  </a:solidFill>
                </a:rPr>
                <a:t>30 slajdów</a:t>
              </a:r>
              <a:endParaRPr lang="en-US" sz="2000" kern="0" dirty="0">
                <a:solidFill>
                  <a:schemeClr val="bg1"/>
                </a:solidFill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u="none" strike="sng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$29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$20 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(73 zł)</a:t>
              </a:r>
            </a:p>
          </p:txBody>
        </p:sp>
      </p:grpSp>
      <p:sp>
        <p:nvSpPr>
          <p:cNvPr id="51" name="Arrow: Down 50">
            <a:extLst>
              <a:ext uri="{FF2B5EF4-FFF2-40B4-BE49-F238E27FC236}">
                <a16:creationId xmlns:a16="http://schemas.microsoft.com/office/drawing/2014/main" id="{7FAEECDA-C24F-62CA-F3EB-97997739D9E5}"/>
              </a:ext>
            </a:extLst>
          </p:cNvPr>
          <p:cNvSpPr/>
          <p:nvPr/>
        </p:nvSpPr>
        <p:spPr>
          <a:xfrm>
            <a:off x="550863" y="2553656"/>
            <a:ext cx="3321496" cy="823136"/>
          </a:xfrm>
          <a:prstGeom prst="downArrow">
            <a:avLst>
              <a:gd name="adj1" fmla="val 100000"/>
              <a:gd name="adj2" fmla="val 352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bIns="36000" rtlCol="0" anchor="ctr"/>
          <a:lstStyle/>
          <a:p>
            <a:pPr algn="ctr"/>
            <a:r>
              <a:rPr lang="pl-PL" dirty="0"/>
              <a:t>Roadmapy, osie czasu. Ciekawy pokaz etapów</a:t>
            </a:r>
            <a:endParaRPr lang="en-US" dirty="0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1FD2E49C-6ECB-7ADE-B2A2-9D23CC799A24}"/>
              </a:ext>
            </a:extLst>
          </p:cNvPr>
          <p:cNvGrpSpPr/>
          <p:nvPr/>
        </p:nvGrpSpPr>
        <p:grpSpPr>
          <a:xfrm>
            <a:off x="9064765" y="289263"/>
            <a:ext cx="2136519" cy="2069308"/>
            <a:chOff x="12647177" y="2436272"/>
            <a:chExt cx="3601167" cy="348788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911AF768-7E5D-679B-9BEF-4BCBA64E2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0" dirty="0">
                <a:solidFill>
                  <a:schemeClr val="lt1"/>
                </a:solidFill>
              </a:endParaRPr>
            </a:p>
          </p:txBody>
        </p:sp>
        <p:sp>
          <p:nvSpPr>
            <p:cNvPr id="5" name="pole tekstowe 13">
              <a:extLst>
                <a:ext uri="{FF2B5EF4-FFF2-40B4-BE49-F238E27FC236}">
                  <a16:creationId xmlns:a16="http://schemas.microsoft.com/office/drawing/2014/main" id="{A4F2211B-1ECE-28B1-FA16-3847877766E6}"/>
                </a:ext>
              </a:extLst>
            </p:cNvPr>
            <p:cNvSpPr txBox="1"/>
            <p:nvPr/>
          </p:nvSpPr>
          <p:spPr>
            <a:xfrm>
              <a:off x="12792743" y="3052638"/>
              <a:ext cx="3310030" cy="2334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Przez kolejne 7 dni</a:t>
              </a:r>
              <a:r>
                <a:rPr kumimoji="0" lang="pl-PL" sz="11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br>
                <a:rPr kumimoji="0" lang="pl-PL" sz="11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lang="pl-PL" sz="3600" kern="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-</a:t>
              </a:r>
              <a:r>
                <a:rPr kumimoji="0" lang="pl-PL" sz="36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30</a:t>
              </a:r>
              <a:r>
                <a:rPr kumimoji="0" lang="en-US" sz="36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%</a:t>
              </a:r>
              <a:r>
                <a:rPr kumimoji="0" lang="en-US" sz="11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br>
                <a:rPr kumimoji="0" lang="en-US" sz="11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1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taniej z kodem</a:t>
              </a:r>
              <a:r>
                <a:rPr kumimoji="0" lang="en-US" sz="14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: </a:t>
              </a:r>
              <a:endParaRPr kumimoji="0" lang="en-US" sz="110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en-US" kern="0" dirty="0" err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Prezentio.Czas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0830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A5F97-7B70-FD4A-E88D-E09DC2BC9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4AC9DDB1-13CA-DCA3-6963-96888946C1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702" y="1559817"/>
            <a:ext cx="3322992" cy="18691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Title 6">
            <a:extLst>
              <a:ext uri="{FF2B5EF4-FFF2-40B4-BE49-F238E27FC236}">
                <a16:creationId xmlns:a16="http://schemas.microsoft.com/office/drawing/2014/main" id="{8662882B-D3B9-27F1-3A61-1F98486FE90A}"/>
              </a:ext>
            </a:extLst>
          </p:cNvPr>
          <p:cNvSpPr txBox="1">
            <a:spLocks/>
          </p:cNvSpPr>
          <p:nvPr/>
        </p:nvSpPr>
        <p:spPr>
          <a:xfrm>
            <a:off x="550862" y="204445"/>
            <a:ext cx="7561362" cy="907631"/>
          </a:xfrm>
          <a:prstGeom prst="rect">
            <a:avLst/>
          </a:prstGeom>
          <a:ln>
            <a:noFill/>
          </a:ln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Albo pobierz zestaw diagramów na cały rok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wtedy polecam Ci te dwie opcje</a:t>
            </a:r>
            <a:r>
              <a:rPr lang="pl-PL" sz="2000" dirty="0">
                <a:solidFill>
                  <a:srgbClr val="1F497D">
                    <a:lumMod val="50000"/>
                  </a:srgbClr>
                </a:solidFill>
                <a:ea typeface="+mn-ea"/>
                <a:cs typeface="+mn-cs"/>
              </a:rPr>
              <a:t>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142A0B1B-9D11-7E80-652F-33B2C8D7E5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4" t="4334" r="1772" b="3178"/>
          <a:stretch>
            <a:fillRect/>
          </a:stretch>
        </p:blipFill>
        <p:spPr>
          <a:xfrm>
            <a:off x="4138701" y="4432032"/>
            <a:ext cx="3317349" cy="1712724"/>
          </a:xfrm>
          <a:prstGeom prst="roundRect">
            <a:avLst>
              <a:gd name="adj" fmla="val 0"/>
            </a:avLst>
          </a:prstGeom>
          <a:ln w="381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C19015A-DC40-86F1-F851-821E923EF179}"/>
              </a:ext>
            </a:extLst>
          </p:cNvPr>
          <p:cNvGrpSpPr/>
          <p:nvPr/>
        </p:nvGrpSpPr>
        <p:grpSpPr>
          <a:xfrm>
            <a:off x="8535532" y="4212410"/>
            <a:ext cx="2304891" cy="2232384"/>
            <a:chOff x="12647177" y="2436272"/>
            <a:chExt cx="3601167" cy="348788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CE2E2366-CA5B-1CAD-DFC9-C63078267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noProof="0" dirty="0">
                <a:solidFill>
                  <a:schemeClr val="lt1"/>
                </a:solidFill>
              </a:endParaRPr>
            </a:p>
          </p:txBody>
        </p:sp>
        <p:sp>
          <p:nvSpPr>
            <p:cNvPr id="30" name="pole tekstowe 13">
              <a:extLst>
                <a:ext uri="{FF2B5EF4-FFF2-40B4-BE49-F238E27FC236}">
                  <a16:creationId xmlns:a16="http://schemas.microsoft.com/office/drawing/2014/main" id="{A228DE69-761E-1A80-256C-8868950AC0DD}"/>
                </a:ext>
              </a:extLst>
            </p:cNvPr>
            <p:cNvSpPr txBox="1"/>
            <p:nvPr/>
          </p:nvSpPr>
          <p:spPr>
            <a:xfrm>
              <a:off x="12792744" y="3076081"/>
              <a:ext cx="3310031" cy="2214388"/>
            </a:xfrm>
            <a:prstGeom prst="rect">
              <a:avLst/>
            </a:prstGeom>
            <a:noFill/>
          </p:spPr>
          <p:txBody>
            <a:bodyPr wrap="square" lIns="36000" rIns="36000" anchor="ctr">
              <a:noAutofit/>
            </a:bodyPr>
            <a:lstStyle/>
            <a:p>
              <a:pPr algn="ctr">
                <a:defRPr/>
              </a:pPr>
              <a:r>
                <a:rPr lang="pl-PL" dirty="0">
                  <a:solidFill>
                    <a:schemeClr val="bg1"/>
                  </a:solidFill>
                </a:rPr>
                <a:t>7000 slajdów</a:t>
              </a:r>
            </a:p>
            <a:p>
              <a:pPr algn="ctr">
                <a:defRPr/>
              </a:pPr>
              <a:r>
                <a:rPr kumimoji="0" lang="pl-PL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wszystkie zestawy</a:t>
              </a:r>
              <a:endParaRPr kumimoji="0" lang="pl-PL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40000"/>
                      <a:lumOff val="6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$480 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40000"/>
                      <a:lumOff val="6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40000"/>
                      <a:lumOff val="6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(1700 zł)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1314953-F8A4-09E7-9B1E-60461115DB00}"/>
              </a:ext>
            </a:extLst>
          </p:cNvPr>
          <p:cNvGrpSpPr/>
          <p:nvPr/>
        </p:nvGrpSpPr>
        <p:grpSpPr>
          <a:xfrm>
            <a:off x="8535535" y="1378216"/>
            <a:ext cx="2304892" cy="2232384"/>
            <a:chOff x="12647177" y="2436272"/>
            <a:chExt cx="3601167" cy="3487880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77679A96-3B36-6FAC-49CB-38DC7C861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noProof="0" dirty="0">
                <a:solidFill>
                  <a:schemeClr val="lt1"/>
                </a:solidFill>
              </a:endParaRPr>
            </a:p>
          </p:txBody>
        </p:sp>
        <p:sp>
          <p:nvSpPr>
            <p:cNvPr id="33" name="pole tekstowe 13">
              <a:extLst>
                <a:ext uri="{FF2B5EF4-FFF2-40B4-BE49-F238E27FC236}">
                  <a16:creationId xmlns:a16="http://schemas.microsoft.com/office/drawing/2014/main" id="{19CA2450-37F2-5C79-7D77-C388FFA32597}"/>
                </a:ext>
              </a:extLst>
            </p:cNvPr>
            <p:cNvSpPr txBox="1"/>
            <p:nvPr/>
          </p:nvSpPr>
          <p:spPr>
            <a:xfrm>
              <a:off x="12792741" y="2800707"/>
              <a:ext cx="3310031" cy="26688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pl-PL" sz="1600" dirty="0">
                  <a:solidFill>
                    <a:schemeClr val="bg1"/>
                  </a:solidFill>
                </a:rPr>
                <a:t>242 slajdy </a:t>
              </a:r>
              <a:br>
                <a:rPr lang="pl-PL" sz="1600" dirty="0">
                  <a:solidFill>
                    <a:schemeClr val="bg1"/>
                  </a:solidFill>
                </a:rPr>
              </a:br>
              <a:r>
                <a:rPr lang="pl-PL" sz="1600" dirty="0">
                  <a:solidFill>
                    <a:schemeClr val="bg1"/>
                  </a:solidFill>
                </a:rPr>
                <a:t>225 diagramów</a:t>
              </a:r>
              <a:endParaRPr kumimoji="0" lang="pl-PL" u="none" strike="sng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u="none" strike="sng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$250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$175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(630 zł)</a:t>
              </a:r>
            </a:p>
            <a:p>
              <a:pPr lvl="0" algn="ctr">
                <a:defRPr/>
              </a:pPr>
              <a:r>
                <a:rPr lang="pl-PL" sz="1600" kern="0" dirty="0">
                  <a:solidFill>
                    <a:schemeClr val="bg1"/>
                  </a:solidFill>
                </a:rPr>
                <a:t>z kodem</a:t>
              </a:r>
              <a:r>
                <a:rPr lang="en-US" sz="1600" i="1" kern="0" dirty="0">
                  <a:solidFill>
                    <a:schemeClr val="bg1"/>
                  </a:solidFill>
                </a:rPr>
                <a:t>: </a:t>
              </a:r>
              <a:endParaRPr lang="en-US" sz="1050" i="1" kern="0" dirty="0">
                <a:solidFill>
                  <a:schemeClr val="bg1"/>
                </a:solidFill>
              </a:endParaRPr>
            </a:p>
            <a:p>
              <a:pPr lvl="0" algn="ctr">
                <a:defRPr/>
              </a:pPr>
              <a:endParaRPr lang="en-US" sz="100" b="1" kern="0" dirty="0">
                <a:solidFill>
                  <a:prstClr val="black"/>
                </a:solidFill>
                <a:latin typeface="Segoe Print" pitchFamily="2" charset="0"/>
              </a:endParaRPr>
            </a:p>
            <a:p>
              <a:pPr lvl="0" algn="ctr">
                <a:defRPr/>
              </a:pPr>
              <a:r>
                <a:rPr lang="en-US" sz="1600" kern="0" dirty="0" err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Prezentio.Czas</a:t>
              </a:r>
              <a:endParaRPr lang="en-US" kern="0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812A6CD-C4F4-CE51-2FE5-4807952FE84F}"/>
              </a:ext>
            </a:extLst>
          </p:cNvPr>
          <p:cNvSpPr txBox="1"/>
          <p:nvPr/>
        </p:nvSpPr>
        <p:spPr>
          <a:xfrm>
            <a:off x="3914575" y="3267839"/>
            <a:ext cx="3765602" cy="463467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1050" dirty="0">
                <a:hlinkClick r:id="rId6"/>
              </a:rPr>
              <a:t>www.infodiagram.com/diagrams/ultimate-flat-diagrams-visual-deck-ppt-template/</a:t>
            </a:r>
            <a:r>
              <a:rPr lang="pl-PL" sz="1050" dirty="0"/>
              <a:t> </a:t>
            </a:r>
            <a:endParaRPr lang="en-US" sz="1050" dirty="0"/>
          </a:p>
        </p:txBody>
      </p:sp>
      <p:sp>
        <p:nvSpPr>
          <p:cNvPr id="4" name="Strzałka: pięciokąt 3">
            <a:extLst>
              <a:ext uri="{FF2B5EF4-FFF2-40B4-BE49-F238E27FC236}">
                <a16:creationId xmlns:a16="http://schemas.microsoft.com/office/drawing/2014/main" id="{ADC52A07-070E-CD94-B90E-1FBD78CD7FE3}"/>
              </a:ext>
            </a:extLst>
          </p:cNvPr>
          <p:cNvSpPr/>
          <p:nvPr/>
        </p:nvSpPr>
        <p:spPr>
          <a:xfrm>
            <a:off x="0" y="1738257"/>
            <a:ext cx="3222913" cy="1296144"/>
          </a:xfrm>
          <a:prstGeom prst="homePlate">
            <a:avLst>
              <a:gd name="adj" fmla="val 2986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36000" rIns="36000" bIns="36000" rtlCol="0" anchor="ctr"/>
          <a:lstStyle/>
          <a:p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Zestaw 225 diagramów </a:t>
            </a:r>
            <a:br>
              <a:rPr lang="pl-PL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na wszystkie potrzeby prezentacyjne</a:t>
            </a:r>
          </a:p>
        </p:txBody>
      </p:sp>
      <p:sp>
        <p:nvSpPr>
          <p:cNvPr id="10" name="Strzałka: pięciokąt 9">
            <a:extLst>
              <a:ext uri="{FF2B5EF4-FFF2-40B4-BE49-F238E27FC236}">
                <a16:creationId xmlns:a16="http://schemas.microsoft.com/office/drawing/2014/main" id="{E6C541C2-6EDF-FDE7-32A3-1822C794DE51}"/>
              </a:ext>
            </a:extLst>
          </p:cNvPr>
          <p:cNvSpPr/>
          <p:nvPr/>
        </p:nvSpPr>
        <p:spPr>
          <a:xfrm>
            <a:off x="0" y="4680530"/>
            <a:ext cx="3222913" cy="1296144"/>
          </a:xfrm>
          <a:prstGeom prst="homePlate">
            <a:avLst>
              <a:gd name="adj" fmla="val 2986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36000" rIns="144000" bIns="36000" rtlCol="0" anchor="ctr"/>
          <a:lstStyle/>
          <a:p>
            <a:pPr defTabSz="1219170"/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Lub </a:t>
            </a:r>
            <a:r>
              <a:rPr lang="pl-PL" b="1" dirty="0">
                <a:solidFill>
                  <a:schemeClr val="accent4">
                    <a:lumMod val="50000"/>
                  </a:schemeClr>
                </a:solidFill>
              </a:rPr>
              <a:t>nielimitowany dostęp do wszystkich slajdów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Annual Plan</a:t>
            </a:r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”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BC9032-863F-9A12-547B-5DCEB9F97EF2}"/>
              </a:ext>
            </a:extLst>
          </p:cNvPr>
          <p:cNvSpPr txBox="1"/>
          <p:nvPr/>
        </p:nvSpPr>
        <p:spPr>
          <a:xfrm>
            <a:off x="3914575" y="6047807"/>
            <a:ext cx="3765602" cy="463467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4">
                    <a:lumMod val="50000"/>
                  </a:schemeClr>
                </a:solidFill>
                <a:hlinkClick r:id="rId7"/>
              </a:rPr>
              <a:t>www.infodiagram.com/subscription</a:t>
            </a:r>
            <a:r>
              <a:rPr lang="pl-PL" sz="1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7573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B5BF-A946-FCB3-0ECE-6F82FA357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BEE587-2419-0071-3064-3765D74A4B6F}"/>
              </a:ext>
            </a:extLst>
          </p:cNvPr>
          <p:cNvSpPr txBox="1"/>
          <p:nvPr/>
        </p:nvSpPr>
        <p:spPr>
          <a:xfrm>
            <a:off x="2952169" y="3705633"/>
            <a:ext cx="7176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I napisz tam do mnie jakie grafiki jeszcze by Ci się przydały</a:t>
            </a:r>
            <a:endParaRPr lang="en-US" sz="20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04CAF8-0979-7816-0930-96EC6ECB055D}"/>
              </a:ext>
            </a:extLst>
          </p:cNvPr>
          <p:cNvSpPr txBox="1">
            <a:spLocks/>
          </p:cNvSpPr>
          <p:nvPr/>
        </p:nvSpPr>
        <p:spPr>
          <a:xfrm>
            <a:off x="2952169" y="1415289"/>
            <a:ext cx="7019280" cy="2016223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l-PL" sz="2800" dirty="0">
                <a:solidFill>
                  <a:schemeClr val="bg1"/>
                </a:solidFill>
              </a:rPr>
              <a:t>Obserwuj mnie na LinkedIn – dzielę się tam trikami na dobre prezentacje i pokazuję przeróbki slajdów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https://www.linkedin.com/in/izabelazvirinska/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Para nawiasów 30">
            <a:extLst>
              <a:ext uri="{FF2B5EF4-FFF2-40B4-BE49-F238E27FC236}">
                <a16:creationId xmlns:a16="http://schemas.microsoft.com/office/drawing/2014/main" id="{375C0EF9-F8A1-BAC6-422C-9039D39B2314}"/>
              </a:ext>
            </a:extLst>
          </p:cNvPr>
          <p:cNvSpPr/>
          <p:nvPr/>
        </p:nvSpPr>
        <p:spPr>
          <a:xfrm>
            <a:off x="1121680" y="4581128"/>
            <a:ext cx="9948640" cy="1152128"/>
          </a:xfrm>
          <a:prstGeom prst="bracketPair">
            <a:avLst>
              <a:gd name="adj" fmla="val 16535"/>
            </a:avLst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txBody>
          <a:bodyPr wrap="square" lIns="36000" tIns="108000" rIns="36000" bIns="144000" anchor="ctr">
            <a:noAutofit/>
          </a:bodyPr>
          <a:lstStyle/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400" dirty="0"/>
              <a:t>Naucz się więcej. Prowadzę też szkolenia o skutecznych prezentacjach</a:t>
            </a:r>
          </a:p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000" dirty="0">
                <a:hlinkClick r:id="rId3"/>
              </a:rPr>
              <a:t>www.prezentio.com/pl/szkolenia-powerpoint-tworzenie-prezentacji</a:t>
            </a:r>
            <a:r>
              <a:rPr lang="pl-PL" altLang="pl-PL" sz="2000" dirty="0"/>
              <a:t>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6DAD365-5C9F-CEF5-8483-761A7BB0C03E}"/>
              </a:ext>
            </a:extLst>
          </p:cNvPr>
          <p:cNvGrpSpPr/>
          <p:nvPr/>
        </p:nvGrpSpPr>
        <p:grpSpPr>
          <a:xfrm>
            <a:off x="4013537" y="5764460"/>
            <a:ext cx="4164926" cy="626740"/>
            <a:chOff x="5375920" y="5977731"/>
            <a:chExt cx="3168352" cy="626740"/>
          </a:xfrm>
        </p:grpSpPr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CEA5D297-1AA9-D4DB-4BE5-B7A255A4DCC3}"/>
                </a:ext>
              </a:extLst>
            </p:cNvPr>
            <p:cNvSpPr/>
            <p:nvPr/>
          </p:nvSpPr>
          <p:spPr>
            <a:xfrm>
              <a:off x="5375920" y="5977731"/>
              <a:ext cx="3168352" cy="626740"/>
            </a:xfrm>
            <a:custGeom>
              <a:avLst/>
              <a:gdLst>
                <a:gd name="connsiteX0" fmla="*/ 11138 w 2617292"/>
                <a:gd name="connsiteY0" fmla="*/ 0 h 459341"/>
                <a:gd name="connsiteX1" fmla="*/ 85612 w 2617292"/>
                <a:gd name="connsiteY1" fmla="*/ 54372 h 459341"/>
                <a:gd name="connsiteX2" fmla="*/ 298817 w 2617292"/>
                <a:gd name="connsiteY2" fmla="*/ 65906 h 459341"/>
                <a:gd name="connsiteX3" fmla="*/ 451389 w 2617292"/>
                <a:gd name="connsiteY3" fmla="*/ 48111 h 459341"/>
                <a:gd name="connsiteX4" fmla="*/ 594734 w 2617292"/>
                <a:gd name="connsiteY4" fmla="*/ 45475 h 459341"/>
                <a:gd name="connsiteX5" fmla="*/ 905479 w 2617292"/>
                <a:gd name="connsiteY5" fmla="*/ 34271 h 459341"/>
                <a:gd name="connsiteX6" fmla="*/ 928546 w 2617292"/>
                <a:gd name="connsiteY6" fmla="*/ 44486 h 459341"/>
                <a:gd name="connsiteX7" fmla="*/ 937773 w 2617292"/>
                <a:gd name="connsiteY7" fmla="*/ 29328 h 459341"/>
                <a:gd name="connsiteX8" fmla="*/ 1126922 w 2617292"/>
                <a:gd name="connsiteY8" fmla="*/ 46793 h 459341"/>
                <a:gd name="connsiteX9" fmla="*/ 1285755 w 2617292"/>
                <a:gd name="connsiteY9" fmla="*/ 45475 h 459341"/>
                <a:gd name="connsiteX10" fmla="*/ 1532243 w 2617292"/>
                <a:gd name="connsiteY10" fmla="*/ 44486 h 459341"/>
                <a:gd name="connsiteX11" fmla="*/ 1856499 w 2617292"/>
                <a:gd name="connsiteY11" fmla="*/ 58327 h 459341"/>
                <a:gd name="connsiteX12" fmla="*/ 2172187 w 2617292"/>
                <a:gd name="connsiteY12" fmla="*/ 79416 h 459341"/>
                <a:gd name="connsiteX13" fmla="*/ 2189323 w 2617292"/>
                <a:gd name="connsiteY13" fmla="*/ 65247 h 459341"/>
                <a:gd name="connsiteX14" fmla="*/ 2480626 w 2617292"/>
                <a:gd name="connsiteY14" fmla="*/ 91938 h 459341"/>
                <a:gd name="connsiteX15" fmla="*/ 2502045 w 2617292"/>
                <a:gd name="connsiteY15" fmla="*/ 117642 h 459341"/>
                <a:gd name="connsiteX16" fmla="*/ 2520828 w 2617292"/>
                <a:gd name="connsiteY16" fmla="*/ 87655 h 459341"/>
                <a:gd name="connsiteX17" fmla="*/ 2551475 w 2617292"/>
                <a:gd name="connsiteY17" fmla="*/ 185854 h 459341"/>
                <a:gd name="connsiteX18" fmla="*/ 2538623 w 2617292"/>
                <a:gd name="connsiteY18" fmla="*/ 152901 h 459341"/>
                <a:gd name="connsiteX19" fmla="*/ 2481944 w 2617292"/>
                <a:gd name="connsiteY19" fmla="*/ 163446 h 459341"/>
                <a:gd name="connsiteX20" fmla="*/ 2586405 w 2617292"/>
                <a:gd name="connsiteY20" fmla="*/ 236602 h 459341"/>
                <a:gd name="connsiteX21" fmla="*/ 2514897 w 2617292"/>
                <a:gd name="connsiteY21" fmla="*/ 237920 h 459341"/>
                <a:gd name="connsiteX22" fmla="*/ 2547191 w 2617292"/>
                <a:gd name="connsiteY22" fmla="*/ 320302 h 459341"/>
                <a:gd name="connsiteX23" fmla="*/ 2520499 w 2617292"/>
                <a:gd name="connsiteY23" fmla="*/ 349630 h 459341"/>
                <a:gd name="connsiteX24" fmla="*/ 2566962 w 2617292"/>
                <a:gd name="connsiteY24" fmla="*/ 361822 h 459341"/>
                <a:gd name="connsiteX25" fmla="*/ 2617051 w 2617292"/>
                <a:gd name="connsiteY25" fmla="*/ 422126 h 459341"/>
                <a:gd name="connsiteX26" fmla="*/ 2539941 w 2617292"/>
                <a:gd name="connsiteY26" fmla="*/ 399059 h 459341"/>
                <a:gd name="connsiteX27" fmla="*/ 2561361 w 2617292"/>
                <a:gd name="connsiteY27" fmla="*/ 424762 h 459341"/>
                <a:gd name="connsiteX28" fmla="*/ 2441742 w 2617292"/>
                <a:gd name="connsiteY28" fmla="*/ 429705 h 459341"/>
                <a:gd name="connsiteX29" fmla="*/ 2362984 w 2617292"/>
                <a:gd name="connsiteY29" fmla="*/ 422456 h 459341"/>
                <a:gd name="connsiteX30" fmla="*/ 1793229 w 2617292"/>
                <a:gd name="connsiteY30" fmla="*/ 401695 h 459341"/>
                <a:gd name="connsiteX31" fmla="*/ 1390216 w 2617292"/>
                <a:gd name="connsiteY31" fmla="*/ 380606 h 459341"/>
                <a:gd name="connsiteX32" fmla="*/ 904161 w 2617292"/>
                <a:gd name="connsiteY32" fmla="*/ 399389 h 459341"/>
                <a:gd name="connsiteX33" fmla="*/ 601324 w 2617292"/>
                <a:gd name="connsiteY33" fmla="*/ 411252 h 459341"/>
                <a:gd name="connsiteX34" fmla="*/ 511692 w 2617292"/>
                <a:gd name="connsiteY34" fmla="*/ 434648 h 459341"/>
                <a:gd name="connsiteX35" fmla="*/ 384824 w 2617292"/>
                <a:gd name="connsiteY35" fmla="*/ 431023 h 459341"/>
                <a:gd name="connsiteX36" fmla="*/ 199958 w 2617292"/>
                <a:gd name="connsiteY36" fmla="*/ 453761 h 459341"/>
                <a:gd name="connsiteX37" fmla="*/ 55625 w 2617292"/>
                <a:gd name="connsiteY37" fmla="*/ 297564 h 459341"/>
                <a:gd name="connsiteX38" fmla="*/ 16411 w 2617292"/>
                <a:gd name="connsiteY38" fmla="*/ 206614 h 459341"/>
                <a:gd name="connsiteX39" fmla="*/ 18059 w 2617292"/>
                <a:gd name="connsiteY39" fmla="*/ 103472 h 459341"/>
                <a:gd name="connsiteX40" fmla="*/ 11138 w 2617292"/>
                <a:gd name="connsiteY40" fmla="*/ 0 h 45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17292" h="459341">
                  <a:moveTo>
                    <a:pt x="11138" y="0"/>
                  </a:moveTo>
                  <a:cubicBezTo>
                    <a:pt x="51670" y="5272"/>
                    <a:pt x="67488" y="30646"/>
                    <a:pt x="85612" y="54372"/>
                  </a:cubicBezTo>
                  <a:cubicBezTo>
                    <a:pt x="155802" y="43498"/>
                    <a:pt x="227639" y="67883"/>
                    <a:pt x="298817" y="65906"/>
                  </a:cubicBezTo>
                  <a:cubicBezTo>
                    <a:pt x="351212" y="64588"/>
                    <a:pt x="401959" y="43168"/>
                    <a:pt x="451389" y="48111"/>
                  </a:cubicBezTo>
                  <a:cubicBezTo>
                    <a:pt x="500488" y="53054"/>
                    <a:pt x="542998" y="47782"/>
                    <a:pt x="594734" y="45475"/>
                  </a:cubicBezTo>
                  <a:cubicBezTo>
                    <a:pt x="697547" y="40862"/>
                    <a:pt x="812223" y="52725"/>
                    <a:pt x="905479" y="34271"/>
                  </a:cubicBezTo>
                  <a:cubicBezTo>
                    <a:pt x="918001" y="31964"/>
                    <a:pt x="919319" y="46464"/>
                    <a:pt x="928546" y="44486"/>
                  </a:cubicBezTo>
                  <a:cubicBezTo>
                    <a:pt x="930194" y="44157"/>
                    <a:pt x="937443" y="29328"/>
                    <a:pt x="937773" y="29328"/>
                  </a:cubicBezTo>
                  <a:cubicBezTo>
                    <a:pt x="988191" y="30317"/>
                    <a:pt x="1060358" y="49429"/>
                    <a:pt x="1126922" y="46793"/>
                  </a:cubicBezTo>
                  <a:cubicBezTo>
                    <a:pt x="1169102" y="45145"/>
                    <a:pt x="1223804" y="44816"/>
                    <a:pt x="1285755" y="45475"/>
                  </a:cubicBezTo>
                  <a:cubicBezTo>
                    <a:pt x="1366819" y="46464"/>
                    <a:pt x="1449860" y="42839"/>
                    <a:pt x="1532243" y="44486"/>
                  </a:cubicBezTo>
                  <a:cubicBezTo>
                    <a:pt x="1638351" y="46464"/>
                    <a:pt x="1751379" y="60963"/>
                    <a:pt x="1856499" y="58327"/>
                  </a:cubicBezTo>
                  <a:cubicBezTo>
                    <a:pt x="1936904" y="56349"/>
                    <a:pt x="2070692" y="53384"/>
                    <a:pt x="2172187" y="79416"/>
                  </a:cubicBezTo>
                  <a:cubicBezTo>
                    <a:pt x="2180755" y="78098"/>
                    <a:pt x="2179107" y="64258"/>
                    <a:pt x="2189323" y="65247"/>
                  </a:cubicBezTo>
                  <a:cubicBezTo>
                    <a:pt x="2306964" y="77769"/>
                    <a:pt x="2375506" y="86336"/>
                    <a:pt x="2480626" y="91938"/>
                  </a:cubicBezTo>
                  <a:cubicBezTo>
                    <a:pt x="2475683" y="110392"/>
                    <a:pt x="2516874" y="90950"/>
                    <a:pt x="2502045" y="117642"/>
                  </a:cubicBezTo>
                  <a:cubicBezTo>
                    <a:pt x="2529067" y="113028"/>
                    <a:pt x="2504682" y="100177"/>
                    <a:pt x="2520828" y="87655"/>
                  </a:cubicBezTo>
                  <a:cubicBezTo>
                    <a:pt x="2546532" y="122255"/>
                    <a:pt x="2554770" y="126869"/>
                    <a:pt x="2551475" y="185854"/>
                  </a:cubicBezTo>
                  <a:cubicBezTo>
                    <a:pt x="2527090" y="191456"/>
                    <a:pt x="2538953" y="167071"/>
                    <a:pt x="2538623" y="152901"/>
                  </a:cubicBezTo>
                  <a:cubicBezTo>
                    <a:pt x="2514238" y="149936"/>
                    <a:pt x="2500068" y="159162"/>
                    <a:pt x="2481944" y="163446"/>
                  </a:cubicBezTo>
                  <a:cubicBezTo>
                    <a:pt x="2518851" y="166082"/>
                    <a:pt x="2565315" y="199365"/>
                    <a:pt x="2586405" y="236602"/>
                  </a:cubicBezTo>
                  <a:cubicBezTo>
                    <a:pt x="2561361" y="236602"/>
                    <a:pt x="2556088" y="228034"/>
                    <a:pt x="2514897" y="237920"/>
                  </a:cubicBezTo>
                  <a:cubicBezTo>
                    <a:pt x="2511931" y="278122"/>
                    <a:pt x="2526430" y="287349"/>
                    <a:pt x="2547191" y="320302"/>
                  </a:cubicBezTo>
                  <a:cubicBezTo>
                    <a:pt x="2513908" y="318984"/>
                    <a:pt x="2549498" y="345675"/>
                    <a:pt x="2520499" y="349630"/>
                  </a:cubicBezTo>
                  <a:cubicBezTo>
                    <a:pt x="2532691" y="377640"/>
                    <a:pt x="2545213" y="372367"/>
                    <a:pt x="2566962" y="361822"/>
                  </a:cubicBezTo>
                  <a:cubicBezTo>
                    <a:pt x="2558724" y="416195"/>
                    <a:pt x="2621664" y="368413"/>
                    <a:pt x="2617051" y="422126"/>
                  </a:cubicBezTo>
                  <a:cubicBezTo>
                    <a:pt x="2582121" y="422126"/>
                    <a:pt x="2556418" y="414547"/>
                    <a:pt x="2539941" y="399059"/>
                  </a:cubicBezTo>
                  <a:cubicBezTo>
                    <a:pt x="2532691" y="419819"/>
                    <a:pt x="2554770" y="415865"/>
                    <a:pt x="2561361" y="424762"/>
                  </a:cubicBezTo>
                  <a:cubicBezTo>
                    <a:pt x="2509295" y="448818"/>
                    <a:pt x="2485239" y="415536"/>
                    <a:pt x="2441742" y="429705"/>
                  </a:cubicBezTo>
                  <a:cubicBezTo>
                    <a:pt x="2419004" y="402684"/>
                    <a:pt x="2394619" y="423115"/>
                    <a:pt x="2362984" y="422456"/>
                  </a:cubicBezTo>
                  <a:cubicBezTo>
                    <a:pt x="2209424" y="419490"/>
                    <a:pt x="1993583" y="408615"/>
                    <a:pt x="1793229" y="401695"/>
                  </a:cubicBezTo>
                  <a:cubicBezTo>
                    <a:pt x="1690087" y="398071"/>
                    <a:pt x="1535208" y="383242"/>
                    <a:pt x="1390216" y="380606"/>
                  </a:cubicBezTo>
                  <a:cubicBezTo>
                    <a:pt x="1228088" y="377640"/>
                    <a:pt x="1062335" y="392469"/>
                    <a:pt x="904161" y="399389"/>
                  </a:cubicBezTo>
                  <a:cubicBezTo>
                    <a:pt x="802007" y="403673"/>
                    <a:pt x="705785" y="394446"/>
                    <a:pt x="601324" y="411252"/>
                  </a:cubicBezTo>
                  <a:cubicBezTo>
                    <a:pt x="573314" y="415536"/>
                    <a:pt x="545634" y="431682"/>
                    <a:pt x="511692" y="434648"/>
                  </a:cubicBezTo>
                  <a:cubicBezTo>
                    <a:pt x="471490" y="438273"/>
                    <a:pt x="425026" y="425751"/>
                    <a:pt x="384824" y="431023"/>
                  </a:cubicBezTo>
                  <a:cubicBezTo>
                    <a:pt x="292226" y="443216"/>
                    <a:pt x="246092" y="471226"/>
                    <a:pt x="199958" y="453761"/>
                  </a:cubicBezTo>
                  <a:cubicBezTo>
                    <a:pt x="142620" y="432012"/>
                    <a:pt x="102418" y="336778"/>
                    <a:pt x="55625" y="297564"/>
                  </a:cubicBezTo>
                  <a:cubicBezTo>
                    <a:pt x="42444" y="251101"/>
                    <a:pt x="48375" y="233306"/>
                    <a:pt x="16411" y="206614"/>
                  </a:cubicBezTo>
                  <a:cubicBezTo>
                    <a:pt x="26297" y="169048"/>
                    <a:pt x="-11270" y="133130"/>
                    <a:pt x="18059" y="103472"/>
                  </a:cubicBezTo>
                  <a:cubicBezTo>
                    <a:pt x="-6986" y="70849"/>
                    <a:pt x="-2702" y="38884"/>
                    <a:pt x="1113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D84E968-B379-DE69-75C7-85CED190F67D}"/>
                </a:ext>
              </a:extLst>
            </p:cNvPr>
            <p:cNvSpPr txBox="1"/>
            <p:nvPr/>
          </p:nvSpPr>
          <p:spPr>
            <a:xfrm>
              <a:off x="5653724" y="6060269"/>
              <a:ext cx="2579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/>
                <a:t>Prześlij info osobie od HR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1271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d4">
      <a:dk1>
        <a:sysClr val="windowText" lastClr="000000"/>
      </a:dk1>
      <a:lt1>
        <a:sysClr val="window" lastClr="FFFFFF"/>
      </a:lt1>
      <a:dk2>
        <a:srgbClr val="1F497D"/>
      </a:dk2>
      <a:lt2>
        <a:srgbClr val="D6E1E6"/>
      </a:lt2>
      <a:accent1>
        <a:srgbClr val="00A4DE"/>
      </a:accent1>
      <a:accent2>
        <a:srgbClr val="A3096C"/>
      </a:accent2>
      <a:accent3>
        <a:srgbClr val="007BA6"/>
      </a:accent3>
      <a:accent4>
        <a:srgbClr val="149298"/>
      </a:accent4>
      <a:accent5>
        <a:srgbClr val="FFAA19"/>
      </a:accent5>
      <a:accent6>
        <a:srgbClr val="83BD03"/>
      </a:accent6>
      <a:hlink>
        <a:srgbClr val="00A4DE"/>
      </a:hlink>
      <a:folHlink>
        <a:srgbClr val="85096A"/>
      </a:folHlink>
    </a:clrScheme>
    <a:fontScheme name="calibri light /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lIns="36000" tIns="36000" rIns="36000" bIns="36000"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38247</TotalTime>
  <Words>1204</Words>
  <Application>Microsoft Office PowerPoint</Application>
  <PresentationFormat>Widescreen</PresentationFormat>
  <Paragraphs>163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Segoe Print</vt:lpstr>
      <vt:lpstr>Wingdings</vt:lpstr>
      <vt:lpstr>Office Theme</vt:lpstr>
      <vt:lpstr>Cześć, przygotowałam dla Ciebie kilka grafik, które mogą być przydatne przy tworzeniu Twojej  mocnej prezentacji.</vt:lpstr>
      <vt:lpstr>PowerPoint Presentation</vt:lpstr>
      <vt:lpstr>Odręczny zakreślacz Używaj go, by podkreślić jakąś informację w tekście. Jeżeli wyróżnisz zbyt wiele elementów, to tak jakby nic nie było wyróżnione i informacja najważniejsza może być zgubiona.</vt:lpstr>
      <vt:lpstr>Unikalna oś czasu Przy jej pomocy w kreatywny sposób możesz pokazać zmiany w czasie trwania projektu, czy historię firmy. Dodanie ikonki kalendarza  podkreśli przekaz.</vt:lpstr>
      <vt:lpstr>Możesz oś czasu pokazać też w formie roadmapy</vt:lpstr>
      <vt:lpstr>Pozbądź się bullet-pointów Zamiast tego wpisz tekst w kształt i zrób własną graficzną listę. Takie kształty możesz łatwo powielić i zrobić listę z większą ilością elementów. </vt:lpstr>
      <vt:lpstr>Tu jest dłuższa lista na 8 punktów</vt:lpstr>
      <vt:lpstr>Zobrazuj treść diagramem Możesz wykorzystać styl nowoczesny płaski, pasujący do większości biznesowych prezentacji.</vt:lpstr>
      <vt:lpstr>Możesz zastosować lekki, elegancki styl konturowy</vt:lpstr>
      <vt:lpstr>Wizualizuj przez dodanie ikonek Wystarczy dodać kilka fajnych ikonek, by całość była lepiej zrozumiała, czytelna i bardziej wizualna.</vt:lpstr>
      <vt:lpstr>PowerPoint Presentation</vt:lpstr>
      <vt:lpstr>PowerPoint Presentation</vt:lpstr>
      <vt:lpstr>PowerPoint Presentation</vt:lpstr>
    </vt:vector>
  </TitlesOfParts>
  <Company>Marcin Trofimiuk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Prezentio darmowe grafiki</dc:title>
  <dc:creator>Izabela Zvirinska, Prezentio</dc:creator>
  <dc:description>© Prezentio.com, CC license. Contact us for questions or commercial license www.prezentio.com</dc:description>
  <cp:lastModifiedBy>Peter infoDiagram</cp:lastModifiedBy>
  <cp:revision>142</cp:revision>
  <dcterms:created xsi:type="dcterms:W3CDTF">2015-11-12T11:07:38Z</dcterms:created>
  <dcterms:modified xsi:type="dcterms:W3CDTF">2026-07-10T00:12:22Z</dcterms:modified>
</cp:coreProperties>
</file>