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96" r:id="rId3"/>
    <p:sldId id="286" r:id="rId4"/>
    <p:sldId id="295" r:id="rId5"/>
    <p:sldId id="6831" r:id="rId6"/>
    <p:sldId id="784" r:id="rId7"/>
    <p:sldId id="783" r:id="rId8"/>
    <p:sldId id="6829" r:id="rId9"/>
    <p:sldId id="6830" r:id="rId10"/>
    <p:sldId id="298" r:id="rId11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AFE7"/>
    <a:srgbClr val="149298"/>
    <a:srgbClr val="1790A6"/>
    <a:srgbClr val="83BD03"/>
    <a:srgbClr val="00729A"/>
    <a:srgbClr val="006699"/>
    <a:srgbClr val="A3096C"/>
    <a:srgbClr val="940A76"/>
    <a:srgbClr val="FFFFFF"/>
    <a:srgbClr val="86C1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53" autoAdjust="0"/>
    <p:restoredTop sz="94660"/>
  </p:normalViewPr>
  <p:slideViewPr>
    <p:cSldViewPr>
      <p:cViewPr>
        <p:scale>
          <a:sx n="100" d="100"/>
          <a:sy n="100" d="100"/>
        </p:scale>
        <p:origin x="816" y="-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6"/>
          <p:cNvSpPr>
            <a:spLocks/>
          </p:cNvSpPr>
          <p:nvPr userDrawn="1"/>
        </p:nvSpPr>
        <p:spPr bwMode="auto">
          <a:xfrm>
            <a:off x="1523858" y="1515742"/>
            <a:ext cx="9612702" cy="1697234"/>
          </a:xfrm>
          <a:custGeom>
            <a:avLst/>
            <a:gdLst>
              <a:gd name="T0" fmla="*/ 2978 w 3142"/>
              <a:gd name="T1" fmla="*/ 190 h 380"/>
              <a:gd name="T2" fmla="*/ 3142 w 3142"/>
              <a:gd name="T3" fmla="*/ 380 h 380"/>
              <a:gd name="T4" fmla="*/ 0 w 3142"/>
              <a:gd name="T5" fmla="*/ 380 h 380"/>
              <a:gd name="T6" fmla="*/ 0 w 3142"/>
              <a:gd name="T7" fmla="*/ 0 h 380"/>
              <a:gd name="T8" fmla="*/ 3142 w 3142"/>
              <a:gd name="T9" fmla="*/ 0 h 380"/>
              <a:gd name="T10" fmla="*/ 2978 w 3142"/>
              <a:gd name="T11" fmla="*/ 190 h 380"/>
              <a:gd name="T12" fmla="*/ 2978 w 3142"/>
              <a:gd name="T13" fmla="*/ 190 h 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142" h="380">
                <a:moveTo>
                  <a:pt x="2978" y="190"/>
                </a:moveTo>
                <a:lnTo>
                  <a:pt x="3142" y="380"/>
                </a:lnTo>
                <a:lnTo>
                  <a:pt x="0" y="380"/>
                </a:lnTo>
                <a:lnTo>
                  <a:pt x="0" y="0"/>
                </a:lnTo>
                <a:lnTo>
                  <a:pt x="3142" y="0"/>
                </a:lnTo>
                <a:lnTo>
                  <a:pt x="2978" y="190"/>
                </a:lnTo>
                <a:lnTo>
                  <a:pt x="2978" y="190"/>
                </a:lnTo>
                <a:close/>
              </a:path>
            </a:pathLst>
          </a:custGeom>
          <a:gradFill flip="none" rotWithShape="1">
            <a:gsLst>
              <a:gs pos="98165">
                <a:schemeClr val="accent4">
                  <a:lumMod val="60000"/>
                  <a:lumOff val="40000"/>
                </a:schemeClr>
              </a:gs>
              <a:gs pos="0">
                <a:srgbClr val="16749E"/>
              </a:gs>
              <a:gs pos="38000">
                <a:srgbClr val="1C97CE"/>
              </a:gs>
              <a:gs pos="69000">
                <a:srgbClr val="2FACE3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pl-PL" sz="1013">
              <a:solidFill>
                <a:schemeClr val="lt1"/>
              </a:solidFill>
            </a:endParaRPr>
          </a:p>
        </p:txBody>
      </p:sp>
      <p:grpSp>
        <p:nvGrpSpPr>
          <p:cNvPr id="6" name="Grupa 5"/>
          <p:cNvGrpSpPr/>
          <p:nvPr userDrawn="1"/>
        </p:nvGrpSpPr>
        <p:grpSpPr>
          <a:xfrm>
            <a:off x="652794" y="1493295"/>
            <a:ext cx="1728192" cy="1728192"/>
            <a:chOff x="652794" y="1493295"/>
            <a:chExt cx="1728192" cy="1728192"/>
          </a:xfrm>
        </p:grpSpPr>
        <p:sp>
          <p:nvSpPr>
            <p:cNvPr id="9" name="Elipsa 8"/>
            <p:cNvSpPr/>
            <p:nvPr userDrawn="1"/>
          </p:nvSpPr>
          <p:spPr>
            <a:xfrm>
              <a:off x="652794" y="1493295"/>
              <a:ext cx="1728192" cy="1728192"/>
            </a:xfrm>
            <a:prstGeom prst="ellipse">
              <a:avLst/>
            </a:prstGeom>
            <a:solidFill>
              <a:schemeClr val="bg1"/>
            </a:solidFill>
            <a:ln w="28575"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59000">
                    <a:schemeClr val="accent1"/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189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l-PL"/>
            </a:p>
          </p:txBody>
        </p:sp>
        <p:pic>
          <p:nvPicPr>
            <p:cNvPr id="13" name="Picture 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86890" y="1711097"/>
              <a:ext cx="1260000" cy="1292588"/>
            </a:xfrm>
            <a:prstGeom prst="ellipse">
              <a:avLst/>
            </a:prstGeom>
            <a:solidFill>
              <a:schemeClr val="bg2"/>
            </a:solidFill>
            <a:ln w="28575">
              <a:noFill/>
            </a:ln>
          </p:spPr>
        </p:pic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76076-E459-4A6F-B37B-A56AF4D80E38}" type="datetimeFigureOut">
              <a:rPr lang="pl-PL" smtClean="0"/>
              <a:t>28.09.2026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435808"/>
            <a:ext cx="6377880" cy="365125"/>
          </a:xfrm>
        </p:spPr>
        <p:txBody>
          <a:bodyPr/>
          <a:lstStyle/>
          <a:p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80986" y="1515742"/>
            <a:ext cx="8748464" cy="1697234"/>
          </a:xfrm>
        </p:spPr>
        <p:txBody>
          <a:bodyPr anchor="ctr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pl-P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80986" y="3284984"/>
            <a:ext cx="8748464" cy="1414030"/>
          </a:xfrm>
        </p:spPr>
        <p:txBody>
          <a:bodyPr anchor="t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l-PL"/>
          </a:p>
        </p:txBody>
      </p:sp>
      <p:pic>
        <p:nvPicPr>
          <p:cNvPr id="14" name="Picture 3" descr="C:\Users\pzvirinsky\Documents\My Dropbox\PB\promo\logo\tagline_PL\logo_prezentio_taglinePL_400w_transp.png"/>
          <p:cNvPicPr>
            <a:picLocks noChangeAspect="1" noChangeArrowheads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560496" y="6482520"/>
            <a:ext cx="1296144" cy="2717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499483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0A781FF-CB59-F247-D722-81542614A335}"/>
              </a:ext>
            </a:extLst>
          </p:cNvPr>
          <p:cNvSpPr>
            <a:spLocks/>
          </p:cNvSpPr>
          <p:nvPr userDrawn="1"/>
        </p:nvSpPr>
        <p:spPr bwMode="auto">
          <a:xfrm flipH="1">
            <a:off x="2770848" y="216544"/>
            <a:ext cx="7560378" cy="1611888"/>
          </a:xfrm>
          <a:custGeom>
            <a:avLst/>
            <a:gdLst>
              <a:gd name="connsiteX0" fmla="*/ 7369547 w 7560378"/>
              <a:gd name="connsiteY0" fmla="*/ 0 h 1611888"/>
              <a:gd name="connsiteX1" fmla="*/ 428550 w 7560378"/>
              <a:gd name="connsiteY1" fmla="*/ 0 h 1611888"/>
              <a:gd name="connsiteX2" fmla="*/ 237719 w 7560378"/>
              <a:gd name="connsiteY2" fmla="*/ 190831 h 1611888"/>
              <a:gd name="connsiteX3" fmla="*/ 237719 w 7560378"/>
              <a:gd name="connsiteY3" fmla="*/ 545281 h 1611888"/>
              <a:gd name="connsiteX4" fmla="*/ 0 w 7560378"/>
              <a:gd name="connsiteY4" fmla="*/ 805944 h 1611888"/>
              <a:gd name="connsiteX5" fmla="*/ 237719 w 7560378"/>
              <a:gd name="connsiteY5" fmla="*/ 1066607 h 1611888"/>
              <a:gd name="connsiteX6" fmla="*/ 237719 w 7560378"/>
              <a:gd name="connsiteY6" fmla="*/ 1421057 h 1611888"/>
              <a:gd name="connsiteX7" fmla="*/ 428550 w 7560378"/>
              <a:gd name="connsiteY7" fmla="*/ 1611888 h 1611888"/>
              <a:gd name="connsiteX8" fmla="*/ 7369547 w 7560378"/>
              <a:gd name="connsiteY8" fmla="*/ 1611888 h 1611888"/>
              <a:gd name="connsiteX9" fmla="*/ 7560378 w 7560378"/>
              <a:gd name="connsiteY9" fmla="*/ 1421057 h 1611888"/>
              <a:gd name="connsiteX10" fmla="*/ 7560378 w 7560378"/>
              <a:gd name="connsiteY10" fmla="*/ 190831 h 1611888"/>
              <a:gd name="connsiteX11" fmla="*/ 7369547 w 7560378"/>
              <a:gd name="connsiteY11" fmla="*/ 0 h 1611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560378" h="1611888">
                <a:moveTo>
                  <a:pt x="7369547" y="0"/>
                </a:moveTo>
                <a:lnTo>
                  <a:pt x="428550" y="0"/>
                </a:lnTo>
                <a:cubicBezTo>
                  <a:pt x="323157" y="0"/>
                  <a:pt x="237719" y="85438"/>
                  <a:pt x="237719" y="190831"/>
                </a:cubicBezTo>
                <a:lnTo>
                  <a:pt x="237719" y="545281"/>
                </a:lnTo>
                <a:lnTo>
                  <a:pt x="0" y="805944"/>
                </a:lnTo>
                <a:lnTo>
                  <a:pt x="237719" y="1066607"/>
                </a:lnTo>
                <a:lnTo>
                  <a:pt x="237719" y="1421057"/>
                </a:lnTo>
                <a:cubicBezTo>
                  <a:pt x="237719" y="1526450"/>
                  <a:pt x="323157" y="1611888"/>
                  <a:pt x="428550" y="1611888"/>
                </a:cubicBezTo>
                <a:lnTo>
                  <a:pt x="7369547" y="1611888"/>
                </a:lnTo>
                <a:cubicBezTo>
                  <a:pt x="7474940" y="1611888"/>
                  <a:pt x="7560378" y="1526450"/>
                  <a:pt x="7560378" y="1421057"/>
                </a:cubicBezTo>
                <a:lnTo>
                  <a:pt x="7560378" y="190831"/>
                </a:lnTo>
                <a:cubicBezTo>
                  <a:pt x="7560378" y="85438"/>
                  <a:pt x="7474940" y="0"/>
                  <a:pt x="7369547" y="0"/>
                </a:cubicBezTo>
                <a:close/>
              </a:path>
            </a:pathLst>
          </a:custGeom>
          <a:gradFill flip="none" rotWithShape="1">
            <a:gsLst>
              <a:gs pos="98165">
                <a:schemeClr val="accent4">
                  <a:lumMod val="60000"/>
                  <a:lumOff val="40000"/>
                </a:schemeClr>
              </a:gs>
              <a:gs pos="0">
                <a:srgbClr val="16749E"/>
              </a:gs>
              <a:gs pos="38000">
                <a:srgbClr val="1C97CE"/>
              </a:gs>
              <a:gs pos="69000">
                <a:srgbClr val="2FACE3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pl-PL" sz="1013">
              <a:solidFill>
                <a:schemeClr val="lt1"/>
              </a:solidFill>
            </a:endParaRPr>
          </a:p>
        </p:txBody>
      </p:sp>
      <p:sp>
        <p:nvSpPr>
          <p:cNvPr id="4" name="Tytuł 3"/>
          <p:cNvSpPr>
            <a:spLocks noGrp="1"/>
          </p:cNvSpPr>
          <p:nvPr userDrawn="1">
            <p:ph type="title"/>
          </p:nvPr>
        </p:nvSpPr>
        <p:spPr>
          <a:xfrm>
            <a:off x="2855640" y="226273"/>
            <a:ext cx="7128792" cy="15694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pl-PL"/>
              <a:t>Kliknij, aby edytować styl</a:t>
            </a:r>
          </a:p>
        </p:txBody>
      </p:sp>
      <p:grpSp>
        <p:nvGrpSpPr>
          <p:cNvPr id="2" name="Grupa 1"/>
          <p:cNvGrpSpPr/>
          <p:nvPr userDrawn="1"/>
        </p:nvGrpSpPr>
        <p:grpSpPr>
          <a:xfrm>
            <a:off x="10344472" y="334668"/>
            <a:ext cx="1375640" cy="1375640"/>
            <a:chOff x="10344472" y="334668"/>
            <a:chExt cx="1375640" cy="1375640"/>
          </a:xfrm>
        </p:grpSpPr>
        <p:sp>
          <p:nvSpPr>
            <p:cNvPr id="7" name="Elipsa 7"/>
            <p:cNvSpPr/>
            <p:nvPr userDrawn="1"/>
          </p:nvSpPr>
          <p:spPr>
            <a:xfrm>
              <a:off x="10344472" y="334668"/>
              <a:ext cx="1375640" cy="1375640"/>
            </a:xfrm>
            <a:prstGeom prst="ellipse">
              <a:avLst/>
            </a:prstGeom>
            <a:solidFill>
              <a:schemeClr val="bg1"/>
            </a:solidFill>
            <a:ln w="28575"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59000">
                    <a:schemeClr val="accent1"/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189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15" name="Picture 3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0" r="50"/>
            <a:stretch/>
          </p:blipFill>
          <p:spPr>
            <a:xfrm>
              <a:off x="10540999" y="518488"/>
              <a:ext cx="982587" cy="1008000"/>
            </a:xfrm>
            <a:prstGeom prst="ellipse">
              <a:avLst/>
            </a:prstGeom>
            <a:ln w="2857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9062197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550863" y="116632"/>
            <a:ext cx="10802937" cy="903634"/>
          </a:xfrm>
        </p:spPr>
        <p:txBody>
          <a:bodyPr lIns="0"/>
          <a:lstStyle/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451972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5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76076-E459-4A6F-B37B-A56AF4D80E38}" type="datetimeFigureOut">
              <a:rPr lang="pl-PL" smtClean="0"/>
              <a:t>28.09.2026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8512F-9402-4FBA-8DF9-D2427A99C1B7}" type="slidenum">
              <a:rPr lang="pl-PL" smtClean="0"/>
              <a:t>‹#›</a:t>
            </a:fld>
            <a:endParaRPr lang="pl-PL"/>
          </a:p>
        </p:txBody>
      </p:sp>
      <p:pic>
        <p:nvPicPr>
          <p:cNvPr id="6" name="Picture 3" descr="C:\Users\pzvirinsky\Documents\My Dropbox\PB\promo\logo\tagline_PL\logo_prezentio_taglinePL_400w_transp.png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560496" y="6482520"/>
            <a:ext cx="1296144" cy="271703"/>
          </a:xfrm>
          <a:prstGeom prst="rect">
            <a:avLst/>
          </a:prstGeom>
          <a:noFill/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2273FBE-D17B-2CB8-654F-4D65D59FC924}"/>
              </a:ext>
            </a:extLst>
          </p:cNvPr>
          <p:cNvSpPr>
            <a:spLocks/>
          </p:cNvSpPr>
          <p:nvPr userDrawn="1"/>
        </p:nvSpPr>
        <p:spPr bwMode="auto">
          <a:xfrm>
            <a:off x="2562762" y="1268760"/>
            <a:ext cx="7560376" cy="2305380"/>
          </a:xfrm>
          <a:custGeom>
            <a:avLst/>
            <a:gdLst>
              <a:gd name="connsiteX0" fmla="*/ 510651 w 7560376"/>
              <a:gd name="connsiteY0" fmla="*/ 0 h 2305380"/>
              <a:gd name="connsiteX1" fmla="*/ 7287442 w 7560376"/>
              <a:gd name="connsiteY1" fmla="*/ 0 h 2305380"/>
              <a:gd name="connsiteX2" fmla="*/ 7560376 w 7560376"/>
              <a:gd name="connsiteY2" fmla="*/ 272934 h 2305380"/>
              <a:gd name="connsiteX3" fmla="*/ 7560376 w 7560376"/>
              <a:gd name="connsiteY3" fmla="*/ 2032446 h 2305380"/>
              <a:gd name="connsiteX4" fmla="*/ 7287442 w 7560376"/>
              <a:gd name="connsiteY4" fmla="*/ 2305380 h 2305380"/>
              <a:gd name="connsiteX5" fmla="*/ 510651 w 7560376"/>
              <a:gd name="connsiteY5" fmla="*/ 2305380 h 2305380"/>
              <a:gd name="connsiteX6" fmla="*/ 237717 w 7560376"/>
              <a:gd name="connsiteY6" fmla="*/ 2032446 h 2305380"/>
              <a:gd name="connsiteX7" fmla="*/ 237717 w 7560376"/>
              <a:gd name="connsiteY7" fmla="*/ 1390916 h 2305380"/>
              <a:gd name="connsiteX8" fmla="*/ 0 w 7560376"/>
              <a:gd name="connsiteY8" fmla="*/ 1153199 h 2305380"/>
              <a:gd name="connsiteX9" fmla="*/ 237717 w 7560376"/>
              <a:gd name="connsiteY9" fmla="*/ 915482 h 2305380"/>
              <a:gd name="connsiteX10" fmla="*/ 237717 w 7560376"/>
              <a:gd name="connsiteY10" fmla="*/ 272934 h 2305380"/>
              <a:gd name="connsiteX11" fmla="*/ 510651 w 7560376"/>
              <a:gd name="connsiteY11" fmla="*/ 0 h 2305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560376" h="2305380">
                <a:moveTo>
                  <a:pt x="510651" y="0"/>
                </a:moveTo>
                <a:lnTo>
                  <a:pt x="7287442" y="0"/>
                </a:lnTo>
                <a:cubicBezTo>
                  <a:pt x="7438179" y="0"/>
                  <a:pt x="7560376" y="122197"/>
                  <a:pt x="7560376" y="272934"/>
                </a:cubicBezTo>
                <a:lnTo>
                  <a:pt x="7560376" y="2032446"/>
                </a:lnTo>
                <a:cubicBezTo>
                  <a:pt x="7560376" y="2183183"/>
                  <a:pt x="7438179" y="2305380"/>
                  <a:pt x="7287442" y="2305380"/>
                </a:cubicBezTo>
                <a:lnTo>
                  <a:pt x="510651" y="2305380"/>
                </a:lnTo>
                <a:cubicBezTo>
                  <a:pt x="359914" y="2305380"/>
                  <a:pt x="237717" y="2183183"/>
                  <a:pt x="237717" y="2032446"/>
                </a:cubicBezTo>
                <a:lnTo>
                  <a:pt x="237717" y="1390916"/>
                </a:lnTo>
                <a:lnTo>
                  <a:pt x="0" y="1153199"/>
                </a:lnTo>
                <a:lnTo>
                  <a:pt x="237717" y="915482"/>
                </a:lnTo>
                <a:lnTo>
                  <a:pt x="237717" y="272934"/>
                </a:lnTo>
                <a:cubicBezTo>
                  <a:pt x="237717" y="122197"/>
                  <a:pt x="359914" y="0"/>
                  <a:pt x="510651" y="0"/>
                </a:cubicBezTo>
                <a:close/>
              </a:path>
            </a:pathLst>
          </a:custGeom>
          <a:gradFill flip="none" rotWithShape="1">
            <a:gsLst>
              <a:gs pos="98165">
                <a:schemeClr val="accent4">
                  <a:lumMod val="60000"/>
                  <a:lumOff val="40000"/>
                </a:schemeClr>
              </a:gs>
              <a:gs pos="0">
                <a:srgbClr val="16749E"/>
              </a:gs>
              <a:gs pos="38000">
                <a:srgbClr val="1C97CE"/>
              </a:gs>
              <a:gs pos="69000">
                <a:srgbClr val="2FACE3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pl-PL" sz="1013">
              <a:solidFill>
                <a:schemeClr val="lt1"/>
              </a:solidFill>
            </a:endParaRPr>
          </a:p>
        </p:txBody>
      </p:sp>
      <p:grpSp>
        <p:nvGrpSpPr>
          <p:cNvPr id="5" name="Grupa 4"/>
          <p:cNvGrpSpPr/>
          <p:nvPr userDrawn="1"/>
        </p:nvGrpSpPr>
        <p:grpSpPr>
          <a:xfrm>
            <a:off x="1169994" y="1733631"/>
            <a:ext cx="1375640" cy="1375640"/>
            <a:chOff x="1169994" y="2668611"/>
            <a:chExt cx="1375640" cy="1375640"/>
          </a:xfrm>
        </p:grpSpPr>
        <p:sp>
          <p:nvSpPr>
            <p:cNvPr id="10" name="Elipsa 7"/>
            <p:cNvSpPr/>
            <p:nvPr userDrawn="1"/>
          </p:nvSpPr>
          <p:spPr>
            <a:xfrm>
              <a:off x="1169994" y="2668611"/>
              <a:ext cx="1375640" cy="1375640"/>
            </a:xfrm>
            <a:prstGeom prst="ellipse">
              <a:avLst/>
            </a:prstGeom>
            <a:solidFill>
              <a:schemeClr val="bg1"/>
            </a:solidFill>
            <a:ln w="28575"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59000">
                    <a:schemeClr val="accent1"/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189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l-PL"/>
            </a:p>
          </p:txBody>
        </p:sp>
        <p:pic>
          <p:nvPicPr>
            <p:cNvPr id="11" name="Picture 3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0" r="50"/>
            <a:stretch/>
          </p:blipFill>
          <p:spPr>
            <a:xfrm>
              <a:off x="1366520" y="2852431"/>
              <a:ext cx="982587" cy="1008000"/>
            </a:xfrm>
            <a:prstGeom prst="ellipse">
              <a:avLst/>
            </a:prstGeom>
            <a:ln w="2857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705190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itle only out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>
            <a:extLst>
              <a:ext uri="{FF2B5EF4-FFF2-40B4-BE49-F238E27FC236}">
                <a16:creationId xmlns:a16="http://schemas.microsoft.com/office/drawing/2014/main" id="{004E8429-FC88-45DA-A310-6806AA5C2D4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37000">
                <a:srgbClr val="24ACC3"/>
              </a:gs>
              <a:gs pos="0">
                <a:srgbClr val="199BA4"/>
              </a:gs>
              <a:gs pos="100000">
                <a:srgbClr val="38C9F7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585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68500" y="365126"/>
            <a:ext cx="9385300" cy="13028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pl-P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1384" y="1825624"/>
            <a:ext cx="11089232" cy="44116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4482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076076-E459-4A6F-B37B-A56AF4D80E38}" type="datetimeFigureOut">
              <a:rPr lang="pl-PL" smtClean="0"/>
              <a:t>28.09.2026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448251"/>
            <a:ext cx="60425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40616" y="6448251"/>
            <a:ext cx="5513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8512F-9402-4FBA-8DF9-D2427A99C1B7}" type="slidenum">
              <a:rPr lang="pl-PL" smtClean="0"/>
              <a:t>‹#›</a:t>
            </a:fld>
            <a:endParaRPr lang="pl-PL"/>
          </a:p>
        </p:txBody>
      </p:sp>
      <p:pic>
        <p:nvPicPr>
          <p:cNvPr id="8" name="Picture 3" descr="C:\Users\pzvirinsky\Documents\My Dropbox\PB\promo\logo\tagline_PL\logo_prezentio_taglinePL_400w_transp.png"/>
          <p:cNvPicPr>
            <a:picLocks noChangeAspect="1" noChangeArrowheads="1"/>
          </p:cNvPicPr>
          <p:nvPr userDrawn="1"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488488" y="6482520"/>
            <a:ext cx="1296144" cy="2717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66024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7" r:id="rId3"/>
    <p:sldLayoutId id="2147483669" r:id="rId4"/>
    <p:sldLayoutId id="214748366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29" userDrawn="1">
          <p15:clr>
            <a:srgbClr val="F26B43"/>
          </p15:clr>
        </p15:guide>
        <p15:guide id="2" pos="347" userDrawn="1">
          <p15:clr>
            <a:srgbClr val="F26B43"/>
          </p15:clr>
        </p15:guide>
        <p15:guide id="3" pos="7333" userDrawn="1">
          <p15:clr>
            <a:srgbClr val="F26B43"/>
          </p15:clr>
        </p15:guide>
        <p15:guide id="4" orient="horz" pos="11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inkedin.com/in/izabelazvirinska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zentio.com/pl/szkolenia-powerpoint-tworzenie-prezentacji" TargetMode="External"/><Relationship Id="rId2" Type="http://schemas.openxmlformats.org/officeDocument/2006/relationships/hyperlink" Target="http://www.infodiagram.com/" TargetMode="Externa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nfodiagram.com/?utm_campaign=ppt_czas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nfodiagram.com/?utm_campaign=ppt_czas" TargetMode="Externa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fodiagram.com/?utm_campaign=ppt_czas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nfodiagram.com/?utm_campaign=ppt_czas" TargetMode="Externa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infodiagram.com/?utm_campaign=ppt_czas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http://www.infodiagram.com/diagrams/job-interview-powerpoint-self-introduction-ppt-template/" TargetMode="External"/><Relationship Id="rId7" Type="http://schemas.openxmlformats.org/officeDocument/2006/relationships/hyperlink" Target="https://www.infodiagram.com/diagrams/executive-dashboard-layouts-chart-powerpoint-template/?utm_source=Prezentio&amp;utm_medium=referral&amp;utm_campaign=czas&amp;cp=camp17" TargetMode="External"/><Relationship Id="rId2" Type="http://schemas.openxmlformats.org/officeDocument/2006/relationships/hyperlink" Target="https://www.infodiagram.com/diagrams/roadmap_diagram_template_ppt/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hyperlink" Target="https://www.infodiagram.com/diagrams/job-interview-powerpoint-self-introduction-ppt-template/?utm_source=Prezentio&amp;utm_medium=referral&amp;utm_campaign=czas" TargetMode="External"/><Relationship Id="rId10" Type="http://schemas.openxmlformats.org/officeDocument/2006/relationships/image" Target="../media/image8.png"/><Relationship Id="rId4" Type="http://schemas.openxmlformats.org/officeDocument/2006/relationships/hyperlink" Target="https://www.infodiagram.com/diagrams/executive-dashboard-layouts-chart-powerpoint-template/" TargetMode="External"/><Relationship Id="rId9" Type="http://schemas.openxmlformats.org/officeDocument/2006/relationships/hyperlink" Target="https://www.infodiagram.com/diagrams/roadmap_diagram_template_ppt/?utm_source=Prezentio&amp;utm_medium=referral&amp;utm_campaign=czas&amp;cp=camp17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hyperlink" Target="http://www.infodiagram.com/subscription" TargetMode="External"/><Relationship Id="rId2" Type="http://schemas.openxmlformats.org/officeDocument/2006/relationships/hyperlink" Target="https://www.infodiagram.com/diagrams/ultimate-flat-diagrams-visual-deck-ppt-template/?utm_source=Prezentio&amp;utm_medium=referral&amp;utm_campaign=czas&amp;cp=camp17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infodiagram.com/diagrams/ultimate-flat-diagrams-visual-deck-ppt-template/" TargetMode="External"/><Relationship Id="rId5" Type="http://schemas.openxmlformats.org/officeDocument/2006/relationships/image" Target="../media/image10.png"/><Relationship Id="rId4" Type="http://schemas.openxmlformats.org/officeDocument/2006/relationships/hyperlink" Target="https://www.infodiagram.com/subscription/?utm_source=product_pptx&amp;utm_medium=file&amp;utm_campaign=partner_sample&amp;cp=camp17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zentio.com/pl/szkolenia-powerpoint-tworzenie-prezentacji/?utm_campaign=ppt_czas" TargetMode="External"/><Relationship Id="rId2" Type="http://schemas.openxmlformats.org/officeDocument/2006/relationships/hyperlink" Target="https://www.linkedin.com/in/izabelazvirinska/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2567608" y="1515742"/>
            <a:ext cx="8064896" cy="169723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pl-PL" sz="2800" dirty="0"/>
              <a:t>Cześć, przygotowałam dla Ciebie kilka grafik </a:t>
            </a:r>
            <a:br>
              <a:rPr lang="pl-PL" sz="2800" dirty="0"/>
            </a:br>
            <a:r>
              <a:rPr lang="pl-PL" sz="2800" dirty="0"/>
              <a:t>osi czasu, które mogą być przydatne przy tworzeniu Twojej mocnej prezentacji.</a:t>
            </a:r>
            <a:endParaRPr lang="en-US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D1984F-4619-FA55-FA81-8841DEB6E179}"/>
              </a:ext>
            </a:extLst>
          </p:cNvPr>
          <p:cNvSpPr txBox="1"/>
          <p:nvPr/>
        </p:nvSpPr>
        <p:spPr>
          <a:xfrm>
            <a:off x="2380986" y="5517232"/>
            <a:ext cx="5947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Po więcej inspiracji śledź mnie na LinkedIn: </a:t>
            </a:r>
            <a:r>
              <a:rPr lang="en-US" dirty="0">
                <a:hlinkClick r:id="rId2"/>
              </a:rPr>
              <a:t>https://www.linkedin.com/in/izabelazvirinska/</a:t>
            </a:r>
            <a:r>
              <a:rPr lang="pl-PL" dirty="0"/>
              <a:t> 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78A983-834F-E015-DF71-6DC26BCB6B0C}"/>
              </a:ext>
            </a:extLst>
          </p:cNvPr>
          <p:cNvSpPr txBox="1"/>
          <p:nvPr/>
        </p:nvSpPr>
        <p:spPr>
          <a:xfrm>
            <a:off x="6829193" y="3348506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dirty="0"/>
              <a:t>Izabela Zvirinska, Slide designer, Trener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110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C114F-6DBB-0A05-907C-93CC345ABE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78D6363-8997-52FE-7D34-2FC42D2F8360}"/>
              </a:ext>
            </a:extLst>
          </p:cNvPr>
          <p:cNvSpPr txBox="1">
            <a:spLocks/>
          </p:cNvSpPr>
          <p:nvPr/>
        </p:nvSpPr>
        <p:spPr>
          <a:xfrm>
            <a:off x="3143671" y="1412777"/>
            <a:ext cx="6827777" cy="2016223"/>
          </a:xfrm>
          <a:prstGeom prst="rect">
            <a:avLst/>
          </a:prstGeom>
        </p:spPr>
        <p:txBody>
          <a:bodyPr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pl-PL" sz="3000" dirty="0">
                <a:solidFill>
                  <a:schemeClr val="bg1"/>
                </a:solidFill>
              </a:rPr>
              <a:t>Zanim przejdziesz dalej, tu masz kod zniżkowy do pobrania moich szablonów i grafik PPT </a:t>
            </a:r>
            <a:br>
              <a:rPr lang="pl-PL" sz="3000" dirty="0">
                <a:solidFill>
                  <a:schemeClr val="bg1"/>
                </a:solidFill>
              </a:rPr>
            </a:br>
            <a:r>
              <a:rPr lang="pl-PL" sz="3000" dirty="0">
                <a:solidFill>
                  <a:schemeClr val="bg1"/>
                </a:solidFill>
              </a:rPr>
              <a:t>z biblioteki slajdów </a:t>
            </a:r>
            <a:br>
              <a:rPr lang="pl-PL" sz="3000" dirty="0">
                <a:solidFill>
                  <a:schemeClr val="bg1"/>
                </a:solidFill>
              </a:rPr>
            </a:br>
            <a:r>
              <a:rPr lang="pl-PL" sz="3000" dirty="0">
                <a:solidFill>
                  <a:schemeClr val="accent5">
                    <a:lumMod val="20000"/>
                    <a:lumOff val="8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www.infoDiagram.com</a:t>
            </a:r>
            <a:r>
              <a:rPr lang="pl-PL" sz="30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pl-PL" sz="3000" dirty="0">
                <a:solidFill>
                  <a:schemeClr val="bg1"/>
                </a:solidFill>
              </a:rPr>
              <a:t>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4F6CE35-99B8-9524-EC34-7BD161BACAC5}"/>
              </a:ext>
            </a:extLst>
          </p:cNvPr>
          <p:cNvGrpSpPr/>
          <p:nvPr/>
        </p:nvGrpSpPr>
        <p:grpSpPr>
          <a:xfrm>
            <a:off x="8864077" y="2393894"/>
            <a:ext cx="2497081" cy="2418527"/>
            <a:chOff x="12647177" y="2436272"/>
            <a:chExt cx="3601167" cy="3487880"/>
          </a:xfrm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3C3F2BE1-413A-E6BF-DA70-362F01872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47177" y="2436272"/>
              <a:ext cx="3601167" cy="3487880"/>
            </a:xfrm>
            <a:custGeom>
              <a:avLst/>
              <a:gdLst>
                <a:gd name="T0" fmla="*/ 190 w 441"/>
                <a:gd name="T1" fmla="*/ 13 h 427"/>
                <a:gd name="T2" fmla="*/ 251 w 441"/>
                <a:gd name="T3" fmla="*/ 13 h 427"/>
                <a:gd name="T4" fmla="*/ 261 w 441"/>
                <a:gd name="T5" fmla="*/ 8 h 427"/>
                <a:gd name="T6" fmla="*/ 308 w 441"/>
                <a:gd name="T7" fmla="*/ 23 h 427"/>
                <a:gd name="T8" fmla="*/ 313 w 441"/>
                <a:gd name="T9" fmla="*/ 33 h 427"/>
                <a:gd name="T10" fmla="*/ 363 w 441"/>
                <a:gd name="T11" fmla="*/ 69 h 427"/>
                <a:gd name="T12" fmla="*/ 374 w 441"/>
                <a:gd name="T13" fmla="*/ 71 h 427"/>
                <a:gd name="T14" fmla="*/ 403 w 441"/>
                <a:gd name="T15" fmla="*/ 111 h 427"/>
                <a:gd name="T16" fmla="*/ 401 w 441"/>
                <a:gd name="T17" fmla="*/ 122 h 427"/>
                <a:gd name="T18" fmla="*/ 420 w 441"/>
                <a:gd name="T19" fmla="*/ 180 h 427"/>
                <a:gd name="T20" fmla="*/ 428 w 441"/>
                <a:gd name="T21" fmla="*/ 189 h 427"/>
                <a:gd name="T22" fmla="*/ 428 w 441"/>
                <a:gd name="T23" fmla="*/ 238 h 427"/>
                <a:gd name="T24" fmla="*/ 420 w 441"/>
                <a:gd name="T25" fmla="*/ 246 h 427"/>
                <a:gd name="T26" fmla="*/ 401 w 441"/>
                <a:gd name="T27" fmla="*/ 304 h 427"/>
                <a:gd name="T28" fmla="*/ 403 w 441"/>
                <a:gd name="T29" fmla="*/ 316 h 427"/>
                <a:gd name="T30" fmla="*/ 374 w 441"/>
                <a:gd name="T31" fmla="*/ 355 h 427"/>
                <a:gd name="T32" fmla="*/ 363 w 441"/>
                <a:gd name="T33" fmla="*/ 357 h 427"/>
                <a:gd name="T34" fmla="*/ 313 w 441"/>
                <a:gd name="T35" fmla="*/ 393 h 427"/>
                <a:gd name="T36" fmla="*/ 308 w 441"/>
                <a:gd name="T37" fmla="*/ 403 h 427"/>
                <a:gd name="T38" fmla="*/ 261 w 441"/>
                <a:gd name="T39" fmla="*/ 418 h 427"/>
                <a:gd name="T40" fmla="*/ 251 w 441"/>
                <a:gd name="T41" fmla="*/ 413 h 427"/>
                <a:gd name="T42" fmla="*/ 190 w 441"/>
                <a:gd name="T43" fmla="*/ 413 h 427"/>
                <a:gd name="T44" fmla="*/ 180 w 441"/>
                <a:gd name="T45" fmla="*/ 418 h 427"/>
                <a:gd name="T46" fmla="*/ 133 w 441"/>
                <a:gd name="T47" fmla="*/ 403 h 427"/>
                <a:gd name="T48" fmla="*/ 128 w 441"/>
                <a:gd name="T49" fmla="*/ 393 h 427"/>
                <a:gd name="T50" fmla="*/ 78 w 441"/>
                <a:gd name="T51" fmla="*/ 357 h 427"/>
                <a:gd name="T52" fmla="*/ 67 w 441"/>
                <a:gd name="T53" fmla="*/ 355 h 427"/>
                <a:gd name="T54" fmla="*/ 38 w 441"/>
                <a:gd name="T55" fmla="*/ 316 h 427"/>
                <a:gd name="T56" fmla="*/ 40 w 441"/>
                <a:gd name="T57" fmla="*/ 304 h 427"/>
                <a:gd name="T58" fmla="*/ 21 w 441"/>
                <a:gd name="T59" fmla="*/ 246 h 427"/>
                <a:gd name="T60" fmla="*/ 13 w 441"/>
                <a:gd name="T61" fmla="*/ 238 h 427"/>
                <a:gd name="T62" fmla="*/ 13 w 441"/>
                <a:gd name="T63" fmla="*/ 189 h 427"/>
                <a:gd name="T64" fmla="*/ 21 w 441"/>
                <a:gd name="T65" fmla="*/ 180 h 427"/>
                <a:gd name="T66" fmla="*/ 40 w 441"/>
                <a:gd name="T67" fmla="*/ 122 h 427"/>
                <a:gd name="T68" fmla="*/ 38 w 441"/>
                <a:gd name="T69" fmla="*/ 111 h 427"/>
                <a:gd name="T70" fmla="*/ 67 w 441"/>
                <a:gd name="T71" fmla="*/ 71 h 427"/>
                <a:gd name="T72" fmla="*/ 78 w 441"/>
                <a:gd name="T73" fmla="*/ 69 h 427"/>
                <a:gd name="T74" fmla="*/ 128 w 441"/>
                <a:gd name="T75" fmla="*/ 33 h 427"/>
                <a:gd name="T76" fmla="*/ 133 w 441"/>
                <a:gd name="T77" fmla="*/ 23 h 427"/>
                <a:gd name="T78" fmla="*/ 180 w 441"/>
                <a:gd name="T79" fmla="*/ 8 h 427"/>
                <a:gd name="T80" fmla="*/ 190 w 441"/>
                <a:gd name="T81" fmla="*/ 13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41" h="427">
                  <a:moveTo>
                    <a:pt x="190" y="13"/>
                  </a:moveTo>
                  <a:cubicBezTo>
                    <a:pt x="207" y="21"/>
                    <a:pt x="234" y="21"/>
                    <a:pt x="251" y="13"/>
                  </a:cubicBezTo>
                  <a:cubicBezTo>
                    <a:pt x="261" y="8"/>
                    <a:pt x="261" y="8"/>
                    <a:pt x="261" y="8"/>
                  </a:cubicBezTo>
                  <a:cubicBezTo>
                    <a:pt x="278" y="0"/>
                    <a:pt x="299" y="7"/>
                    <a:pt x="308" y="23"/>
                  </a:cubicBezTo>
                  <a:cubicBezTo>
                    <a:pt x="313" y="33"/>
                    <a:pt x="313" y="33"/>
                    <a:pt x="313" y="33"/>
                  </a:cubicBezTo>
                  <a:cubicBezTo>
                    <a:pt x="322" y="50"/>
                    <a:pt x="344" y="66"/>
                    <a:pt x="363" y="69"/>
                  </a:cubicBezTo>
                  <a:cubicBezTo>
                    <a:pt x="374" y="71"/>
                    <a:pt x="374" y="71"/>
                    <a:pt x="374" y="71"/>
                  </a:cubicBezTo>
                  <a:cubicBezTo>
                    <a:pt x="393" y="75"/>
                    <a:pt x="406" y="92"/>
                    <a:pt x="403" y="111"/>
                  </a:cubicBezTo>
                  <a:cubicBezTo>
                    <a:pt x="401" y="122"/>
                    <a:pt x="401" y="122"/>
                    <a:pt x="401" y="122"/>
                  </a:cubicBezTo>
                  <a:cubicBezTo>
                    <a:pt x="399" y="141"/>
                    <a:pt x="407" y="167"/>
                    <a:pt x="420" y="180"/>
                  </a:cubicBezTo>
                  <a:cubicBezTo>
                    <a:pt x="428" y="189"/>
                    <a:pt x="428" y="189"/>
                    <a:pt x="428" y="189"/>
                  </a:cubicBezTo>
                  <a:cubicBezTo>
                    <a:pt x="441" y="202"/>
                    <a:pt x="441" y="224"/>
                    <a:pt x="428" y="238"/>
                  </a:cubicBezTo>
                  <a:cubicBezTo>
                    <a:pt x="420" y="246"/>
                    <a:pt x="420" y="246"/>
                    <a:pt x="420" y="246"/>
                  </a:cubicBezTo>
                  <a:cubicBezTo>
                    <a:pt x="407" y="259"/>
                    <a:pt x="399" y="286"/>
                    <a:pt x="401" y="304"/>
                  </a:cubicBezTo>
                  <a:cubicBezTo>
                    <a:pt x="403" y="316"/>
                    <a:pt x="403" y="316"/>
                    <a:pt x="403" y="316"/>
                  </a:cubicBezTo>
                  <a:cubicBezTo>
                    <a:pt x="406" y="334"/>
                    <a:pt x="393" y="352"/>
                    <a:pt x="374" y="355"/>
                  </a:cubicBezTo>
                  <a:cubicBezTo>
                    <a:pt x="363" y="357"/>
                    <a:pt x="363" y="357"/>
                    <a:pt x="363" y="357"/>
                  </a:cubicBezTo>
                  <a:cubicBezTo>
                    <a:pt x="344" y="360"/>
                    <a:pt x="322" y="376"/>
                    <a:pt x="313" y="393"/>
                  </a:cubicBezTo>
                  <a:cubicBezTo>
                    <a:pt x="308" y="403"/>
                    <a:pt x="308" y="403"/>
                    <a:pt x="308" y="403"/>
                  </a:cubicBezTo>
                  <a:cubicBezTo>
                    <a:pt x="299" y="420"/>
                    <a:pt x="278" y="427"/>
                    <a:pt x="261" y="418"/>
                  </a:cubicBezTo>
                  <a:cubicBezTo>
                    <a:pt x="251" y="413"/>
                    <a:pt x="251" y="413"/>
                    <a:pt x="251" y="413"/>
                  </a:cubicBezTo>
                  <a:cubicBezTo>
                    <a:pt x="234" y="405"/>
                    <a:pt x="207" y="405"/>
                    <a:pt x="190" y="413"/>
                  </a:cubicBezTo>
                  <a:cubicBezTo>
                    <a:pt x="180" y="418"/>
                    <a:pt x="180" y="418"/>
                    <a:pt x="180" y="418"/>
                  </a:cubicBezTo>
                  <a:cubicBezTo>
                    <a:pt x="163" y="427"/>
                    <a:pt x="142" y="420"/>
                    <a:pt x="133" y="403"/>
                  </a:cubicBezTo>
                  <a:cubicBezTo>
                    <a:pt x="128" y="393"/>
                    <a:pt x="128" y="393"/>
                    <a:pt x="128" y="393"/>
                  </a:cubicBezTo>
                  <a:cubicBezTo>
                    <a:pt x="119" y="376"/>
                    <a:pt x="97" y="360"/>
                    <a:pt x="78" y="357"/>
                  </a:cubicBezTo>
                  <a:cubicBezTo>
                    <a:pt x="67" y="355"/>
                    <a:pt x="67" y="355"/>
                    <a:pt x="67" y="355"/>
                  </a:cubicBezTo>
                  <a:cubicBezTo>
                    <a:pt x="48" y="352"/>
                    <a:pt x="35" y="334"/>
                    <a:pt x="38" y="316"/>
                  </a:cubicBezTo>
                  <a:cubicBezTo>
                    <a:pt x="40" y="304"/>
                    <a:pt x="40" y="304"/>
                    <a:pt x="40" y="304"/>
                  </a:cubicBezTo>
                  <a:cubicBezTo>
                    <a:pt x="42" y="286"/>
                    <a:pt x="34" y="259"/>
                    <a:pt x="21" y="246"/>
                  </a:cubicBezTo>
                  <a:cubicBezTo>
                    <a:pt x="13" y="238"/>
                    <a:pt x="13" y="238"/>
                    <a:pt x="13" y="238"/>
                  </a:cubicBezTo>
                  <a:cubicBezTo>
                    <a:pt x="0" y="224"/>
                    <a:pt x="0" y="202"/>
                    <a:pt x="13" y="189"/>
                  </a:cubicBezTo>
                  <a:cubicBezTo>
                    <a:pt x="21" y="180"/>
                    <a:pt x="21" y="180"/>
                    <a:pt x="21" y="180"/>
                  </a:cubicBezTo>
                  <a:cubicBezTo>
                    <a:pt x="34" y="167"/>
                    <a:pt x="42" y="141"/>
                    <a:pt x="40" y="122"/>
                  </a:cubicBezTo>
                  <a:cubicBezTo>
                    <a:pt x="38" y="111"/>
                    <a:pt x="38" y="111"/>
                    <a:pt x="38" y="111"/>
                  </a:cubicBezTo>
                  <a:cubicBezTo>
                    <a:pt x="35" y="92"/>
                    <a:pt x="48" y="75"/>
                    <a:pt x="67" y="71"/>
                  </a:cubicBezTo>
                  <a:cubicBezTo>
                    <a:pt x="78" y="69"/>
                    <a:pt x="78" y="69"/>
                    <a:pt x="78" y="69"/>
                  </a:cubicBezTo>
                  <a:cubicBezTo>
                    <a:pt x="97" y="66"/>
                    <a:pt x="119" y="50"/>
                    <a:pt x="128" y="33"/>
                  </a:cubicBezTo>
                  <a:cubicBezTo>
                    <a:pt x="133" y="23"/>
                    <a:pt x="133" y="23"/>
                    <a:pt x="133" y="23"/>
                  </a:cubicBezTo>
                  <a:cubicBezTo>
                    <a:pt x="142" y="7"/>
                    <a:pt x="163" y="0"/>
                    <a:pt x="180" y="8"/>
                  </a:cubicBezTo>
                  <a:lnTo>
                    <a:pt x="190" y="13"/>
                  </a:lnTo>
                  <a:close/>
                </a:path>
              </a:pathLst>
            </a:custGeom>
            <a:solidFill>
              <a:schemeClr val="accent3"/>
            </a:solidFill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0" dirty="0">
                <a:solidFill>
                  <a:schemeClr val="lt1"/>
                </a:solidFill>
              </a:endParaRPr>
            </a:p>
          </p:txBody>
        </p:sp>
        <p:sp>
          <p:nvSpPr>
            <p:cNvPr id="9" name="pole tekstowe 13">
              <a:extLst>
                <a:ext uri="{FF2B5EF4-FFF2-40B4-BE49-F238E27FC236}">
                  <a16:creationId xmlns:a16="http://schemas.microsoft.com/office/drawing/2014/main" id="{3FF8EB38-FD25-C636-2030-A2ADC099E17A}"/>
                </a:ext>
              </a:extLst>
            </p:cNvPr>
            <p:cNvSpPr txBox="1"/>
            <p:nvPr/>
          </p:nvSpPr>
          <p:spPr>
            <a:xfrm>
              <a:off x="12792742" y="3052638"/>
              <a:ext cx="3310031" cy="21527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60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Przez kolejne 7 dni</a:t>
              </a:r>
              <a:r>
                <a:rPr kumimoji="0" lang="pl-PL" sz="120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br>
                <a:rPr kumimoji="0" lang="pl-PL" sz="120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lang="pl-PL" sz="3600" kern="0" dirty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-</a:t>
              </a:r>
              <a:r>
                <a:rPr kumimoji="0" lang="pl-PL" sz="360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60000"/>
                      <a:lumOff val="4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  <a:t>30</a:t>
              </a:r>
              <a:r>
                <a:rPr kumimoji="0" lang="en-US" sz="360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60000"/>
                      <a:lumOff val="4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  <a:t>%</a:t>
              </a:r>
              <a:r>
                <a:rPr kumimoji="0" lang="en-US" sz="110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br>
                <a:rPr kumimoji="0" lang="en-US" sz="1100" i="1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kumimoji="0" lang="pl-PL" sz="160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taniej z kodem</a:t>
              </a:r>
              <a:r>
                <a:rPr kumimoji="0" lang="en-US" sz="1600" i="1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: </a:t>
              </a:r>
              <a:endParaRPr kumimoji="0" lang="en-US" sz="1200" i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Print" pitchFamily="2" charset="0"/>
                <a:ea typeface="+mn-ea"/>
                <a:cs typeface="+mn-cs"/>
              </a:endParaRPr>
            </a:p>
            <a:p>
              <a:pPr lvl="0" algn="ctr">
                <a:defRPr/>
              </a:pPr>
              <a:r>
                <a:rPr lang="en-US" sz="2000" kern="0" dirty="0" err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Prezentio.Czas</a:t>
              </a:r>
              <a:endPara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" name="Para nawiasów 30">
            <a:extLst>
              <a:ext uri="{FF2B5EF4-FFF2-40B4-BE49-F238E27FC236}">
                <a16:creationId xmlns:a16="http://schemas.microsoft.com/office/drawing/2014/main" id="{AF661A11-35C7-D9EC-834E-D03B088C5361}"/>
              </a:ext>
            </a:extLst>
          </p:cNvPr>
          <p:cNvSpPr/>
          <p:nvPr/>
        </p:nvSpPr>
        <p:spPr>
          <a:xfrm>
            <a:off x="1487489" y="5085160"/>
            <a:ext cx="9948640" cy="1152128"/>
          </a:xfrm>
          <a:prstGeom prst="bracketPair">
            <a:avLst>
              <a:gd name="adj" fmla="val 16535"/>
            </a:avLst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txBody>
          <a:bodyPr wrap="square" lIns="36000" tIns="108000" rIns="36000" bIns="144000" anchor="ctr">
            <a:noAutofit/>
          </a:bodyPr>
          <a:lstStyle/>
          <a:p>
            <a:pPr marL="57150" lvl="1" indent="0" algn="ctr">
              <a:spcAft>
                <a:spcPts val="300"/>
              </a:spcAft>
              <a:buNone/>
            </a:pPr>
            <a:r>
              <a:rPr lang="pl-PL" altLang="pl-PL" sz="2400" dirty="0"/>
              <a:t>Naucz się więcej. Prowadzę też szkolenia o skutecznych prezentacjach</a:t>
            </a:r>
          </a:p>
          <a:p>
            <a:pPr marL="57150" lvl="1" indent="0" algn="ctr">
              <a:spcAft>
                <a:spcPts val="300"/>
              </a:spcAft>
              <a:buNone/>
            </a:pPr>
            <a:r>
              <a:rPr lang="pl-PL" altLang="pl-PL" sz="2000" dirty="0">
                <a:hlinkClick r:id="rId3"/>
              </a:rPr>
              <a:t>www.prezentio.com/pl/szkolenia-powerpoint-tworzenie-prezentacji</a:t>
            </a:r>
            <a:r>
              <a:rPr lang="pl-PL" altLang="pl-PL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68851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594" y="226273"/>
            <a:ext cx="6983837" cy="156944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pl-PL" dirty="0"/>
              <a:t>Kalendarz wydarzeń</a:t>
            </a:r>
            <a:br>
              <a:rPr lang="en-US" sz="3600" dirty="0"/>
            </a:br>
            <a:r>
              <a:rPr lang="pl-PL" sz="1800" dirty="0"/>
              <a:t>W kreatywny sposób możesz pokazać ciąg wydarzeń w roku. Zaznacz i skopiuj do swojej prezentacji. </a:t>
            </a:r>
            <a:endParaRPr lang="en-US" sz="2000" dirty="0"/>
          </a:p>
        </p:txBody>
      </p:sp>
      <p:sp>
        <p:nvSpPr>
          <p:cNvPr id="23" name="pole tekstowe 10">
            <a:extLst>
              <a:ext uri="{FF2B5EF4-FFF2-40B4-BE49-F238E27FC236}">
                <a16:creationId xmlns:a16="http://schemas.microsoft.com/office/drawing/2014/main" id="{38CF3404-E159-D091-E58C-9B4C6D096722}"/>
              </a:ext>
            </a:extLst>
          </p:cNvPr>
          <p:cNvSpPr txBox="1"/>
          <p:nvPr/>
        </p:nvSpPr>
        <p:spPr>
          <a:xfrm>
            <a:off x="-320085" y="6461089"/>
            <a:ext cx="6662366" cy="396911"/>
          </a:xfrm>
          <a:prstGeom prst="roundRect">
            <a:avLst>
              <a:gd name="adj" fmla="val 50000"/>
            </a:avLst>
          </a:prstGeom>
          <a:solidFill>
            <a:schemeClr val="bg2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pl-PL" sz="1600" dirty="0"/>
              <a:t>Więcej diagramów PPT znajdziesz na </a:t>
            </a:r>
            <a:r>
              <a:rPr lang="pl-PL" sz="1600" dirty="0">
                <a:hlinkClick r:id="rId2"/>
              </a:rPr>
              <a:t>www.infodiagram.com</a:t>
            </a:r>
            <a:endParaRPr lang="pl-PL" sz="1600" dirty="0"/>
          </a:p>
        </p:txBody>
      </p:sp>
      <p:grpSp>
        <p:nvGrpSpPr>
          <p:cNvPr id="21" name="Group 12">
            <a:extLst>
              <a:ext uri="{FF2B5EF4-FFF2-40B4-BE49-F238E27FC236}">
                <a16:creationId xmlns:a16="http://schemas.microsoft.com/office/drawing/2014/main" id="{9F061DFF-0353-2C65-B13F-1D29F90141AA}"/>
              </a:ext>
            </a:extLst>
          </p:cNvPr>
          <p:cNvGrpSpPr>
            <a:grpSpLocks/>
          </p:cNvGrpSpPr>
          <p:nvPr/>
        </p:nvGrpSpPr>
        <p:grpSpPr bwMode="auto">
          <a:xfrm>
            <a:off x="1190490" y="3330776"/>
            <a:ext cx="9947856" cy="1694569"/>
            <a:chOff x="395536" y="2789397"/>
            <a:chExt cx="8424936" cy="2123661"/>
          </a:xfrm>
        </p:grpSpPr>
        <p:cxnSp>
          <p:nvCxnSpPr>
            <p:cNvPr id="24" name="Łącznik prostoliniowy 6">
              <a:extLst>
                <a:ext uri="{FF2B5EF4-FFF2-40B4-BE49-F238E27FC236}">
                  <a16:creationId xmlns:a16="http://schemas.microsoft.com/office/drawing/2014/main" id="{D61060A9-239B-5772-F137-21C0DB255355}"/>
                </a:ext>
              </a:extLst>
            </p:cNvPr>
            <p:cNvCxnSpPr/>
            <p:nvPr/>
          </p:nvCxnSpPr>
          <p:spPr>
            <a:xfrm>
              <a:off x="2246577" y="2789397"/>
              <a:ext cx="0" cy="1038023"/>
            </a:xfrm>
            <a:prstGeom prst="line">
              <a:avLst/>
            </a:prstGeom>
            <a:effectLst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15DA79AD-00AD-E518-5B67-472E46F27D66}"/>
                </a:ext>
              </a:extLst>
            </p:cNvPr>
            <p:cNvCxnSpPr/>
            <p:nvPr/>
          </p:nvCxnSpPr>
          <p:spPr>
            <a:xfrm>
              <a:off x="395536" y="3827420"/>
              <a:ext cx="8424936" cy="0"/>
            </a:xfrm>
            <a:prstGeom prst="straightConnector1">
              <a:avLst/>
            </a:prstGeom>
            <a:ln>
              <a:tailEnd type="arrow" w="lg" len="lg"/>
            </a:ln>
            <a:effectLst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6" name="Łącznik prostoliniowy 6">
              <a:extLst>
                <a:ext uri="{FF2B5EF4-FFF2-40B4-BE49-F238E27FC236}">
                  <a16:creationId xmlns:a16="http://schemas.microsoft.com/office/drawing/2014/main" id="{8B5C83BB-224D-43CD-702B-601C620FEBCD}"/>
                </a:ext>
              </a:extLst>
            </p:cNvPr>
            <p:cNvCxnSpPr/>
            <p:nvPr/>
          </p:nvCxnSpPr>
          <p:spPr>
            <a:xfrm>
              <a:off x="4372258" y="2789397"/>
              <a:ext cx="0" cy="1038023"/>
            </a:xfrm>
            <a:prstGeom prst="line">
              <a:avLst/>
            </a:prstGeom>
            <a:effectLst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9" name="Łącznik prostoliniowy 6">
              <a:extLst>
                <a:ext uri="{FF2B5EF4-FFF2-40B4-BE49-F238E27FC236}">
                  <a16:creationId xmlns:a16="http://schemas.microsoft.com/office/drawing/2014/main" id="{64C820FA-E8E2-FEAE-E804-E8F69AA2F8C6}"/>
                </a:ext>
              </a:extLst>
            </p:cNvPr>
            <p:cNvCxnSpPr/>
            <p:nvPr/>
          </p:nvCxnSpPr>
          <p:spPr>
            <a:xfrm>
              <a:off x="6497939" y="2789397"/>
              <a:ext cx="0" cy="1038023"/>
            </a:xfrm>
            <a:prstGeom prst="line">
              <a:avLst/>
            </a:prstGeom>
            <a:effectLst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0" name="Łącznik prostoliniowy 6">
              <a:extLst>
                <a:ext uri="{FF2B5EF4-FFF2-40B4-BE49-F238E27FC236}">
                  <a16:creationId xmlns:a16="http://schemas.microsoft.com/office/drawing/2014/main" id="{CADD4CAA-05C9-9AC5-4636-22F9A7ECDF3C}"/>
                </a:ext>
              </a:extLst>
            </p:cNvPr>
            <p:cNvCxnSpPr/>
            <p:nvPr/>
          </p:nvCxnSpPr>
          <p:spPr>
            <a:xfrm>
              <a:off x="8623620" y="2789397"/>
              <a:ext cx="0" cy="1038023"/>
            </a:xfrm>
            <a:prstGeom prst="line">
              <a:avLst/>
            </a:prstGeom>
            <a:effectLst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1" name="Łącznik prostoliniowy 6">
              <a:extLst>
                <a:ext uri="{FF2B5EF4-FFF2-40B4-BE49-F238E27FC236}">
                  <a16:creationId xmlns:a16="http://schemas.microsoft.com/office/drawing/2014/main" id="{D6E11F45-DAAE-654A-FE5C-AE6812759FFC}"/>
                </a:ext>
              </a:extLst>
            </p:cNvPr>
            <p:cNvCxnSpPr/>
            <p:nvPr/>
          </p:nvCxnSpPr>
          <p:spPr>
            <a:xfrm>
              <a:off x="3299099" y="3836943"/>
              <a:ext cx="9525" cy="1076115"/>
            </a:xfrm>
            <a:prstGeom prst="line">
              <a:avLst/>
            </a:prstGeom>
            <a:effectLst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2" name="Łącznik prostoliniowy 6">
              <a:extLst>
                <a:ext uri="{FF2B5EF4-FFF2-40B4-BE49-F238E27FC236}">
                  <a16:creationId xmlns:a16="http://schemas.microsoft.com/office/drawing/2014/main" id="{AEC27C01-57F2-4BEE-3BDD-A488F7CD7E10}"/>
                </a:ext>
              </a:extLst>
            </p:cNvPr>
            <p:cNvCxnSpPr/>
            <p:nvPr/>
          </p:nvCxnSpPr>
          <p:spPr>
            <a:xfrm>
              <a:off x="5431130" y="3836943"/>
              <a:ext cx="9525" cy="1076115"/>
            </a:xfrm>
            <a:prstGeom prst="line">
              <a:avLst/>
            </a:prstGeom>
            <a:effectLst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3" name="Łącznik prostoliniowy 6">
              <a:extLst>
                <a:ext uri="{FF2B5EF4-FFF2-40B4-BE49-F238E27FC236}">
                  <a16:creationId xmlns:a16="http://schemas.microsoft.com/office/drawing/2014/main" id="{639D1857-C608-7FFA-F5EA-E393BCDB0E9C}"/>
                </a:ext>
              </a:extLst>
            </p:cNvPr>
            <p:cNvCxnSpPr/>
            <p:nvPr/>
          </p:nvCxnSpPr>
          <p:spPr>
            <a:xfrm>
              <a:off x="7561573" y="3836943"/>
              <a:ext cx="11113" cy="1076115"/>
            </a:xfrm>
            <a:prstGeom prst="line">
              <a:avLst/>
            </a:prstGeom>
            <a:effectLst/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34" name="Group 8">
            <a:extLst>
              <a:ext uri="{FF2B5EF4-FFF2-40B4-BE49-F238E27FC236}">
                <a16:creationId xmlns:a16="http://schemas.microsoft.com/office/drawing/2014/main" id="{234714C8-4737-243B-BF33-0E88266351F4}"/>
              </a:ext>
            </a:extLst>
          </p:cNvPr>
          <p:cNvGrpSpPr>
            <a:grpSpLocks/>
          </p:cNvGrpSpPr>
          <p:nvPr/>
        </p:nvGrpSpPr>
        <p:grpSpPr bwMode="auto">
          <a:xfrm>
            <a:off x="2307679" y="4383233"/>
            <a:ext cx="2337475" cy="1773091"/>
            <a:chOff x="1030356" y="3850837"/>
            <a:chExt cx="1978458" cy="2223502"/>
          </a:xfrm>
        </p:grpSpPr>
        <p:grpSp>
          <p:nvGrpSpPr>
            <p:cNvPr id="35" name="Group 7">
              <a:extLst>
                <a:ext uri="{FF2B5EF4-FFF2-40B4-BE49-F238E27FC236}">
                  <a16:creationId xmlns:a16="http://schemas.microsoft.com/office/drawing/2014/main" id="{56820A93-9165-9E7E-37AB-D5612FA0C6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30356" y="3850837"/>
              <a:ext cx="1978458" cy="2223502"/>
              <a:chOff x="1030356" y="3850837"/>
              <a:chExt cx="1978458" cy="2223502"/>
            </a:xfrm>
          </p:grpSpPr>
          <p:sp>
            <p:nvSpPr>
              <p:cNvPr id="37" name="pole tekstowe 21">
                <a:extLst>
                  <a:ext uri="{FF2B5EF4-FFF2-40B4-BE49-F238E27FC236}">
                    <a16:creationId xmlns:a16="http://schemas.microsoft.com/office/drawing/2014/main" id="{DA0C222D-1746-6538-B850-AEF6B46EF2C4}"/>
                  </a:ext>
                </a:extLst>
              </p:cNvPr>
              <p:cNvSpPr txBox="1"/>
              <p:nvPr/>
            </p:nvSpPr>
            <p:spPr>
              <a:xfrm>
                <a:off x="1189013" y="4659239"/>
                <a:ext cx="1819801" cy="14151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marL="171450" indent="-171450" eaLnBrk="1" fontAlgn="auto" hangingPunct="1">
                  <a:spcBef>
                    <a:spcPct val="20000"/>
                  </a:spcBef>
                  <a:spcAft>
                    <a:spcPts val="600"/>
                  </a:spcAft>
                  <a:buClr>
                    <a:srgbClr val="004B85"/>
                  </a:buClr>
                  <a:buFont typeface="Arial" panose="020B0604020202020204" pitchFamily="34" charset="0"/>
                  <a:buChar char="•"/>
                  <a:defRPr/>
                </a:pPr>
                <a:r>
                  <a:rPr lang="pl-PL" sz="1400" dirty="0">
                    <a:latin typeface="+mn-lt"/>
                  </a:rPr>
                  <a:t>Przykładowy punkt</a:t>
                </a:r>
              </a:p>
              <a:p>
                <a:pPr marL="171450" indent="-171450" eaLnBrk="1" fontAlgn="auto" hangingPunct="1">
                  <a:spcBef>
                    <a:spcPct val="20000"/>
                  </a:spcBef>
                  <a:spcAft>
                    <a:spcPts val="600"/>
                  </a:spcAft>
                  <a:buClr>
                    <a:srgbClr val="004B85"/>
                  </a:buClr>
                  <a:buFont typeface="Arial" panose="020B0604020202020204" pitchFamily="34" charset="0"/>
                  <a:buChar char="•"/>
                  <a:defRPr/>
                </a:pPr>
                <a:r>
                  <a:rPr lang="pl-PL" sz="1400" dirty="0">
                    <a:latin typeface="+mn-lt"/>
                  </a:rPr>
                  <a:t>Przykładowy punkt</a:t>
                </a:r>
              </a:p>
              <a:p>
                <a:pPr marL="171450" indent="-171450" eaLnBrk="1" fontAlgn="auto" hangingPunct="1">
                  <a:spcBef>
                    <a:spcPct val="20000"/>
                  </a:spcBef>
                  <a:spcAft>
                    <a:spcPts val="600"/>
                  </a:spcAft>
                  <a:buClr>
                    <a:srgbClr val="004B85"/>
                  </a:buClr>
                  <a:buFont typeface="Arial" panose="020B0604020202020204" pitchFamily="34" charset="0"/>
                  <a:buChar char="•"/>
                  <a:defRPr/>
                </a:pPr>
                <a:r>
                  <a:rPr lang="pl-PL" sz="1400" dirty="0">
                    <a:latin typeface="+mn-lt"/>
                  </a:rPr>
                  <a:t>Przykładowy punkt</a:t>
                </a:r>
              </a:p>
            </p:txBody>
          </p:sp>
          <p:sp>
            <p:nvSpPr>
              <p:cNvPr id="38" name="pole tekstowe 65">
                <a:extLst>
                  <a:ext uri="{FF2B5EF4-FFF2-40B4-BE49-F238E27FC236}">
                    <a16:creationId xmlns:a16="http://schemas.microsoft.com/office/drawing/2014/main" id="{886A433E-89E4-8BFD-F7CF-6ADC49B3FCD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43627" y="3850837"/>
                <a:ext cx="1465187" cy="2771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/>
                <a:r>
                  <a:rPr lang="pl-PL" altLang="pl-PL" sz="1200" dirty="0"/>
                  <a:t>Luty 20xx</a:t>
                </a:r>
              </a:p>
            </p:txBody>
          </p:sp>
          <p:sp>
            <p:nvSpPr>
              <p:cNvPr id="41" name="Freeform 6">
                <a:extLst>
                  <a:ext uri="{FF2B5EF4-FFF2-40B4-BE49-F238E27FC236}">
                    <a16:creationId xmlns:a16="http://schemas.microsoft.com/office/drawing/2014/main" id="{1D6AA529-DA63-E25D-732C-48EA775B2650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1777996" y="3429619"/>
                <a:ext cx="483178" cy="1978458"/>
              </a:xfrm>
              <a:custGeom>
                <a:avLst/>
                <a:gdLst>
                  <a:gd name="T0" fmla="*/ 263622 w 10000"/>
                  <a:gd name="T1" fmla="*/ 1814840 h 10000"/>
                  <a:gd name="T2" fmla="*/ 483178 w 10000"/>
                  <a:gd name="T3" fmla="*/ 1978458 h 10000"/>
                  <a:gd name="T4" fmla="*/ 483178 w 10000"/>
                  <a:gd name="T5" fmla="*/ 0 h 10000"/>
                  <a:gd name="T6" fmla="*/ 0 w 10000"/>
                  <a:gd name="T7" fmla="*/ 0 h 10000"/>
                  <a:gd name="T8" fmla="*/ 0 w 10000"/>
                  <a:gd name="T9" fmla="*/ 1978458 h 10000"/>
                  <a:gd name="T10" fmla="*/ 263622 w 10000"/>
                  <a:gd name="T11" fmla="*/ 1814840 h 100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0000" h="10000">
                    <a:moveTo>
                      <a:pt x="5456" y="9173"/>
                    </a:moveTo>
                    <a:lnTo>
                      <a:pt x="10000" y="10000"/>
                    </a:lnTo>
                    <a:lnTo>
                      <a:pt x="10000" y="0"/>
                    </a:lnTo>
                    <a:lnTo>
                      <a:pt x="0" y="0"/>
                    </a:lnTo>
                    <a:lnTo>
                      <a:pt x="0" y="10000"/>
                    </a:lnTo>
                    <a:lnTo>
                      <a:pt x="5456" y="917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pl-PL" sz="1600"/>
              </a:p>
            </p:txBody>
          </p:sp>
        </p:grpSp>
        <p:sp>
          <p:nvSpPr>
            <p:cNvPr id="36" name="Prostokąt 64">
              <a:extLst>
                <a:ext uri="{FF2B5EF4-FFF2-40B4-BE49-F238E27FC236}">
                  <a16:creationId xmlns:a16="http://schemas.microsoft.com/office/drawing/2014/main" id="{10513774-8D68-44DA-4FFD-5DCA6B87ADBB}"/>
                </a:ext>
              </a:extLst>
            </p:cNvPr>
            <p:cNvSpPr/>
            <p:nvPr/>
          </p:nvSpPr>
          <p:spPr>
            <a:xfrm>
              <a:off x="1189013" y="4163716"/>
              <a:ext cx="1802348" cy="5034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tIns="0" bIns="36000" anchor="ctr"/>
            <a:lstStyle/>
            <a:p>
              <a:pPr algn="r">
                <a:defRPr/>
              </a:pPr>
              <a:r>
                <a:rPr lang="pl-PL" sz="1600" dirty="0">
                  <a:solidFill>
                    <a:schemeClr val="bg1"/>
                  </a:solidFill>
                </a:rPr>
                <a:t>Wydarzenie</a:t>
              </a:r>
            </a:p>
          </p:txBody>
        </p:sp>
      </p:grpSp>
      <p:grpSp>
        <p:nvGrpSpPr>
          <p:cNvPr id="42" name="Group 67">
            <a:extLst>
              <a:ext uri="{FF2B5EF4-FFF2-40B4-BE49-F238E27FC236}">
                <a16:creationId xmlns:a16="http://schemas.microsoft.com/office/drawing/2014/main" id="{2FA94A0A-64D8-D001-C7E4-6703BE56288B}"/>
              </a:ext>
            </a:extLst>
          </p:cNvPr>
          <p:cNvGrpSpPr>
            <a:grpSpLocks/>
          </p:cNvGrpSpPr>
          <p:nvPr/>
        </p:nvGrpSpPr>
        <p:grpSpPr bwMode="auto">
          <a:xfrm>
            <a:off x="4826978" y="4383233"/>
            <a:ext cx="2335600" cy="1773091"/>
            <a:chOff x="1030356" y="3850837"/>
            <a:chExt cx="1978458" cy="2223502"/>
          </a:xfrm>
        </p:grpSpPr>
        <p:grpSp>
          <p:nvGrpSpPr>
            <p:cNvPr id="43" name="Group 68">
              <a:extLst>
                <a:ext uri="{FF2B5EF4-FFF2-40B4-BE49-F238E27FC236}">
                  <a16:creationId xmlns:a16="http://schemas.microsoft.com/office/drawing/2014/main" id="{3E5270C8-A4DD-73CF-184A-140FA7F737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30356" y="3850837"/>
              <a:ext cx="1978458" cy="2223502"/>
              <a:chOff x="1030356" y="3850837"/>
              <a:chExt cx="1978458" cy="2223502"/>
            </a:xfrm>
          </p:grpSpPr>
          <p:sp>
            <p:nvSpPr>
              <p:cNvPr id="45" name="pole tekstowe 21">
                <a:extLst>
                  <a:ext uri="{FF2B5EF4-FFF2-40B4-BE49-F238E27FC236}">
                    <a16:creationId xmlns:a16="http://schemas.microsoft.com/office/drawing/2014/main" id="{C622939E-B2E3-FFAD-B74F-8E43E8CAA1DC}"/>
                  </a:ext>
                </a:extLst>
              </p:cNvPr>
              <p:cNvSpPr txBox="1"/>
              <p:nvPr/>
            </p:nvSpPr>
            <p:spPr>
              <a:xfrm>
                <a:off x="1189141" y="4659239"/>
                <a:ext cx="1819673" cy="14151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marL="171450" indent="-171450" eaLnBrk="1" fontAlgn="auto" hangingPunct="1">
                  <a:spcBef>
                    <a:spcPct val="20000"/>
                  </a:spcBef>
                  <a:spcAft>
                    <a:spcPts val="600"/>
                  </a:spcAft>
                  <a:buClr>
                    <a:srgbClr val="004B85"/>
                  </a:buClr>
                  <a:buFont typeface="Arial" panose="020B0604020202020204" pitchFamily="34" charset="0"/>
                  <a:buChar char="•"/>
                  <a:defRPr/>
                </a:pPr>
                <a:r>
                  <a:rPr lang="pl-PL" sz="1400" dirty="0">
                    <a:latin typeface="+mn-lt"/>
                  </a:rPr>
                  <a:t>Przykładowy punkt</a:t>
                </a:r>
              </a:p>
              <a:p>
                <a:pPr marL="171450" indent="-171450" eaLnBrk="1" fontAlgn="auto" hangingPunct="1">
                  <a:spcBef>
                    <a:spcPct val="20000"/>
                  </a:spcBef>
                  <a:spcAft>
                    <a:spcPts val="600"/>
                  </a:spcAft>
                  <a:buClr>
                    <a:srgbClr val="004B85"/>
                  </a:buClr>
                  <a:buFont typeface="Arial" panose="020B0604020202020204" pitchFamily="34" charset="0"/>
                  <a:buChar char="•"/>
                  <a:defRPr/>
                </a:pPr>
                <a:r>
                  <a:rPr lang="pl-PL" sz="1400" dirty="0">
                    <a:latin typeface="+mn-lt"/>
                  </a:rPr>
                  <a:t>Przykładowy punkt</a:t>
                </a:r>
              </a:p>
              <a:p>
                <a:pPr marL="171450" indent="-171450" eaLnBrk="1" fontAlgn="auto" hangingPunct="1">
                  <a:spcBef>
                    <a:spcPct val="20000"/>
                  </a:spcBef>
                  <a:spcAft>
                    <a:spcPts val="600"/>
                  </a:spcAft>
                  <a:buClr>
                    <a:srgbClr val="004B85"/>
                  </a:buClr>
                  <a:buFont typeface="Arial" panose="020B0604020202020204" pitchFamily="34" charset="0"/>
                  <a:buChar char="•"/>
                  <a:defRPr/>
                </a:pPr>
                <a:r>
                  <a:rPr lang="pl-PL" sz="1400" dirty="0">
                    <a:latin typeface="+mn-lt"/>
                  </a:rPr>
                  <a:t>Przykładowy punkt</a:t>
                </a:r>
              </a:p>
            </p:txBody>
          </p:sp>
          <p:sp>
            <p:nvSpPr>
              <p:cNvPr id="46" name="pole tekstowe 65">
                <a:extLst>
                  <a:ext uri="{FF2B5EF4-FFF2-40B4-BE49-F238E27FC236}">
                    <a16:creationId xmlns:a16="http://schemas.microsoft.com/office/drawing/2014/main" id="{A0C077CB-D10F-4B32-9815-D07806521EB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84678" y="3850837"/>
                <a:ext cx="1224136" cy="2771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/>
                <a:r>
                  <a:rPr lang="pl-PL" altLang="pl-PL" sz="1200" dirty="0"/>
                  <a:t>Kwiecień 20xx</a:t>
                </a:r>
              </a:p>
            </p:txBody>
          </p:sp>
          <p:sp>
            <p:nvSpPr>
              <p:cNvPr id="47" name="Freeform 6">
                <a:extLst>
                  <a:ext uri="{FF2B5EF4-FFF2-40B4-BE49-F238E27FC236}">
                    <a16:creationId xmlns:a16="http://schemas.microsoft.com/office/drawing/2014/main" id="{248710A6-0BE0-7DC3-45CD-2DD892946A97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1777996" y="3429619"/>
                <a:ext cx="483178" cy="1978458"/>
              </a:xfrm>
              <a:custGeom>
                <a:avLst/>
                <a:gdLst>
                  <a:gd name="T0" fmla="*/ 263622 w 10000"/>
                  <a:gd name="T1" fmla="*/ 1814840 h 10000"/>
                  <a:gd name="T2" fmla="*/ 483178 w 10000"/>
                  <a:gd name="T3" fmla="*/ 1978458 h 10000"/>
                  <a:gd name="T4" fmla="*/ 483178 w 10000"/>
                  <a:gd name="T5" fmla="*/ 0 h 10000"/>
                  <a:gd name="T6" fmla="*/ 0 w 10000"/>
                  <a:gd name="T7" fmla="*/ 0 h 10000"/>
                  <a:gd name="T8" fmla="*/ 0 w 10000"/>
                  <a:gd name="T9" fmla="*/ 1978458 h 10000"/>
                  <a:gd name="T10" fmla="*/ 263622 w 10000"/>
                  <a:gd name="T11" fmla="*/ 1814840 h 100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0000" h="10000">
                    <a:moveTo>
                      <a:pt x="5456" y="9173"/>
                    </a:moveTo>
                    <a:lnTo>
                      <a:pt x="10000" y="10000"/>
                    </a:lnTo>
                    <a:lnTo>
                      <a:pt x="10000" y="0"/>
                    </a:lnTo>
                    <a:lnTo>
                      <a:pt x="0" y="0"/>
                    </a:lnTo>
                    <a:lnTo>
                      <a:pt x="0" y="10000"/>
                    </a:lnTo>
                    <a:lnTo>
                      <a:pt x="5456" y="917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pl-PL" sz="1600"/>
              </a:p>
            </p:txBody>
          </p:sp>
        </p:grpSp>
        <p:sp>
          <p:nvSpPr>
            <p:cNvPr id="44" name="Prostokąt 64">
              <a:extLst>
                <a:ext uri="{FF2B5EF4-FFF2-40B4-BE49-F238E27FC236}">
                  <a16:creationId xmlns:a16="http://schemas.microsoft.com/office/drawing/2014/main" id="{3176FAF9-1F1E-2C92-8EB4-CF797A90E5D7}"/>
                </a:ext>
              </a:extLst>
            </p:cNvPr>
            <p:cNvSpPr/>
            <p:nvPr/>
          </p:nvSpPr>
          <p:spPr>
            <a:xfrm>
              <a:off x="1189141" y="4163716"/>
              <a:ext cx="1802207" cy="5034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tIns="0" bIns="36000" anchor="ctr"/>
            <a:lstStyle/>
            <a:p>
              <a:pPr algn="r">
                <a:defRPr/>
              </a:pPr>
              <a:r>
                <a:rPr lang="pl-PL" sz="1600" dirty="0">
                  <a:solidFill>
                    <a:schemeClr val="bg1"/>
                  </a:solidFill>
                </a:rPr>
                <a:t>Wydarzenie</a:t>
              </a:r>
            </a:p>
          </p:txBody>
        </p:sp>
      </p:grpSp>
      <p:grpSp>
        <p:nvGrpSpPr>
          <p:cNvPr id="48" name="Group 73">
            <a:extLst>
              <a:ext uri="{FF2B5EF4-FFF2-40B4-BE49-F238E27FC236}">
                <a16:creationId xmlns:a16="http://schemas.microsoft.com/office/drawing/2014/main" id="{C6AC987C-3C21-E51B-6FF2-790387C84E6E}"/>
              </a:ext>
            </a:extLst>
          </p:cNvPr>
          <p:cNvGrpSpPr>
            <a:grpSpLocks/>
          </p:cNvGrpSpPr>
          <p:nvPr/>
        </p:nvGrpSpPr>
        <p:grpSpPr bwMode="auto">
          <a:xfrm>
            <a:off x="7336904" y="4383233"/>
            <a:ext cx="2335600" cy="1773091"/>
            <a:chOff x="1030356" y="3850837"/>
            <a:chExt cx="1978458" cy="2223502"/>
          </a:xfrm>
        </p:grpSpPr>
        <p:grpSp>
          <p:nvGrpSpPr>
            <p:cNvPr id="49" name="Group 74">
              <a:extLst>
                <a:ext uri="{FF2B5EF4-FFF2-40B4-BE49-F238E27FC236}">
                  <a16:creationId xmlns:a16="http://schemas.microsoft.com/office/drawing/2014/main" id="{6798DFA8-9684-DC42-42CD-9F677089FC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30356" y="3850837"/>
              <a:ext cx="1978458" cy="2223502"/>
              <a:chOff x="1030356" y="3850837"/>
              <a:chExt cx="1978458" cy="2223502"/>
            </a:xfrm>
          </p:grpSpPr>
          <p:sp>
            <p:nvSpPr>
              <p:cNvPr id="51" name="pole tekstowe 21">
                <a:extLst>
                  <a:ext uri="{FF2B5EF4-FFF2-40B4-BE49-F238E27FC236}">
                    <a16:creationId xmlns:a16="http://schemas.microsoft.com/office/drawing/2014/main" id="{D091658F-64C1-E542-B02A-987668C67E52}"/>
                  </a:ext>
                </a:extLst>
              </p:cNvPr>
              <p:cNvSpPr txBox="1"/>
              <p:nvPr/>
            </p:nvSpPr>
            <p:spPr>
              <a:xfrm>
                <a:off x="1189141" y="4659239"/>
                <a:ext cx="1819673" cy="14151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marL="171450" indent="-171450" eaLnBrk="1" fontAlgn="auto" hangingPunct="1">
                  <a:spcBef>
                    <a:spcPct val="20000"/>
                  </a:spcBef>
                  <a:spcAft>
                    <a:spcPts val="600"/>
                  </a:spcAft>
                  <a:buClr>
                    <a:srgbClr val="004B85"/>
                  </a:buClr>
                  <a:buFont typeface="Arial" panose="020B0604020202020204" pitchFamily="34" charset="0"/>
                  <a:buChar char="•"/>
                  <a:defRPr/>
                </a:pPr>
                <a:r>
                  <a:rPr lang="pl-PL" sz="1400" dirty="0">
                    <a:latin typeface="+mn-lt"/>
                  </a:rPr>
                  <a:t>Przykładowy punkt</a:t>
                </a:r>
              </a:p>
              <a:p>
                <a:pPr marL="171450" indent="-171450" eaLnBrk="1" fontAlgn="auto" hangingPunct="1">
                  <a:spcBef>
                    <a:spcPct val="20000"/>
                  </a:spcBef>
                  <a:spcAft>
                    <a:spcPts val="600"/>
                  </a:spcAft>
                  <a:buClr>
                    <a:srgbClr val="004B85"/>
                  </a:buClr>
                  <a:buFont typeface="Arial" panose="020B0604020202020204" pitchFamily="34" charset="0"/>
                  <a:buChar char="•"/>
                  <a:defRPr/>
                </a:pPr>
                <a:r>
                  <a:rPr lang="pl-PL" sz="1400" dirty="0">
                    <a:latin typeface="+mn-lt"/>
                  </a:rPr>
                  <a:t>Przykładowy punkt</a:t>
                </a:r>
              </a:p>
              <a:p>
                <a:pPr marL="171450" indent="-171450" eaLnBrk="1" fontAlgn="auto" hangingPunct="1">
                  <a:spcBef>
                    <a:spcPct val="20000"/>
                  </a:spcBef>
                  <a:spcAft>
                    <a:spcPts val="600"/>
                  </a:spcAft>
                  <a:buClr>
                    <a:srgbClr val="004B85"/>
                  </a:buClr>
                  <a:buFont typeface="Arial" panose="020B0604020202020204" pitchFamily="34" charset="0"/>
                  <a:buChar char="•"/>
                  <a:defRPr/>
                </a:pPr>
                <a:r>
                  <a:rPr lang="pl-PL" sz="1400" dirty="0">
                    <a:latin typeface="+mn-lt"/>
                  </a:rPr>
                  <a:t>Przykładowy punkt</a:t>
                </a:r>
              </a:p>
            </p:txBody>
          </p:sp>
          <p:sp>
            <p:nvSpPr>
              <p:cNvPr id="52" name="pole tekstowe 65">
                <a:extLst>
                  <a:ext uri="{FF2B5EF4-FFF2-40B4-BE49-F238E27FC236}">
                    <a16:creationId xmlns:a16="http://schemas.microsoft.com/office/drawing/2014/main" id="{22AFAB20-C911-F270-178C-F3DFD06B03A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84678" y="3850837"/>
                <a:ext cx="1224136" cy="2771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lang="pl-PL" altLang="pl-PL" sz="1200" dirty="0"/>
                  <a:t>Czerwiec 20xx </a:t>
                </a:r>
              </a:p>
            </p:txBody>
          </p:sp>
          <p:sp>
            <p:nvSpPr>
              <p:cNvPr id="53" name="Freeform 6">
                <a:extLst>
                  <a:ext uri="{FF2B5EF4-FFF2-40B4-BE49-F238E27FC236}">
                    <a16:creationId xmlns:a16="http://schemas.microsoft.com/office/drawing/2014/main" id="{8178C619-CB05-591F-D17D-629157A3635D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1777996" y="3429619"/>
                <a:ext cx="483178" cy="1978458"/>
              </a:xfrm>
              <a:custGeom>
                <a:avLst/>
                <a:gdLst>
                  <a:gd name="T0" fmla="*/ 263622 w 10000"/>
                  <a:gd name="T1" fmla="*/ 1814840 h 10000"/>
                  <a:gd name="T2" fmla="*/ 483178 w 10000"/>
                  <a:gd name="T3" fmla="*/ 1978458 h 10000"/>
                  <a:gd name="T4" fmla="*/ 483178 w 10000"/>
                  <a:gd name="T5" fmla="*/ 0 h 10000"/>
                  <a:gd name="T6" fmla="*/ 0 w 10000"/>
                  <a:gd name="T7" fmla="*/ 0 h 10000"/>
                  <a:gd name="T8" fmla="*/ 0 w 10000"/>
                  <a:gd name="T9" fmla="*/ 1978458 h 10000"/>
                  <a:gd name="T10" fmla="*/ 263622 w 10000"/>
                  <a:gd name="T11" fmla="*/ 1814840 h 100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0000" h="10000">
                    <a:moveTo>
                      <a:pt x="5456" y="9173"/>
                    </a:moveTo>
                    <a:lnTo>
                      <a:pt x="10000" y="10000"/>
                    </a:lnTo>
                    <a:lnTo>
                      <a:pt x="10000" y="0"/>
                    </a:lnTo>
                    <a:lnTo>
                      <a:pt x="0" y="0"/>
                    </a:lnTo>
                    <a:lnTo>
                      <a:pt x="0" y="10000"/>
                    </a:lnTo>
                    <a:lnTo>
                      <a:pt x="5456" y="917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pl-PL" sz="1600"/>
              </a:p>
            </p:txBody>
          </p:sp>
        </p:grpSp>
        <p:sp>
          <p:nvSpPr>
            <p:cNvPr id="50" name="Prostokąt 64">
              <a:extLst>
                <a:ext uri="{FF2B5EF4-FFF2-40B4-BE49-F238E27FC236}">
                  <a16:creationId xmlns:a16="http://schemas.microsoft.com/office/drawing/2014/main" id="{FA10D9DE-C781-1C61-59E9-9E0D326B9752}"/>
                </a:ext>
              </a:extLst>
            </p:cNvPr>
            <p:cNvSpPr/>
            <p:nvPr/>
          </p:nvSpPr>
          <p:spPr>
            <a:xfrm>
              <a:off x="1189141" y="4163716"/>
              <a:ext cx="1802206" cy="5034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tIns="0" bIns="36000" anchor="ctr"/>
            <a:lstStyle/>
            <a:p>
              <a:pPr algn="r">
                <a:defRPr/>
              </a:pPr>
              <a:r>
                <a:rPr lang="pl-PL" sz="1600" dirty="0">
                  <a:solidFill>
                    <a:schemeClr val="bg1"/>
                  </a:solidFill>
                </a:rPr>
                <a:t>Wydarzenie</a:t>
              </a:r>
            </a:p>
          </p:txBody>
        </p:sp>
      </p:grpSp>
      <p:grpSp>
        <p:nvGrpSpPr>
          <p:cNvPr id="54" name="Group 6">
            <a:extLst>
              <a:ext uri="{FF2B5EF4-FFF2-40B4-BE49-F238E27FC236}">
                <a16:creationId xmlns:a16="http://schemas.microsoft.com/office/drawing/2014/main" id="{CB6A0FDC-6883-B0FB-AD67-5337C94A6675}"/>
              </a:ext>
            </a:extLst>
          </p:cNvPr>
          <p:cNvGrpSpPr>
            <a:grpSpLocks/>
          </p:cNvGrpSpPr>
          <p:nvPr/>
        </p:nvGrpSpPr>
        <p:grpSpPr bwMode="auto">
          <a:xfrm>
            <a:off x="1053654" y="2204863"/>
            <a:ext cx="2337474" cy="1751067"/>
            <a:chOff x="558677" y="1447929"/>
            <a:chExt cx="1978458" cy="2194863"/>
          </a:xfrm>
        </p:grpSpPr>
        <p:sp>
          <p:nvSpPr>
            <p:cNvPr id="55" name="pole tekstowe 21">
              <a:extLst>
                <a:ext uri="{FF2B5EF4-FFF2-40B4-BE49-F238E27FC236}">
                  <a16:creationId xmlns:a16="http://schemas.microsoft.com/office/drawing/2014/main" id="{36E55F60-613A-1BCD-181E-84E9B27282D0}"/>
                </a:ext>
              </a:extLst>
            </p:cNvPr>
            <p:cNvSpPr txBox="1"/>
            <p:nvPr/>
          </p:nvSpPr>
          <p:spPr>
            <a:xfrm>
              <a:off x="717334" y="1447929"/>
              <a:ext cx="1819801" cy="1416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marL="171450" indent="-171450" eaLnBrk="1" fontAlgn="auto" hangingPunct="1">
                <a:spcBef>
                  <a:spcPct val="20000"/>
                </a:spcBef>
                <a:spcAft>
                  <a:spcPts val="600"/>
                </a:spcAft>
                <a:buClr>
                  <a:srgbClr val="004B85"/>
                </a:buClr>
                <a:buFont typeface="Arial" panose="020B0604020202020204" pitchFamily="34" charset="0"/>
                <a:buChar char="•"/>
                <a:defRPr/>
              </a:pPr>
              <a:r>
                <a:rPr lang="pl-PL" sz="1400" dirty="0">
                  <a:latin typeface="+mn-lt"/>
                </a:rPr>
                <a:t>Przykładowy punkt</a:t>
              </a:r>
            </a:p>
            <a:p>
              <a:pPr marL="171450" indent="-171450" eaLnBrk="1" fontAlgn="auto" hangingPunct="1">
                <a:spcBef>
                  <a:spcPct val="20000"/>
                </a:spcBef>
                <a:spcAft>
                  <a:spcPts val="600"/>
                </a:spcAft>
                <a:buClr>
                  <a:srgbClr val="004B85"/>
                </a:buClr>
                <a:buFont typeface="Arial" panose="020B0604020202020204" pitchFamily="34" charset="0"/>
                <a:buChar char="•"/>
                <a:defRPr/>
              </a:pPr>
              <a:r>
                <a:rPr lang="pl-PL" sz="1400" dirty="0">
                  <a:latin typeface="+mn-lt"/>
                </a:rPr>
                <a:t>Przykładowy punkt</a:t>
              </a:r>
            </a:p>
            <a:p>
              <a:pPr marL="171450" indent="-171450" eaLnBrk="1" fontAlgn="auto" hangingPunct="1">
                <a:spcBef>
                  <a:spcPct val="20000"/>
                </a:spcBef>
                <a:spcAft>
                  <a:spcPts val="600"/>
                </a:spcAft>
                <a:buClr>
                  <a:srgbClr val="004B85"/>
                </a:buClr>
                <a:buFont typeface="Arial" panose="020B0604020202020204" pitchFamily="34" charset="0"/>
                <a:buChar char="•"/>
                <a:defRPr/>
              </a:pPr>
              <a:r>
                <a:rPr lang="pl-PL" sz="1400" dirty="0">
                  <a:latin typeface="+mn-lt"/>
                </a:rPr>
                <a:t>Przykładowy punkt</a:t>
              </a:r>
            </a:p>
          </p:txBody>
        </p:sp>
        <p:sp>
          <p:nvSpPr>
            <p:cNvPr id="56" name="pole tekstowe 65">
              <a:extLst>
                <a:ext uri="{FF2B5EF4-FFF2-40B4-BE49-F238E27FC236}">
                  <a16:creationId xmlns:a16="http://schemas.microsoft.com/office/drawing/2014/main" id="{071462E4-6744-1860-5DDC-7EDC98773C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12999" y="3365797"/>
              <a:ext cx="1224136" cy="276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pl-PL" altLang="pl-PL" sz="1200" dirty="0"/>
                <a:t>Styczeń 20xx</a:t>
              </a:r>
            </a:p>
          </p:txBody>
        </p:sp>
        <p:grpSp>
          <p:nvGrpSpPr>
            <p:cNvPr id="57" name="Group 5">
              <a:extLst>
                <a:ext uri="{FF2B5EF4-FFF2-40B4-BE49-F238E27FC236}">
                  <a16:creationId xmlns:a16="http://schemas.microsoft.com/office/drawing/2014/main" id="{5161934E-D279-3A08-8038-D71B21E5A7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8677" y="2849319"/>
              <a:ext cx="1978458" cy="504056"/>
              <a:chOff x="395536" y="2849319"/>
              <a:chExt cx="2530120" cy="504056"/>
            </a:xfrm>
          </p:grpSpPr>
          <p:sp>
            <p:nvSpPr>
              <p:cNvPr id="58" name="Freeform 6">
                <a:extLst>
                  <a:ext uri="{FF2B5EF4-FFF2-40B4-BE49-F238E27FC236}">
                    <a16:creationId xmlns:a16="http://schemas.microsoft.com/office/drawing/2014/main" id="{CC021AFA-78AA-090D-1C9C-825363B61246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1419007" y="1836288"/>
                <a:ext cx="483178" cy="2530120"/>
              </a:xfrm>
              <a:custGeom>
                <a:avLst/>
                <a:gdLst>
                  <a:gd name="T0" fmla="*/ 263622 w 10000"/>
                  <a:gd name="T1" fmla="*/ 2320879 h 10000"/>
                  <a:gd name="T2" fmla="*/ 483178 w 10000"/>
                  <a:gd name="T3" fmla="*/ 2530120 h 10000"/>
                  <a:gd name="T4" fmla="*/ 483178 w 10000"/>
                  <a:gd name="T5" fmla="*/ 0 h 10000"/>
                  <a:gd name="T6" fmla="*/ 0 w 10000"/>
                  <a:gd name="T7" fmla="*/ 0 h 10000"/>
                  <a:gd name="T8" fmla="*/ 0 w 10000"/>
                  <a:gd name="T9" fmla="*/ 2530120 h 10000"/>
                  <a:gd name="T10" fmla="*/ 263622 w 10000"/>
                  <a:gd name="T11" fmla="*/ 2320879 h 100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0000" h="10000">
                    <a:moveTo>
                      <a:pt x="5456" y="9173"/>
                    </a:moveTo>
                    <a:lnTo>
                      <a:pt x="10000" y="10000"/>
                    </a:lnTo>
                    <a:lnTo>
                      <a:pt x="10000" y="0"/>
                    </a:lnTo>
                    <a:lnTo>
                      <a:pt x="0" y="0"/>
                    </a:lnTo>
                    <a:lnTo>
                      <a:pt x="0" y="10000"/>
                    </a:lnTo>
                    <a:lnTo>
                      <a:pt x="5456" y="917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pl-PL" sz="1600"/>
              </a:p>
            </p:txBody>
          </p:sp>
          <p:sp>
            <p:nvSpPr>
              <p:cNvPr id="59" name="Prostokąt 64">
                <a:extLst>
                  <a:ext uri="{FF2B5EF4-FFF2-40B4-BE49-F238E27FC236}">
                    <a16:creationId xmlns:a16="http://schemas.microsoft.com/office/drawing/2014/main" id="{5E92491C-A11F-0C5B-A35C-D79136A40545}"/>
                  </a:ext>
                </a:extLst>
              </p:cNvPr>
              <p:cNvSpPr/>
              <p:nvPr/>
            </p:nvSpPr>
            <p:spPr>
              <a:xfrm>
                <a:off x="598433" y="2849673"/>
                <a:ext cx="2304905" cy="50323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tIns="0" bIns="36000" anchor="ctr"/>
              <a:lstStyle/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pl-PL" sz="1600" dirty="0">
                    <a:solidFill>
                      <a:schemeClr val="bg1"/>
                    </a:solidFill>
                  </a:rPr>
                  <a:t>Wydarzenie</a:t>
                </a:r>
              </a:p>
            </p:txBody>
          </p:sp>
        </p:grpSp>
      </p:grpSp>
      <p:grpSp>
        <p:nvGrpSpPr>
          <p:cNvPr id="60" name="Group 38">
            <a:extLst>
              <a:ext uri="{FF2B5EF4-FFF2-40B4-BE49-F238E27FC236}">
                <a16:creationId xmlns:a16="http://schemas.microsoft.com/office/drawing/2014/main" id="{4391EE8D-1566-B5EB-5E85-9572727C617F}"/>
              </a:ext>
            </a:extLst>
          </p:cNvPr>
          <p:cNvGrpSpPr>
            <a:grpSpLocks/>
          </p:cNvGrpSpPr>
          <p:nvPr/>
        </p:nvGrpSpPr>
        <p:grpSpPr bwMode="auto">
          <a:xfrm>
            <a:off x="3563580" y="2204863"/>
            <a:ext cx="2337475" cy="1751067"/>
            <a:chOff x="558677" y="1447929"/>
            <a:chExt cx="1978458" cy="2194863"/>
          </a:xfrm>
        </p:grpSpPr>
        <p:sp>
          <p:nvSpPr>
            <p:cNvPr id="61" name="pole tekstowe 21">
              <a:extLst>
                <a:ext uri="{FF2B5EF4-FFF2-40B4-BE49-F238E27FC236}">
                  <a16:creationId xmlns:a16="http://schemas.microsoft.com/office/drawing/2014/main" id="{71537049-5680-687B-2550-25FDFE87A4E3}"/>
                </a:ext>
              </a:extLst>
            </p:cNvPr>
            <p:cNvSpPr txBox="1"/>
            <p:nvPr/>
          </p:nvSpPr>
          <p:spPr>
            <a:xfrm>
              <a:off x="717334" y="1447929"/>
              <a:ext cx="1819801" cy="1416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marL="171450" indent="-171450" eaLnBrk="1" fontAlgn="auto" hangingPunct="1">
                <a:spcBef>
                  <a:spcPct val="20000"/>
                </a:spcBef>
                <a:spcAft>
                  <a:spcPts val="600"/>
                </a:spcAft>
                <a:buClr>
                  <a:srgbClr val="004B85"/>
                </a:buClr>
                <a:buFont typeface="Arial" panose="020B0604020202020204" pitchFamily="34" charset="0"/>
                <a:buChar char="•"/>
                <a:defRPr/>
              </a:pPr>
              <a:r>
                <a:rPr lang="pl-PL" sz="1400" dirty="0">
                  <a:latin typeface="+mn-lt"/>
                </a:rPr>
                <a:t>Przykładowy punkt</a:t>
              </a:r>
            </a:p>
            <a:p>
              <a:pPr marL="171450" indent="-171450" eaLnBrk="1" fontAlgn="auto" hangingPunct="1">
                <a:spcBef>
                  <a:spcPct val="20000"/>
                </a:spcBef>
                <a:spcAft>
                  <a:spcPts val="600"/>
                </a:spcAft>
                <a:buClr>
                  <a:srgbClr val="004B85"/>
                </a:buClr>
                <a:buFont typeface="Arial" panose="020B0604020202020204" pitchFamily="34" charset="0"/>
                <a:buChar char="•"/>
                <a:defRPr/>
              </a:pPr>
              <a:r>
                <a:rPr lang="pl-PL" sz="1400" dirty="0">
                  <a:latin typeface="+mn-lt"/>
                </a:rPr>
                <a:t>Przykładowy punkt</a:t>
              </a:r>
            </a:p>
            <a:p>
              <a:pPr marL="171450" indent="-171450" eaLnBrk="1" fontAlgn="auto" hangingPunct="1">
                <a:spcBef>
                  <a:spcPct val="20000"/>
                </a:spcBef>
                <a:spcAft>
                  <a:spcPts val="600"/>
                </a:spcAft>
                <a:buClr>
                  <a:srgbClr val="004B85"/>
                </a:buClr>
                <a:buFont typeface="Arial" panose="020B0604020202020204" pitchFamily="34" charset="0"/>
                <a:buChar char="•"/>
                <a:defRPr/>
              </a:pPr>
              <a:r>
                <a:rPr lang="pl-PL" sz="1400" dirty="0">
                  <a:latin typeface="+mn-lt"/>
                </a:rPr>
                <a:t>Przykładowy punkt</a:t>
              </a:r>
            </a:p>
          </p:txBody>
        </p:sp>
        <p:sp>
          <p:nvSpPr>
            <p:cNvPr id="64" name="pole tekstowe 65">
              <a:extLst>
                <a:ext uri="{FF2B5EF4-FFF2-40B4-BE49-F238E27FC236}">
                  <a16:creationId xmlns:a16="http://schemas.microsoft.com/office/drawing/2014/main" id="{E5A0C141-1EE8-191C-E668-885D28C60B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12999" y="3365797"/>
              <a:ext cx="1224136" cy="276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pl-PL" altLang="pl-PL" sz="1200" dirty="0"/>
                <a:t>Marzec 20xx</a:t>
              </a:r>
            </a:p>
          </p:txBody>
        </p:sp>
        <p:grpSp>
          <p:nvGrpSpPr>
            <p:cNvPr id="66" name="Group 41">
              <a:extLst>
                <a:ext uri="{FF2B5EF4-FFF2-40B4-BE49-F238E27FC236}">
                  <a16:creationId xmlns:a16="http://schemas.microsoft.com/office/drawing/2014/main" id="{62162A3A-98F5-02B8-DAD3-0FEBB24763B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8677" y="2849319"/>
              <a:ext cx="1978458" cy="504056"/>
              <a:chOff x="395536" y="2849319"/>
              <a:chExt cx="2530120" cy="504056"/>
            </a:xfrm>
          </p:grpSpPr>
          <p:sp>
            <p:nvSpPr>
              <p:cNvPr id="67" name="Freeform 6">
                <a:extLst>
                  <a:ext uri="{FF2B5EF4-FFF2-40B4-BE49-F238E27FC236}">
                    <a16:creationId xmlns:a16="http://schemas.microsoft.com/office/drawing/2014/main" id="{9DEF3A7A-E997-93D2-E139-44AD0ECE1704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1419007" y="1836288"/>
                <a:ext cx="483178" cy="2530120"/>
              </a:xfrm>
              <a:custGeom>
                <a:avLst/>
                <a:gdLst>
                  <a:gd name="T0" fmla="*/ 263622 w 10000"/>
                  <a:gd name="T1" fmla="*/ 2320879 h 10000"/>
                  <a:gd name="T2" fmla="*/ 483178 w 10000"/>
                  <a:gd name="T3" fmla="*/ 2530120 h 10000"/>
                  <a:gd name="T4" fmla="*/ 483178 w 10000"/>
                  <a:gd name="T5" fmla="*/ 0 h 10000"/>
                  <a:gd name="T6" fmla="*/ 0 w 10000"/>
                  <a:gd name="T7" fmla="*/ 0 h 10000"/>
                  <a:gd name="T8" fmla="*/ 0 w 10000"/>
                  <a:gd name="T9" fmla="*/ 2530120 h 10000"/>
                  <a:gd name="T10" fmla="*/ 263622 w 10000"/>
                  <a:gd name="T11" fmla="*/ 2320879 h 100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0000" h="10000">
                    <a:moveTo>
                      <a:pt x="5456" y="9173"/>
                    </a:moveTo>
                    <a:lnTo>
                      <a:pt x="10000" y="10000"/>
                    </a:lnTo>
                    <a:lnTo>
                      <a:pt x="10000" y="0"/>
                    </a:lnTo>
                    <a:lnTo>
                      <a:pt x="0" y="0"/>
                    </a:lnTo>
                    <a:lnTo>
                      <a:pt x="0" y="10000"/>
                    </a:lnTo>
                    <a:lnTo>
                      <a:pt x="5456" y="917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pl-PL" sz="1600"/>
              </a:p>
            </p:txBody>
          </p:sp>
          <p:sp>
            <p:nvSpPr>
              <p:cNvPr id="68" name="Prostokąt 64">
                <a:extLst>
                  <a:ext uri="{FF2B5EF4-FFF2-40B4-BE49-F238E27FC236}">
                    <a16:creationId xmlns:a16="http://schemas.microsoft.com/office/drawing/2014/main" id="{A601B8F2-EA6F-3A45-8A1F-D56D3C4D749B}"/>
                  </a:ext>
                </a:extLst>
              </p:cNvPr>
              <p:cNvSpPr/>
              <p:nvPr/>
            </p:nvSpPr>
            <p:spPr>
              <a:xfrm>
                <a:off x="598433" y="2849673"/>
                <a:ext cx="2304904" cy="50323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tIns="0" bIns="36000" anchor="ctr"/>
              <a:lstStyle/>
              <a:p>
                <a:pPr algn="r">
                  <a:defRPr/>
                </a:pPr>
                <a:r>
                  <a:rPr lang="pl-PL" sz="1600" dirty="0">
                    <a:solidFill>
                      <a:schemeClr val="bg1"/>
                    </a:solidFill>
                  </a:rPr>
                  <a:t>Wydarzenie</a:t>
                </a:r>
              </a:p>
            </p:txBody>
          </p:sp>
        </p:grpSp>
      </p:grpSp>
      <p:grpSp>
        <p:nvGrpSpPr>
          <p:cNvPr id="69" name="Group 47">
            <a:extLst>
              <a:ext uri="{FF2B5EF4-FFF2-40B4-BE49-F238E27FC236}">
                <a16:creationId xmlns:a16="http://schemas.microsoft.com/office/drawing/2014/main" id="{6CAB2786-8AA9-6F79-8414-DBF303E8245E}"/>
              </a:ext>
            </a:extLst>
          </p:cNvPr>
          <p:cNvGrpSpPr>
            <a:grpSpLocks/>
          </p:cNvGrpSpPr>
          <p:nvPr/>
        </p:nvGrpSpPr>
        <p:grpSpPr bwMode="auto">
          <a:xfrm>
            <a:off x="6075380" y="2204863"/>
            <a:ext cx="2335600" cy="1751067"/>
            <a:chOff x="558677" y="1447929"/>
            <a:chExt cx="1978458" cy="2194863"/>
          </a:xfrm>
        </p:grpSpPr>
        <p:sp>
          <p:nvSpPr>
            <p:cNvPr id="72" name="pole tekstowe 21">
              <a:extLst>
                <a:ext uri="{FF2B5EF4-FFF2-40B4-BE49-F238E27FC236}">
                  <a16:creationId xmlns:a16="http://schemas.microsoft.com/office/drawing/2014/main" id="{2A20D2F3-0E01-9C3E-F0C2-62F9A1D703A9}"/>
                </a:ext>
              </a:extLst>
            </p:cNvPr>
            <p:cNvSpPr txBox="1"/>
            <p:nvPr/>
          </p:nvSpPr>
          <p:spPr>
            <a:xfrm>
              <a:off x="717462" y="1447929"/>
              <a:ext cx="1819673" cy="1416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marL="171450" indent="-171450" eaLnBrk="1" fontAlgn="auto" hangingPunct="1">
                <a:spcBef>
                  <a:spcPct val="20000"/>
                </a:spcBef>
                <a:spcAft>
                  <a:spcPts val="600"/>
                </a:spcAft>
                <a:buClr>
                  <a:srgbClr val="004B85"/>
                </a:buClr>
                <a:buFont typeface="Arial" panose="020B0604020202020204" pitchFamily="34" charset="0"/>
                <a:buChar char="•"/>
                <a:defRPr/>
              </a:pPr>
              <a:r>
                <a:rPr lang="pl-PL" sz="1400" dirty="0">
                  <a:latin typeface="+mn-lt"/>
                </a:rPr>
                <a:t>Przykładowy punkt</a:t>
              </a:r>
            </a:p>
            <a:p>
              <a:pPr marL="171450" indent="-171450" eaLnBrk="1" fontAlgn="auto" hangingPunct="1">
                <a:spcBef>
                  <a:spcPct val="20000"/>
                </a:spcBef>
                <a:spcAft>
                  <a:spcPts val="600"/>
                </a:spcAft>
                <a:buClr>
                  <a:srgbClr val="004B85"/>
                </a:buClr>
                <a:buFont typeface="Arial" panose="020B0604020202020204" pitchFamily="34" charset="0"/>
                <a:buChar char="•"/>
                <a:defRPr/>
              </a:pPr>
              <a:r>
                <a:rPr lang="pl-PL" sz="1400" dirty="0">
                  <a:latin typeface="+mn-lt"/>
                </a:rPr>
                <a:t>Przykładowy punkt</a:t>
              </a:r>
            </a:p>
            <a:p>
              <a:pPr marL="171450" indent="-171450" eaLnBrk="1" fontAlgn="auto" hangingPunct="1">
                <a:spcBef>
                  <a:spcPct val="20000"/>
                </a:spcBef>
                <a:spcAft>
                  <a:spcPts val="600"/>
                </a:spcAft>
                <a:buClr>
                  <a:srgbClr val="004B85"/>
                </a:buClr>
                <a:buFont typeface="Arial" panose="020B0604020202020204" pitchFamily="34" charset="0"/>
                <a:buChar char="•"/>
                <a:defRPr/>
              </a:pPr>
              <a:r>
                <a:rPr lang="pl-PL" sz="1400" dirty="0">
                  <a:latin typeface="+mn-lt"/>
                </a:rPr>
                <a:t>Przykładowy punkt</a:t>
              </a:r>
            </a:p>
          </p:txBody>
        </p:sp>
        <p:sp>
          <p:nvSpPr>
            <p:cNvPr id="73" name="pole tekstowe 65">
              <a:extLst>
                <a:ext uri="{FF2B5EF4-FFF2-40B4-BE49-F238E27FC236}">
                  <a16:creationId xmlns:a16="http://schemas.microsoft.com/office/drawing/2014/main" id="{BCABCF2A-9E8B-BE3B-E436-D451632A46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12999" y="3365797"/>
              <a:ext cx="1224136" cy="276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pl-PL" altLang="pl-PL" sz="1200" dirty="0"/>
                <a:t>Maj 20xx </a:t>
              </a:r>
            </a:p>
          </p:txBody>
        </p:sp>
        <p:grpSp>
          <p:nvGrpSpPr>
            <p:cNvPr id="74" name="Group 50">
              <a:extLst>
                <a:ext uri="{FF2B5EF4-FFF2-40B4-BE49-F238E27FC236}">
                  <a16:creationId xmlns:a16="http://schemas.microsoft.com/office/drawing/2014/main" id="{A16BC27D-F7E2-B992-0B22-876C08B34D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8677" y="2849319"/>
              <a:ext cx="1978458" cy="504056"/>
              <a:chOff x="395536" y="2849319"/>
              <a:chExt cx="2530120" cy="504056"/>
            </a:xfrm>
          </p:grpSpPr>
          <p:sp>
            <p:nvSpPr>
              <p:cNvPr id="77" name="Freeform 6">
                <a:extLst>
                  <a:ext uri="{FF2B5EF4-FFF2-40B4-BE49-F238E27FC236}">
                    <a16:creationId xmlns:a16="http://schemas.microsoft.com/office/drawing/2014/main" id="{11EAE00B-99F8-BE20-A1B2-AF39A6252D47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1419007" y="1836288"/>
                <a:ext cx="483178" cy="2530120"/>
              </a:xfrm>
              <a:custGeom>
                <a:avLst/>
                <a:gdLst>
                  <a:gd name="T0" fmla="*/ 263622 w 10000"/>
                  <a:gd name="T1" fmla="*/ 2320879 h 10000"/>
                  <a:gd name="T2" fmla="*/ 483178 w 10000"/>
                  <a:gd name="T3" fmla="*/ 2530120 h 10000"/>
                  <a:gd name="T4" fmla="*/ 483178 w 10000"/>
                  <a:gd name="T5" fmla="*/ 0 h 10000"/>
                  <a:gd name="T6" fmla="*/ 0 w 10000"/>
                  <a:gd name="T7" fmla="*/ 0 h 10000"/>
                  <a:gd name="T8" fmla="*/ 0 w 10000"/>
                  <a:gd name="T9" fmla="*/ 2530120 h 10000"/>
                  <a:gd name="T10" fmla="*/ 263622 w 10000"/>
                  <a:gd name="T11" fmla="*/ 2320879 h 100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0000" h="10000">
                    <a:moveTo>
                      <a:pt x="5456" y="9173"/>
                    </a:moveTo>
                    <a:lnTo>
                      <a:pt x="10000" y="10000"/>
                    </a:lnTo>
                    <a:lnTo>
                      <a:pt x="10000" y="0"/>
                    </a:lnTo>
                    <a:lnTo>
                      <a:pt x="0" y="0"/>
                    </a:lnTo>
                    <a:lnTo>
                      <a:pt x="0" y="10000"/>
                    </a:lnTo>
                    <a:lnTo>
                      <a:pt x="5456" y="917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pl-PL" sz="1600"/>
              </a:p>
            </p:txBody>
          </p:sp>
          <p:sp>
            <p:nvSpPr>
              <p:cNvPr id="79" name="Prostokąt 64">
                <a:extLst>
                  <a:ext uri="{FF2B5EF4-FFF2-40B4-BE49-F238E27FC236}">
                    <a16:creationId xmlns:a16="http://schemas.microsoft.com/office/drawing/2014/main" id="{FADB0E68-34A7-8639-618D-EE73C95CA790}"/>
                  </a:ext>
                </a:extLst>
              </p:cNvPr>
              <p:cNvSpPr/>
              <p:nvPr/>
            </p:nvSpPr>
            <p:spPr>
              <a:xfrm>
                <a:off x="598595" y="2849673"/>
                <a:ext cx="2304725" cy="50323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tIns="0" bIns="36000" anchor="ctr"/>
              <a:lstStyle/>
              <a:p>
                <a:pPr algn="r">
                  <a:defRPr/>
                </a:pPr>
                <a:r>
                  <a:rPr lang="pl-PL" sz="1600" dirty="0">
                    <a:solidFill>
                      <a:schemeClr val="bg1"/>
                    </a:solidFill>
                  </a:rPr>
                  <a:t>Wydarzenie</a:t>
                </a:r>
              </a:p>
            </p:txBody>
          </p:sp>
        </p:grpSp>
      </p:grpSp>
      <p:grpSp>
        <p:nvGrpSpPr>
          <p:cNvPr id="80" name="Group 53">
            <a:extLst>
              <a:ext uri="{FF2B5EF4-FFF2-40B4-BE49-F238E27FC236}">
                <a16:creationId xmlns:a16="http://schemas.microsoft.com/office/drawing/2014/main" id="{DC4EA53D-4B7D-2B69-CA50-B34B92EF45F0}"/>
              </a:ext>
            </a:extLst>
          </p:cNvPr>
          <p:cNvGrpSpPr>
            <a:grpSpLocks/>
          </p:cNvGrpSpPr>
          <p:nvPr/>
        </p:nvGrpSpPr>
        <p:grpSpPr bwMode="auto">
          <a:xfrm>
            <a:off x="8585307" y="2204863"/>
            <a:ext cx="2335600" cy="1751067"/>
            <a:chOff x="558677" y="1447929"/>
            <a:chExt cx="1978458" cy="2194863"/>
          </a:xfrm>
        </p:grpSpPr>
        <p:sp>
          <p:nvSpPr>
            <p:cNvPr id="81" name="pole tekstowe 21">
              <a:extLst>
                <a:ext uri="{FF2B5EF4-FFF2-40B4-BE49-F238E27FC236}">
                  <a16:creationId xmlns:a16="http://schemas.microsoft.com/office/drawing/2014/main" id="{80BF7E4C-2C94-B58F-2725-D096E9199047}"/>
                </a:ext>
              </a:extLst>
            </p:cNvPr>
            <p:cNvSpPr txBox="1"/>
            <p:nvPr/>
          </p:nvSpPr>
          <p:spPr>
            <a:xfrm>
              <a:off x="717462" y="1447929"/>
              <a:ext cx="1819673" cy="1416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marL="171450" indent="-171450" eaLnBrk="1" fontAlgn="auto" hangingPunct="1">
                <a:spcBef>
                  <a:spcPct val="20000"/>
                </a:spcBef>
                <a:spcAft>
                  <a:spcPts val="600"/>
                </a:spcAft>
                <a:buClr>
                  <a:srgbClr val="004B85"/>
                </a:buClr>
                <a:buFont typeface="Arial" panose="020B0604020202020204" pitchFamily="34" charset="0"/>
                <a:buChar char="•"/>
                <a:defRPr/>
              </a:pPr>
              <a:r>
                <a:rPr lang="pl-PL" sz="1400" dirty="0">
                  <a:latin typeface="+mn-lt"/>
                </a:rPr>
                <a:t>Przykładowy punkt</a:t>
              </a:r>
            </a:p>
            <a:p>
              <a:pPr marL="171450" indent="-171450" eaLnBrk="1" fontAlgn="auto" hangingPunct="1">
                <a:spcBef>
                  <a:spcPct val="20000"/>
                </a:spcBef>
                <a:spcAft>
                  <a:spcPts val="600"/>
                </a:spcAft>
                <a:buClr>
                  <a:srgbClr val="004B85"/>
                </a:buClr>
                <a:buFont typeface="Arial" panose="020B0604020202020204" pitchFamily="34" charset="0"/>
                <a:buChar char="•"/>
                <a:defRPr/>
              </a:pPr>
              <a:r>
                <a:rPr lang="pl-PL" sz="1400" dirty="0">
                  <a:latin typeface="+mn-lt"/>
                </a:rPr>
                <a:t>Przykładowy punkt</a:t>
              </a:r>
            </a:p>
            <a:p>
              <a:pPr marL="171450" indent="-171450" eaLnBrk="1" fontAlgn="auto" hangingPunct="1">
                <a:spcBef>
                  <a:spcPct val="20000"/>
                </a:spcBef>
                <a:spcAft>
                  <a:spcPts val="600"/>
                </a:spcAft>
                <a:buClr>
                  <a:srgbClr val="004B85"/>
                </a:buClr>
                <a:buFont typeface="Arial" panose="020B0604020202020204" pitchFamily="34" charset="0"/>
                <a:buChar char="•"/>
                <a:defRPr/>
              </a:pPr>
              <a:r>
                <a:rPr lang="pl-PL" sz="1400" dirty="0">
                  <a:latin typeface="+mn-lt"/>
                </a:rPr>
                <a:t>Przykładowy punkt</a:t>
              </a:r>
            </a:p>
          </p:txBody>
        </p:sp>
        <p:sp>
          <p:nvSpPr>
            <p:cNvPr id="101" name="pole tekstowe 65">
              <a:extLst>
                <a:ext uri="{FF2B5EF4-FFF2-40B4-BE49-F238E27FC236}">
                  <a16:creationId xmlns:a16="http://schemas.microsoft.com/office/drawing/2014/main" id="{70422F6D-65CC-A1F9-5753-EB50131A8C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12999" y="3365797"/>
              <a:ext cx="1224136" cy="276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pl-PL" altLang="pl-PL" sz="1200" dirty="0"/>
                <a:t>Lipiec 20xx </a:t>
              </a:r>
            </a:p>
          </p:txBody>
        </p:sp>
        <p:grpSp>
          <p:nvGrpSpPr>
            <p:cNvPr id="102" name="Group 56">
              <a:extLst>
                <a:ext uri="{FF2B5EF4-FFF2-40B4-BE49-F238E27FC236}">
                  <a16:creationId xmlns:a16="http://schemas.microsoft.com/office/drawing/2014/main" id="{F704A183-4DE0-9B24-B669-658C9E62F0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8677" y="2849319"/>
              <a:ext cx="1978458" cy="504056"/>
              <a:chOff x="395536" y="2849319"/>
              <a:chExt cx="2530120" cy="504056"/>
            </a:xfrm>
          </p:grpSpPr>
          <p:sp>
            <p:nvSpPr>
              <p:cNvPr id="103" name="Freeform 6">
                <a:extLst>
                  <a:ext uri="{FF2B5EF4-FFF2-40B4-BE49-F238E27FC236}">
                    <a16:creationId xmlns:a16="http://schemas.microsoft.com/office/drawing/2014/main" id="{5BCD6A3B-C53A-FC7C-197B-F1C7A9FC9CF1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1419007" y="1836288"/>
                <a:ext cx="483178" cy="2530120"/>
              </a:xfrm>
              <a:custGeom>
                <a:avLst/>
                <a:gdLst>
                  <a:gd name="T0" fmla="*/ 263622 w 10000"/>
                  <a:gd name="T1" fmla="*/ 2320879 h 10000"/>
                  <a:gd name="T2" fmla="*/ 483178 w 10000"/>
                  <a:gd name="T3" fmla="*/ 2530120 h 10000"/>
                  <a:gd name="T4" fmla="*/ 483178 w 10000"/>
                  <a:gd name="T5" fmla="*/ 0 h 10000"/>
                  <a:gd name="T6" fmla="*/ 0 w 10000"/>
                  <a:gd name="T7" fmla="*/ 0 h 10000"/>
                  <a:gd name="T8" fmla="*/ 0 w 10000"/>
                  <a:gd name="T9" fmla="*/ 2530120 h 10000"/>
                  <a:gd name="T10" fmla="*/ 263622 w 10000"/>
                  <a:gd name="T11" fmla="*/ 2320879 h 100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0000" h="10000">
                    <a:moveTo>
                      <a:pt x="5456" y="9173"/>
                    </a:moveTo>
                    <a:lnTo>
                      <a:pt x="10000" y="10000"/>
                    </a:lnTo>
                    <a:lnTo>
                      <a:pt x="10000" y="0"/>
                    </a:lnTo>
                    <a:lnTo>
                      <a:pt x="0" y="0"/>
                    </a:lnTo>
                    <a:lnTo>
                      <a:pt x="0" y="10000"/>
                    </a:lnTo>
                    <a:lnTo>
                      <a:pt x="5456" y="917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pl-PL" sz="1600"/>
              </a:p>
            </p:txBody>
          </p:sp>
          <p:sp>
            <p:nvSpPr>
              <p:cNvPr id="104" name="Prostokąt 64">
                <a:extLst>
                  <a:ext uri="{FF2B5EF4-FFF2-40B4-BE49-F238E27FC236}">
                    <a16:creationId xmlns:a16="http://schemas.microsoft.com/office/drawing/2014/main" id="{6E827F6F-D767-0511-D25A-70D6DCBA172E}"/>
                  </a:ext>
                </a:extLst>
              </p:cNvPr>
              <p:cNvSpPr/>
              <p:nvPr/>
            </p:nvSpPr>
            <p:spPr>
              <a:xfrm>
                <a:off x="598595" y="2849673"/>
                <a:ext cx="2304723" cy="50323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tIns="0" bIns="36000" anchor="ctr"/>
              <a:lstStyle/>
              <a:p>
                <a:pPr algn="r">
                  <a:defRPr/>
                </a:pPr>
                <a:r>
                  <a:rPr lang="pl-PL" sz="1600" dirty="0">
                    <a:solidFill>
                      <a:schemeClr val="bg1"/>
                    </a:solidFill>
                  </a:rPr>
                  <a:t>Wydarzenie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26241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8BA9F088-AD78-C7BE-D22A-ACB4FE1D6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Cztery pory roku</a:t>
            </a:r>
          </a:p>
        </p:txBody>
      </p:sp>
      <p:sp>
        <p:nvSpPr>
          <p:cNvPr id="23" name="pole tekstowe 10">
            <a:extLst>
              <a:ext uri="{FF2B5EF4-FFF2-40B4-BE49-F238E27FC236}">
                <a16:creationId xmlns:a16="http://schemas.microsoft.com/office/drawing/2014/main" id="{2C844430-3ADB-B806-7F7E-9E46047C8318}"/>
              </a:ext>
            </a:extLst>
          </p:cNvPr>
          <p:cNvSpPr txBox="1"/>
          <p:nvPr/>
        </p:nvSpPr>
        <p:spPr>
          <a:xfrm>
            <a:off x="-320085" y="6461089"/>
            <a:ext cx="6662366" cy="396911"/>
          </a:xfrm>
          <a:prstGeom prst="roundRect">
            <a:avLst>
              <a:gd name="adj" fmla="val 50000"/>
            </a:avLst>
          </a:prstGeom>
          <a:solidFill>
            <a:schemeClr val="bg2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pl-PL" sz="1600" dirty="0"/>
              <a:t>Więcej diagramów PPT znajdziesz na </a:t>
            </a:r>
            <a:r>
              <a:rPr lang="pl-PL" sz="1600" dirty="0">
                <a:hlinkClick r:id="rId2"/>
              </a:rPr>
              <a:t>www.infodiagram.com</a:t>
            </a:r>
            <a:endParaRPr lang="pl-PL" sz="1600" dirty="0"/>
          </a:p>
        </p:txBody>
      </p:sp>
      <p:cxnSp>
        <p:nvCxnSpPr>
          <p:cNvPr id="2" name="Łącznik prosty ze strzałką 4">
            <a:extLst>
              <a:ext uri="{FF2B5EF4-FFF2-40B4-BE49-F238E27FC236}">
                <a16:creationId xmlns:a16="http://schemas.microsoft.com/office/drawing/2014/main" id="{267AF7A6-C1C0-FB48-2F2B-E144AB792368}"/>
              </a:ext>
            </a:extLst>
          </p:cNvPr>
          <p:cNvCxnSpPr/>
          <p:nvPr/>
        </p:nvCxnSpPr>
        <p:spPr>
          <a:xfrm>
            <a:off x="2108116" y="3573016"/>
            <a:ext cx="7848872" cy="0"/>
          </a:xfrm>
          <a:prstGeom prst="straightConnector1">
            <a:avLst/>
          </a:prstGeom>
          <a:ln w="25400" cap="rnd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B10A843-9F09-4AC5-9EBC-273B78C0DF73}"/>
              </a:ext>
            </a:extLst>
          </p:cNvPr>
          <p:cNvGrpSpPr/>
          <p:nvPr/>
        </p:nvGrpSpPr>
        <p:grpSpPr>
          <a:xfrm>
            <a:off x="2197840" y="2132856"/>
            <a:ext cx="1656184" cy="2794957"/>
            <a:chOff x="737288" y="2132856"/>
            <a:chExt cx="1656184" cy="2794957"/>
          </a:xfrm>
        </p:grpSpPr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id="{A0E4DC9C-0779-84F3-5F8F-9D0EDEEAB9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25320" y="2132856"/>
              <a:ext cx="1096659" cy="1257385"/>
            </a:xfrm>
            <a:custGeom>
              <a:avLst/>
              <a:gdLst>
                <a:gd name="T0" fmla="*/ 246 w 423"/>
                <a:gd name="T1" fmla="*/ 449 h 484"/>
                <a:gd name="T2" fmla="*/ 212 w 423"/>
                <a:gd name="T3" fmla="*/ 484 h 484"/>
                <a:gd name="T4" fmla="*/ 75 w 423"/>
                <a:gd name="T5" fmla="*/ 347 h 484"/>
                <a:gd name="T6" fmla="*/ 75 w 423"/>
                <a:gd name="T7" fmla="*/ 75 h 484"/>
                <a:gd name="T8" fmla="*/ 348 w 423"/>
                <a:gd name="T9" fmla="*/ 75 h 484"/>
                <a:gd name="T10" fmla="*/ 246 w 423"/>
                <a:gd name="T11" fmla="*/ 449 h 484"/>
                <a:gd name="T12" fmla="*/ 246 w 423"/>
                <a:gd name="T13" fmla="*/ 449 h 484"/>
                <a:gd name="T14" fmla="*/ 273 w 423"/>
                <a:gd name="T15" fmla="*/ 423 h 484"/>
                <a:gd name="T16" fmla="*/ 273 w 423"/>
                <a:gd name="T17" fmla="*/ 423 h 484"/>
                <a:gd name="T18" fmla="*/ 279 w 423"/>
                <a:gd name="T19" fmla="*/ 416 h 484"/>
                <a:gd name="T20" fmla="*/ 292 w 423"/>
                <a:gd name="T21" fmla="*/ 404 h 484"/>
                <a:gd name="T22" fmla="*/ 314 w 423"/>
                <a:gd name="T23" fmla="*/ 382 h 484"/>
                <a:gd name="T24" fmla="*/ 348 w 423"/>
                <a:gd name="T25" fmla="*/ 347 h 484"/>
                <a:gd name="T26" fmla="*/ 348 w 423"/>
                <a:gd name="T27" fmla="*/ 75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23" h="484">
                  <a:moveTo>
                    <a:pt x="246" y="449"/>
                  </a:moveTo>
                  <a:cubicBezTo>
                    <a:pt x="235" y="461"/>
                    <a:pt x="223" y="472"/>
                    <a:pt x="212" y="484"/>
                  </a:cubicBezTo>
                  <a:cubicBezTo>
                    <a:pt x="166" y="438"/>
                    <a:pt x="121" y="393"/>
                    <a:pt x="75" y="347"/>
                  </a:cubicBezTo>
                  <a:cubicBezTo>
                    <a:pt x="0" y="272"/>
                    <a:pt x="0" y="150"/>
                    <a:pt x="75" y="75"/>
                  </a:cubicBezTo>
                  <a:cubicBezTo>
                    <a:pt x="151" y="0"/>
                    <a:pt x="273" y="0"/>
                    <a:pt x="348" y="75"/>
                  </a:cubicBezTo>
                  <a:moveTo>
                    <a:pt x="246" y="449"/>
                  </a:moveTo>
                  <a:cubicBezTo>
                    <a:pt x="246" y="449"/>
                    <a:pt x="246" y="449"/>
                    <a:pt x="246" y="449"/>
                  </a:cubicBezTo>
                  <a:moveTo>
                    <a:pt x="273" y="423"/>
                  </a:moveTo>
                  <a:cubicBezTo>
                    <a:pt x="273" y="423"/>
                    <a:pt x="273" y="423"/>
                    <a:pt x="273" y="423"/>
                  </a:cubicBezTo>
                  <a:moveTo>
                    <a:pt x="279" y="416"/>
                  </a:moveTo>
                  <a:cubicBezTo>
                    <a:pt x="283" y="412"/>
                    <a:pt x="288" y="408"/>
                    <a:pt x="292" y="404"/>
                  </a:cubicBezTo>
                  <a:moveTo>
                    <a:pt x="314" y="382"/>
                  </a:moveTo>
                  <a:cubicBezTo>
                    <a:pt x="325" y="370"/>
                    <a:pt x="337" y="359"/>
                    <a:pt x="348" y="347"/>
                  </a:cubicBezTo>
                  <a:cubicBezTo>
                    <a:pt x="423" y="272"/>
                    <a:pt x="423" y="150"/>
                    <a:pt x="348" y="75"/>
                  </a:cubicBezTo>
                </a:path>
              </a:pathLst>
            </a:custGeom>
            <a:noFill/>
            <a:ln w="25400" cap="rnd">
              <a:solidFill>
                <a:schemeClr val="accent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pole tekstowe 6">
              <a:extLst>
                <a:ext uri="{FF2B5EF4-FFF2-40B4-BE49-F238E27FC236}">
                  <a16:creationId xmlns:a16="http://schemas.microsoft.com/office/drawing/2014/main" id="{1BAFE7B2-48B4-FF6B-E40C-005FBA293B7B}"/>
                </a:ext>
              </a:extLst>
            </p:cNvPr>
            <p:cNvSpPr txBox="1"/>
            <p:nvPr/>
          </p:nvSpPr>
          <p:spPr>
            <a:xfrm>
              <a:off x="737288" y="3789040"/>
              <a:ext cx="1656184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3200" dirty="0">
                  <a:solidFill>
                    <a:schemeClr val="accent6"/>
                  </a:solidFill>
                  <a:latin typeface="+mj-lt"/>
                </a:rPr>
                <a:t>1Q 2027</a:t>
              </a:r>
            </a:p>
            <a:p>
              <a:pPr algn="ctr"/>
              <a:r>
                <a:rPr lang="pl-PL" dirty="0"/>
                <a:t>Dodaj twój opis wydarzeń </a:t>
              </a:r>
              <a:endParaRPr lang="en-GB" dirty="0"/>
            </a:p>
          </p:txBody>
        </p:sp>
        <p:sp>
          <p:nvSpPr>
            <p:cNvPr id="29" name="Freeform 114">
              <a:extLst>
                <a:ext uri="{FF2B5EF4-FFF2-40B4-BE49-F238E27FC236}">
                  <a16:creationId xmlns:a16="http://schemas.microsoft.com/office/drawing/2014/main" id="{859DE955-4BC2-2100-6127-4A60423A2C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13566" y="2415404"/>
              <a:ext cx="520166" cy="594294"/>
            </a:xfrm>
            <a:custGeom>
              <a:avLst/>
              <a:gdLst>
                <a:gd name="T0" fmla="*/ 261 w 414"/>
                <a:gd name="T1" fmla="*/ 233 h 473"/>
                <a:gd name="T2" fmla="*/ 298 w 414"/>
                <a:gd name="T3" fmla="*/ 286 h 473"/>
                <a:gd name="T4" fmla="*/ 235 w 414"/>
                <a:gd name="T5" fmla="*/ 279 h 473"/>
                <a:gd name="T6" fmla="*/ 210 w 414"/>
                <a:gd name="T7" fmla="*/ 337 h 473"/>
                <a:gd name="T8" fmla="*/ 184 w 414"/>
                <a:gd name="T9" fmla="*/ 279 h 473"/>
                <a:gd name="T10" fmla="*/ 119 w 414"/>
                <a:gd name="T11" fmla="*/ 286 h 473"/>
                <a:gd name="T12" fmla="*/ 157 w 414"/>
                <a:gd name="T13" fmla="*/ 233 h 473"/>
                <a:gd name="T14" fmla="*/ 119 w 414"/>
                <a:gd name="T15" fmla="*/ 182 h 473"/>
                <a:gd name="T16" fmla="*/ 184 w 414"/>
                <a:gd name="T17" fmla="*/ 189 h 473"/>
                <a:gd name="T18" fmla="*/ 210 w 414"/>
                <a:gd name="T19" fmla="*/ 130 h 473"/>
                <a:gd name="T20" fmla="*/ 235 w 414"/>
                <a:gd name="T21" fmla="*/ 189 h 473"/>
                <a:gd name="T22" fmla="*/ 298 w 414"/>
                <a:gd name="T23" fmla="*/ 182 h 473"/>
                <a:gd name="T24" fmla="*/ 279 w 414"/>
                <a:gd name="T25" fmla="*/ 209 h 473"/>
                <a:gd name="T26" fmla="*/ 210 w 414"/>
                <a:gd name="T27" fmla="*/ 0 h 473"/>
                <a:gd name="T28" fmla="*/ 210 w 414"/>
                <a:gd name="T29" fmla="*/ 141 h 473"/>
                <a:gd name="T30" fmla="*/ 210 w 414"/>
                <a:gd name="T31" fmla="*/ 332 h 473"/>
                <a:gd name="T32" fmla="*/ 210 w 414"/>
                <a:gd name="T33" fmla="*/ 473 h 473"/>
                <a:gd name="T34" fmla="*/ 124 w 414"/>
                <a:gd name="T35" fmla="*/ 281 h 473"/>
                <a:gd name="T36" fmla="*/ 2 w 414"/>
                <a:gd name="T37" fmla="*/ 352 h 473"/>
                <a:gd name="T38" fmla="*/ 414 w 414"/>
                <a:gd name="T39" fmla="*/ 114 h 473"/>
                <a:gd name="T40" fmla="*/ 293 w 414"/>
                <a:gd name="T41" fmla="*/ 186 h 473"/>
                <a:gd name="T42" fmla="*/ 291 w 414"/>
                <a:gd name="T43" fmla="*/ 281 h 473"/>
                <a:gd name="T44" fmla="*/ 414 w 414"/>
                <a:gd name="T45" fmla="*/ 352 h 473"/>
                <a:gd name="T46" fmla="*/ 0 w 414"/>
                <a:gd name="T47" fmla="*/ 114 h 473"/>
                <a:gd name="T48" fmla="*/ 123 w 414"/>
                <a:gd name="T49" fmla="*/ 184 h 473"/>
                <a:gd name="T50" fmla="*/ 150 w 414"/>
                <a:gd name="T51" fmla="*/ 33 h 473"/>
                <a:gd name="T52" fmla="*/ 210 w 414"/>
                <a:gd name="T53" fmla="*/ 92 h 473"/>
                <a:gd name="T54" fmla="*/ 269 w 414"/>
                <a:gd name="T55" fmla="*/ 33 h 473"/>
                <a:gd name="T56" fmla="*/ 269 w 414"/>
                <a:gd name="T57" fmla="*/ 444 h 473"/>
                <a:gd name="T58" fmla="*/ 210 w 414"/>
                <a:gd name="T59" fmla="*/ 384 h 473"/>
                <a:gd name="T60" fmla="*/ 150 w 414"/>
                <a:gd name="T61" fmla="*/ 444 h 473"/>
                <a:gd name="T62" fmla="*/ 414 w 414"/>
                <a:gd name="T63" fmla="*/ 282 h 473"/>
                <a:gd name="T64" fmla="*/ 332 w 414"/>
                <a:gd name="T65" fmla="*/ 304 h 473"/>
                <a:gd name="T66" fmla="*/ 354 w 414"/>
                <a:gd name="T67" fmla="*/ 386 h 473"/>
                <a:gd name="T68" fmla="*/ 2 w 414"/>
                <a:gd name="T69" fmla="*/ 182 h 473"/>
                <a:gd name="T70" fmla="*/ 82 w 414"/>
                <a:gd name="T71" fmla="*/ 160 h 473"/>
                <a:gd name="T72" fmla="*/ 62 w 414"/>
                <a:gd name="T73" fmla="*/ 79 h 473"/>
                <a:gd name="T74" fmla="*/ 354 w 414"/>
                <a:gd name="T75" fmla="*/ 80 h 473"/>
                <a:gd name="T76" fmla="*/ 332 w 414"/>
                <a:gd name="T77" fmla="*/ 160 h 473"/>
                <a:gd name="T78" fmla="*/ 414 w 414"/>
                <a:gd name="T79" fmla="*/ 182 h 473"/>
                <a:gd name="T80" fmla="*/ 60 w 414"/>
                <a:gd name="T81" fmla="*/ 386 h 473"/>
                <a:gd name="T82" fmla="*/ 82 w 414"/>
                <a:gd name="T83" fmla="*/ 304 h 473"/>
                <a:gd name="T84" fmla="*/ 0 w 414"/>
                <a:gd name="T85" fmla="*/ 282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4" h="473">
                  <a:moveTo>
                    <a:pt x="261" y="233"/>
                  </a:moveTo>
                  <a:lnTo>
                    <a:pt x="298" y="286"/>
                  </a:lnTo>
                  <a:lnTo>
                    <a:pt x="235" y="279"/>
                  </a:lnTo>
                  <a:lnTo>
                    <a:pt x="210" y="337"/>
                  </a:lnTo>
                  <a:lnTo>
                    <a:pt x="184" y="279"/>
                  </a:lnTo>
                  <a:lnTo>
                    <a:pt x="119" y="286"/>
                  </a:lnTo>
                  <a:lnTo>
                    <a:pt x="157" y="233"/>
                  </a:lnTo>
                  <a:lnTo>
                    <a:pt x="119" y="182"/>
                  </a:lnTo>
                  <a:lnTo>
                    <a:pt x="184" y="189"/>
                  </a:lnTo>
                  <a:lnTo>
                    <a:pt x="210" y="130"/>
                  </a:lnTo>
                  <a:lnTo>
                    <a:pt x="235" y="189"/>
                  </a:lnTo>
                  <a:lnTo>
                    <a:pt x="298" y="182"/>
                  </a:lnTo>
                  <a:lnTo>
                    <a:pt x="279" y="209"/>
                  </a:lnTo>
                  <a:moveTo>
                    <a:pt x="210" y="0"/>
                  </a:moveTo>
                  <a:lnTo>
                    <a:pt x="210" y="141"/>
                  </a:lnTo>
                  <a:moveTo>
                    <a:pt x="210" y="332"/>
                  </a:moveTo>
                  <a:lnTo>
                    <a:pt x="210" y="473"/>
                  </a:lnTo>
                  <a:moveTo>
                    <a:pt x="124" y="281"/>
                  </a:moveTo>
                  <a:lnTo>
                    <a:pt x="2" y="352"/>
                  </a:lnTo>
                  <a:moveTo>
                    <a:pt x="414" y="114"/>
                  </a:moveTo>
                  <a:lnTo>
                    <a:pt x="293" y="186"/>
                  </a:lnTo>
                  <a:moveTo>
                    <a:pt x="291" y="281"/>
                  </a:moveTo>
                  <a:lnTo>
                    <a:pt x="414" y="352"/>
                  </a:lnTo>
                  <a:moveTo>
                    <a:pt x="0" y="114"/>
                  </a:moveTo>
                  <a:lnTo>
                    <a:pt x="123" y="184"/>
                  </a:lnTo>
                  <a:moveTo>
                    <a:pt x="150" y="33"/>
                  </a:moveTo>
                  <a:lnTo>
                    <a:pt x="210" y="92"/>
                  </a:lnTo>
                  <a:lnTo>
                    <a:pt x="269" y="33"/>
                  </a:lnTo>
                  <a:moveTo>
                    <a:pt x="269" y="444"/>
                  </a:moveTo>
                  <a:lnTo>
                    <a:pt x="210" y="384"/>
                  </a:lnTo>
                  <a:lnTo>
                    <a:pt x="150" y="444"/>
                  </a:lnTo>
                  <a:moveTo>
                    <a:pt x="414" y="282"/>
                  </a:moveTo>
                  <a:lnTo>
                    <a:pt x="332" y="304"/>
                  </a:lnTo>
                  <a:lnTo>
                    <a:pt x="354" y="386"/>
                  </a:lnTo>
                  <a:moveTo>
                    <a:pt x="2" y="182"/>
                  </a:moveTo>
                  <a:lnTo>
                    <a:pt x="82" y="160"/>
                  </a:lnTo>
                  <a:lnTo>
                    <a:pt x="62" y="79"/>
                  </a:lnTo>
                  <a:moveTo>
                    <a:pt x="354" y="80"/>
                  </a:moveTo>
                  <a:lnTo>
                    <a:pt x="332" y="160"/>
                  </a:lnTo>
                  <a:lnTo>
                    <a:pt x="414" y="182"/>
                  </a:lnTo>
                  <a:moveTo>
                    <a:pt x="60" y="386"/>
                  </a:moveTo>
                  <a:lnTo>
                    <a:pt x="82" y="304"/>
                  </a:lnTo>
                  <a:lnTo>
                    <a:pt x="0" y="282"/>
                  </a:lnTo>
                </a:path>
              </a:pathLst>
            </a:custGeom>
            <a:noFill/>
            <a:ln w="22225" cap="rnd">
              <a:solidFill>
                <a:schemeClr val="accent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0" name="Elipsa 17">
              <a:extLst>
                <a:ext uri="{FF2B5EF4-FFF2-40B4-BE49-F238E27FC236}">
                  <a16:creationId xmlns:a16="http://schemas.microsoft.com/office/drawing/2014/main" id="{ACE9B7E1-CBA1-0217-7083-C4CA00D0BE00}"/>
                </a:ext>
              </a:extLst>
            </p:cNvPr>
            <p:cNvSpPr/>
            <p:nvPr/>
          </p:nvSpPr>
          <p:spPr>
            <a:xfrm>
              <a:off x="1501641" y="3501008"/>
              <a:ext cx="144016" cy="14401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38CEEFD-724C-EB4C-4F42-A86B9BEA01DC}"/>
              </a:ext>
            </a:extLst>
          </p:cNvPr>
          <p:cNvGrpSpPr/>
          <p:nvPr/>
        </p:nvGrpSpPr>
        <p:grpSpPr>
          <a:xfrm>
            <a:off x="4182924" y="2132856"/>
            <a:ext cx="1656184" cy="3071956"/>
            <a:chOff x="2722372" y="2132856"/>
            <a:chExt cx="1656184" cy="3071956"/>
          </a:xfrm>
        </p:grpSpPr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28D4A381-3161-28E0-C3EF-50213000CF5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02135" y="2132856"/>
              <a:ext cx="1096659" cy="1257385"/>
            </a:xfrm>
            <a:custGeom>
              <a:avLst/>
              <a:gdLst>
                <a:gd name="T0" fmla="*/ 246 w 423"/>
                <a:gd name="T1" fmla="*/ 449 h 484"/>
                <a:gd name="T2" fmla="*/ 212 w 423"/>
                <a:gd name="T3" fmla="*/ 484 h 484"/>
                <a:gd name="T4" fmla="*/ 75 w 423"/>
                <a:gd name="T5" fmla="*/ 347 h 484"/>
                <a:gd name="T6" fmla="*/ 75 w 423"/>
                <a:gd name="T7" fmla="*/ 75 h 484"/>
                <a:gd name="T8" fmla="*/ 348 w 423"/>
                <a:gd name="T9" fmla="*/ 75 h 484"/>
                <a:gd name="T10" fmla="*/ 246 w 423"/>
                <a:gd name="T11" fmla="*/ 449 h 484"/>
                <a:gd name="T12" fmla="*/ 246 w 423"/>
                <a:gd name="T13" fmla="*/ 449 h 484"/>
                <a:gd name="T14" fmla="*/ 273 w 423"/>
                <a:gd name="T15" fmla="*/ 423 h 484"/>
                <a:gd name="T16" fmla="*/ 273 w 423"/>
                <a:gd name="T17" fmla="*/ 423 h 484"/>
                <a:gd name="T18" fmla="*/ 279 w 423"/>
                <a:gd name="T19" fmla="*/ 416 h 484"/>
                <a:gd name="T20" fmla="*/ 292 w 423"/>
                <a:gd name="T21" fmla="*/ 404 h 484"/>
                <a:gd name="T22" fmla="*/ 314 w 423"/>
                <a:gd name="T23" fmla="*/ 382 h 484"/>
                <a:gd name="T24" fmla="*/ 348 w 423"/>
                <a:gd name="T25" fmla="*/ 347 h 484"/>
                <a:gd name="T26" fmla="*/ 348 w 423"/>
                <a:gd name="T27" fmla="*/ 75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23" h="484">
                  <a:moveTo>
                    <a:pt x="246" y="449"/>
                  </a:moveTo>
                  <a:cubicBezTo>
                    <a:pt x="235" y="461"/>
                    <a:pt x="223" y="472"/>
                    <a:pt x="212" y="484"/>
                  </a:cubicBezTo>
                  <a:cubicBezTo>
                    <a:pt x="166" y="438"/>
                    <a:pt x="121" y="393"/>
                    <a:pt x="75" y="347"/>
                  </a:cubicBezTo>
                  <a:cubicBezTo>
                    <a:pt x="0" y="272"/>
                    <a:pt x="0" y="150"/>
                    <a:pt x="75" y="75"/>
                  </a:cubicBezTo>
                  <a:cubicBezTo>
                    <a:pt x="151" y="0"/>
                    <a:pt x="273" y="0"/>
                    <a:pt x="348" y="75"/>
                  </a:cubicBezTo>
                  <a:moveTo>
                    <a:pt x="246" y="449"/>
                  </a:moveTo>
                  <a:cubicBezTo>
                    <a:pt x="246" y="449"/>
                    <a:pt x="246" y="449"/>
                    <a:pt x="246" y="449"/>
                  </a:cubicBezTo>
                  <a:moveTo>
                    <a:pt x="273" y="423"/>
                  </a:moveTo>
                  <a:cubicBezTo>
                    <a:pt x="273" y="423"/>
                    <a:pt x="273" y="423"/>
                    <a:pt x="273" y="423"/>
                  </a:cubicBezTo>
                  <a:moveTo>
                    <a:pt x="279" y="416"/>
                  </a:moveTo>
                  <a:cubicBezTo>
                    <a:pt x="283" y="412"/>
                    <a:pt x="288" y="408"/>
                    <a:pt x="292" y="404"/>
                  </a:cubicBezTo>
                  <a:moveTo>
                    <a:pt x="314" y="382"/>
                  </a:moveTo>
                  <a:cubicBezTo>
                    <a:pt x="325" y="370"/>
                    <a:pt x="337" y="359"/>
                    <a:pt x="348" y="347"/>
                  </a:cubicBezTo>
                  <a:cubicBezTo>
                    <a:pt x="423" y="272"/>
                    <a:pt x="423" y="150"/>
                    <a:pt x="348" y="75"/>
                  </a:cubicBezTo>
                </a:path>
              </a:pathLst>
            </a:custGeom>
            <a:noFill/>
            <a:ln w="25400" cap="rnd">
              <a:solidFill>
                <a:schemeClr val="accent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pole tekstowe 10">
              <a:extLst>
                <a:ext uri="{FF2B5EF4-FFF2-40B4-BE49-F238E27FC236}">
                  <a16:creationId xmlns:a16="http://schemas.microsoft.com/office/drawing/2014/main" id="{B290C5D7-D4DC-4863-A474-44E43FAA41FE}"/>
                </a:ext>
              </a:extLst>
            </p:cNvPr>
            <p:cNvSpPr txBox="1"/>
            <p:nvPr/>
          </p:nvSpPr>
          <p:spPr>
            <a:xfrm>
              <a:off x="2722372" y="3789040"/>
              <a:ext cx="1656184" cy="14157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3200" dirty="0">
                  <a:solidFill>
                    <a:schemeClr val="accent4"/>
                  </a:solidFill>
                  <a:latin typeface="+mj-lt"/>
                </a:rPr>
                <a:t>2Q 2027</a:t>
              </a:r>
            </a:p>
            <a:p>
              <a:pPr algn="ctr"/>
              <a:r>
                <a:rPr lang="pl-PL" dirty="0"/>
                <a:t>Dodaj twój opis wydarzeń </a:t>
              </a:r>
              <a:endParaRPr lang="en-GB" dirty="0"/>
            </a:p>
            <a:p>
              <a:pPr algn="ctr"/>
              <a:endParaRPr lang="en-GB" dirty="0"/>
            </a:p>
          </p:txBody>
        </p:sp>
        <p:sp>
          <p:nvSpPr>
            <p:cNvPr id="34" name="Freeform 96">
              <a:extLst>
                <a:ext uri="{FF2B5EF4-FFF2-40B4-BE49-F238E27FC236}">
                  <a16:creationId xmlns:a16="http://schemas.microsoft.com/office/drawing/2014/main" id="{6F191B50-FF33-6033-A575-85BD1FF148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37891" y="2418922"/>
              <a:ext cx="625146" cy="587258"/>
            </a:xfrm>
            <a:custGeom>
              <a:avLst/>
              <a:gdLst>
                <a:gd name="T0" fmla="*/ 142 w 283"/>
                <a:gd name="T1" fmla="*/ 220 h 266"/>
                <a:gd name="T2" fmla="*/ 140 w 283"/>
                <a:gd name="T3" fmla="*/ 223 h 266"/>
                <a:gd name="T4" fmla="*/ 55 w 283"/>
                <a:gd name="T5" fmla="*/ 266 h 266"/>
                <a:gd name="T6" fmla="*/ 69 w 283"/>
                <a:gd name="T7" fmla="*/ 172 h 266"/>
                <a:gd name="T8" fmla="*/ 72 w 283"/>
                <a:gd name="T9" fmla="*/ 169 h 266"/>
                <a:gd name="T10" fmla="*/ 111 w 283"/>
                <a:gd name="T11" fmla="*/ 157 h 266"/>
                <a:gd name="T12" fmla="*/ 139 w 283"/>
                <a:gd name="T13" fmla="*/ 180 h 266"/>
                <a:gd name="T14" fmla="*/ 142 w 283"/>
                <a:gd name="T15" fmla="*/ 220 h 266"/>
                <a:gd name="T16" fmla="*/ 109 w 283"/>
                <a:gd name="T17" fmla="*/ 147 h 266"/>
                <a:gd name="T18" fmla="*/ 120 w 283"/>
                <a:gd name="T19" fmla="*/ 122 h 266"/>
                <a:gd name="T20" fmla="*/ 98 w 283"/>
                <a:gd name="T21" fmla="*/ 86 h 266"/>
                <a:gd name="T22" fmla="*/ 94 w 283"/>
                <a:gd name="T23" fmla="*/ 85 h 266"/>
                <a:gd name="T24" fmla="*/ 0 w 283"/>
                <a:gd name="T25" fmla="*/ 100 h 266"/>
                <a:gd name="T26" fmla="*/ 67 w 283"/>
                <a:gd name="T27" fmla="*/ 167 h 266"/>
                <a:gd name="T28" fmla="*/ 72 w 283"/>
                <a:gd name="T29" fmla="*/ 169 h 266"/>
                <a:gd name="T30" fmla="*/ 110 w 283"/>
                <a:gd name="T31" fmla="*/ 155 h 266"/>
                <a:gd name="T32" fmla="*/ 109 w 283"/>
                <a:gd name="T33" fmla="*/ 147 h 266"/>
                <a:gd name="T34" fmla="*/ 142 w 283"/>
                <a:gd name="T35" fmla="*/ 0 h 266"/>
                <a:gd name="T36" fmla="*/ 98 w 283"/>
                <a:gd name="T37" fmla="*/ 84 h 266"/>
                <a:gd name="T38" fmla="*/ 98 w 283"/>
                <a:gd name="T39" fmla="*/ 86 h 266"/>
                <a:gd name="T40" fmla="*/ 124 w 283"/>
                <a:gd name="T41" fmla="*/ 120 h 266"/>
                <a:gd name="T42" fmla="*/ 142 w 283"/>
                <a:gd name="T43" fmla="*/ 114 h 266"/>
                <a:gd name="T44" fmla="*/ 160 w 283"/>
                <a:gd name="T45" fmla="*/ 120 h 266"/>
                <a:gd name="T46" fmla="*/ 185 w 283"/>
                <a:gd name="T47" fmla="*/ 86 h 266"/>
                <a:gd name="T48" fmla="*/ 185 w 283"/>
                <a:gd name="T49" fmla="*/ 84 h 266"/>
                <a:gd name="T50" fmla="*/ 142 w 283"/>
                <a:gd name="T51" fmla="*/ 0 h 266"/>
                <a:gd name="T52" fmla="*/ 266 w 283"/>
                <a:gd name="T53" fmla="*/ 122 h 266"/>
                <a:gd name="T54" fmla="*/ 283 w 283"/>
                <a:gd name="T55" fmla="*/ 100 h 266"/>
                <a:gd name="T56" fmla="*/ 189 w 283"/>
                <a:gd name="T57" fmla="*/ 85 h 266"/>
                <a:gd name="T58" fmla="*/ 185 w 283"/>
                <a:gd name="T59" fmla="*/ 86 h 266"/>
                <a:gd name="T60" fmla="*/ 163 w 283"/>
                <a:gd name="T61" fmla="*/ 122 h 266"/>
                <a:gd name="T62" fmla="*/ 174 w 283"/>
                <a:gd name="T63" fmla="*/ 147 h 266"/>
                <a:gd name="T64" fmla="*/ 173 w 283"/>
                <a:gd name="T65" fmla="*/ 155 h 266"/>
                <a:gd name="T66" fmla="*/ 211 w 283"/>
                <a:gd name="T67" fmla="*/ 169 h 266"/>
                <a:gd name="T68" fmla="*/ 216 w 283"/>
                <a:gd name="T69" fmla="*/ 167 h 266"/>
                <a:gd name="T70" fmla="*/ 247 w 283"/>
                <a:gd name="T71" fmla="*/ 142 h 266"/>
                <a:gd name="T72" fmla="*/ 214 w 283"/>
                <a:gd name="T73" fmla="*/ 172 h 266"/>
                <a:gd name="T74" fmla="*/ 211 w 283"/>
                <a:gd name="T75" fmla="*/ 169 h 266"/>
                <a:gd name="T76" fmla="*/ 173 w 283"/>
                <a:gd name="T77" fmla="*/ 157 h 266"/>
                <a:gd name="T78" fmla="*/ 144 w 283"/>
                <a:gd name="T79" fmla="*/ 180 h 266"/>
                <a:gd name="T80" fmla="*/ 142 w 283"/>
                <a:gd name="T81" fmla="*/ 220 h 266"/>
                <a:gd name="T82" fmla="*/ 144 w 283"/>
                <a:gd name="T83" fmla="*/ 223 h 266"/>
                <a:gd name="T84" fmla="*/ 229 w 283"/>
                <a:gd name="T85" fmla="*/ 266 h 266"/>
                <a:gd name="T86" fmla="*/ 214 w 283"/>
                <a:gd name="T87" fmla="*/ 172 h 266"/>
                <a:gd name="T88" fmla="*/ 141 w 283"/>
                <a:gd name="T89" fmla="*/ 96 h 266"/>
                <a:gd name="T90" fmla="*/ 141 w 283"/>
                <a:gd name="T91" fmla="*/ 72 h 266"/>
                <a:gd name="T92" fmla="*/ 95 w 283"/>
                <a:gd name="T93" fmla="*/ 128 h 266"/>
                <a:gd name="T94" fmla="*/ 72 w 283"/>
                <a:gd name="T95" fmla="*/ 120 h 266"/>
                <a:gd name="T96" fmla="*/ 98 w 283"/>
                <a:gd name="T97" fmla="*/ 210 h 266"/>
                <a:gd name="T98" fmla="*/ 113 w 283"/>
                <a:gd name="T99" fmla="*/ 191 h 266"/>
                <a:gd name="T100" fmla="*/ 174 w 283"/>
                <a:gd name="T101" fmla="*/ 186 h 266"/>
                <a:gd name="T102" fmla="*/ 189 w 283"/>
                <a:gd name="T103" fmla="*/ 206 h 266"/>
                <a:gd name="T104" fmla="*/ 211 w 283"/>
                <a:gd name="T105" fmla="*/ 124 h 266"/>
                <a:gd name="T106" fmla="*/ 188 w 283"/>
                <a:gd name="T107" fmla="*/ 132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83" h="266">
                  <a:moveTo>
                    <a:pt x="142" y="220"/>
                  </a:moveTo>
                  <a:cubicBezTo>
                    <a:pt x="141" y="221"/>
                    <a:pt x="140" y="222"/>
                    <a:pt x="140" y="223"/>
                  </a:cubicBezTo>
                  <a:cubicBezTo>
                    <a:pt x="126" y="242"/>
                    <a:pt x="55" y="266"/>
                    <a:pt x="55" y="266"/>
                  </a:cubicBezTo>
                  <a:cubicBezTo>
                    <a:pt x="55" y="266"/>
                    <a:pt x="55" y="191"/>
                    <a:pt x="69" y="172"/>
                  </a:cubicBezTo>
                  <a:cubicBezTo>
                    <a:pt x="70" y="171"/>
                    <a:pt x="71" y="170"/>
                    <a:pt x="72" y="169"/>
                  </a:cubicBezTo>
                  <a:cubicBezTo>
                    <a:pt x="86" y="171"/>
                    <a:pt x="101" y="167"/>
                    <a:pt x="111" y="157"/>
                  </a:cubicBezTo>
                  <a:cubicBezTo>
                    <a:pt x="115" y="170"/>
                    <a:pt x="126" y="179"/>
                    <a:pt x="139" y="180"/>
                  </a:cubicBezTo>
                  <a:cubicBezTo>
                    <a:pt x="134" y="192"/>
                    <a:pt x="134" y="207"/>
                    <a:pt x="142" y="220"/>
                  </a:cubicBezTo>
                  <a:close/>
                  <a:moveTo>
                    <a:pt x="109" y="147"/>
                  </a:moveTo>
                  <a:cubicBezTo>
                    <a:pt x="109" y="137"/>
                    <a:pt x="113" y="128"/>
                    <a:pt x="120" y="122"/>
                  </a:cubicBezTo>
                  <a:cubicBezTo>
                    <a:pt x="108" y="115"/>
                    <a:pt x="99" y="102"/>
                    <a:pt x="98" y="86"/>
                  </a:cubicBezTo>
                  <a:cubicBezTo>
                    <a:pt x="97" y="86"/>
                    <a:pt x="96" y="85"/>
                    <a:pt x="94" y="85"/>
                  </a:cubicBezTo>
                  <a:cubicBezTo>
                    <a:pt x="71" y="77"/>
                    <a:pt x="0" y="100"/>
                    <a:pt x="0" y="100"/>
                  </a:cubicBezTo>
                  <a:cubicBezTo>
                    <a:pt x="0" y="100"/>
                    <a:pt x="45" y="160"/>
                    <a:pt x="67" y="167"/>
                  </a:cubicBezTo>
                  <a:cubicBezTo>
                    <a:pt x="69" y="168"/>
                    <a:pt x="71" y="168"/>
                    <a:pt x="72" y="169"/>
                  </a:cubicBezTo>
                  <a:cubicBezTo>
                    <a:pt x="82" y="158"/>
                    <a:pt x="96" y="153"/>
                    <a:pt x="110" y="155"/>
                  </a:cubicBezTo>
                  <a:cubicBezTo>
                    <a:pt x="109" y="152"/>
                    <a:pt x="109" y="150"/>
                    <a:pt x="109" y="147"/>
                  </a:cubicBezTo>
                  <a:close/>
                  <a:moveTo>
                    <a:pt x="142" y="0"/>
                  </a:moveTo>
                  <a:cubicBezTo>
                    <a:pt x="142" y="0"/>
                    <a:pt x="98" y="61"/>
                    <a:pt x="98" y="84"/>
                  </a:cubicBezTo>
                  <a:cubicBezTo>
                    <a:pt x="98" y="85"/>
                    <a:pt x="98" y="86"/>
                    <a:pt x="98" y="86"/>
                  </a:cubicBezTo>
                  <a:cubicBezTo>
                    <a:pt x="112" y="93"/>
                    <a:pt x="121" y="106"/>
                    <a:pt x="124" y="120"/>
                  </a:cubicBezTo>
                  <a:cubicBezTo>
                    <a:pt x="129" y="116"/>
                    <a:pt x="135" y="114"/>
                    <a:pt x="142" y="114"/>
                  </a:cubicBezTo>
                  <a:cubicBezTo>
                    <a:pt x="148" y="114"/>
                    <a:pt x="155" y="116"/>
                    <a:pt x="160" y="120"/>
                  </a:cubicBezTo>
                  <a:cubicBezTo>
                    <a:pt x="162" y="106"/>
                    <a:pt x="171" y="93"/>
                    <a:pt x="185" y="86"/>
                  </a:cubicBezTo>
                  <a:cubicBezTo>
                    <a:pt x="185" y="86"/>
                    <a:pt x="185" y="85"/>
                    <a:pt x="185" y="84"/>
                  </a:cubicBezTo>
                  <a:cubicBezTo>
                    <a:pt x="185" y="61"/>
                    <a:pt x="142" y="0"/>
                    <a:pt x="142" y="0"/>
                  </a:cubicBezTo>
                  <a:close/>
                  <a:moveTo>
                    <a:pt x="266" y="122"/>
                  </a:moveTo>
                  <a:cubicBezTo>
                    <a:pt x="276" y="110"/>
                    <a:pt x="283" y="100"/>
                    <a:pt x="283" y="100"/>
                  </a:cubicBezTo>
                  <a:cubicBezTo>
                    <a:pt x="283" y="100"/>
                    <a:pt x="212" y="77"/>
                    <a:pt x="189" y="85"/>
                  </a:cubicBezTo>
                  <a:cubicBezTo>
                    <a:pt x="188" y="85"/>
                    <a:pt x="186" y="86"/>
                    <a:pt x="185" y="86"/>
                  </a:cubicBezTo>
                  <a:cubicBezTo>
                    <a:pt x="184" y="102"/>
                    <a:pt x="175" y="115"/>
                    <a:pt x="163" y="122"/>
                  </a:cubicBezTo>
                  <a:cubicBezTo>
                    <a:pt x="170" y="128"/>
                    <a:pt x="174" y="137"/>
                    <a:pt x="174" y="147"/>
                  </a:cubicBezTo>
                  <a:cubicBezTo>
                    <a:pt x="174" y="150"/>
                    <a:pt x="174" y="152"/>
                    <a:pt x="173" y="155"/>
                  </a:cubicBezTo>
                  <a:cubicBezTo>
                    <a:pt x="187" y="153"/>
                    <a:pt x="201" y="158"/>
                    <a:pt x="211" y="169"/>
                  </a:cubicBezTo>
                  <a:cubicBezTo>
                    <a:pt x="213" y="168"/>
                    <a:pt x="214" y="168"/>
                    <a:pt x="216" y="167"/>
                  </a:cubicBezTo>
                  <a:cubicBezTo>
                    <a:pt x="225" y="164"/>
                    <a:pt x="236" y="154"/>
                    <a:pt x="247" y="142"/>
                  </a:cubicBezTo>
                  <a:moveTo>
                    <a:pt x="214" y="172"/>
                  </a:moveTo>
                  <a:cubicBezTo>
                    <a:pt x="213" y="171"/>
                    <a:pt x="212" y="170"/>
                    <a:pt x="211" y="169"/>
                  </a:cubicBezTo>
                  <a:cubicBezTo>
                    <a:pt x="197" y="171"/>
                    <a:pt x="183" y="167"/>
                    <a:pt x="173" y="157"/>
                  </a:cubicBezTo>
                  <a:cubicBezTo>
                    <a:pt x="169" y="170"/>
                    <a:pt x="157" y="179"/>
                    <a:pt x="144" y="180"/>
                  </a:cubicBezTo>
                  <a:cubicBezTo>
                    <a:pt x="150" y="192"/>
                    <a:pt x="149" y="207"/>
                    <a:pt x="142" y="220"/>
                  </a:cubicBezTo>
                  <a:cubicBezTo>
                    <a:pt x="142" y="221"/>
                    <a:pt x="143" y="222"/>
                    <a:pt x="144" y="223"/>
                  </a:cubicBezTo>
                  <a:cubicBezTo>
                    <a:pt x="158" y="242"/>
                    <a:pt x="229" y="266"/>
                    <a:pt x="229" y="266"/>
                  </a:cubicBezTo>
                  <a:cubicBezTo>
                    <a:pt x="229" y="266"/>
                    <a:pt x="228" y="191"/>
                    <a:pt x="214" y="172"/>
                  </a:cubicBezTo>
                  <a:close/>
                  <a:moveTo>
                    <a:pt x="141" y="96"/>
                  </a:moveTo>
                  <a:cubicBezTo>
                    <a:pt x="141" y="72"/>
                    <a:pt x="141" y="72"/>
                    <a:pt x="141" y="72"/>
                  </a:cubicBezTo>
                  <a:moveTo>
                    <a:pt x="95" y="128"/>
                  </a:moveTo>
                  <a:cubicBezTo>
                    <a:pt x="72" y="120"/>
                    <a:pt x="72" y="120"/>
                    <a:pt x="72" y="120"/>
                  </a:cubicBezTo>
                  <a:moveTo>
                    <a:pt x="98" y="210"/>
                  </a:moveTo>
                  <a:cubicBezTo>
                    <a:pt x="113" y="191"/>
                    <a:pt x="113" y="191"/>
                    <a:pt x="113" y="191"/>
                  </a:cubicBezTo>
                  <a:moveTo>
                    <a:pt x="174" y="186"/>
                  </a:moveTo>
                  <a:cubicBezTo>
                    <a:pt x="189" y="206"/>
                    <a:pt x="189" y="206"/>
                    <a:pt x="189" y="206"/>
                  </a:cubicBezTo>
                  <a:moveTo>
                    <a:pt x="211" y="124"/>
                  </a:moveTo>
                  <a:cubicBezTo>
                    <a:pt x="188" y="132"/>
                    <a:pt x="188" y="132"/>
                    <a:pt x="188" y="132"/>
                  </a:cubicBezTo>
                </a:path>
              </a:pathLst>
            </a:custGeom>
            <a:noFill/>
            <a:ln w="22225" cap="rnd">
              <a:solidFill>
                <a:schemeClr val="accent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5" name="Elipsa 18">
              <a:extLst>
                <a:ext uri="{FF2B5EF4-FFF2-40B4-BE49-F238E27FC236}">
                  <a16:creationId xmlns:a16="http://schemas.microsoft.com/office/drawing/2014/main" id="{B9964FED-E874-DFA1-0CD3-6A709262FCAE}"/>
                </a:ext>
              </a:extLst>
            </p:cNvPr>
            <p:cNvSpPr/>
            <p:nvPr/>
          </p:nvSpPr>
          <p:spPr>
            <a:xfrm>
              <a:off x="3478456" y="3501008"/>
              <a:ext cx="144016" cy="14401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61BA708-0F15-C6EF-723D-8C48ABFFC6D1}"/>
              </a:ext>
            </a:extLst>
          </p:cNvPr>
          <p:cNvGrpSpPr/>
          <p:nvPr/>
        </p:nvGrpSpPr>
        <p:grpSpPr>
          <a:xfrm>
            <a:off x="6168008" y="2132856"/>
            <a:ext cx="1656184" cy="2794957"/>
            <a:chOff x="4707456" y="2132856"/>
            <a:chExt cx="1656184" cy="2794957"/>
          </a:xfrm>
        </p:grpSpPr>
        <p:sp>
          <p:nvSpPr>
            <p:cNvPr id="37" name="Freeform 11">
              <a:extLst>
                <a:ext uri="{FF2B5EF4-FFF2-40B4-BE49-F238E27FC236}">
                  <a16:creationId xmlns:a16="http://schemas.microsoft.com/office/drawing/2014/main" id="{A39BE036-AEB8-67DC-E835-836E0DB0BA6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78950" y="2132856"/>
              <a:ext cx="1096659" cy="1257385"/>
            </a:xfrm>
            <a:custGeom>
              <a:avLst/>
              <a:gdLst>
                <a:gd name="T0" fmla="*/ 246 w 423"/>
                <a:gd name="T1" fmla="*/ 449 h 484"/>
                <a:gd name="T2" fmla="*/ 212 w 423"/>
                <a:gd name="T3" fmla="*/ 484 h 484"/>
                <a:gd name="T4" fmla="*/ 75 w 423"/>
                <a:gd name="T5" fmla="*/ 347 h 484"/>
                <a:gd name="T6" fmla="*/ 75 w 423"/>
                <a:gd name="T7" fmla="*/ 75 h 484"/>
                <a:gd name="T8" fmla="*/ 348 w 423"/>
                <a:gd name="T9" fmla="*/ 75 h 484"/>
                <a:gd name="T10" fmla="*/ 246 w 423"/>
                <a:gd name="T11" fmla="*/ 449 h 484"/>
                <a:gd name="T12" fmla="*/ 246 w 423"/>
                <a:gd name="T13" fmla="*/ 449 h 484"/>
                <a:gd name="T14" fmla="*/ 273 w 423"/>
                <a:gd name="T15" fmla="*/ 423 h 484"/>
                <a:gd name="T16" fmla="*/ 273 w 423"/>
                <a:gd name="T17" fmla="*/ 423 h 484"/>
                <a:gd name="T18" fmla="*/ 279 w 423"/>
                <a:gd name="T19" fmla="*/ 416 h 484"/>
                <a:gd name="T20" fmla="*/ 292 w 423"/>
                <a:gd name="T21" fmla="*/ 404 h 484"/>
                <a:gd name="T22" fmla="*/ 314 w 423"/>
                <a:gd name="T23" fmla="*/ 382 h 484"/>
                <a:gd name="T24" fmla="*/ 348 w 423"/>
                <a:gd name="T25" fmla="*/ 347 h 484"/>
                <a:gd name="T26" fmla="*/ 348 w 423"/>
                <a:gd name="T27" fmla="*/ 75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23" h="484">
                  <a:moveTo>
                    <a:pt x="246" y="449"/>
                  </a:moveTo>
                  <a:cubicBezTo>
                    <a:pt x="235" y="461"/>
                    <a:pt x="223" y="472"/>
                    <a:pt x="212" y="484"/>
                  </a:cubicBezTo>
                  <a:cubicBezTo>
                    <a:pt x="166" y="438"/>
                    <a:pt x="121" y="393"/>
                    <a:pt x="75" y="347"/>
                  </a:cubicBezTo>
                  <a:cubicBezTo>
                    <a:pt x="0" y="272"/>
                    <a:pt x="0" y="150"/>
                    <a:pt x="75" y="75"/>
                  </a:cubicBezTo>
                  <a:cubicBezTo>
                    <a:pt x="151" y="0"/>
                    <a:pt x="273" y="0"/>
                    <a:pt x="348" y="75"/>
                  </a:cubicBezTo>
                  <a:moveTo>
                    <a:pt x="246" y="449"/>
                  </a:moveTo>
                  <a:cubicBezTo>
                    <a:pt x="246" y="449"/>
                    <a:pt x="246" y="449"/>
                    <a:pt x="246" y="449"/>
                  </a:cubicBezTo>
                  <a:moveTo>
                    <a:pt x="273" y="423"/>
                  </a:moveTo>
                  <a:cubicBezTo>
                    <a:pt x="273" y="423"/>
                    <a:pt x="273" y="423"/>
                    <a:pt x="273" y="423"/>
                  </a:cubicBezTo>
                  <a:moveTo>
                    <a:pt x="279" y="416"/>
                  </a:moveTo>
                  <a:cubicBezTo>
                    <a:pt x="283" y="412"/>
                    <a:pt x="288" y="408"/>
                    <a:pt x="292" y="404"/>
                  </a:cubicBezTo>
                  <a:moveTo>
                    <a:pt x="314" y="382"/>
                  </a:moveTo>
                  <a:cubicBezTo>
                    <a:pt x="325" y="370"/>
                    <a:pt x="337" y="359"/>
                    <a:pt x="348" y="347"/>
                  </a:cubicBezTo>
                  <a:cubicBezTo>
                    <a:pt x="423" y="272"/>
                    <a:pt x="423" y="150"/>
                    <a:pt x="348" y="75"/>
                  </a:cubicBezTo>
                </a:path>
              </a:pathLst>
            </a:custGeom>
            <a:noFill/>
            <a:ln w="25400" cap="rnd">
              <a:solidFill>
                <a:schemeClr val="accent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pole tekstowe 11">
              <a:extLst>
                <a:ext uri="{FF2B5EF4-FFF2-40B4-BE49-F238E27FC236}">
                  <a16:creationId xmlns:a16="http://schemas.microsoft.com/office/drawing/2014/main" id="{955378E9-5B2C-69E8-F371-084635F9DB66}"/>
                </a:ext>
              </a:extLst>
            </p:cNvPr>
            <p:cNvSpPr txBox="1"/>
            <p:nvPr/>
          </p:nvSpPr>
          <p:spPr>
            <a:xfrm>
              <a:off x="4707456" y="3789040"/>
              <a:ext cx="1656184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3200" dirty="0">
                  <a:solidFill>
                    <a:schemeClr val="accent5"/>
                  </a:solidFill>
                  <a:latin typeface="+mj-lt"/>
                </a:rPr>
                <a:t>3Q 2027</a:t>
              </a:r>
            </a:p>
            <a:p>
              <a:pPr algn="ctr"/>
              <a:r>
                <a:rPr lang="pl-PL" dirty="0"/>
                <a:t>Dodaj twój opis wydarzeń </a:t>
              </a:r>
              <a:endParaRPr lang="en-GB" dirty="0"/>
            </a:p>
          </p:txBody>
        </p:sp>
        <p:sp>
          <p:nvSpPr>
            <p:cNvPr id="39" name="Freeform 92">
              <a:extLst>
                <a:ext uri="{FF2B5EF4-FFF2-40B4-BE49-F238E27FC236}">
                  <a16:creationId xmlns:a16="http://schemas.microsoft.com/office/drawing/2014/main" id="{8DB5521B-1119-A793-49E1-4BE9603E1E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38761" y="2415764"/>
              <a:ext cx="593574" cy="593574"/>
            </a:xfrm>
            <a:custGeom>
              <a:avLst/>
              <a:gdLst>
                <a:gd name="T0" fmla="*/ 194 w 269"/>
                <a:gd name="T1" fmla="*/ 175 h 269"/>
                <a:gd name="T2" fmla="*/ 229 w 269"/>
                <a:gd name="T3" fmla="*/ 229 h 269"/>
                <a:gd name="T4" fmla="*/ 175 w 269"/>
                <a:gd name="T5" fmla="*/ 194 h 269"/>
                <a:gd name="T6" fmla="*/ 194 w 269"/>
                <a:gd name="T7" fmla="*/ 175 h 269"/>
                <a:gd name="T8" fmla="*/ 134 w 269"/>
                <a:gd name="T9" fmla="*/ 63 h 269"/>
                <a:gd name="T10" fmla="*/ 147 w 269"/>
                <a:gd name="T11" fmla="*/ 64 h 269"/>
                <a:gd name="T12" fmla="*/ 134 w 269"/>
                <a:gd name="T13" fmla="*/ 0 h 269"/>
                <a:gd name="T14" fmla="*/ 121 w 269"/>
                <a:gd name="T15" fmla="*/ 64 h 269"/>
                <a:gd name="T16" fmla="*/ 134 w 269"/>
                <a:gd name="T17" fmla="*/ 63 h 269"/>
                <a:gd name="T18" fmla="*/ 193 w 269"/>
                <a:gd name="T19" fmla="*/ 94 h 269"/>
                <a:gd name="T20" fmla="*/ 229 w 269"/>
                <a:gd name="T21" fmla="*/ 39 h 269"/>
                <a:gd name="T22" fmla="*/ 174 w 269"/>
                <a:gd name="T23" fmla="*/ 75 h 269"/>
                <a:gd name="T24" fmla="*/ 193 w 269"/>
                <a:gd name="T25" fmla="*/ 94 h 269"/>
                <a:gd name="T26" fmla="*/ 269 w 269"/>
                <a:gd name="T27" fmla="*/ 134 h 269"/>
                <a:gd name="T28" fmla="*/ 205 w 269"/>
                <a:gd name="T29" fmla="*/ 121 h 269"/>
                <a:gd name="T30" fmla="*/ 206 w 269"/>
                <a:gd name="T31" fmla="*/ 135 h 269"/>
                <a:gd name="T32" fmla="*/ 205 w 269"/>
                <a:gd name="T33" fmla="*/ 148 h 269"/>
                <a:gd name="T34" fmla="*/ 269 w 269"/>
                <a:gd name="T35" fmla="*/ 134 h 269"/>
                <a:gd name="T36" fmla="*/ 94 w 269"/>
                <a:gd name="T37" fmla="*/ 75 h 269"/>
                <a:gd name="T38" fmla="*/ 39 w 269"/>
                <a:gd name="T39" fmla="*/ 39 h 269"/>
                <a:gd name="T40" fmla="*/ 75 w 269"/>
                <a:gd name="T41" fmla="*/ 94 h 269"/>
                <a:gd name="T42" fmla="*/ 94 w 269"/>
                <a:gd name="T43" fmla="*/ 75 h 269"/>
                <a:gd name="T44" fmla="*/ 134 w 269"/>
                <a:gd name="T45" fmla="*/ 207 h 269"/>
                <a:gd name="T46" fmla="*/ 121 w 269"/>
                <a:gd name="T47" fmla="*/ 205 h 269"/>
                <a:gd name="T48" fmla="*/ 134 w 269"/>
                <a:gd name="T49" fmla="*/ 269 h 269"/>
                <a:gd name="T50" fmla="*/ 147 w 269"/>
                <a:gd name="T51" fmla="*/ 205 h 269"/>
                <a:gd name="T52" fmla="*/ 134 w 269"/>
                <a:gd name="T53" fmla="*/ 207 h 269"/>
                <a:gd name="T54" fmla="*/ 62 w 269"/>
                <a:gd name="T55" fmla="*/ 135 h 269"/>
                <a:gd name="T56" fmla="*/ 64 w 269"/>
                <a:gd name="T57" fmla="*/ 121 h 269"/>
                <a:gd name="T58" fmla="*/ 0 w 269"/>
                <a:gd name="T59" fmla="*/ 134 h 269"/>
                <a:gd name="T60" fmla="*/ 63 w 269"/>
                <a:gd name="T61" fmla="*/ 148 h 269"/>
                <a:gd name="T62" fmla="*/ 62 w 269"/>
                <a:gd name="T63" fmla="*/ 135 h 269"/>
                <a:gd name="T64" fmla="*/ 75 w 269"/>
                <a:gd name="T65" fmla="*/ 175 h 269"/>
                <a:gd name="T66" fmla="*/ 39 w 269"/>
                <a:gd name="T67" fmla="*/ 229 h 269"/>
                <a:gd name="T68" fmla="*/ 93 w 269"/>
                <a:gd name="T69" fmla="*/ 194 h 269"/>
                <a:gd name="T70" fmla="*/ 75 w 269"/>
                <a:gd name="T71" fmla="*/ 175 h 269"/>
                <a:gd name="T72" fmla="*/ 176 w 269"/>
                <a:gd name="T73" fmla="*/ 100 h 269"/>
                <a:gd name="T74" fmla="*/ 134 w 269"/>
                <a:gd name="T75" fmla="*/ 80 h 269"/>
                <a:gd name="T76" fmla="*/ 80 w 269"/>
                <a:gd name="T77" fmla="*/ 135 h 269"/>
                <a:gd name="T78" fmla="*/ 134 w 269"/>
                <a:gd name="T79" fmla="*/ 189 h 269"/>
                <a:gd name="T80" fmla="*/ 188 w 269"/>
                <a:gd name="T81" fmla="*/ 135 h 269"/>
                <a:gd name="T82" fmla="*/ 187 w 269"/>
                <a:gd name="T83" fmla="*/ 12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69" h="269">
                  <a:moveTo>
                    <a:pt x="194" y="175"/>
                  </a:moveTo>
                  <a:cubicBezTo>
                    <a:pt x="229" y="229"/>
                    <a:pt x="229" y="229"/>
                    <a:pt x="229" y="229"/>
                  </a:cubicBezTo>
                  <a:cubicBezTo>
                    <a:pt x="175" y="194"/>
                    <a:pt x="175" y="194"/>
                    <a:pt x="175" y="194"/>
                  </a:cubicBezTo>
                  <a:cubicBezTo>
                    <a:pt x="182" y="189"/>
                    <a:pt x="189" y="182"/>
                    <a:pt x="194" y="175"/>
                  </a:cubicBezTo>
                  <a:close/>
                  <a:moveTo>
                    <a:pt x="134" y="63"/>
                  </a:moveTo>
                  <a:cubicBezTo>
                    <a:pt x="139" y="63"/>
                    <a:pt x="143" y="63"/>
                    <a:pt x="147" y="64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1" y="64"/>
                    <a:pt x="121" y="64"/>
                    <a:pt x="121" y="64"/>
                  </a:cubicBezTo>
                  <a:cubicBezTo>
                    <a:pt x="125" y="63"/>
                    <a:pt x="130" y="63"/>
                    <a:pt x="134" y="63"/>
                  </a:cubicBezTo>
                  <a:close/>
                  <a:moveTo>
                    <a:pt x="193" y="94"/>
                  </a:moveTo>
                  <a:cubicBezTo>
                    <a:pt x="229" y="39"/>
                    <a:pt x="229" y="39"/>
                    <a:pt x="229" y="39"/>
                  </a:cubicBezTo>
                  <a:cubicBezTo>
                    <a:pt x="174" y="75"/>
                    <a:pt x="174" y="75"/>
                    <a:pt x="174" y="75"/>
                  </a:cubicBezTo>
                  <a:cubicBezTo>
                    <a:pt x="182" y="80"/>
                    <a:pt x="188" y="87"/>
                    <a:pt x="193" y="94"/>
                  </a:cubicBezTo>
                  <a:close/>
                  <a:moveTo>
                    <a:pt x="269" y="134"/>
                  </a:moveTo>
                  <a:cubicBezTo>
                    <a:pt x="205" y="121"/>
                    <a:pt x="205" y="121"/>
                    <a:pt x="205" y="121"/>
                  </a:cubicBezTo>
                  <a:cubicBezTo>
                    <a:pt x="206" y="126"/>
                    <a:pt x="206" y="130"/>
                    <a:pt x="206" y="135"/>
                  </a:cubicBezTo>
                  <a:cubicBezTo>
                    <a:pt x="206" y="139"/>
                    <a:pt x="206" y="143"/>
                    <a:pt x="205" y="148"/>
                  </a:cubicBezTo>
                  <a:lnTo>
                    <a:pt x="269" y="134"/>
                  </a:lnTo>
                  <a:close/>
                  <a:moveTo>
                    <a:pt x="94" y="75"/>
                  </a:moveTo>
                  <a:cubicBezTo>
                    <a:pt x="39" y="39"/>
                    <a:pt x="39" y="39"/>
                    <a:pt x="39" y="39"/>
                  </a:cubicBezTo>
                  <a:cubicBezTo>
                    <a:pt x="75" y="94"/>
                    <a:pt x="75" y="94"/>
                    <a:pt x="75" y="94"/>
                  </a:cubicBezTo>
                  <a:cubicBezTo>
                    <a:pt x="80" y="87"/>
                    <a:pt x="86" y="80"/>
                    <a:pt x="94" y="75"/>
                  </a:cubicBezTo>
                  <a:close/>
                  <a:moveTo>
                    <a:pt x="134" y="207"/>
                  </a:moveTo>
                  <a:cubicBezTo>
                    <a:pt x="130" y="207"/>
                    <a:pt x="125" y="206"/>
                    <a:pt x="121" y="205"/>
                  </a:cubicBezTo>
                  <a:cubicBezTo>
                    <a:pt x="134" y="269"/>
                    <a:pt x="134" y="269"/>
                    <a:pt x="134" y="269"/>
                  </a:cubicBezTo>
                  <a:cubicBezTo>
                    <a:pt x="147" y="205"/>
                    <a:pt x="147" y="205"/>
                    <a:pt x="147" y="205"/>
                  </a:cubicBezTo>
                  <a:cubicBezTo>
                    <a:pt x="143" y="206"/>
                    <a:pt x="139" y="207"/>
                    <a:pt x="134" y="207"/>
                  </a:cubicBezTo>
                  <a:close/>
                  <a:moveTo>
                    <a:pt x="62" y="135"/>
                  </a:moveTo>
                  <a:cubicBezTo>
                    <a:pt x="62" y="130"/>
                    <a:pt x="63" y="126"/>
                    <a:pt x="64" y="121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63" y="148"/>
                    <a:pt x="63" y="148"/>
                    <a:pt x="63" y="148"/>
                  </a:cubicBezTo>
                  <a:cubicBezTo>
                    <a:pt x="63" y="143"/>
                    <a:pt x="62" y="139"/>
                    <a:pt x="62" y="135"/>
                  </a:cubicBezTo>
                  <a:close/>
                  <a:moveTo>
                    <a:pt x="75" y="175"/>
                  </a:moveTo>
                  <a:cubicBezTo>
                    <a:pt x="39" y="229"/>
                    <a:pt x="39" y="229"/>
                    <a:pt x="39" y="229"/>
                  </a:cubicBezTo>
                  <a:cubicBezTo>
                    <a:pt x="93" y="194"/>
                    <a:pt x="93" y="194"/>
                    <a:pt x="93" y="194"/>
                  </a:cubicBezTo>
                  <a:cubicBezTo>
                    <a:pt x="86" y="189"/>
                    <a:pt x="80" y="182"/>
                    <a:pt x="75" y="175"/>
                  </a:cubicBezTo>
                  <a:close/>
                  <a:moveTo>
                    <a:pt x="176" y="100"/>
                  </a:moveTo>
                  <a:cubicBezTo>
                    <a:pt x="166" y="88"/>
                    <a:pt x="151" y="80"/>
                    <a:pt x="134" y="80"/>
                  </a:cubicBezTo>
                  <a:cubicBezTo>
                    <a:pt x="104" y="80"/>
                    <a:pt x="80" y="105"/>
                    <a:pt x="80" y="135"/>
                  </a:cubicBezTo>
                  <a:cubicBezTo>
                    <a:pt x="80" y="165"/>
                    <a:pt x="104" y="189"/>
                    <a:pt x="134" y="189"/>
                  </a:cubicBezTo>
                  <a:cubicBezTo>
                    <a:pt x="164" y="189"/>
                    <a:pt x="188" y="165"/>
                    <a:pt x="188" y="135"/>
                  </a:cubicBezTo>
                  <a:cubicBezTo>
                    <a:pt x="188" y="131"/>
                    <a:pt x="188" y="128"/>
                    <a:pt x="187" y="125"/>
                  </a:cubicBezTo>
                </a:path>
              </a:pathLst>
            </a:custGeom>
            <a:noFill/>
            <a:ln w="22225" cap="rnd">
              <a:solidFill>
                <a:schemeClr val="accent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0" name="Elipsa 19">
              <a:extLst>
                <a:ext uri="{FF2B5EF4-FFF2-40B4-BE49-F238E27FC236}">
                  <a16:creationId xmlns:a16="http://schemas.microsoft.com/office/drawing/2014/main" id="{AEA3B2E0-6071-2772-FDED-2B633B8F0E40}"/>
                </a:ext>
              </a:extLst>
            </p:cNvPr>
            <p:cNvSpPr/>
            <p:nvPr/>
          </p:nvSpPr>
          <p:spPr>
            <a:xfrm>
              <a:off x="5455271" y="3501008"/>
              <a:ext cx="144016" cy="14401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93109C9-5B19-809E-3E28-817C0447D7ED}"/>
              </a:ext>
            </a:extLst>
          </p:cNvPr>
          <p:cNvGrpSpPr/>
          <p:nvPr/>
        </p:nvGrpSpPr>
        <p:grpSpPr>
          <a:xfrm>
            <a:off x="8153092" y="2132856"/>
            <a:ext cx="1656184" cy="2794957"/>
            <a:chOff x="6692540" y="2132856"/>
            <a:chExt cx="1656184" cy="2794957"/>
          </a:xfrm>
        </p:grpSpPr>
        <p:sp>
          <p:nvSpPr>
            <p:cNvPr id="42" name="Freeform 11">
              <a:extLst>
                <a:ext uri="{FF2B5EF4-FFF2-40B4-BE49-F238E27FC236}">
                  <a16:creationId xmlns:a16="http://schemas.microsoft.com/office/drawing/2014/main" id="{1C1FFD3F-5534-BAEB-BED8-3841BE7872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55765" y="2132856"/>
              <a:ext cx="1096659" cy="1257385"/>
            </a:xfrm>
            <a:custGeom>
              <a:avLst/>
              <a:gdLst>
                <a:gd name="T0" fmla="*/ 246 w 423"/>
                <a:gd name="T1" fmla="*/ 449 h 484"/>
                <a:gd name="T2" fmla="*/ 212 w 423"/>
                <a:gd name="T3" fmla="*/ 484 h 484"/>
                <a:gd name="T4" fmla="*/ 75 w 423"/>
                <a:gd name="T5" fmla="*/ 347 h 484"/>
                <a:gd name="T6" fmla="*/ 75 w 423"/>
                <a:gd name="T7" fmla="*/ 75 h 484"/>
                <a:gd name="T8" fmla="*/ 348 w 423"/>
                <a:gd name="T9" fmla="*/ 75 h 484"/>
                <a:gd name="T10" fmla="*/ 246 w 423"/>
                <a:gd name="T11" fmla="*/ 449 h 484"/>
                <a:gd name="T12" fmla="*/ 246 w 423"/>
                <a:gd name="T13" fmla="*/ 449 h 484"/>
                <a:gd name="T14" fmla="*/ 273 w 423"/>
                <a:gd name="T15" fmla="*/ 423 h 484"/>
                <a:gd name="T16" fmla="*/ 273 w 423"/>
                <a:gd name="T17" fmla="*/ 423 h 484"/>
                <a:gd name="T18" fmla="*/ 279 w 423"/>
                <a:gd name="T19" fmla="*/ 416 h 484"/>
                <a:gd name="T20" fmla="*/ 292 w 423"/>
                <a:gd name="T21" fmla="*/ 404 h 484"/>
                <a:gd name="T22" fmla="*/ 314 w 423"/>
                <a:gd name="T23" fmla="*/ 382 h 484"/>
                <a:gd name="T24" fmla="*/ 348 w 423"/>
                <a:gd name="T25" fmla="*/ 347 h 484"/>
                <a:gd name="T26" fmla="*/ 348 w 423"/>
                <a:gd name="T27" fmla="*/ 75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23" h="484">
                  <a:moveTo>
                    <a:pt x="246" y="449"/>
                  </a:moveTo>
                  <a:cubicBezTo>
                    <a:pt x="235" y="461"/>
                    <a:pt x="223" y="472"/>
                    <a:pt x="212" y="484"/>
                  </a:cubicBezTo>
                  <a:cubicBezTo>
                    <a:pt x="166" y="438"/>
                    <a:pt x="121" y="393"/>
                    <a:pt x="75" y="347"/>
                  </a:cubicBezTo>
                  <a:cubicBezTo>
                    <a:pt x="0" y="272"/>
                    <a:pt x="0" y="150"/>
                    <a:pt x="75" y="75"/>
                  </a:cubicBezTo>
                  <a:cubicBezTo>
                    <a:pt x="151" y="0"/>
                    <a:pt x="273" y="0"/>
                    <a:pt x="348" y="75"/>
                  </a:cubicBezTo>
                  <a:moveTo>
                    <a:pt x="246" y="449"/>
                  </a:moveTo>
                  <a:cubicBezTo>
                    <a:pt x="246" y="449"/>
                    <a:pt x="246" y="449"/>
                    <a:pt x="246" y="449"/>
                  </a:cubicBezTo>
                  <a:moveTo>
                    <a:pt x="273" y="423"/>
                  </a:moveTo>
                  <a:cubicBezTo>
                    <a:pt x="273" y="423"/>
                    <a:pt x="273" y="423"/>
                    <a:pt x="273" y="423"/>
                  </a:cubicBezTo>
                  <a:moveTo>
                    <a:pt x="279" y="416"/>
                  </a:moveTo>
                  <a:cubicBezTo>
                    <a:pt x="283" y="412"/>
                    <a:pt x="288" y="408"/>
                    <a:pt x="292" y="404"/>
                  </a:cubicBezTo>
                  <a:moveTo>
                    <a:pt x="314" y="382"/>
                  </a:moveTo>
                  <a:cubicBezTo>
                    <a:pt x="325" y="370"/>
                    <a:pt x="337" y="359"/>
                    <a:pt x="348" y="347"/>
                  </a:cubicBezTo>
                  <a:cubicBezTo>
                    <a:pt x="423" y="272"/>
                    <a:pt x="423" y="150"/>
                    <a:pt x="348" y="75"/>
                  </a:cubicBezTo>
                </a:path>
              </a:pathLst>
            </a:custGeom>
            <a:noFill/>
            <a:ln w="25400" cap="rnd">
              <a:solidFill>
                <a:schemeClr val="accent2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pole tekstowe 12">
              <a:extLst>
                <a:ext uri="{FF2B5EF4-FFF2-40B4-BE49-F238E27FC236}">
                  <a16:creationId xmlns:a16="http://schemas.microsoft.com/office/drawing/2014/main" id="{8424247B-B861-B1E0-8123-661A7FCD5F7B}"/>
                </a:ext>
              </a:extLst>
            </p:cNvPr>
            <p:cNvSpPr txBox="1"/>
            <p:nvPr/>
          </p:nvSpPr>
          <p:spPr>
            <a:xfrm>
              <a:off x="6692540" y="3789040"/>
              <a:ext cx="1656184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3200" dirty="0">
                  <a:solidFill>
                    <a:schemeClr val="accent2"/>
                  </a:solidFill>
                  <a:latin typeface="+mj-lt"/>
                </a:rPr>
                <a:t>4Q 2027</a:t>
              </a:r>
            </a:p>
            <a:p>
              <a:pPr algn="ctr"/>
              <a:r>
                <a:rPr lang="pl-PL" dirty="0"/>
                <a:t>Dodaj twój opis wydarzeń </a:t>
              </a:r>
              <a:endParaRPr lang="en-GB" dirty="0"/>
            </a:p>
          </p:txBody>
        </p:sp>
        <p:sp>
          <p:nvSpPr>
            <p:cNvPr id="44" name="Freeform 93">
              <a:extLst>
                <a:ext uri="{FF2B5EF4-FFF2-40B4-BE49-F238E27FC236}">
                  <a16:creationId xmlns:a16="http://schemas.microsoft.com/office/drawing/2014/main" id="{321DD368-6DA3-97F6-090A-66649B80CE8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58576" y="2421290"/>
              <a:ext cx="524112" cy="582522"/>
            </a:xfrm>
            <a:custGeom>
              <a:avLst/>
              <a:gdLst>
                <a:gd name="T0" fmla="*/ 111 w 238"/>
                <a:gd name="T1" fmla="*/ 208 h 264"/>
                <a:gd name="T2" fmla="*/ 17 w 238"/>
                <a:gd name="T3" fmla="*/ 199 h 264"/>
                <a:gd name="T4" fmla="*/ 48 w 238"/>
                <a:gd name="T5" fmla="*/ 182 h 264"/>
                <a:gd name="T6" fmla="*/ 0 w 238"/>
                <a:gd name="T7" fmla="*/ 76 h 264"/>
                <a:gd name="T8" fmla="*/ 80 w 238"/>
                <a:gd name="T9" fmla="*/ 118 h 264"/>
                <a:gd name="T10" fmla="*/ 119 w 238"/>
                <a:gd name="T11" fmla="*/ 0 h 264"/>
                <a:gd name="T12" fmla="*/ 159 w 238"/>
                <a:gd name="T13" fmla="*/ 118 h 264"/>
                <a:gd name="T14" fmla="*/ 238 w 238"/>
                <a:gd name="T15" fmla="*/ 76 h 264"/>
                <a:gd name="T16" fmla="*/ 191 w 238"/>
                <a:gd name="T17" fmla="*/ 182 h 264"/>
                <a:gd name="T18" fmla="*/ 222 w 238"/>
                <a:gd name="T19" fmla="*/ 199 h 264"/>
                <a:gd name="T20" fmla="*/ 131 w 238"/>
                <a:gd name="T21" fmla="*/ 209 h 264"/>
                <a:gd name="T22" fmla="*/ 111 w 238"/>
                <a:gd name="T23" fmla="*/ 208 h 264"/>
                <a:gd name="T24" fmla="*/ 107 w 238"/>
                <a:gd name="T25" fmla="*/ 264 h 264"/>
                <a:gd name="T26" fmla="*/ 125 w 238"/>
                <a:gd name="T27" fmla="*/ 26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8" h="264">
                  <a:moveTo>
                    <a:pt x="111" y="208"/>
                  </a:moveTo>
                  <a:cubicBezTo>
                    <a:pt x="56" y="226"/>
                    <a:pt x="17" y="199"/>
                    <a:pt x="17" y="199"/>
                  </a:cubicBezTo>
                  <a:cubicBezTo>
                    <a:pt x="24" y="186"/>
                    <a:pt x="48" y="182"/>
                    <a:pt x="48" y="182"/>
                  </a:cubicBezTo>
                  <a:cubicBezTo>
                    <a:pt x="0" y="142"/>
                    <a:pt x="0" y="76"/>
                    <a:pt x="0" y="76"/>
                  </a:cubicBezTo>
                  <a:cubicBezTo>
                    <a:pt x="72" y="96"/>
                    <a:pt x="80" y="118"/>
                    <a:pt x="80" y="118"/>
                  </a:cubicBezTo>
                  <a:cubicBezTo>
                    <a:pt x="57" y="57"/>
                    <a:pt x="119" y="0"/>
                    <a:pt x="119" y="0"/>
                  </a:cubicBezTo>
                  <a:cubicBezTo>
                    <a:pt x="119" y="0"/>
                    <a:pt x="181" y="57"/>
                    <a:pt x="159" y="118"/>
                  </a:cubicBezTo>
                  <a:cubicBezTo>
                    <a:pt x="159" y="118"/>
                    <a:pt x="167" y="96"/>
                    <a:pt x="238" y="76"/>
                  </a:cubicBezTo>
                  <a:cubicBezTo>
                    <a:pt x="238" y="76"/>
                    <a:pt x="238" y="142"/>
                    <a:pt x="191" y="182"/>
                  </a:cubicBezTo>
                  <a:cubicBezTo>
                    <a:pt x="191" y="182"/>
                    <a:pt x="214" y="186"/>
                    <a:pt x="222" y="199"/>
                  </a:cubicBezTo>
                  <a:cubicBezTo>
                    <a:pt x="222" y="199"/>
                    <a:pt x="184" y="224"/>
                    <a:pt x="131" y="209"/>
                  </a:cubicBezTo>
                  <a:moveTo>
                    <a:pt x="111" y="208"/>
                  </a:moveTo>
                  <a:cubicBezTo>
                    <a:pt x="111" y="208"/>
                    <a:pt x="111" y="257"/>
                    <a:pt x="107" y="264"/>
                  </a:cubicBezTo>
                  <a:cubicBezTo>
                    <a:pt x="107" y="264"/>
                    <a:pt x="119" y="264"/>
                    <a:pt x="125" y="264"/>
                  </a:cubicBezTo>
                </a:path>
              </a:pathLst>
            </a:custGeom>
            <a:noFill/>
            <a:ln w="22225" cap="rnd">
              <a:solidFill>
                <a:schemeClr val="accent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5" name="Elipsa 20">
              <a:extLst>
                <a:ext uri="{FF2B5EF4-FFF2-40B4-BE49-F238E27FC236}">
                  <a16:creationId xmlns:a16="http://schemas.microsoft.com/office/drawing/2014/main" id="{B7667E22-4EA3-667C-7466-5B9422C32583}"/>
                </a:ext>
              </a:extLst>
            </p:cNvPr>
            <p:cNvSpPr/>
            <p:nvPr/>
          </p:nvSpPr>
          <p:spPr>
            <a:xfrm>
              <a:off x="7432086" y="3501008"/>
              <a:ext cx="144016" cy="14401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6780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92C6B-287D-A742-DD31-307068019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>
            <a:extLst>
              <a:ext uri="{FF2B5EF4-FFF2-40B4-BE49-F238E27FC236}">
                <a16:creationId xmlns:a16="http://schemas.microsoft.com/office/drawing/2014/main" id="{24BD63DE-8C72-9C47-57A1-C877324665AA}"/>
              </a:ext>
            </a:extLst>
          </p:cNvPr>
          <p:cNvGrpSpPr/>
          <p:nvPr/>
        </p:nvGrpSpPr>
        <p:grpSpPr>
          <a:xfrm>
            <a:off x="0" y="1196975"/>
            <a:ext cx="12192000" cy="5663729"/>
            <a:chOff x="0" y="1989491"/>
            <a:chExt cx="9144000" cy="4247797"/>
          </a:xfrm>
        </p:grpSpPr>
        <p:pic>
          <p:nvPicPr>
            <p:cNvPr id="4" name="Obraz 18">
              <a:extLst>
                <a:ext uri="{FF2B5EF4-FFF2-40B4-BE49-F238E27FC236}">
                  <a16:creationId xmlns:a16="http://schemas.microsoft.com/office/drawing/2014/main" id="{52E73DCF-297B-FA66-09E1-18AB4D507F3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89" b="20250"/>
            <a:stretch>
              <a:fillRect/>
            </a:stretch>
          </p:blipFill>
          <p:spPr bwMode="auto">
            <a:xfrm>
              <a:off x="0" y="1989491"/>
              <a:ext cx="9144000" cy="42457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5" name="Group 6">
              <a:extLst>
                <a:ext uri="{FF2B5EF4-FFF2-40B4-BE49-F238E27FC236}">
                  <a16:creationId xmlns:a16="http://schemas.microsoft.com/office/drawing/2014/main" id="{92206CA5-F367-D2DA-A26B-93A5C3E3A0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315200" y="2584451"/>
              <a:ext cx="1828800" cy="3652837"/>
              <a:chOff x="7315200" y="2348880"/>
              <a:chExt cx="1828800" cy="3651870"/>
            </a:xfrm>
          </p:grpSpPr>
          <p:sp>
            <p:nvSpPr>
              <p:cNvPr id="6" name="Prostokąt 12">
                <a:extLst>
                  <a:ext uri="{FF2B5EF4-FFF2-40B4-BE49-F238E27FC236}">
                    <a16:creationId xmlns:a16="http://schemas.microsoft.com/office/drawing/2014/main" id="{271ED312-E9E0-0A9A-16A7-16DD29DDE8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15200" y="2348880"/>
                <a:ext cx="1828800" cy="3651870"/>
              </a:xfrm>
              <a:prstGeom prst="rect">
                <a:avLst/>
              </a:prstGeom>
              <a:solidFill>
                <a:srgbClr val="00B0F0">
                  <a:alpha val="59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/>
                <a:endParaRPr lang="pl-PL" altLang="pl-PL" sz="2400"/>
              </a:p>
            </p:txBody>
          </p:sp>
          <p:sp>
            <p:nvSpPr>
              <p:cNvPr id="7" name="pole tekstowe 24">
                <a:extLst>
                  <a:ext uri="{FF2B5EF4-FFF2-40B4-BE49-F238E27FC236}">
                    <a16:creationId xmlns:a16="http://schemas.microsoft.com/office/drawing/2014/main" id="{8EA48982-525A-BDFD-1D62-ECCB4BDD68D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02188" y="2492896"/>
                <a:ext cx="1440160" cy="4846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/>
                <a:r>
                  <a:rPr lang="pl-PL" altLang="pl-PL" sz="3600" dirty="0">
                    <a:solidFill>
                      <a:schemeClr val="bg1"/>
                    </a:solidFill>
                    <a:latin typeface="Calibri Light" panose="020F0302020204030204" pitchFamily="34" charset="0"/>
                  </a:rPr>
                  <a:t>2030</a:t>
                </a:r>
              </a:p>
            </p:txBody>
          </p:sp>
          <p:sp>
            <p:nvSpPr>
              <p:cNvPr id="8" name="pole tekstowe 25">
                <a:extLst>
                  <a:ext uri="{FF2B5EF4-FFF2-40B4-BE49-F238E27FC236}">
                    <a16:creationId xmlns:a16="http://schemas.microsoft.com/office/drawing/2014/main" id="{E3DA6EDD-076C-3AC2-FCC3-B2275DE2AB0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69778" y="3186268"/>
                <a:ext cx="1529420" cy="392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/>
                <a:r>
                  <a:rPr lang="pl-PL" altLang="pl-PL" sz="2800" dirty="0">
                    <a:solidFill>
                      <a:schemeClr val="bg1"/>
                    </a:solidFill>
                  </a:rPr>
                  <a:t>Nagłówek</a:t>
                </a:r>
              </a:p>
            </p:txBody>
          </p:sp>
          <p:sp>
            <p:nvSpPr>
              <p:cNvPr id="9" name="pole tekstowe 26">
                <a:extLst>
                  <a:ext uri="{FF2B5EF4-FFF2-40B4-BE49-F238E27FC236}">
                    <a16:creationId xmlns:a16="http://schemas.microsoft.com/office/drawing/2014/main" id="{1C385911-35BE-43F5-A80F-5BABD1A8CC8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69778" y="3696130"/>
                <a:ext cx="1529420" cy="4846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r>
                  <a:rPr lang="pl-PL" altLang="pl-PL" dirty="0">
                    <a:solidFill>
                      <a:schemeClr val="bg1"/>
                    </a:solidFill>
                  </a:rPr>
                  <a:t>Opis wydarzeń </a:t>
                </a:r>
                <a:br>
                  <a:rPr lang="pl-PL" altLang="pl-PL" dirty="0">
                    <a:solidFill>
                      <a:schemeClr val="bg1"/>
                    </a:solidFill>
                  </a:rPr>
                </a:br>
                <a:r>
                  <a:rPr lang="pl-PL" altLang="pl-PL" dirty="0">
                    <a:solidFill>
                      <a:schemeClr val="bg1"/>
                    </a:solidFill>
                  </a:rPr>
                  <a:t>w tym roku…</a:t>
                </a:r>
              </a:p>
            </p:txBody>
          </p:sp>
        </p:grpSp>
        <p:grpSp>
          <p:nvGrpSpPr>
            <p:cNvPr id="10" name="Group 26">
              <a:extLst>
                <a:ext uri="{FF2B5EF4-FFF2-40B4-BE49-F238E27FC236}">
                  <a16:creationId xmlns:a16="http://schemas.microsoft.com/office/drawing/2014/main" id="{27C71CF3-BE73-98F6-D5AA-487A5CD4248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486400" y="2584451"/>
              <a:ext cx="1993900" cy="3652837"/>
              <a:chOff x="5486400" y="2348880"/>
              <a:chExt cx="1994190" cy="3651870"/>
            </a:xfrm>
          </p:grpSpPr>
          <p:grpSp>
            <p:nvGrpSpPr>
              <p:cNvPr id="11" name="Group 5">
                <a:extLst>
                  <a:ext uri="{FF2B5EF4-FFF2-40B4-BE49-F238E27FC236}">
                    <a16:creationId xmlns:a16="http://schemas.microsoft.com/office/drawing/2014/main" id="{9A1AB1FF-582D-D6FB-38DC-62857D8165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486400" y="2348880"/>
                <a:ext cx="1829066" cy="3651870"/>
                <a:chOff x="5486400" y="2348880"/>
                <a:chExt cx="1829066" cy="3651870"/>
              </a:xfrm>
            </p:grpSpPr>
            <p:sp>
              <p:nvSpPr>
                <p:cNvPr id="13" name="Prostokąt 11">
                  <a:extLst>
                    <a:ext uri="{FF2B5EF4-FFF2-40B4-BE49-F238E27FC236}">
                      <a16:creationId xmlns:a16="http://schemas.microsoft.com/office/drawing/2014/main" id="{2A744CCB-C062-10D3-0300-3450EB3A5214}"/>
                    </a:ext>
                  </a:extLst>
                </p:cNvPr>
                <p:cNvSpPr/>
                <p:nvPr/>
              </p:nvSpPr>
              <p:spPr>
                <a:xfrm>
                  <a:off x="5486400" y="2348880"/>
                  <a:ext cx="1829066" cy="3651870"/>
                </a:xfrm>
                <a:prstGeom prst="rect">
                  <a:avLst/>
                </a:prstGeom>
                <a:solidFill>
                  <a:schemeClr val="accent6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pl-PL" sz="24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" name="pole tekstowe 23">
                  <a:extLst>
                    <a:ext uri="{FF2B5EF4-FFF2-40B4-BE49-F238E27FC236}">
                      <a16:creationId xmlns:a16="http://schemas.microsoft.com/office/drawing/2014/main" id="{F4B0EF41-989C-BAE4-C6CF-564EBAE347A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675832" y="2492896"/>
                  <a:ext cx="1440160" cy="484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/>
                  <a:r>
                    <a:rPr lang="pl-PL" altLang="pl-PL" sz="3600" dirty="0">
                      <a:solidFill>
                        <a:schemeClr val="bg1"/>
                      </a:solidFill>
                      <a:latin typeface="Calibri Light" panose="020F0302020204030204" pitchFamily="34" charset="0"/>
                    </a:rPr>
                    <a:t>2029</a:t>
                  </a:r>
                </a:p>
              </p:txBody>
            </p:sp>
            <p:sp>
              <p:nvSpPr>
                <p:cNvPr id="15" name="pole tekstowe 25">
                  <a:extLst>
                    <a:ext uri="{FF2B5EF4-FFF2-40B4-BE49-F238E27FC236}">
                      <a16:creationId xmlns:a16="http://schemas.microsoft.com/office/drawing/2014/main" id="{89A74280-34F0-C665-9D7F-AA4DC2FD943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639756" y="3171168"/>
                  <a:ext cx="1529420" cy="3923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/>
                  <a:r>
                    <a:rPr lang="pl-PL" altLang="pl-PL" sz="2800" dirty="0">
                      <a:solidFill>
                        <a:schemeClr val="bg1"/>
                      </a:solidFill>
                    </a:rPr>
                    <a:t>Nagłówek</a:t>
                  </a:r>
                </a:p>
              </p:txBody>
            </p:sp>
            <p:sp>
              <p:nvSpPr>
                <p:cNvPr id="16" name="pole tekstowe 26">
                  <a:extLst>
                    <a:ext uri="{FF2B5EF4-FFF2-40B4-BE49-F238E27FC236}">
                      <a16:creationId xmlns:a16="http://schemas.microsoft.com/office/drawing/2014/main" id="{BC09F13F-E19A-757E-C625-D54F37D5B16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639756" y="3681030"/>
                  <a:ext cx="1529420" cy="484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r>
                    <a:rPr lang="pl-PL" altLang="pl-PL" dirty="0">
                      <a:solidFill>
                        <a:schemeClr val="bg1"/>
                      </a:solidFill>
                    </a:rPr>
                    <a:t>Opis wydarzeń </a:t>
                  </a:r>
                  <a:br>
                    <a:rPr lang="pl-PL" altLang="pl-PL" dirty="0">
                      <a:solidFill>
                        <a:schemeClr val="bg1"/>
                      </a:solidFill>
                    </a:rPr>
                  </a:br>
                  <a:r>
                    <a:rPr lang="pl-PL" altLang="pl-PL" dirty="0">
                      <a:solidFill>
                        <a:schemeClr val="bg1"/>
                      </a:solidFill>
                    </a:rPr>
                    <a:t>w tym roku…</a:t>
                  </a:r>
                </a:p>
              </p:txBody>
            </p:sp>
          </p:grpSp>
          <p:sp>
            <p:nvSpPr>
              <p:cNvPr id="12" name="Trójkąt równoramienny 16">
                <a:extLst>
                  <a:ext uri="{FF2B5EF4-FFF2-40B4-BE49-F238E27FC236}">
                    <a16:creationId xmlns:a16="http://schemas.microsoft.com/office/drawing/2014/main" id="{BB111647-D626-724A-0ECA-7BA4554ABEAE}"/>
                  </a:ext>
                </a:extLst>
              </p:cNvPr>
              <p:cNvSpPr/>
              <p:nvPr/>
            </p:nvSpPr>
            <p:spPr>
              <a:xfrm rot="5400000">
                <a:off x="7182185" y="5218286"/>
                <a:ext cx="431686" cy="165124"/>
              </a:xfrm>
              <a:prstGeom prst="triangle">
                <a:avLst/>
              </a:prstGeom>
              <a:solidFill>
                <a:schemeClr val="accent6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l-PL" sz="24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7" name="Group 19">
              <a:extLst>
                <a:ext uri="{FF2B5EF4-FFF2-40B4-BE49-F238E27FC236}">
                  <a16:creationId xmlns:a16="http://schemas.microsoft.com/office/drawing/2014/main" id="{C6D5AD71-B0DA-3DDD-EEBB-93F7E4EDAFC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57600" y="2584451"/>
              <a:ext cx="1993900" cy="3652837"/>
              <a:chOff x="3657600" y="2348880"/>
              <a:chExt cx="1994190" cy="3651870"/>
            </a:xfrm>
          </p:grpSpPr>
          <p:grpSp>
            <p:nvGrpSpPr>
              <p:cNvPr id="18" name="Group 4">
                <a:extLst>
                  <a:ext uri="{FF2B5EF4-FFF2-40B4-BE49-F238E27FC236}">
                    <a16:creationId xmlns:a16="http://schemas.microsoft.com/office/drawing/2014/main" id="{B8EAE78D-B9C8-08E3-6ABF-DEA1B54990D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657600" y="2348880"/>
                <a:ext cx="1829066" cy="3651870"/>
                <a:chOff x="3657600" y="2348880"/>
                <a:chExt cx="1829066" cy="3651870"/>
              </a:xfrm>
            </p:grpSpPr>
            <p:sp>
              <p:nvSpPr>
                <p:cNvPr id="20" name="Prostokąt 10">
                  <a:extLst>
                    <a:ext uri="{FF2B5EF4-FFF2-40B4-BE49-F238E27FC236}">
                      <a16:creationId xmlns:a16="http://schemas.microsoft.com/office/drawing/2014/main" id="{E569D62A-7D7A-1B83-D135-D06115863134}"/>
                    </a:ext>
                  </a:extLst>
                </p:cNvPr>
                <p:cNvSpPr/>
                <p:nvPr/>
              </p:nvSpPr>
              <p:spPr>
                <a:xfrm>
                  <a:off x="3657600" y="2348880"/>
                  <a:ext cx="1829066" cy="3651870"/>
                </a:xfrm>
                <a:prstGeom prst="rect">
                  <a:avLst/>
                </a:prstGeom>
                <a:solidFill>
                  <a:schemeClr val="accent2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pl-PL" sz="24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" name="pole tekstowe 22">
                  <a:extLst>
                    <a:ext uri="{FF2B5EF4-FFF2-40B4-BE49-F238E27FC236}">
                      <a16:creationId xmlns:a16="http://schemas.microsoft.com/office/drawing/2014/main" id="{37674ABB-A108-EE92-6B1F-E3D0E5B4545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49476" y="2492896"/>
                  <a:ext cx="1440160" cy="484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/>
                  <a:r>
                    <a:rPr lang="pl-PL" altLang="pl-PL" sz="3600" dirty="0">
                      <a:solidFill>
                        <a:schemeClr val="bg1"/>
                      </a:solidFill>
                      <a:latin typeface="Calibri Light" panose="020F0302020204030204" pitchFamily="34" charset="0"/>
                    </a:rPr>
                    <a:t>2028</a:t>
                  </a:r>
                </a:p>
              </p:txBody>
            </p:sp>
            <p:sp>
              <p:nvSpPr>
                <p:cNvPr id="22" name="pole tekstowe 25">
                  <a:extLst>
                    <a:ext uri="{FF2B5EF4-FFF2-40B4-BE49-F238E27FC236}">
                      <a16:creationId xmlns:a16="http://schemas.microsoft.com/office/drawing/2014/main" id="{1BB654C9-4763-6AC9-04FB-D71DBC43869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09734" y="3156068"/>
                  <a:ext cx="1529420" cy="3923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/>
                  <a:r>
                    <a:rPr lang="pl-PL" altLang="pl-PL" sz="2800" dirty="0">
                      <a:solidFill>
                        <a:schemeClr val="bg1"/>
                      </a:solidFill>
                    </a:rPr>
                    <a:t>Nagłówek</a:t>
                  </a:r>
                </a:p>
              </p:txBody>
            </p:sp>
            <p:sp>
              <p:nvSpPr>
                <p:cNvPr id="26" name="pole tekstowe 26">
                  <a:extLst>
                    <a:ext uri="{FF2B5EF4-FFF2-40B4-BE49-F238E27FC236}">
                      <a16:creationId xmlns:a16="http://schemas.microsoft.com/office/drawing/2014/main" id="{E9A1E8C9-56F7-5FE3-BD9A-9757EA2D367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09734" y="3665930"/>
                  <a:ext cx="1529420" cy="484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r>
                    <a:rPr lang="pl-PL" altLang="pl-PL" dirty="0">
                      <a:solidFill>
                        <a:schemeClr val="bg1"/>
                      </a:solidFill>
                    </a:rPr>
                    <a:t>Opis wydarzeń </a:t>
                  </a:r>
                  <a:br>
                    <a:rPr lang="pl-PL" altLang="pl-PL" dirty="0">
                      <a:solidFill>
                        <a:schemeClr val="bg1"/>
                      </a:solidFill>
                    </a:rPr>
                  </a:br>
                  <a:r>
                    <a:rPr lang="pl-PL" altLang="pl-PL" dirty="0">
                      <a:solidFill>
                        <a:schemeClr val="bg1"/>
                      </a:solidFill>
                    </a:rPr>
                    <a:t>w tym roku…</a:t>
                  </a:r>
                </a:p>
              </p:txBody>
            </p:sp>
          </p:grpSp>
          <p:sp>
            <p:nvSpPr>
              <p:cNvPr id="19" name="Trójkąt równoramienny 15">
                <a:extLst>
                  <a:ext uri="{FF2B5EF4-FFF2-40B4-BE49-F238E27FC236}">
                    <a16:creationId xmlns:a16="http://schemas.microsoft.com/office/drawing/2014/main" id="{7B1313D1-4C96-0A60-D17D-2D30F056855A}"/>
                  </a:ext>
                </a:extLst>
              </p:cNvPr>
              <p:cNvSpPr/>
              <p:nvPr/>
            </p:nvSpPr>
            <p:spPr>
              <a:xfrm rot="5400000">
                <a:off x="5353385" y="5218286"/>
                <a:ext cx="431686" cy="165124"/>
              </a:xfrm>
              <a:prstGeom prst="triangle">
                <a:avLst/>
              </a:prstGeom>
              <a:solidFill>
                <a:schemeClr val="accent2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l-PL" sz="24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8" name="Group 17">
              <a:extLst>
                <a:ext uri="{FF2B5EF4-FFF2-40B4-BE49-F238E27FC236}">
                  <a16:creationId xmlns:a16="http://schemas.microsoft.com/office/drawing/2014/main" id="{C5C46178-FBF6-BFF1-F6C4-B5D25228D6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28800" y="2584451"/>
              <a:ext cx="1993900" cy="3652837"/>
              <a:chOff x="1828800" y="2348880"/>
              <a:chExt cx="1994190" cy="3651870"/>
            </a:xfrm>
          </p:grpSpPr>
          <p:grpSp>
            <p:nvGrpSpPr>
              <p:cNvPr id="46" name="Group 3">
                <a:extLst>
                  <a:ext uri="{FF2B5EF4-FFF2-40B4-BE49-F238E27FC236}">
                    <a16:creationId xmlns:a16="http://schemas.microsoft.com/office/drawing/2014/main" id="{56DBFED2-12CC-1E0F-DC2F-E7AD84914DB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28800" y="2348880"/>
                <a:ext cx="1829066" cy="3651870"/>
                <a:chOff x="1828800" y="2348880"/>
                <a:chExt cx="1829066" cy="3651870"/>
              </a:xfrm>
            </p:grpSpPr>
            <p:sp>
              <p:nvSpPr>
                <p:cNvPr id="48" name="Prostokąt 9">
                  <a:extLst>
                    <a:ext uri="{FF2B5EF4-FFF2-40B4-BE49-F238E27FC236}">
                      <a16:creationId xmlns:a16="http://schemas.microsoft.com/office/drawing/2014/main" id="{2ED91FC0-5084-A839-1318-B3956F273BCC}"/>
                    </a:ext>
                  </a:extLst>
                </p:cNvPr>
                <p:cNvSpPr/>
                <p:nvPr/>
              </p:nvSpPr>
              <p:spPr>
                <a:xfrm>
                  <a:off x="1828800" y="2348880"/>
                  <a:ext cx="1829066" cy="3651870"/>
                </a:xfrm>
                <a:prstGeom prst="rect">
                  <a:avLst/>
                </a:prstGeom>
                <a:solidFill>
                  <a:schemeClr val="accent5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pl-PL" sz="24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9" name="pole tekstowe 21">
                  <a:extLst>
                    <a:ext uri="{FF2B5EF4-FFF2-40B4-BE49-F238E27FC236}">
                      <a16:creationId xmlns:a16="http://schemas.microsoft.com/office/drawing/2014/main" id="{00F072CB-89E2-E534-EB36-5FED7FAAE8B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023120" y="2492896"/>
                  <a:ext cx="1440160" cy="484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/>
                  <a:r>
                    <a:rPr lang="pl-PL" altLang="pl-PL" sz="3600" dirty="0">
                      <a:solidFill>
                        <a:schemeClr val="bg1"/>
                      </a:solidFill>
                      <a:latin typeface="Calibri Light" panose="020F0302020204030204" pitchFamily="34" charset="0"/>
                    </a:rPr>
                    <a:t>2027</a:t>
                  </a:r>
                </a:p>
              </p:txBody>
            </p:sp>
            <p:sp>
              <p:nvSpPr>
                <p:cNvPr id="50" name="pole tekstowe 25">
                  <a:extLst>
                    <a:ext uri="{FF2B5EF4-FFF2-40B4-BE49-F238E27FC236}">
                      <a16:creationId xmlns:a16="http://schemas.microsoft.com/office/drawing/2014/main" id="{BEA01E5B-EB55-D7DA-AD88-E4896627C44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79712" y="3140968"/>
                  <a:ext cx="1529420" cy="3923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/>
                  <a:r>
                    <a:rPr lang="pl-PL" altLang="pl-PL" sz="2800" dirty="0">
                      <a:solidFill>
                        <a:schemeClr val="bg1"/>
                      </a:solidFill>
                    </a:rPr>
                    <a:t>Nagłówek</a:t>
                  </a:r>
                </a:p>
              </p:txBody>
            </p:sp>
            <p:sp>
              <p:nvSpPr>
                <p:cNvPr id="51" name="pole tekstowe 26">
                  <a:extLst>
                    <a:ext uri="{FF2B5EF4-FFF2-40B4-BE49-F238E27FC236}">
                      <a16:creationId xmlns:a16="http://schemas.microsoft.com/office/drawing/2014/main" id="{98680622-DE04-45DC-0D72-8AF003E800F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79712" y="3650830"/>
                  <a:ext cx="1529420" cy="484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r>
                    <a:rPr lang="pl-PL" altLang="pl-PL" dirty="0">
                      <a:solidFill>
                        <a:schemeClr val="bg1"/>
                      </a:solidFill>
                    </a:rPr>
                    <a:t>Opis wydarzeń </a:t>
                  </a:r>
                  <a:br>
                    <a:rPr lang="pl-PL" altLang="pl-PL" dirty="0">
                      <a:solidFill>
                        <a:schemeClr val="bg1"/>
                      </a:solidFill>
                    </a:rPr>
                  </a:br>
                  <a:r>
                    <a:rPr lang="pl-PL" altLang="pl-PL" dirty="0">
                      <a:solidFill>
                        <a:schemeClr val="bg1"/>
                      </a:solidFill>
                    </a:rPr>
                    <a:t>w tym roku…</a:t>
                  </a:r>
                </a:p>
              </p:txBody>
            </p:sp>
          </p:grpSp>
          <p:sp>
            <p:nvSpPr>
              <p:cNvPr id="47" name="Trójkąt równoramienny 14">
                <a:extLst>
                  <a:ext uri="{FF2B5EF4-FFF2-40B4-BE49-F238E27FC236}">
                    <a16:creationId xmlns:a16="http://schemas.microsoft.com/office/drawing/2014/main" id="{0B00D5D7-ABC4-F5EC-5D98-3CAA81B6B0C0}"/>
                  </a:ext>
                </a:extLst>
              </p:cNvPr>
              <p:cNvSpPr/>
              <p:nvPr/>
            </p:nvSpPr>
            <p:spPr>
              <a:xfrm rot="5400000">
                <a:off x="3524585" y="5218286"/>
                <a:ext cx="431686" cy="165124"/>
              </a:xfrm>
              <a:prstGeom prst="triangle">
                <a:avLst/>
              </a:prstGeom>
              <a:solidFill>
                <a:schemeClr val="accent5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l-PL" sz="24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2" name="Group 7">
              <a:extLst>
                <a:ext uri="{FF2B5EF4-FFF2-40B4-BE49-F238E27FC236}">
                  <a16:creationId xmlns:a16="http://schemas.microsoft.com/office/drawing/2014/main" id="{A61D29F7-B6EE-4420-4A2A-BA671C63176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2584451"/>
              <a:ext cx="1993900" cy="3652837"/>
              <a:chOff x="0" y="2348880"/>
              <a:chExt cx="1994189" cy="3651870"/>
            </a:xfrm>
          </p:grpSpPr>
          <p:grpSp>
            <p:nvGrpSpPr>
              <p:cNvPr id="53" name="Group 2">
                <a:extLst>
                  <a:ext uri="{FF2B5EF4-FFF2-40B4-BE49-F238E27FC236}">
                    <a16:creationId xmlns:a16="http://schemas.microsoft.com/office/drawing/2014/main" id="{1DF69440-BFBE-AB40-DF59-2FDB3CE4758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2348880"/>
                <a:ext cx="1829065" cy="3651870"/>
                <a:chOff x="0" y="2348880"/>
                <a:chExt cx="1829065" cy="3651870"/>
              </a:xfrm>
            </p:grpSpPr>
            <p:sp>
              <p:nvSpPr>
                <p:cNvPr id="55" name="Prostokąt 8">
                  <a:extLst>
                    <a:ext uri="{FF2B5EF4-FFF2-40B4-BE49-F238E27FC236}">
                      <a16:creationId xmlns:a16="http://schemas.microsoft.com/office/drawing/2014/main" id="{A3DE8E9C-AA0B-5687-C63E-6C53F1636385}"/>
                    </a:ext>
                  </a:extLst>
                </p:cNvPr>
                <p:cNvSpPr/>
                <p:nvPr/>
              </p:nvSpPr>
              <p:spPr>
                <a:xfrm>
                  <a:off x="0" y="2348880"/>
                  <a:ext cx="1829065" cy="3651870"/>
                </a:xfrm>
                <a:prstGeom prst="rect">
                  <a:avLst/>
                </a:prstGeom>
                <a:solidFill>
                  <a:schemeClr val="accent4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pl-PL" sz="24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6" name="pole tekstowe 20">
                  <a:extLst>
                    <a:ext uri="{FF2B5EF4-FFF2-40B4-BE49-F238E27FC236}">
                      <a16:creationId xmlns:a16="http://schemas.microsoft.com/office/drawing/2014/main" id="{CCF6DD3F-83B2-E7E2-DC51-2E988A5B973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4320" y="2492896"/>
                  <a:ext cx="1440160" cy="484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/>
                  <a:r>
                    <a:rPr lang="pl-PL" altLang="pl-PL" sz="3600" dirty="0">
                      <a:solidFill>
                        <a:schemeClr val="bg1"/>
                      </a:solidFill>
                      <a:latin typeface="Calibri Light" panose="020F0302020204030204" pitchFamily="34" charset="0"/>
                    </a:rPr>
                    <a:t>2026</a:t>
                  </a:r>
                </a:p>
              </p:txBody>
            </p:sp>
            <p:sp>
              <p:nvSpPr>
                <p:cNvPr id="57" name="pole tekstowe 25">
                  <a:extLst>
                    <a:ext uri="{FF2B5EF4-FFF2-40B4-BE49-F238E27FC236}">
                      <a16:creationId xmlns:a16="http://schemas.microsoft.com/office/drawing/2014/main" id="{DD139421-B11C-0A46-CB0C-5736C2122A0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49690" y="3125868"/>
                  <a:ext cx="1529420" cy="3923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/>
                  <a:r>
                    <a:rPr lang="pl-PL" altLang="pl-PL" sz="2800" dirty="0">
                      <a:solidFill>
                        <a:schemeClr val="bg1"/>
                      </a:solidFill>
                    </a:rPr>
                    <a:t>Nagłówek</a:t>
                  </a:r>
                </a:p>
              </p:txBody>
            </p:sp>
            <p:sp>
              <p:nvSpPr>
                <p:cNvPr id="58" name="pole tekstowe 26">
                  <a:extLst>
                    <a:ext uri="{FF2B5EF4-FFF2-40B4-BE49-F238E27FC236}">
                      <a16:creationId xmlns:a16="http://schemas.microsoft.com/office/drawing/2014/main" id="{2602F99D-CD01-84B7-2734-35D3DD1C502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49690" y="3635730"/>
                  <a:ext cx="1529420" cy="4846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/>
                  <a:r>
                    <a:rPr lang="pl-PL" altLang="pl-PL" dirty="0">
                      <a:solidFill>
                        <a:schemeClr val="bg1"/>
                      </a:solidFill>
                    </a:rPr>
                    <a:t>Opis wydarzeń </a:t>
                  </a:r>
                  <a:br>
                    <a:rPr lang="pl-PL" altLang="pl-PL" dirty="0">
                      <a:solidFill>
                        <a:schemeClr val="bg1"/>
                      </a:solidFill>
                    </a:rPr>
                  </a:br>
                  <a:r>
                    <a:rPr lang="pl-PL" altLang="pl-PL" dirty="0">
                      <a:solidFill>
                        <a:schemeClr val="bg1"/>
                      </a:solidFill>
                    </a:rPr>
                    <a:t>w tym roku…</a:t>
                  </a:r>
                </a:p>
              </p:txBody>
            </p:sp>
          </p:grpSp>
          <p:sp>
            <p:nvSpPr>
              <p:cNvPr id="54" name="Trójkąt równoramienny 13">
                <a:extLst>
                  <a:ext uri="{FF2B5EF4-FFF2-40B4-BE49-F238E27FC236}">
                    <a16:creationId xmlns:a16="http://schemas.microsoft.com/office/drawing/2014/main" id="{5EB19A74-E518-6CA0-42CB-26E9B7239718}"/>
                  </a:ext>
                </a:extLst>
              </p:cNvPr>
              <p:cNvSpPr/>
              <p:nvPr/>
            </p:nvSpPr>
            <p:spPr>
              <a:xfrm rot="5400000">
                <a:off x="1695784" y="5232570"/>
                <a:ext cx="431686" cy="165124"/>
              </a:xfrm>
              <a:prstGeom prst="triangle">
                <a:avLst/>
              </a:prstGeom>
              <a:solidFill>
                <a:schemeClr val="accent4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pl-PL" sz="240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3" name="Tytuł 2">
            <a:extLst>
              <a:ext uri="{FF2B5EF4-FFF2-40B4-BE49-F238E27FC236}">
                <a16:creationId xmlns:a16="http://schemas.microsoft.com/office/drawing/2014/main" id="{0124F902-4B83-812E-1142-503A70254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116632"/>
            <a:ext cx="10802937" cy="903634"/>
          </a:xfrm>
        </p:spPr>
        <p:txBody>
          <a:bodyPr/>
          <a:lstStyle/>
          <a:p>
            <a:r>
              <a:rPr lang="pl-PL" dirty="0"/>
              <a:t>Oś czasu ze zdjęciem</a:t>
            </a:r>
          </a:p>
        </p:txBody>
      </p:sp>
      <p:sp>
        <p:nvSpPr>
          <p:cNvPr id="23" name="pole tekstowe 10">
            <a:extLst>
              <a:ext uri="{FF2B5EF4-FFF2-40B4-BE49-F238E27FC236}">
                <a16:creationId xmlns:a16="http://schemas.microsoft.com/office/drawing/2014/main" id="{852ABC37-F431-597E-A028-DCEA69766697}"/>
              </a:ext>
            </a:extLst>
          </p:cNvPr>
          <p:cNvSpPr txBox="1"/>
          <p:nvPr/>
        </p:nvSpPr>
        <p:spPr>
          <a:xfrm>
            <a:off x="-320085" y="6461089"/>
            <a:ext cx="6662366" cy="396911"/>
          </a:xfrm>
          <a:prstGeom prst="roundRect">
            <a:avLst>
              <a:gd name="adj" fmla="val 50000"/>
            </a:avLst>
          </a:prstGeom>
          <a:solidFill>
            <a:schemeClr val="bg2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pl-PL" sz="1600" dirty="0"/>
              <a:t>Więcej diagramów PPT znajdziesz na </a:t>
            </a:r>
            <a:r>
              <a:rPr lang="pl-PL" sz="1600" dirty="0">
                <a:hlinkClick r:id="rId3"/>
              </a:rPr>
              <a:t>www.infodiagram.com</a:t>
            </a:r>
            <a:endParaRPr lang="pl-PL" sz="1600" dirty="0"/>
          </a:p>
        </p:txBody>
      </p:sp>
    </p:spTree>
    <p:extLst>
      <p:ext uri="{BB962C8B-B14F-4D97-AF65-F5344CB8AC3E}">
        <p14:creationId xmlns:p14="http://schemas.microsoft.com/office/powerpoint/2010/main" val="2921104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/>
          <p:cNvGrpSpPr/>
          <p:nvPr/>
        </p:nvGrpSpPr>
        <p:grpSpPr>
          <a:xfrm>
            <a:off x="2501280" y="3356000"/>
            <a:ext cx="7123113" cy="374650"/>
            <a:chOff x="977279" y="3356000"/>
            <a:chExt cx="7123113" cy="374650"/>
          </a:xfrm>
        </p:grpSpPr>
        <p:sp>
          <p:nvSpPr>
            <p:cNvPr id="2" name="Freeform 6"/>
            <p:cNvSpPr>
              <a:spLocks/>
            </p:cNvSpPr>
            <p:nvPr/>
          </p:nvSpPr>
          <p:spPr bwMode="auto">
            <a:xfrm>
              <a:off x="977279" y="3505225"/>
              <a:ext cx="7123113" cy="106363"/>
            </a:xfrm>
            <a:custGeom>
              <a:avLst/>
              <a:gdLst>
                <a:gd name="T0" fmla="*/ 190 w 4230"/>
                <a:gd name="T1" fmla="*/ 26 h 64"/>
                <a:gd name="T2" fmla="*/ 4091 w 4230"/>
                <a:gd name="T3" fmla="*/ 14 h 64"/>
                <a:gd name="T4" fmla="*/ 4029 w 4230"/>
                <a:gd name="T5" fmla="*/ 60 h 64"/>
                <a:gd name="T6" fmla="*/ 190 w 4230"/>
                <a:gd name="T7" fmla="*/ 48 h 64"/>
                <a:gd name="T8" fmla="*/ 190 w 4230"/>
                <a:gd name="T9" fmla="*/ 2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30" h="64">
                  <a:moveTo>
                    <a:pt x="190" y="26"/>
                  </a:moveTo>
                  <a:cubicBezTo>
                    <a:pt x="190" y="26"/>
                    <a:pt x="3955" y="0"/>
                    <a:pt x="4091" y="14"/>
                  </a:cubicBezTo>
                  <a:cubicBezTo>
                    <a:pt x="4174" y="21"/>
                    <a:pt x="4230" y="59"/>
                    <a:pt x="4029" y="60"/>
                  </a:cubicBezTo>
                  <a:cubicBezTo>
                    <a:pt x="3702" y="64"/>
                    <a:pt x="299" y="60"/>
                    <a:pt x="190" y="48"/>
                  </a:cubicBezTo>
                  <a:cubicBezTo>
                    <a:pt x="81" y="36"/>
                    <a:pt x="0" y="26"/>
                    <a:pt x="190" y="26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auto">
            <a:xfrm>
              <a:off x="7744792" y="3356000"/>
              <a:ext cx="339725" cy="374650"/>
            </a:xfrm>
            <a:custGeom>
              <a:avLst/>
              <a:gdLst>
                <a:gd name="T0" fmla="*/ 193 w 202"/>
                <a:gd name="T1" fmla="*/ 109 h 222"/>
                <a:gd name="T2" fmla="*/ 192 w 202"/>
                <a:gd name="T3" fmla="*/ 108 h 222"/>
                <a:gd name="T4" fmla="*/ 192 w 202"/>
                <a:gd name="T5" fmla="*/ 108 h 222"/>
                <a:gd name="T6" fmla="*/ 185 w 202"/>
                <a:gd name="T7" fmla="*/ 103 h 222"/>
                <a:gd name="T8" fmla="*/ 89 w 202"/>
                <a:gd name="T9" fmla="*/ 44 h 222"/>
                <a:gd name="T10" fmla="*/ 53 w 202"/>
                <a:gd name="T11" fmla="*/ 12 h 222"/>
                <a:gd name="T12" fmla="*/ 35 w 202"/>
                <a:gd name="T13" fmla="*/ 25 h 222"/>
                <a:gd name="T14" fmla="*/ 69 w 202"/>
                <a:gd name="T15" fmla="*/ 71 h 222"/>
                <a:gd name="T16" fmla="*/ 132 w 202"/>
                <a:gd name="T17" fmla="*/ 121 h 222"/>
                <a:gd name="T18" fmla="*/ 126 w 202"/>
                <a:gd name="T19" fmla="*/ 123 h 222"/>
                <a:gd name="T20" fmla="*/ 78 w 202"/>
                <a:gd name="T21" fmla="*/ 148 h 222"/>
                <a:gd name="T22" fmla="*/ 23 w 202"/>
                <a:gd name="T23" fmla="*/ 180 h 222"/>
                <a:gd name="T24" fmla="*/ 45 w 202"/>
                <a:gd name="T25" fmla="*/ 221 h 222"/>
                <a:gd name="T26" fmla="*/ 98 w 202"/>
                <a:gd name="T27" fmla="*/ 196 h 222"/>
                <a:gd name="T28" fmla="*/ 144 w 202"/>
                <a:gd name="T29" fmla="*/ 170 h 222"/>
                <a:gd name="T30" fmla="*/ 170 w 202"/>
                <a:gd name="T31" fmla="*/ 155 h 222"/>
                <a:gd name="T32" fmla="*/ 183 w 202"/>
                <a:gd name="T33" fmla="*/ 148 h 222"/>
                <a:gd name="T34" fmla="*/ 187 w 202"/>
                <a:gd name="T35" fmla="*/ 146 h 222"/>
                <a:gd name="T36" fmla="*/ 188 w 202"/>
                <a:gd name="T37" fmla="*/ 145 h 222"/>
                <a:gd name="T38" fmla="*/ 188 w 202"/>
                <a:gd name="T39" fmla="*/ 145 h 222"/>
                <a:gd name="T40" fmla="*/ 189 w 202"/>
                <a:gd name="T41" fmla="*/ 145 h 222"/>
                <a:gd name="T42" fmla="*/ 193 w 202"/>
                <a:gd name="T43" fmla="*/ 109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2" h="222">
                  <a:moveTo>
                    <a:pt x="193" y="109"/>
                  </a:moveTo>
                  <a:cubicBezTo>
                    <a:pt x="192" y="108"/>
                    <a:pt x="192" y="108"/>
                    <a:pt x="192" y="108"/>
                  </a:cubicBezTo>
                  <a:cubicBezTo>
                    <a:pt x="192" y="108"/>
                    <a:pt x="192" y="108"/>
                    <a:pt x="192" y="108"/>
                  </a:cubicBezTo>
                  <a:cubicBezTo>
                    <a:pt x="185" y="103"/>
                    <a:pt x="185" y="103"/>
                    <a:pt x="185" y="103"/>
                  </a:cubicBezTo>
                  <a:cubicBezTo>
                    <a:pt x="148" y="80"/>
                    <a:pt x="112" y="62"/>
                    <a:pt x="89" y="44"/>
                  </a:cubicBezTo>
                  <a:cubicBezTo>
                    <a:pt x="65" y="28"/>
                    <a:pt x="53" y="12"/>
                    <a:pt x="53" y="12"/>
                  </a:cubicBezTo>
                  <a:cubicBezTo>
                    <a:pt x="44" y="0"/>
                    <a:pt x="39" y="9"/>
                    <a:pt x="35" y="25"/>
                  </a:cubicBezTo>
                  <a:cubicBezTo>
                    <a:pt x="34" y="28"/>
                    <a:pt x="45" y="49"/>
                    <a:pt x="69" y="71"/>
                  </a:cubicBezTo>
                  <a:cubicBezTo>
                    <a:pt x="86" y="88"/>
                    <a:pt x="109" y="104"/>
                    <a:pt x="132" y="121"/>
                  </a:cubicBezTo>
                  <a:cubicBezTo>
                    <a:pt x="130" y="122"/>
                    <a:pt x="128" y="122"/>
                    <a:pt x="126" y="123"/>
                  </a:cubicBezTo>
                  <a:cubicBezTo>
                    <a:pt x="108" y="132"/>
                    <a:pt x="92" y="141"/>
                    <a:pt x="78" y="148"/>
                  </a:cubicBezTo>
                  <a:cubicBezTo>
                    <a:pt x="49" y="164"/>
                    <a:pt x="29" y="176"/>
                    <a:pt x="23" y="180"/>
                  </a:cubicBezTo>
                  <a:cubicBezTo>
                    <a:pt x="0" y="198"/>
                    <a:pt x="28" y="214"/>
                    <a:pt x="45" y="221"/>
                  </a:cubicBezTo>
                  <a:cubicBezTo>
                    <a:pt x="50" y="222"/>
                    <a:pt x="70" y="212"/>
                    <a:pt x="98" y="196"/>
                  </a:cubicBezTo>
                  <a:cubicBezTo>
                    <a:pt x="112" y="189"/>
                    <a:pt x="127" y="179"/>
                    <a:pt x="144" y="170"/>
                  </a:cubicBezTo>
                  <a:cubicBezTo>
                    <a:pt x="152" y="165"/>
                    <a:pt x="161" y="160"/>
                    <a:pt x="170" y="155"/>
                  </a:cubicBezTo>
                  <a:cubicBezTo>
                    <a:pt x="183" y="148"/>
                    <a:pt x="183" y="148"/>
                    <a:pt x="183" y="148"/>
                  </a:cubicBezTo>
                  <a:cubicBezTo>
                    <a:pt x="187" y="146"/>
                    <a:pt x="187" y="146"/>
                    <a:pt x="187" y="146"/>
                  </a:cubicBezTo>
                  <a:cubicBezTo>
                    <a:pt x="188" y="145"/>
                    <a:pt x="188" y="145"/>
                    <a:pt x="188" y="145"/>
                  </a:cubicBezTo>
                  <a:cubicBezTo>
                    <a:pt x="188" y="145"/>
                    <a:pt x="188" y="145"/>
                    <a:pt x="188" y="145"/>
                  </a:cubicBezTo>
                  <a:cubicBezTo>
                    <a:pt x="189" y="145"/>
                    <a:pt x="189" y="145"/>
                    <a:pt x="189" y="145"/>
                  </a:cubicBezTo>
                  <a:cubicBezTo>
                    <a:pt x="202" y="134"/>
                    <a:pt x="197" y="116"/>
                    <a:pt x="193" y="109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sp>
        <p:nvSpPr>
          <p:cNvPr id="35" name="pole tekstowe 34"/>
          <p:cNvSpPr txBox="1"/>
          <p:nvPr/>
        </p:nvSpPr>
        <p:spPr>
          <a:xfrm>
            <a:off x="2098251" y="2510548"/>
            <a:ext cx="11332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dirty="0"/>
              <a:t>Dodaj</a:t>
            </a:r>
          </a:p>
          <a:p>
            <a:pPr algn="r"/>
            <a:r>
              <a:rPr lang="pl-PL" dirty="0"/>
              <a:t>opis</a:t>
            </a:r>
          </a:p>
        </p:txBody>
      </p:sp>
      <p:sp>
        <p:nvSpPr>
          <p:cNvPr id="36" name="pole tekstowe 35"/>
          <p:cNvSpPr txBox="1"/>
          <p:nvPr/>
        </p:nvSpPr>
        <p:spPr>
          <a:xfrm>
            <a:off x="4465115" y="2506372"/>
            <a:ext cx="11332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dirty="0"/>
              <a:t>Dodaj</a:t>
            </a:r>
          </a:p>
          <a:p>
            <a:pPr algn="r"/>
            <a:r>
              <a:rPr lang="pl-PL" dirty="0"/>
              <a:t>opis</a:t>
            </a:r>
          </a:p>
        </p:txBody>
      </p:sp>
      <p:sp>
        <p:nvSpPr>
          <p:cNvPr id="37" name="pole tekstowe 36"/>
          <p:cNvSpPr txBox="1"/>
          <p:nvPr/>
        </p:nvSpPr>
        <p:spPr>
          <a:xfrm>
            <a:off x="6831979" y="2502196"/>
            <a:ext cx="11332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dirty="0"/>
              <a:t>Dodaj</a:t>
            </a:r>
          </a:p>
          <a:p>
            <a:pPr algn="r"/>
            <a:r>
              <a:rPr lang="pl-PL" dirty="0"/>
              <a:t>opis</a:t>
            </a:r>
          </a:p>
        </p:txBody>
      </p:sp>
      <p:sp>
        <p:nvSpPr>
          <p:cNvPr id="38" name="pole tekstowe 37"/>
          <p:cNvSpPr txBox="1"/>
          <p:nvPr/>
        </p:nvSpPr>
        <p:spPr>
          <a:xfrm>
            <a:off x="3255637" y="4155439"/>
            <a:ext cx="11332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dirty="0"/>
              <a:t>Dodaj</a:t>
            </a:r>
          </a:p>
          <a:p>
            <a:pPr algn="r"/>
            <a:r>
              <a:rPr lang="pl-PL" dirty="0"/>
              <a:t>opis</a:t>
            </a:r>
          </a:p>
        </p:txBody>
      </p:sp>
      <p:sp>
        <p:nvSpPr>
          <p:cNvPr id="39" name="pole tekstowe 38"/>
          <p:cNvSpPr txBox="1"/>
          <p:nvPr/>
        </p:nvSpPr>
        <p:spPr>
          <a:xfrm>
            <a:off x="5622501" y="4151263"/>
            <a:ext cx="11332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dirty="0"/>
              <a:t>Dodaj</a:t>
            </a:r>
          </a:p>
          <a:p>
            <a:pPr algn="r"/>
            <a:r>
              <a:rPr lang="pl-PL" dirty="0"/>
              <a:t>opis</a:t>
            </a:r>
          </a:p>
        </p:txBody>
      </p:sp>
      <p:grpSp>
        <p:nvGrpSpPr>
          <p:cNvPr id="50" name="Group 49"/>
          <p:cNvGrpSpPr/>
          <p:nvPr/>
        </p:nvGrpSpPr>
        <p:grpSpPr>
          <a:xfrm>
            <a:off x="7852742" y="1628800"/>
            <a:ext cx="1227138" cy="2120900"/>
            <a:chOff x="6328742" y="1628800"/>
            <a:chExt cx="1227138" cy="2120900"/>
          </a:xfrm>
        </p:grpSpPr>
        <p:sp>
          <p:nvSpPr>
            <p:cNvPr id="27" name="Freeform 31"/>
            <p:cNvSpPr>
              <a:spLocks/>
            </p:cNvSpPr>
            <p:nvPr/>
          </p:nvSpPr>
          <p:spPr bwMode="auto">
            <a:xfrm>
              <a:off x="6770067" y="3409975"/>
              <a:ext cx="323850" cy="319088"/>
            </a:xfrm>
            <a:custGeom>
              <a:avLst/>
              <a:gdLst>
                <a:gd name="T0" fmla="*/ 107 w 192"/>
                <a:gd name="T1" fmla="*/ 189 h 189"/>
                <a:gd name="T2" fmla="*/ 109 w 192"/>
                <a:gd name="T3" fmla="*/ 167 h 189"/>
                <a:gd name="T4" fmla="*/ 125 w 192"/>
                <a:gd name="T5" fmla="*/ 150 h 189"/>
                <a:gd name="T6" fmla="*/ 54 w 192"/>
                <a:gd name="T7" fmla="*/ 178 h 189"/>
                <a:gd name="T8" fmla="*/ 83 w 192"/>
                <a:gd name="T9" fmla="*/ 142 h 189"/>
                <a:gd name="T10" fmla="*/ 38 w 192"/>
                <a:gd name="T11" fmla="*/ 154 h 189"/>
                <a:gd name="T12" fmla="*/ 74 w 192"/>
                <a:gd name="T13" fmla="*/ 116 h 189"/>
                <a:gd name="T14" fmla="*/ 25 w 192"/>
                <a:gd name="T15" fmla="*/ 138 h 189"/>
                <a:gd name="T16" fmla="*/ 45 w 192"/>
                <a:gd name="T17" fmla="*/ 101 h 189"/>
                <a:gd name="T18" fmla="*/ 9 w 192"/>
                <a:gd name="T19" fmla="*/ 113 h 189"/>
                <a:gd name="T20" fmla="*/ 18 w 192"/>
                <a:gd name="T21" fmla="*/ 86 h 189"/>
                <a:gd name="T22" fmla="*/ 14 w 192"/>
                <a:gd name="T23" fmla="*/ 76 h 189"/>
                <a:gd name="T24" fmla="*/ 12 w 192"/>
                <a:gd name="T25" fmla="*/ 59 h 189"/>
                <a:gd name="T26" fmla="*/ 31 w 192"/>
                <a:gd name="T27" fmla="*/ 36 h 189"/>
                <a:gd name="T28" fmla="*/ 22 w 192"/>
                <a:gd name="T29" fmla="*/ 31 h 189"/>
                <a:gd name="T30" fmla="*/ 29 w 192"/>
                <a:gd name="T31" fmla="*/ 18 h 189"/>
                <a:gd name="T32" fmla="*/ 64 w 192"/>
                <a:gd name="T33" fmla="*/ 1 h 189"/>
                <a:gd name="T34" fmla="*/ 52 w 192"/>
                <a:gd name="T35" fmla="*/ 39 h 189"/>
                <a:gd name="T36" fmla="*/ 119 w 192"/>
                <a:gd name="T37" fmla="*/ 3 h 189"/>
                <a:gd name="T38" fmla="*/ 102 w 192"/>
                <a:gd name="T39" fmla="*/ 39 h 189"/>
                <a:gd name="T40" fmla="*/ 154 w 192"/>
                <a:gd name="T41" fmla="*/ 17 h 189"/>
                <a:gd name="T42" fmla="*/ 143 w 192"/>
                <a:gd name="T43" fmla="*/ 46 h 189"/>
                <a:gd name="T44" fmla="*/ 168 w 192"/>
                <a:gd name="T45" fmla="*/ 43 h 189"/>
                <a:gd name="T46" fmla="*/ 164 w 192"/>
                <a:gd name="T47" fmla="*/ 67 h 189"/>
                <a:gd name="T48" fmla="*/ 133 w 192"/>
                <a:gd name="T49" fmla="*/ 92 h 189"/>
                <a:gd name="T50" fmla="*/ 182 w 192"/>
                <a:gd name="T51" fmla="*/ 66 h 189"/>
                <a:gd name="T52" fmla="*/ 174 w 192"/>
                <a:gd name="T53" fmla="*/ 92 h 189"/>
                <a:gd name="T54" fmla="*/ 138 w 192"/>
                <a:gd name="T55" fmla="*/ 121 h 189"/>
                <a:gd name="T56" fmla="*/ 177 w 192"/>
                <a:gd name="T57" fmla="*/ 110 h 189"/>
                <a:gd name="T58" fmla="*/ 160 w 192"/>
                <a:gd name="T59" fmla="*/ 144 h 189"/>
                <a:gd name="T60" fmla="*/ 163 w 192"/>
                <a:gd name="T61" fmla="*/ 161 h 189"/>
                <a:gd name="T62" fmla="*/ 129 w 192"/>
                <a:gd name="T63" fmla="*/ 17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2" h="189">
                  <a:moveTo>
                    <a:pt x="116" y="187"/>
                  </a:moveTo>
                  <a:cubicBezTo>
                    <a:pt x="111" y="189"/>
                    <a:pt x="110" y="189"/>
                    <a:pt x="107" y="189"/>
                  </a:cubicBezTo>
                  <a:cubicBezTo>
                    <a:pt x="105" y="188"/>
                    <a:pt x="103" y="186"/>
                    <a:pt x="102" y="184"/>
                  </a:cubicBezTo>
                  <a:cubicBezTo>
                    <a:pt x="98" y="178"/>
                    <a:pt x="101" y="175"/>
                    <a:pt x="109" y="167"/>
                  </a:cubicBezTo>
                  <a:cubicBezTo>
                    <a:pt x="113" y="163"/>
                    <a:pt x="118" y="157"/>
                    <a:pt x="124" y="151"/>
                  </a:cubicBezTo>
                  <a:cubicBezTo>
                    <a:pt x="124" y="151"/>
                    <a:pt x="124" y="150"/>
                    <a:pt x="125" y="150"/>
                  </a:cubicBezTo>
                  <a:cubicBezTo>
                    <a:pt x="73" y="181"/>
                    <a:pt x="66" y="184"/>
                    <a:pt x="60" y="182"/>
                  </a:cubicBezTo>
                  <a:cubicBezTo>
                    <a:pt x="58" y="182"/>
                    <a:pt x="56" y="180"/>
                    <a:pt x="54" y="178"/>
                  </a:cubicBezTo>
                  <a:cubicBezTo>
                    <a:pt x="50" y="170"/>
                    <a:pt x="54" y="166"/>
                    <a:pt x="82" y="143"/>
                  </a:cubicBezTo>
                  <a:cubicBezTo>
                    <a:pt x="82" y="143"/>
                    <a:pt x="83" y="142"/>
                    <a:pt x="83" y="142"/>
                  </a:cubicBezTo>
                  <a:cubicBezTo>
                    <a:pt x="55" y="158"/>
                    <a:pt x="49" y="159"/>
                    <a:pt x="44" y="158"/>
                  </a:cubicBezTo>
                  <a:cubicBezTo>
                    <a:pt x="42" y="157"/>
                    <a:pt x="40" y="156"/>
                    <a:pt x="38" y="154"/>
                  </a:cubicBezTo>
                  <a:cubicBezTo>
                    <a:pt x="35" y="147"/>
                    <a:pt x="38" y="144"/>
                    <a:pt x="50" y="134"/>
                  </a:cubicBezTo>
                  <a:cubicBezTo>
                    <a:pt x="56" y="130"/>
                    <a:pt x="64" y="123"/>
                    <a:pt x="74" y="116"/>
                  </a:cubicBezTo>
                  <a:cubicBezTo>
                    <a:pt x="76" y="114"/>
                    <a:pt x="79" y="112"/>
                    <a:pt x="82" y="109"/>
                  </a:cubicBezTo>
                  <a:cubicBezTo>
                    <a:pt x="36" y="137"/>
                    <a:pt x="31" y="139"/>
                    <a:pt x="25" y="138"/>
                  </a:cubicBezTo>
                  <a:cubicBezTo>
                    <a:pt x="23" y="137"/>
                    <a:pt x="20" y="135"/>
                    <a:pt x="19" y="133"/>
                  </a:cubicBezTo>
                  <a:cubicBezTo>
                    <a:pt x="15" y="125"/>
                    <a:pt x="21" y="120"/>
                    <a:pt x="45" y="101"/>
                  </a:cubicBezTo>
                  <a:cubicBezTo>
                    <a:pt x="51" y="96"/>
                    <a:pt x="58" y="90"/>
                    <a:pt x="65" y="85"/>
                  </a:cubicBezTo>
                  <a:cubicBezTo>
                    <a:pt x="14" y="114"/>
                    <a:pt x="14" y="114"/>
                    <a:pt x="9" y="113"/>
                  </a:cubicBezTo>
                  <a:cubicBezTo>
                    <a:pt x="7" y="112"/>
                    <a:pt x="5" y="110"/>
                    <a:pt x="4" y="108"/>
                  </a:cubicBezTo>
                  <a:cubicBezTo>
                    <a:pt x="0" y="101"/>
                    <a:pt x="4" y="97"/>
                    <a:pt x="18" y="86"/>
                  </a:cubicBezTo>
                  <a:cubicBezTo>
                    <a:pt x="25" y="80"/>
                    <a:pt x="34" y="73"/>
                    <a:pt x="43" y="64"/>
                  </a:cubicBezTo>
                  <a:cubicBezTo>
                    <a:pt x="21" y="77"/>
                    <a:pt x="18" y="77"/>
                    <a:pt x="14" y="76"/>
                  </a:cubicBezTo>
                  <a:cubicBezTo>
                    <a:pt x="12" y="76"/>
                    <a:pt x="10" y="74"/>
                    <a:pt x="9" y="72"/>
                  </a:cubicBezTo>
                  <a:cubicBezTo>
                    <a:pt x="6" y="67"/>
                    <a:pt x="9" y="63"/>
                    <a:pt x="12" y="59"/>
                  </a:cubicBezTo>
                  <a:cubicBezTo>
                    <a:pt x="13" y="57"/>
                    <a:pt x="15" y="54"/>
                    <a:pt x="18" y="51"/>
                  </a:cubicBezTo>
                  <a:cubicBezTo>
                    <a:pt x="21" y="48"/>
                    <a:pt x="26" y="42"/>
                    <a:pt x="31" y="36"/>
                  </a:cubicBezTo>
                  <a:cubicBezTo>
                    <a:pt x="30" y="36"/>
                    <a:pt x="29" y="36"/>
                    <a:pt x="28" y="36"/>
                  </a:cubicBezTo>
                  <a:cubicBezTo>
                    <a:pt x="26" y="35"/>
                    <a:pt x="24" y="34"/>
                    <a:pt x="22" y="31"/>
                  </a:cubicBezTo>
                  <a:cubicBezTo>
                    <a:pt x="20" y="27"/>
                    <a:pt x="22" y="22"/>
                    <a:pt x="26" y="19"/>
                  </a:cubicBezTo>
                  <a:cubicBezTo>
                    <a:pt x="27" y="19"/>
                    <a:pt x="28" y="18"/>
                    <a:pt x="29" y="18"/>
                  </a:cubicBezTo>
                  <a:cubicBezTo>
                    <a:pt x="31" y="17"/>
                    <a:pt x="37" y="13"/>
                    <a:pt x="42" y="11"/>
                  </a:cubicBezTo>
                  <a:cubicBezTo>
                    <a:pt x="57" y="1"/>
                    <a:pt x="59" y="0"/>
                    <a:pt x="64" y="1"/>
                  </a:cubicBezTo>
                  <a:cubicBezTo>
                    <a:pt x="66" y="1"/>
                    <a:pt x="68" y="3"/>
                    <a:pt x="70" y="5"/>
                  </a:cubicBezTo>
                  <a:cubicBezTo>
                    <a:pt x="73" y="11"/>
                    <a:pt x="73" y="12"/>
                    <a:pt x="52" y="39"/>
                  </a:cubicBezTo>
                  <a:cubicBezTo>
                    <a:pt x="58" y="35"/>
                    <a:pt x="64" y="32"/>
                    <a:pt x="69" y="28"/>
                  </a:cubicBezTo>
                  <a:cubicBezTo>
                    <a:pt x="113" y="2"/>
                    <a:pt x="114" y="2"/>
                    <a:pt x="119" y="3"/>
                  </a:cubicBezTo>
                  <a:cubicBezTo>
                    <a:pt x="121" y="4"/>
                    <a:pt x="123" y="6"/>
                    <a:pt x="124" y="8"/>
                  </a:cubicBezTo>
                  <a:cubicBezTo>
                    <a:pt x="129" y="16"/>
                    <a:pt x="123" y="21"/>
                    <a:pt x="102" y="39"/>
                  </a:cubicBezTo>
                  <a:cubicBezTo>
                    <a:pt x="98" y="42"/>
                    <a:pt x="94" y="46"/>
                    <a:pt x="89" y="50"/>
                  </a:cubicBezTo>
                  <a:cubicBezTo>
                    <a:pt x="149" y="16"/>
                    <a:pt x="149" y="16"/>
                    <a:pt x="154" y="17"/>
                  </a:cubicBezTo>
                  <a:cubicBezTo>
                    <a:pt x="157" y="18"/>
                    <a:pt x="159" y="20"/>
                    <a:pt x="160" y="22"/>
                  </a:cubicBezTo>
                  <a:cubicBezTo>
                    <a:pt x="164" y="29"/>
                    <a:pt x="160" y="32"/>
                    <a:pt x="143" y="46"/>
                  </a:cubicBezTo>
                  <a:cubicBezTo>
                    <a:pt x="135" y="52"/>
                    <a:pt x="126" y="59"/>
                    <a:pt x="117" y="67"/>
                  </a:cubicBezTo>
                  <a:cubicBezTo>
                    <a:pt x="155" y="44"/>
                    <a:pt x="162" y="41"/>
                    <a:pt x="168" y="43"/>
                  </a:cubicBezTo>
                  <a:cubicBezTo>
                    <a:pt x="170" y="44"/>
                    <a:pt x="172" y="45"/>
                    <a:pt x="174" y="48"/>
                  </a:cubicBezTo>
                  <a:cubicBezTo>
                    <a:pt x="178" y="55"/>
                    <a:pt x="172" y="59"/>
                    <a:pt x="164" y="67"/>
                  </a:cubicBezTo>
                  <a:cubicBezTo>
                    <a:pt x="159" y="71"/>
                    <a:pt x="152" y="77"/>
                    <a:pt x="142" y="84"/>
                  </a:cubicBezTo>
                  <a:cubicBezTo>
                    <a:pt x="139" y="87"/>
                    <a:pt x="136" y="89"/>
                    <a:pt x="133" y="92"/>
                  </a:cubicBezTo>
                  <a:cubicBezTo>
                    <a:pt x="133" y="92"/>
                    <a:pt x="133" y="92"/>
                    <a:pt x="133" y="92"/>
                  </a:cubicBezTo>
                  <a:cubicBezTo>
                    <a:pt x="177" y="65"/>
                    <a:pt x="177" y="65"/>
                    <a:pt x="182" y="66"/>
                  </a:cubicBezTo>
                  <a:cubicBezTo>
                    <a:pt x="185" y="67"/>
                    <a:pt x="187" y="68"/>
                    <a:pt x="188" y="71"/>
                  </a:cubicBezTo>
                  <a:cubicBezTo>
                    <a:pt x="192" y="78"/>
                    <a:pt x="189" y="80"/>
                    <a:pt x="174" y="92"/>
                  </a:cubicBezTo>
                  <a:cubicBezTo>
                    <a:pt x="167" y="98"/>
                    <a:pt x="157" y="106"/>
                    <a:pt x="146" y="115"/>
                  </a:cubicBezTo>
                  <a:cubicBezTo>
                    <a:pt x="143" y="117"/>
                    <a:pt x="141" y="119"/>
                    <a:pt x="138" y="121"/>
                  </a:cubicBezTo>
                  <a:cubicBezTo>
                    <a:pt x="166" y="104"/>
                    <a:pt x="167" y="104"/>
                    <a:pt x="172" y="105"/>
                  </a:cubicBezTo>
                  <a:cubicBezTo>
                    <a:pt x="174" y="106"/>
                    <a:pt x="176" y="107"/>
                    <a:pt x="177" y="110"/>
                  </a:cubicBezTo>
                  <a:cubicBezTo>
                    <a:pt x="180" y="115"/>
                    <a:pt x="181" y="116"/>
                    <a:pt x="155" y="144"/>
                  </a:cubicBezTo>
                  <a:cubicBezTo>
                    <a:pt x="157" y="143"/>
                    <a:pt x="159" y="144"/>
                    <a:pt x="160" y="144"/>
                  </a:cubicBezTo>
                  <a:cubicBezTo>
                    <a:pt x="163" y="145"/>
                    <a:pt x="165" y="146"/>
                    <a:pt x="166" y="148"/>
                  </a:cubicBezTo>
                  <a:cubicBezTo>
                    <a:pt x="169" y="153"/>
                    <a:pt x="167" y="158"/>
                    <a:pt x="163" y="161"/>
                  </a:cubicBezTo>
                  <a:cubicBezTo>
                    <a:pt x="161" y="161"/>
                    <a:pt x="160" y="162"/>
                    <a:pt x="158" y="162"/>
                  </a:cubicBezTo>
                  <a:cubicBezTo>
                    <a:pt x="153" y="164"/>
                    <a:pt x="138" y="174"/>
                    <a:pt x="129" y="179"/>
                  </a:cubicBezTo>
                  <a:cubicBezTo>
                    <a:pt x="123" y="183"/>
                    <a:pt x="119" y="185"/>
                    <a:pt x="116" y="187"/>
                  </a:cubicBezTo>
                  <a:close/>
                </a:path>
              </a:pathLst>
            </a:custGeom>
            <a:solidFill>
              <a:srgbClr val="FBB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auto">
            <a:xfrm>
              <a:off x="6374779" y="1644675"/>
              <a:ext cx="1127125" cy="1133475"/>
            </a:xfrm>
            <a:custGeom>
              <a:avLst/>
              <a:gdLst>
                <a:gd name="T0" fmla="*/ 662 w 670"/>
                <a:gd name="T1" fmla="*/ 370 h 674"/>
                <a:gd name="T2" fmla="*/ 497 w 670"/>
                <a:gd name="T3" fmla="*/ 442 h 674"/>
                <a:gd name="T4" fmla="*/ 634 w 670"/>
                <a:gd name="T5" fmla="*/ 345 h 674"/>
                <a:gd name="T6" fmla="*/ 647 w 670"/>
                <a:gd name="T7" fmla="*/ 291 h 674"/>
                <a:gd name="T8" fmla="*/ 543 w 670"/>
                <a:gd name="T9" fmla="*/ 333 h 674"/>
                <a:gd name="T10" fmla="*/ 644 w 670"/>
                <a:gd name="T11" fmla="*/ 236 h 674"/>
                <a:gd name="T12" fmla="*/ 452 w 670"/>
                <a:gd name="T13" fmla="*/ 318 h 674"/>
                <a:gd name="T14" fmla="*/ 593 w 670"/>
                <a:gd name="T15" fmla="*/ 219 h 674"/>
                <a:gd name="T16" fmla="*/ 613 w 670"/>
                <a:gd name="T17" fmla="*/ 164 h 674"/>
                <a:gd name="T18" fmla="*/ 295 w 670"/>
                <a:gd name="T19" fmla="*/ 343 h 674"/>
                <a:gd name="T20" fmla="*/ 504 w 670"/>
                <a:gd name="T21" fmla="*/ 206 h 674"/>
                <a:gd name="T22" fmla="*/ 589 w 670"/>
                <a:gd name="T23" fmla="*/ 119 h 674"/>
                <a:gd name="T24" fmla="*/ 398 w 670"/>
                <a:gd name="T25" fmla="*/ 201 h 674"/>
                <a:gd name="T26" fmla="*/ 514 w 670"/>
                <a:gd name="T27" fmla="*/ 119 h 674"/>
                <a:gd name="T28" fmla="*/ 531 w 670"/>
                <a:gd name="T29" fmla="*/ 63 h 674"/>
                <a:gd name="T30" fmla="*/ 424 w 670"/>
                <a:gd name="T31" fmla="*/ 97 h 674"/>
                <a:gd name="T32" fmla="*/ 476 w 670"/>
                <a:gd name="T33" fmla="*/ 38 h 674"/>
                <a:gd name="T34" fmla="*/ 239 w 670"/>
                <a:gd name="T35" fmla="*/ 149 h 674"/>
                <a:gd name="T36" fmla="*/ 339 w 670"/>
                <a:gd name="T37" fmla="*/ 73 h 674"/>
                <a:gd name="T38" fmla="*/ 391 w 670"/>
                <a:gd name="T39" fmla="*/ 12 h 674"/>
                <a:gd name="T40" fmla="*/ 178 w 670"/>
                <a:gd name="T41" fmla="*/ 108 h 674"/>
                <a:gd name="T42" fmla="*/ 239 w 670"/>
                <a:gd name="T43" fmla="*/ 50 h 674"/>
                <a:gd name="T44" fmla="*/ 238 w 670"/>
                <a:gd name="T45" fmla="*/ 10 h 674"/>
                <a:gd name="T46" fmla="*/ 125 w 670"/>
                <a:gd name="T47" fmla="*/ 67 h 674"/>
                <a:gd name="T48" fmla="*/ 116 w 670"/>
                <a:gd name="T49" fmla="*/ 93 h 674"/>
                <a:gd name="T50" fmla="*/ 130 w 670"/>
                <a:gd name="T51" fmla="*/ 102 h 674"/>
                <a:gd name="T52" fmla="*/ 64 w 670"/>
                <a:gd name="T53" fmla="*/ 162 h 674"/>
                <a:gd name="T54" fmla="*/ 37 w 670"/>
                <a:gd name="T55" fmla="*/ 209 h 674"/>
                <a:gd name="T56" fmla="*/ 171 w 670"/>
                <a:gd name="T57" fmla="*/ 154 h 674"/>
                <a:gd name="T58" fmla="*/ 77 w 670"/>
                <a:gd name="T59" fmla="*/ 225 h 674"/>
                <a:gd name="T60" fmla="*/ 20 w 670"/>
                <a:gd name="T61" fmla="*/ 269 h 674"/>
                <a:gd name="T62" fmla="*/ 24 w 670"/>
                <a:gd name="T63" fmla="*/ 305 h 674"/>
                <a:gd name="T64" fmla="*/ 102 w 670"/>
                <a:gd name="T65" fmla="*/ 276 h 674"/>
                <a:gd name="T66" fmla="*/ 9 w 670"/>
                <a:gd name="T67" fmla="*/ 369 h 674"/>
                <a:gd name="T68" fmla="*/ 218 w 670"/>
                <a:gd name="T69" fmla="*/ 271 h 674"/>
                <a:gd name="T70" fmla="*/ 223 w 670"/>
                <a:gd name="T71" fmla="*/ 275 h 674"/>
                <a:gd name="T72" fmla="*/ 45 w 670"/>
                <a:gd name="T73" fmla="*/ 396 h 674"/>
                <a:gd name="T74" fmla="*/ 38 w 670"/>
                <a:gd name="T75" fmla="*/ 442 h 674"/>
                <a:gd name="T76" fmla="*/ 126 w 670"/>
                <a:gd name="T77" fmla="*/ 412 h 674"/>
                <a:gd name="T78" fmla="*/ 45 w 670"/>
                <a:gd name="T79" fmla="*/ 494 h 674"/>
                <a:gd name="T80" fmla="*/ 215 w 670"/>
                <a:gd name="T81" fmla="*/ 431 h 674"/>
                <a:gd name="T82" fmla="*/ 154 w 670"/>
                <a:gd name="T83" fmla="*/ 477 h 674"/>
                <a:gd name="T84" fmla="*/ 89 w 670"/>
                <a:gd name="T85" fmla="*/ 544 h 674"/>
                <a:gd name="T86" fmla="*/ 355 w 670"/>
                <a:gd name="T87" fmla="*/ 416 h 674"/>
                <a:gd name="T88" fmla="*/ 320 w 670"/>
                <a:gd name="T89" fmla="*/ 441 h 674"/>
                <a:gd name="T90" fmla="*/ 149 w 670"/>
                <a:gd name="T91" fmla="*/ 558 h 674"/>
                <a:gd name="T92" fmla="*/ 142 w 670"/>
                <a:gd name="T93" fmla="*/ 603 h 674"/>
                <a:gd name="T94" fmla="*/ 248 w 670"/>
                <a:gd name="T95" fmla="*/ 567 h 674"/>
                <a:gd name="T96" fmla="*/ 191 w 670"/>
                <a:gd name="T97" fmla="*/ 631 h 674"/>
                <a:gd name="T98" fmla="*/ 384 w 670"/>
                <a:gd name="T99" fmla="*/ 552 h 674"/>
                <a:gd name="T100" fmla="*/ 287 w 670"/>
                <a:gd name="T101" fmla="*/ 624 h 674"/>
                <a:gd name="T102" fmla="*/ 281 w 670"/>
                <a:gd name="T103" fmla="*/ 668 h 674"/>
                <a:gd name="T104" fmla="*/ 524 w 670"/>
                <a:gd name="T105" fmla="*/ 532 h 674"/>
                <a:gd name="T106" fmla="*/ 422 w 670"/>
                <a:gd name="T107" fmla="*/ 618 h 674"/>
                <a:gd name="T108" fmla="*/ 393 w 670"/>
                <a:gd name="T109" fmla="*/ 663 h 674"/>
                <a:gd name="T110" fmla="*/ 430 w 670"/>
                <a:gd name="T111" fmla="*/ 664 h 674"/>
                <a:gd name="T112" fmla="*/ 580 w 670"/>
                <a:gd name="T113" fmla="*/ 577 h 674"/>
                <a:gd name="T114" fmla="*/ 596 w 670"/>
                <a:gd name="T115" fmla="*/ 550 h 674"/>
                <a:gd name="T116" fmla="*/ 567 w 670"/>
                <a:gd name="T117" fmla="*/ 544 h 674"/>
                <a:gd name="T118" fmla="*/ 637 w 670"/>
                <a:gd name="T119" fmla="*/ 483 h 674"/>
                <a:gd name="T120" fmla="*/ 639 w 670"/>
                <a:gd name="T121" fmla="*/ 438 h 674"/>
                <a:gd name="T122" fmla="*/ 597 w 670"/>
                <a:gd name="T123" fmla="*/ 442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70" h="674">
                  <a:moveTo>
                    <a:pt x="642" y="408"/>
                  </a:moveTo>
                  <a:cubicBezTo>
                    <a:pt x="657" y="395"/>
                    <a:pt x="670" y="385"/>
                    <a:pt x="662" y="370"/>
                  </a:cubicBezTo>
                  <a:cubicBezTo>
                    <a:pt x="659" y="365"/>
                    <a:pt x="655" y="362"/>
                    <a:pt x="650" y="361"/>
                  </a:cubicBezTo>
                  <a:cubicBezTo>
                    <a:pt x="639" y="358"/>
                    <a:pt x="638" y="358"/>
                    <a:pt x="497" y="442"/>
                  </a:cubicBezTo>
                  <a:cubicBezTo>
                    <a:pt x="524" y="424"/>
                    <a:pt x="550" y="407"/>
                    <a:pt x="572" y="391"/>
                  </a:cubicBezTo>
                  <a:cubicBezTo>
                    <a:pt x="600" y="371"/>
                    <a:pt x="620" y="356"/>
                    <a:pt x="634" y="345"/>
                  </a:cubicBezTo>
                  <a:cubicBezTo>
                    <a:pt x="650" y="332"/>
                    <a:pt x="668" y="317"/>
                    <a:pt x="659" y="300"/>
                  </a:cubicBezTo>
                  <a:cubicBezTo>
                    <a:pt x="656" y="295"/>
                    <a:pt x="652" y="292"/>
                    <a:pt x="647" y="291"/>
                  </a:cubicBezTo>
                  <a:cubicBezTo>
                    <a:pt x="634" y="288"/>
                    <a:pt x="625" y="290"/>
                    <a:pt x="464" y="387"/>
                  </a:cubicBezTo>
                  <a:cubicBezTo>
                    <a:pt x="492" y="368"/>
                    <a:pt x="519" y="349"/>
                    <a:pt x="543" y="333"/>
                  </a:cubicBezTo>
                  <a:cubicBezTo>
                    <a:pt x="575" y="311"/>
                    <a:pt x="598" y="294"/>
                    <a:pt x="614" y="282"/>
                  </a:cubicBezTo>
                  <a:cubicBezTo>
                    <a:pt x="639" y="263"/>
                    <a:pt x="653" y="252"/>
                    <a:pt x="644" y="236"/>
                  </a:cubicBezTo>
                  <a:cubicBezTo>
                    <a:pt x="642" y="232"/>
                    <a:pt x="638" y="229"/>
                    <a:pt x="633" y="227"/>
                  </a:cubicBezTo>
                  <a:cubicBezTo>
                    <a:pt x="620" y="224"/>
                    <a:pt x="599" y="232"/>
                    <a:pt x="452" y="318"/>
                  </a:cubicBezTo>
                  <a:cubicBezTo>
                    <a:pt x="477" y="301"/>
                    <a:pt x="501" y="284"/>
                    <a:pt x="522" y="270"/>
                  </a:cubicBezTo>
                  <a:cubicBezTo>
                    <a:pt x="554" y="247"/>
                    <a:pt x="577" y="231"/>
                    <a:pt x="593" y="219"/>
                  </a:cubicBezTo>
                  <a:cubicBezTo>
                    <a:pt x="619" y="200"/>
                    <a:pt x="633" y="189"/>
                    <a:pt x="624" y="173"/>
                  </a:cubicBezTo>
                  <a:cubicBezTo>
                    <a:pt x="622" y="169"/>
                    <a:pt x="618" y="166"/>
                    <a:pt x="613" y="164"/>
                  </a:cubicBezTo>
                  <a:cubicBezTo>
                    <a:pt x="602" y="162"/>
                    <a:pt x="602" y="162"/>
                    <a:pt x="442" y="257"/>
                  </a:cubicBezTo>
                  <a:cubicBezTo>
                    <a:pt x="401" y="281"/>
                    <a:pt x="348" y="312"/>
                    <a:pt x="295" y="343"/>
                  </a:cubicBezTo>
                  <a:cubicBezTo>
                    <a:pt x="304" y="338"/>
                    <a:pt x="312" y="332"/>
                    <a:pt x="320" y="327"/>
                  </a:cubicBezTo>
                  <a:cubicBezTo>
                    <a:pt x="386" y="284"/>
                    <a:pt x="454" y="240"/>
                    <a:pt x="504" y="206"/>
                  </a:cubicBezTo>
                  <a:cubicBezTo>
                    <a:pt x="531" y="188"/>
                    <a:pt x="551" y="174"/>
                    <a:pt x="564" y="163"/>
                  </a:cubicBezTo>
                  <a:cubicBezTo>
                    <a:pt x="581" y="150"/>
                    <a:pt x="598" y="136"/>
                    <a:pt x="589" y="119"/>
                  </a:cubicBezTo>
                  <a:cubicBezTo>
                    <a:pt x="586" y="115"/>
                    <a:pt x="582" y="111"/>
                    <a:pt x="577" y="110"/>
                  </a:cubicBezTo>
                  <a:cubicBezTo>
                    <a:pt x="561" y="106"/>
                    <a:pt x="533" y="120"/>
                    <a:pt x="398" y="201"/>
                  </a:cubicBezTo>
                  <a:cubicBezTo>
                    <a:pt x="415" y="190"/>
                    <a:pt x="430" y="179"/>
                    <a:pt x="445" y="169"/>
                  </a:cubicBezTo>
                  <a:cubicBezTo>
                    <a:pt x="476" y="148"/>
                    <a:pt x="499" y="131"/>
                    <a:pt x="514" y="119"/>
                  </a:cubicBezTo>
                  <a:cubicBezTo>
                    <a:pt x="536" y="102"/>
                    <a:pt x="553" y="89"/>
                    <a:pt x="543" y="72"/>
                  </a:cubicBezTo>
                  <a:cubicBezTo>
                    <a:pt x="541" y="68"/>
                    <a:pt x="537" y="64"/>
                    <a:pt x="531" y="63"/>
                  </a:cubicBezTo>
                  <a:cubicBezTo>
                    <a:pt x="516" y="59"/>
                    <a:pt x="483" y="73"/>
                    <a:pt x="319" y="170"/>
                  </a:cubicBezTo>
                  <a:cubicBezTo>
                    <a:pt x="359" y="142"/>
                    <a:pt x="396" y="117"/>
                    <a:pt x="424" y="97"/>
                  </a:cubicBezTo>
                  <a:cubicBezTo>
                    <a:pt x="440" y="86"/>
                    <a:pt x="451" y="78"/>
                    <a:pt x="459" y="72"/>
                  </a:cubicBezTo>
                  <a:cubicBezTo>
                    <a:pt x="472" y="63"/>
                    <a:pt x="485" y="53"/>
                    <a:pt x="476" y="38"/>
                  </a:cubicBezTo>
                  <a:cubicBezTo>
                    <a:pt x="474" y="34"/>
                    <a:pt x="470" y="30"/>
                    <a:pt x="464" y="29"/>
                  </a:cubicBezTo>
                  <a:cubicBezTo>
                    <a:pt x="449" y="25"/>
                    <a:pt x="426" y="35"/>
                    <a:pt x="239" y="149"/>
                  </a:cubicBezTo>
                  <a:cubicBezTo>
                    <a:pt x="236" y="151"/>
                    <a:pt x="233" y="153"/>
                    <a:pt x="229" y="155"/>
                  </a:cubicBezTo>
                  <a:cubicBezTo>
                    <a:pt x="271" y="124"/>
                    <a:pt x="309" y="95"/>
                    <a:pt x="339" y="73"/>
                  </a:cubicBezTo>
                  <a:cubicBezTo>
                    <a:pt x="354" y="61"/>
                    <a:pt x="366" y="52"/>
                    <a:pt x="374" y="46"/>
                  </a:cubicBezTo>
                  <a:cubicBezTo>
                    <a:pt x="389" y="34"/>
                    <a:pt x="399" y="26"/>
                    <a:pt x="391" y="12"/>
                  </a:cubicBezTo>
                  <a:cubicBezTo>
                    <a:pt x="389" y="8"/>
                    <a:pt x="385" y="5"/>
                    <a:pt x="380" y="3"/>
                  </a:cubicBezTo>
                  <a:cubicBezTo>
                    <a:pt x="367" y="0"/>
                    <a:pt x="353" y="4"/>
                    <a:pt x="178" y="108"/>
                  </a:cubicBezTo>
                  <a:cubicBezTo>
                    <a:pt x="192" y="95"/>
                    <a:pt x="205" y="83"/>
                    <a:pt x="216" y="73"/>
                  </a:cubicBezTo>
                  <a:cubicBezTo>
                    <a:pt x="226" y="63"/>
                    <a:pt x="234" y="56"/>
                    <a:pt x="239" y="50"/>
                  </a:cubicBezTo>
                  <a:cubicBezTo>
                    <a:pt x="247" y="42"/>
                    <a:pt x="257" y="32"/>
                    <a:pt x="250" y="19"/>
                  </a:cubicBezTo>
                  <a:cubicBezTo>
                    <a:pt x="247" y="14"/>
                    <a:pt x="243" y="11"/>
                    <a:pt x="238" y="10"/>
                  </a:cubicBezTo>
                  <a:cubicBezTo>
                    <a:pt x="228" y="7"/>
                    <a:pt x="223" y="8"/>
                    <a:pt x="144" y="56"/>
                  </a:cubicBezTo>
                  <a:cubicBezTo>
                    <a:pt x="136" y="61"/>
                    <a:pt x="128" y="66"/>
                    <a:pt x="125" y="67"/>
                  </a:cubicBezTo>
                  <a:cubicBezTo>
                    <a:pt x="125" y="68"/>
                    <a:pt x="124" y="68"/>
                    <a:pt x="123" y="68"/>
                  </a:cubicBezTo>
                  <a:cubicBezTo>
                    <a:pt x="115" y="73"/>
                    <a:pt x="112" y="84"/>
                    <a:pt x="116" y="93"/>
                  </a:cubicBezTo>
                  <a:cubicBezTo>
                    <a:pt x="119" y="97"/>
                    <a:pt x="123" y="100"/>
                    <a:pt x="128" y="101"/>
                  </a:cubicBezTo>
                  <a:cubicBezTo>
                    <a:pt x="129" y="102"/>
                    <a:pt x="130" y="102"/>
                    <a:pt x="130" y="102"/>
                  </a:cubicBezTo>
                  <a:cubicBezTo>
                    <a:pt x="128" y="105"/>
                    <a:pt x="125" y="107"/>
                    <a:pt x="122" y="110"/>
                  </a:cubicBezTo>
                  <a:cubicBezTo>
                    <a:pt x="100" y="129"/>
                    <a:pt x="80" y="148"/>
                    <a:pt x="64" y="162"/>
                  </a:cubicBezTo>
                  <a:cubicBezTo>
                    <a:pt x="56" y="170"/>
                    <a:pt x="50" y="176"/>
                    <a:pt x="46" y="180"/>
                  </a:cubicBezTo>
                  <a:cubicBezTo>
                    <a:pt x="39" y="187"/>
                    <a:pt x="30" y="197"/>
                    <a:pt x="37" y="209"/>
                  </a:cubicBezTo>
                  <a:cubicBezTo>
                    <a:pt x="39" y="213"/>
                    <a:pt x="43" y="217"/>
                    <a:pt x="48" y="218"/>
                  </a:cubicBezTo>
                  <a:cubicBezTo>
                    <a:pt x="58" y="221"/>
                    <a:pt x="58" y="221"/>
                    <a:pt x="171" y="154"/>
                  </a:cubicBezTo>
                  <a:cubicBezTo>
                    <a:pt x="172" y="153"/>
                    <a:pt x="173" y="152"/>
                    <a:pt x="175" y="151"/>
                  </a:cubicBezTo>
                  <a:cubicBezTo>
                    <a:pt x="139" y="178"/>
                    <a:pt x="105" y="204"/>
                    <a:pt x="77" y="225"/>
                  </a:cubicBezTo>
                  <a:cubicBezTo>
                    <a:pt x="57" y="240"/>
                    <a:pt x="43" y="251"/>
                    <a:pt x="33" y="259"/>
                  </a:cubicBezTo>
                  <a:cubicBezTo>
                    <a:pt x="27" y="264"/>
                    <a:pt x="23" y="267"/>
                    <a:pt x="20" y="269"/>
                  </a:cubicBezTo>
                  <a:cubicBezTo>
                    <a:pt x="16" y="273"/>
                    <a:pt x="4" y="282"/>
                    <a:pt x="12" y="296"/>
                  </a:cubicBezTo>
                  <a:cubicBezTo>
                    <a:pt x="14" y="300"/>
                    <a:pt x="19" y="304"/>
                    <a:pt x="24" y="305"/>
                  </a:cubicBezTo>
                  <a:cubicBezTo>
                    <a:pt x="35" y="308"/>
                    <a:pt x="55" y="301"/>
                    <a:pt x="121" y="262"/>
                  </a:cubicBezTo>
                  <a:cubicBezTo>
                    <a:pt x="114" y="267"/>
                    <a:pt x="108" y="271"/>
                    <a:pt x="102" y="276"/>
                  </a:cubicBezTo>
                  <a:cubicBezTo>
                    <a:pt x="73" y="296"/>
                    <a:pt x="52" y="312"/>
                    <a:pt x="37" y="324"/>
                  </a:cubicBezTo>
                  <a:cubicBezTo>
                    <a:pt x="15" y="341"/>
                    <a:pt x="0" y="353"/>
                    <a:pt x="9" y="369"/>
                  </a:cubicBezTo>
                  <a:cubicBezTo>
                    <a:pt x="11" y="373"/>
                    <a:pt x="15" y="376"/>
                    <a:pt x="20" y="378"/>
                  </a:cubicBezTo>
                  <a:cubicBezTo>
                    <a:pt x="32" y="381"/>
                    <a:pt x="33" y="381"/>
                    <a:pt x="218" y="271"/>
                  </a:cubicBezTo>
                  <a:cubicBezTo>
                    <a:pt x="248" y="253"/>
                    <a:pt x="283" y="232"/>
                    <a:pt x="318" y="212"/>
                  </a:cubicBezTo>
                  <a:cubicBezTo>
                    <a:pt x="285" y="234"/>
                    <a:pt x="252" y="256"/>
                    <a:pt x="223" y="275"/>
                  </a:cubicBezTo>
                  <a:cubicBezTo>
                    <a:pt x="172" y="309"/>
                    <a:pt x="123" y="342"/>
                    <a:pt x="87" y="366"/>
                  </a:cubicBezTo>
                  <a:cubicBezTo>
                    <a:pt x="68" y="379"/>
                    <a:pt x="54" y="389"/>
                    <a:pt x="45" y="396"/>
                  </a:cubicBezTo>
                  <a:cubicBezTo>
                    <a:pt x="30" y="407"/>
                    <a:pt x="17" y="417"/>
                    <a:pt x="25" y="432"/>
                  </a:cubicBezTo>
                  <a:cubicBezTo>
                    <a:pt x="28" y="437"/>
                    <a:pt x="33" y="440"/>
                    <a:pt x="38" y="442"/>
                  </a:cubicBezTo>
                  <a:cubicBezTo>
                    <a:pt x="53" y="446"/>
                    <a:pt x="81" y="434"/>
                    <a:pt x="174" y="380"/>
                  </a:cubicBezTo>
                  <a:cubicBezTo>
                    <a:pt x="156" y="391"/>
                    <a:pt x="140" y="402"/>
                    <a:pt x="126" y="412"/>
                  </a:cubicBezTo>
                  <a:cubicBezTo>
                    <a:pt x="100" y="429"/>
                    <a:pt x="81" y="442"/>
                    <a:pt x="69" y="452"/>
                  </a:cubicBezTo>
                  <a:cubicBezTo>
                    <a:pt x="53" y="465"/>
                    <a:pt x="36" y="477"/>
                    <a:pt x="45" y="494"/>
                  </a:cubicBezTo>
                  <a:cubicBezTo>
                    <a:pt x="48" y="499"/>
                    <a:pt x="52" y="502"/>
                    <a:pt x="57" y="504"/>
                  </a:cubicBezTo>
                  <a:cubicBezTo>
                    <a:pt x="67" y="506"/>
                    <a:pt x="77" y="509"/>
                    <a:pt x="215" y="431"/>
                  </a:cubicBezTo>
                  <a:cubicBezTo>
                    <a:pt x="228" y="424"/>
                    <a:pt x="241" y="416"/>
                    <a:pt x="255" y="408"/>
                  </a:cubicBezTo>
                  <a:cubicBezTo>
                    <a:pt x="217" y="434"/>
                    <a:pt x="182" y="458"/>
                    <a:pt x="154" y="477"/>
                  </a:cubicBezTo>
                  <a:cubicBezTo>
                    <a:pt x="134" y="491"/>
                    <a:pt x="119" y="501"/>
                    <a:pt x="109" y="508"/>
                  </a:cubicBezTo>
                  <a:cubicBezTo>
                    <a:pt x="93" y="521"/>
                    <a:pt x="80" y="529"/>
                    <a:pt x="89" y="544"/>
                  </a:cubicBezTo>
                  <a:cubicBezTo>
                    <a:pt x="91" y="549"/>
                    <a:pt x="95" y="552"/>
                    <a:pt x="100" y="553"/>
                  </a:cubicBezTo>
                  <a:cubicBezTo>
                    <a:pt x="113" y="557"/>
                    <a:pt x="124" y="553"/>
                    <a:pt x="355" y="416"/>
                  </a:cubicBezTo>
                  <a:cubicBezTo>
                    <a:pt x="358" y="415"/>
                    <a:pt x="361" y="413"/>
                    <a:pt x="365" y="411"/>
                  </a:cubicBezTo>
                  <a:cubicBezTo>
                    <a:pt x="349" y="421"/>
                    <a:pt x="334" y="431"/>
                    <a:pt x="320" y="441"/>
                  </a:cubicBezTo>
                  <a:cubicBezTo>
                    <a:pt x="271" y="474"/>
                    <a:pt x="224" y="506"/>
                    <a:pt x="190" y="530"/>
                  </a:cubicBezTo>
                  <a:cubicBezTo>
                    <a:pt x="171" y="542"/>
                    <a:pt x="158" y="552"/>
                    <a:pt x="149" y="558"/>
                  </a:cubicBezTo>
                  <a:cubicBezTo>
                    <a:pt x="133" y="569"/>
                    <a:pt x="121" y="578"/>
                    <a:pt x="130" y="593"/>
                  </a:cubicBezTo>
                  <a:cubicBezTo>
                    <a:pt x="132" y="598"/>
                    <a:pt x="137" y="601"/>
                    <a:pt x="142" y="603"/>
                  </a:cubicBezTo>
                  <a:cubicBezTo>
                    <a:pt x="158" y="607"/>
                    <a:pt x="189" y="593"/>
                    <a:pt x="352" y="496"/>
                  </a:cubicBezTo>
                  <a:cubicBezTo>
                    <a:pt x="313" y="523"/>
                    <a:pt x="276" y="547"/>
                    <a:pt x="248" y="567"/>
                  </a:cubicBezTo>
                  <a:cubicBezTo>
                    <a:pt x="230" y="579"/>
                    <a:pt x="217" y="588"/>
                    <a:pt x="208" y="595"/>
                  </a:cubicBezTo>
                  <a:cubicBezTo>
                    <a:pt x="197" y="604"/>
                    <a:pt x="182" y="616"/>
                    <a:pt x="191" y="631"/>
                  </a:cubicBezTo>
                  <a:cubicBezTo>
                    <a:pt x="193" y="636"/>
                    <a:pt x="198" y="639"/>
                    <a:pt x="203" y="640"/>
                  </a:cubicBezTo>
                  <a:cubicBezTo>
                    <a:pt x="218" y="645"/>
                    <a:pt x="248" y="632"/>
                    <a:pt x="384" y="552"/>
                  </a:cubicBezTo>
                  <a:cubicBezTo>
                    <a:pt x="362" y="568"/>
                    <a:pt x="342" y="582"/>
                    <a:pt x="325" y="595"/>
                  </a:cubicBezTo>
                  <a:cubicBezTo>
                    <a:pt x="308" y="608"/>
                    <a:pt x="296" y="617"/>
                    <a:pt x="287" y="624"/>
                  </a:cubicBezTo>
                  <a:cubicBezTo>
                    <a:pt x="274" y="635"/>
                    <a:pt x="262" y="645"/>
                    <a:pt x="270" y="659"/>
                  </a:cubicBezTo>
                  <a:cubicBezTo>
                    <a:pt x="272" y="663"/>
                    <a:pt x="276" y="667"/>
                    <a:pt x="281" y="668"/>
                  </a:cubicBezTo>
                  <a:cubicBezTo>
                    <a:pt x="292" y="671"/>
                    <a:pt x="293" y="671"/>
                    <a:pt x="425" y="592"/>
                  </a:cubicBezTo>
                  <a:cubicBezTo>
                    <a:pt x="454" y="574"/>
                    <a:pt x="490" y="553"/>
                    <a:pt x="524" y="532"/>
                  </a:cubicBezTo>
                  <a:cubicBezTo>
                    <a:pt x="510" y="544"/>
                    <a:pt x="496" y="556"/>
                    <a:pt x="483" y="567"/>
                  </a:cubicBezTo>
                  <a:cubicBezTo>
                    <a:pt x="460" y="586"/>
                    <a:pt x="438" y="604"/>
                    <a:pt x="422" y="618"/>
                  </a:cubicBezTo>
                  <a:cubicBezTo>
                    <a:pt x="414" y="625"/>
                    <a:pt x="408" y="630"/>
                    <a:pt x="403" y="634"/>
                  </a:cubicBezTo>
                  <a:cubicBezTo>
                    <a:pt x="397" y="640"/>
                    <a:pt x="386" y="650"/>
                    <a:pt x="393" y="663"/>
                  </a:cubicBezTo>
                  <a:cubicBezTo>
                    <a:pt x="396" y="667"/>
                    <a:pt x="400" y="671"/>
                    <a:pt x="405" y="672"/>
                  </a:cubicBezTo>
                  <a:cubicBezTo>
                    <a:pt x="411" y="673"/>
                    <a:pt x="413" y="674"/>
                    <a:pt x="430" y="664"/>
                  </a:cubicBezTo>
                  <a:cubicBezTo>
                    <a:pt x="441" y="658"/>
                    <a:pt x="458" y="648"/>
                    <a:pt x="485" y="632"/>
                  </a:cubicBezTo>
                  <a:cubicBezTo>
                    <a:pt x="516" y="613"/>
                    <a:pt x="566" y="583"/>
                    <a:pt x="580" y="577"/>
                  </a:cubicBezTo>
                  <a:cubicBezTo>
                    <a:pt x="583" y="577"/>
                    <a:pt x="587" y="577"/>
                    <a:pt x="589" y="575"/>
                  </a:cubicBezTo>
                  <a:cubicBezTo>
                    <a:pt x="598" y="570"/>
                    <a:pt x="601" y="559"/>
                    <a:pt x="596" y="550"/>
                  </a:cubicBezTo>
                  <a:cubicBezTo>
                    <a:pt x="594" y="546"/>
                    <a:pt x="590" y="543"/>
                    <a:pt x="585" y="541"/>
                  </a:cubicBezTo>
                  <a:cubicBezTo>
                    <a:pt x="580" y="540"/>
                    <a:pt x="577" y="540"/>
                    <a:pt x="567" y="544"/>
                  </a:cubicBezTo>
                  <a:cubicBezTo>
                    <a:pt x="579" y="533"/>
                    <a:pt x="592" y="523"/>
                    <a:pt x="602" y="514"/>
                  </a:cubicBezTo>
                  <a:cubicBezTo>
                    <a:pt x="618" y="500"/>
                    <a:pt x="629" y="490"/>
                    <a:pt x="637" y="483"/>
                  </a:cubicBezTo>
                  <a:cubicBezTo>
                    <a:pt x="648" y="472"/>
                    <a:pt x="659" y="461"/>
                    <a:pt x="652" y="447"/>
                  </a:cubicBezTo>
                  <a:cubicBezTo>
                    <a:pt x="649" y="443"/>
                    <a:pt x="645" y="439"/>
                    <a:pt x="639" y="438"/>
                  </a:cubicBezTo>
                  <a:cubicBezTo>
                    <a:pt x="629" y="435"/>
                    <a:pt x="613" y="440"/>
                    <a:pt x="552" y="475"/>
                  </a:cubicBezTo>
                  <a:cubicBezTo>
                    <a:pt x="568" y="463"/>
                    <a:pt x="583" y="452"/>
                    <a:pt x="597" y="442"/>
                  </a:cubicBezTo>
                  <a:cubicBezTo>
                    <a:pt x="617" y="427"/>
                    <a:pt x="631" y="416"/>
                    <a:pt x="642" y="40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auto">
            <a:xfrm>
              <a:off x="6328742" y="1628800"/>
              <a:ext cx="1227138" cy="1204913"/>
            </a:xfrm>
            <a:custGeom>
              <a:avLst/>
              <a:gdLst>
                <a:gd name="T0" fmla="*/ 309 w 729"/>
                <a:gd name="T1" fmla="*/ 29 h 716"/>
                <a:gd name="T2" fmla="*/ 234 w 729"/>
                <a:gd name="T3" fmla="*/ 52 h 716"/>
                <a:gd name="T4" fmla="*/ 85 w 729"/>
                <a:gd name="T5" fmla="*/ 190 h 716"/>
                <a:gd name="T6" fmla="*/ 70 w 729"/>
                <a:gd name="T7" fmla="*/ 471 h 716"/>
                <a:gd name="T8" fmla="*/ 325 w 729"/>
                <a:gd name="T9" fmla="*/ 662 h 716"/>
                <a:gd name="T10" fmla="*/ 616 w 729"/>
                <a:gd name="T11" fmla="*/ 536 h 716"/>
                <a:gd name="T12" fmla="*/ 664 w 729"/>
                <a:gd name="T13" fmla="*/ 256 h 716"/>
                <a:gd name="T14" fmla="*/ 538 w 729"/>
                <a:gd name="T15" fmla="*/ 87 h 716"/>
                <a:gd name="T16" fmla="*/ 450 w 729"/>
                <a:gd name="T17" fmla="*/ 44 h 716"/>
                <a:gd name="T18" fmla="*/ 368 w 729"/>
                <a:gd name="T19" fmla="*/ 13 h 716"/>
                <a:gd name="T20" fmla="*/ 377 w 729"/>
                <a:gd name="T21" fmla="*/ 4 h 716"/>
                <a:gd name="T22" fmla="*/ 460 w 729"/>
                <a:gd name="T23" fmla="*/ 11 h 716"/>
                <a:gd name="T24" fmla="*/ 580 w 729"/>
                <a:gd name="T25" fmla="*/ 71 h 716"/>
                <a:gd name="T26" fmla="*/ 710 w 729"/>
                <a:gd name="T27" fmla="*/ 279 h 716"/>
                <a:gd name="T28" fmla="*/ 628 w 729"/>
                <a:gd name="T29" fmla="*/ 581 h 716"/>
                <a:gd name="T30" fmla="*/ 304 w 729"/>
                <a:gd name="T31" fmla="*/ 693 h 716"/>
                <a:gd name="T32" fmla="*/ 43 w 729"/>
                <a:gd name="T33" fmla="*/ 481 h 716"/>
                <a:gd name="T34" fmla="*/ 58 w 729"/>
                <a:gd name="T35" fmla="*/ 186 h 716"/>
                <a:gd name="T36" fmla="*/ 215 w 729"/>
                <a:gd name="T37" fmla="*/ 39 h 716"/>
                <a:gd name="T38" fmla="*/ 306 w 729"/>
                <a:gd name="T39" fmla="*/ 12 h 716"/>
                <a:gd name="T40" fmla="*/ 309 w 729"/>
                <a:gd name="T41" fmla="*/ 29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29" h="716">
                  <a:moveTo>
                    <a:pt x="309" y="29"/>
                  </a:moveTo>
                  <a:cubicBezTo>
                    <a:pt x="309" y="29"/>
                    <a:pt x="280" y="32"/>
                    <a:pt x="234" y="52"/>
                  </a:cubicBezTo>
                  <a:cubicBezTo>
                    <a:pt x="189" y="72"/>
                    <a:pt x="126" y="114"/>
                    <a:pt x="85" y="190"/>
                  </a:cubicBezTo>
                  <a:cubicBezTo>
                    <a:pt x="42" y="263"/>
                    <a:pt x="29" y="372"/>
                    <a:pt x="70" y="471"/>
                  </a:cubicBezTo>
                  <a:cubicBezTo>
                    <a:pt x="112" y="569"/>
                    <a:pt x="211" y="650"/>
                    <a:pt x="325" y="662"/>
                  </a:cubicBezTo>
                  <a:cubicBezTo>
                    <a:pt x="438" y="677"/>
                    <a:pt x="555" y="623"/>
                    <a:pt x="616" y="536"/>
                  </a:cubicBezTo>
                  <a:cubicBezTo>
                    <a:pt x="681" y="449"/>
                    <a:pt x="690" y="339"/>
                    <a:pt x="664" y="256"/>
                  </a:cubicBezTo>
                  <a:cubicBezTo>
                    <a:pt x="639" y="172"/>
                    <a:pt x="582" y="117"/>
                    <a:pt x="538" y="87"/>
                  </a:cubicBezTo>
                  <a:cubicBezTo>
                    <a:pt x="492" y="57"/>
                    <a:pt x="458" y="48"/>
                    <a:pt x="450" y="44"/>
                  </a:cubicBezTo>
                  <a:cubicBezTo>
                    <a:pt x="421" y="29"/>
                    <a:pt x="381" y="20"/>
                    <a:pt x="368" y="13"/>
                  </a:cubicBezTo>
                  <a:cubicBezTo>
                    <a:pt x="362" y="9"/>
                    <a:pt x="364" y="6"/>
                    <a:pt x="377" y="4"/>
                  </a:cubicBezTo>
                  <a:cubicBezTo>
                    <a:pt x="391" y="2"/>
                    <a:pt x="418" y="0"/>
                    <a:pt x="460" y="11"/>
                  </a:cubicBezTo>
                  <a:cubicBezTo>
                    <a:pt x="480" y="17"/>
                    <a:pt x="527" y="30"/>
                    <a:pt x="580" y="71"/>
                  </a:cubicBezTo>
                  <a:cubicBezTo>
                    <a:pt x="633" y="111"/>
                    <a:pt x="691" y="181"/>
                    <a:pt x="710" y="279"/>
                  </a:cubicBezTo>
                  <a:cubicBezTo>
                    <a:pt x="729" y="374"/>
                    <a:pt x="706" y="494"/>
                    <a:pt x="628" y="581"/>
                  </a:cubicBezTo>
                  <a:cubicBezTo>
                    <a:pt x="552" y="669"/>
                    <a:pt x="423" y="716"/>
                    <a:pt x="304" y="693"/>
                  </a:cubicBezTo>
                  <a:cubicBezTo>
                    <a:pt x="184" y="673"/>
                    <a:pt x="84" y="585"/>
                    <a:pt x="43" y="481"/>
                  </a:cubicBezTo>
                  <a:cubicBezTo>
                    <a:pt x="0" y="377"/>
                    <a:pt x="15" y="264"/>
                    <a:pt x="58" y="186"/>
                  </a:cubicBezTo>
                  <a:cubicBezTo>
                    <a:pt x="101" y="107"/>
                    <a:pt x="166" y="61"/>
                    <a:pt x="215" y="39"/>
                  </a:cubicBezTo>
                  <a:cubicBezTo>
                    <a:pt x="265" y="16"/>
                    <a:pt x="299" y="12"/>
                    <a:pt x="306" y="12"/>
                  </a:cubicBezTo>
                  <a:cubicBezTo>
                    <a:pt x="364" y="15"/>
                    <a:pt x="402" y="20"/>
                    <a:pt x="309" y="29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0" name="Oval 34"/>
            <p:cNvSpPr>
              <a:spLocks noChangeArrowheads="1"/>
            </p:cNvSpPr>
            <p:nvPr/>
          </p:nvSpPr>
          <p:spPr bwMode="auto">
            <a:xfrm>
              <a:off x="6870079" y="3506812"/>
              <a:ext cx="117475" cy="1174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" name="Freeform 35"/>
            <p:cNvSpPr>
              <a:spLocks noEditPoints="1"/>
            </p:cNvSpPr>
            <p:nvPr/>
          </p:nvSpPr>
          <p:spPr bwMode="auto">
            <a:xfrm>
              <a:off x="6746254" y="3387750"/>
              <a:ext cx="365125" cy="361950"/>
            </a:xfrm>
            <a:custGeom>
              <a:avLst/>
              <a:gdLst>
                <a:gd name="T0" fmla="*/ 93 w 217"/>
                <a:gd name="T1" fmla="*/ 19 h 215"/>
                <a:gd name="T2" fmla="*/ 33 w 217"/>
                <a:gd name="T3" fmla="*/ 63 h 215"/>
                <a:gd name="T4" fmla="*/ 30 w 217"/>
                <a:gd name="T5" fmla="*/ 138 h 215"/>
                <a:gd name="T6" fmla="*/ 97 w 217"/>
                <a:gd name="T7" fmla="*/ 187 h 215"/>
                <a:gd name="T8" fmla="*/ 172 w 217"/>
                <a:gd name="T9" fmla="*/ 153 h 215"/>
                <a:gd name="T10" fmla="*/ 184 w 217"/>
                <a:gd name="T11" fmla="*/ 82 h 215"/>
                <a:gd name="T12" fmla="*/ 130 w 217"/>
                <a:gd name="T13" fmla="*/ 27 h 215"/>
                <a:gd name="T14" fmla="*/ 136 w 217"/>
                <a:gd name="T15" fmla="*/ 5 h 215"/>
                <a:gd name="T16" fmla="*/ 211 w 217"/>
                <a:gd name="T17" fmla="*/ 85 h 215"/>
                <a:gd name="T18" fmla="*/ 187 w 217"/>
                <a:gd name="T19" fmla="*/ 175 h 215"/>
                <a:gd name="T20" fmla="*/ 90 w 217"/>
                <a:gd name="T21" fmla="*/ 208 h 215"/>
                <a:gd name="T22" fmla="*/ 12 w 217"/>
                <a:gd name="T23" fmla="*/ 145 h 215"/>
                <a:gd name="T24" fmla="*/ 17 w 217"/>
                <a:gd name="T25" fmla="*/ 57 h 215"/>
                <a:gd name="T26" fmla="*/ 91 w 217"/>
                <a:gd name="T27" fmla="*/ 8 h 215"/>
                <a:gd name="T28" fmla="*/ 93 w 217"/>
                <a:gd name="T29" fmla="*/ 19 h 215"/>
                <a:gd name="T30" fmla="*/ 103 w 217"/>
                <a:gd name="T31" fmla="*/ 134 h 215"/>
                <a:gd name="T32" fmla="*/ 86 w 217"/>
                <a:gd name="T33" fmla="*/ 117 h 215"/>
                <a:gd name="T34" fmla="*/ 104 w 217"/>
                <a:gd name="T35" fmla="*/ 83 h 215"/>
                <a:gd name="T36" fmla="*/ 130 w 217"/>
                <a:gd name="T37" fmla="*/ 110 h 215"/>
                <a:gd name="T38" fmla="*/ 114 w 217"/>
                <a:gd name="T39" fmla="*/ 127 h 215"/>
                <a:gd name="T40" fmla="*/ 120 w 217"/>
                <a:gd name="T41" fmla="*/ 149 h 215"/>
                <a:gd name="T42" fmla="*/ 153 w 217"/>
                <a:gd name="T43" fmla="*/ 119 h 215"/>
                <a:gd name="T44" fmla="*/ 102 w 217"/>
                <a:gd name="T45" fmla="*/ 60 h 215"/>
                <a:gd name="T46" fmla="*/ 72 w 217"/>
                <a:gd name="T47" fmla="*/ 126 h 215"/>
                <a:gd name="T48" fmla="*/ 101 w 217"/>
                <a:gd name="T49" fmla="*/ 145 h 215"/>
                <a:gd name="T50" fmla="*/ 103 w 217"/>
                <a:gd name="T51" fmla="*/ 134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7" h="215">
                  <a:moveTo>
                    <a:pt x="93" y="19"/>
                  </a:moveTo>
                  <a:cubicBezTo>
                    <a:pt x="95" y="19"/>
                    <a:pt x="57" y="22"/>
                    <a:pt x="33" y="63"/>
                  </a:cubicBezTo>
                  <a:cubicBezTo>
                    <a:pt x="22" y="83"/>
                    <a:pt x="19" y="112"/>
                    <a:pt x="30" y="138"/>
                  </a:cubicBezTo>
                  <a:cubicBezTo>
                    <a:pt x="42" y="163"/>
                    <a:pt x="68" y="184"/>
                    <a:pt x="97" y="187"/>
                  </a:cubicBezTo>
                  <a:cubicBezTo>
                    <a:pt x="127" y="190"/>
                    <a:pt x="157" y="176"/>
                    <a:pt x="172" y="153"/>
                  </a:cubicBezTo>
                  <a:cubicBezTo>
                    <a:pt x="189" y="131"/>
                    <a:pt x="191" y="103"/>
                    <a:pt x="184" y="82"/>
                  </a:cubicBezTo>
                  <a:cubicBezTo>
                    <a:pt x="169" y="38"/>
                    <a:pt x="132" y="29"/>
                    <a:pt x="130" y="27"/>
                  </a:cubicBezTo>
                  <a:cubicBezTo>
                    <a:pt x="117" y="17"/>
                    <a:pt x="84" y="0"/>
                    <a:pt x="136" y="5"/>
                  </a:cubicBezTo>
                  <a:cubicBezTo>
                    <a:pt x="147" y="6"/>
                    <a:pt x="198" y="24"/>
                    <a:pt x="211" y="85"/>
                  </a:cubicBezTo>
                  <a:cubicBezTo>
                    <a:pt x="217" y="113"/>
                    <a:pt x="210" y="149"/>
                    <a:pt x="187" y="175"/>
                  </a:cubicBezTo>
                  <a:cubicBezTo>
                    <a:pt x="164" y="202"/>
                    <a:pt x="125" y="215"/>
                    <a:pt x="90" y="208"/>
                  </a:cubicBezTo>
                  <a:cubicBezTo>
                    <a:pt x="54" y="202"/>
                    <a:pt x="24" y="176"/>
                    <a:pt x="12" y="145"/>
                  </a:cubicBezTo>
                  <a:cubicBezTo>
                    <a:pt x="0" y="114"/>
                    <a:pt x="4" y="80"/>
                    <a:pt x="17" y="57"/>
                  </a:cubicBezTo>
                  <a:cubicBezTo>
                    <a:pt x="45" y="10"/>
                    <a:pt x="89" y="8"/>
                    <a:pt x="91" y="8"/>
                  </a:cubicBezTo>
                  <a:cubicBezTo>
                    <a:pt x="108" y="12"/>
                    <a:pt x="118" y="17"/>
                    <a:pt x="93" y="19"/>
                  </a:cubicBezTo>
                  <a:close/>
                  <a:moveTo>
                    <a:pt x="103" y="134"/>
                  </a:moveTo>
                  <a:cubicBezTo>
                    <a:pt x="102" y="132"/>
                    <a:pt x="91" y="129"/>
                    <a:pt x="86" y="117"/>
                  </a:cubicBezTo>
                  <a:cubicBezTo>
                    <a:pt x="79" y="105"/>
                    <a:pt x="87" y="85"/>
                    <a:pt x="104" y="83"/>
                  </a:cubicBezTo>
                  <a:cubicBezTo>
                    <a:pt x="121" y="80"/>
                    <a:pt x="133" y="97"/>
                    <a:pt x="130" y="110"/>
                  </a:cubicBezTo>
                  <a:cubicBezTo>
                    <a:pt x="127" y="122"/>
                    <a:pt x="116" y="126"/>
                    <a:pt x="114" y="127"/>
                  </a:cubicBezTo>
                  <a:cubicBezTo>
                    <a:pt x="103" y="131"/>
                    <a:pt x="107" y="145"/>
                    <a:pt x="120" y="149"/>
                  </a:cubicBezTo>
                  <a:cubicBezTo>
                    <a:pt x="122" y="151"/>
                    <a:pt x="145" y="146"/>
                    <a:pt x="153" y="119"/>
                  </a:cubicBezTo>
                  <a:cubicBezTo>
                    <a:pt x="165" y="94"/>
                    <a:pt x="137" y="53"/>
                    <a:pt x="102" y="60"/>
                  </a:cubicBezTo>
                  <a:cubicBezTo>
                    <a:pt x="66" y="65"/>
                    <a:pt x="57" y="109"/>
                    <a:pt x="72" y="126"/>
                  </a:cubicBezTo>
                  <a:cubicBezTo>
                    <a:pt x="85" y="145"/>
                    <a:pt x="102" y="144"/>
                    <a:pt x="101" y="145"/>
                  </a:cubicBezTo>
                  <a:cubicBezTo>
                    <a:pt x="113" y="146"/>
                    <a:pt x="107" y="140"/>
                    <a:pt x="103" y="134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auto">
            <a:xfrm>
              <a:off x="6887542" y="2738462"/>
              <a:ext cx="80963" cy="677863"/>
            </a:xfrm>
            <a:custGeom>
              <a:avLst/>
              <a:gdLst>
                <a:gd name="T0" fmla="*/ 29 w 48"/>
                <a:gd name="T1" fmla="*/ 18 h 403"/>
                <a:gd name="T2" fmla="*/ 38 w 48"/>
                <a:gd name="T3" fmla="*/ 373 h 403"/>
                <a:gd name="T4" fmla="*/ 3 w 48"/>
                <a:gd name="T5" fmla="*/ 373 h 403"/>
                <a:gd name="T6" fmla="*/ 12 w 48"/>
                <a:gd name="T7" fmla="*/ 18 h 403"/>
                <a:gd name="T8" fmla="*/ 29 w 48"/>
                <a:gd name="T9" fmla="*/ 18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03">
                  <a:moveTo>
                    <a:pt x="29" y="18"/>
                  </a:moveTo>
                  <a:cubicBezTo>
                    <a:pt x="29" y="18"/>
                    <a:pt x="48" y="360"/>
                    <a:pt x="38" y="373"/>
                  </a:cubicBezTo>
                  <a:cubicBezTo>
                    <a:pt x="27" y="385"/>
                    <a:pt x="6" y="403"/>
                    <a:pt x="3" y="373"/>
                  </a:cubicBezTo>
                  <a:cubicBezTo>
                    <a:pt x="0" y="342"/>
                    <a:pt x="3" y="28"/>
                    <a:pt x="12" y="18"/>
                  </a:cubicBezTo>
                  <a:cubicBezTo>
                    <a:pt x="21" y="8"/>
                    <a:pt x="29" y="0"/>
                    <a:pt x="29" y="18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" name="Freeform 53"/>
            <p:cNvSpPr>
              <a:spLocks/>
            </p:cNvSpPr>
            <p:nvPr/>
          </p:nvSpPr>
          <p:spPr bwMode="auto">
            <a:xfrm>
              <a:off x="6699264" y="2017264"/>
              <a:ext cx="535166" cy="480169"/>
            </a:xfrm>
            <a:custGeom>
              <a:avLst/>
              <a:gdLst>
                <a:gd name="T0" fmla="*/ 107 w 214"/>
                <a:gd name="T1" fmla="*/ 33 h 192"/>
                <a:gd name="T2" fmla="*/ 53 w 214"/>
                <a:gd name="T3" fmla="*/ 2 h 192"/>
                <a:gd name="T4" fmla="*/ 3 w 214"/>
                <a:gd name="T5" fmla="*/ 67 h 192"/>
                <a:gd name="T6" fmla="*/ 105 w 214"/>
                <a:gd name="T7" fmla="*/ 192 h 192"/>
                <a:gd name="T8" fmla="*/ 210 w 214"/>
                <a:gd name="T9" fmla="*/ 69 h 192"/>
                <a:gd name="T10" fmla="*/ 161 w 214"/>
                <a:gd name="T11" fmla="*/ 3 h 192"/>
                <a:gd name="T12" fmla="*/ 107 w 214"/>
                <a:gd name="T13" fmla="*/ 33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4" h="192">
                  <a:moveTo>
                    <a:pt x="107" y="33"/>
                  </a:moveTo>
                  <a:cubicBezTo>
                    <a:pt x="98" y="14"/>
                    <a:pt x="76" y="1"/>
                    <a:pt x="53" y="2"/>
                  </a:cubicBezTo>
                  <a:cubicBezTo>
                    <a:pt x="15" y="4"/>
                    <a:pt x="0" y="31"/>
                    <a:pt x="3" y="67"/>
                  </a:cubicBezTo>
                  <a:cubicBezTo>
                    <a:pt x="8" y="111"/>
                    <a:pt x="58" y="136"/>
                    <a:pt x="105" y="192"/>
                  </a:cubicBezTo>
                  <a:cubicBezTo>
                    <a:pt x="151" y="136"/>
                    <a:pt x="205" y="112"/>
                    <a:pt x="210" y="69"/>
                  </a:cubicBezTo>
                  <a:cubicBezTo>
                    <a:pt x="214" y="33"/>
                    <a:pt x="199" y="8"/>
                    <a:pt x="161" y="3"/>
                  </a:cubicBezTo>
                  <a:cubicBezTo>
                    <a:pt x="140" y="0"/>
                    <a:pt x="115" y="10"/>
                    <a:pt x="107" y="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3185492" y="1628800"/>
            <a:ext cx="1227138" cy="2120900"/>
            <a:chOff x="1661492" y="1628800"/>
            <a:chExt cx="1227138" cy="2120900"/>
          </a:xfrm>
        </p:grpSpPr>
        <p:sp>
          <p:nvSpPr>
            <p:cNvPr id="3" name="Freeform 7"/>
            <p:cNvSpPr>
              <a:spLocks/>
            </p:cNvSpPr>
            <p:nvPr/>
          </p:nvSpPr>
          <p:spPr bwMode="auto">
            <a:xfrm>
              <a:off x="2102817" y="3409975"/>
              <a:ext cx="323850" cy="319088"/>
            </a:xfrm>
            <a:custGeom>
              <a:avLst/>
              <a:gdLst>
                <a:gd name="T0" fmla="*/ 107 w 192"/>
                <a:gd name="T1" fmla="*/ 189 h 189"/>
                <a:gd name="T2" fmla="*/ 109 w 192"/>
                <a:gd name="T3" fmla="*/ 167 h 189"/>
                <a:gd name="T4" fmla="*/ 125 w 192"/>
                <a:gd name="T5" fmla="*/ 150 h 189"/>
                <a:gd name="T6" fmla="*/ 54 w 192"/>
                <a:gd name="T7" fmla="*/ 178 h 189"/>
                <a:gd name="T8" fmla="*/ 84 w 192"/>
                <a:gd name="T9" fmla="*/ 142 h 189"/>
                <a:gd name="T10" fmla="*/ 38 w 192"/>
                <a:gd name="T11" fmla="*/ 154 h 189"/>
                <a:gd name="T12" fmla="*/ 74 w 192"/>
                <a:gd name="T13" fmla="*/ 116 h 189"/>
                <a:gd name="T14" fmla="*/ 25 w 192"/>
                <a:gd name="T15" fmla="*/ 138 h 189"/>
                <a:gd name="T16" fmla="*/ 45 w 192"/>
                <a:gd name="T17" fmla="*/ 101 h 189"/>
                <a:gd name="T18" fmla="*/ 9 w 192"/>
                <a:gd name="T19" fmla="*/ 113 h 189"/>
                <a:gd name="T20" fmla="*/ 18 w 192"/>
                <a:gd name="T21" fmla="*/ 86 h 189"/>
                <a:gd name="T22" fmla="*/ 14 w 192"/>
                <a:gd name="T23" fmla="*/ 76 h 189"/>
                <a:gd name="T24" fmla="*/ 12 w 192"/>
                <a:gd name="T25" fmla="*/ 59 h 189"/>
                <a:gd name="T26" fmla="*/ 31 w 192"/>
                <a:gd name="T27" fmla="*/ 36 h 189"/>
                <a:gd name="T28" fmla="*/ 23 w 192"/>
                <a:gd name="T29" fmla="*/ 31 h 189"/>
                <a:gd name="T30" fmla="*/ 29 w 192"/>
                <a:gd name="T31" fmla="*/ 18 h 189"/>
                <a:gd name="T32" fmla="*/ 64 w 192"/>
                <a:gd name="T33" fmla="*/ 1 h 189"/>
                <a:gd name="T34" fmla="*/ 52 w 192"/>
                <a:gd name="T35" fmla="*/ 39 h 189"/>
                <a:gd name="T36" fmla="*/ 119 w 192"/>
                <a:gd name="T37" fmla="*/ 3 h 189"/>
                <a:gd name="T38" fmla="*/ 103 w 192"/>
                <a:gd name="T39" fmla="*/ 39 h 189"/>
                <a:gd name="T40" fmla="*/ 154 w 192"/>
                <a:gd name="T41" fmla="*/ 17 h 189"/>
                <a:gd name="T42" fmla="*/ 143 w 192"/>
                <a:gd name="T43" fmla="*/ 46 h 189"/>
                <a:gd name="T44" fmla="*/ 168 w 192"/>
                <a:gd name="T45" fmla="*/ 43 h 189"/>
                <a:gd name="T46" fmla="*/ 164 w 192"/>
                <a:gd name="T47" fmla="*/ 67 h 189"/>
                <a:gd name="T48" fmla="*/ 133 w 192"/>
                <a:gd name="T49" fmla="*/ 92 h 189"/>
                <a:gd name="T50" fmla="*/ 183 w 192"/>
                <a:gd name="T51" fmla="*/ 66 h 189"/>
                <a:gd name="T52" fmla="*/ 174 w 192"/>
                <a:gd name="T53" fmla="*/ 92 h 189"/>
                <a:gd name="T54" fmla="*/ 138 w 192"/>
                <a:gd name="T55" fmla="*/ 121 h 189"/>
                <a:gd name="T56" fmla="*/ 177 w 192"/>
                <a:gd name="T57" fmla="*/ 110 h 189"/>
                <a:gd name="T58" fmla="*/ 160 w 192"/>
                <a:gd name="T59" fmla="*/ 144 h 189"/>
                <a:gd name="T60" fmla="*/ 163 w 192"/>
                <a:gd name="T61" fmla="*/ 161 h 189"/>
                <a:gd name="T62" fmla="*/ 130 w 192"/>
                <a:gd name="T63" fmla="*/ 17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2" h="189">
                  <a:moveTo>
                    <a:pt x="116" y="187"/>
                  </a:moveTo>
                  <a:cubicBezTo>
                    <a:pt x="111" y="189"/>
                    <a:pt x="110" y="189"/>
                    <a:pt x="107" y="189"/>
                  </a:cubicBezTo>
                  <a:cubicBezTo>
                    <a:pt x="105" y="188"/>
                    <a:pt x="103" y="186"/>
                    <a:pt x="102" y="184"/>
                  </a:cubicBezTo>
                  <a:cubicBezTo>
                    <a:pt x="99" y="178"/>
                    <a:pt x="101" y="175"/>
                    <a:pt x="109" y="167"/>
                  </a:cubicBezTo>
                  <a:cubicBezTo>
                    <a:pt x="113" y="163"/>
                    <a:pt x="118" y="157"/>
                    <a:pt x="124" y="151"/>
                  </a:cubicBezTo>
                  <a:cubicBezTo>
                    <a:pt x="124" y="151"/>
                    <a:pt x="124" y="150"/>
                    <a:pt x="125" y="150"/>
                  </a:cubicBezTo>
                  <a:cubicBezTo>
                    <a:pt x="74" y="181"/>
                    <a:pt x="66" y="184"/>
                    <a:pt x="60" y="182"/>
                  </a:cubicBezTo>
                  <a:cubicBezTo>
                    <a:pt x="58" y="182"/>
                    <a:pt x="56" y="180"/>
                    <a:pt x="54" y="178"/>
                  </a:cubicBezTo>
                  <a:cubicBezTo>
                    <a:pt x="50" y="170"/>
                    <a:pt x="54" y="166"/>
                    <a:pt x="82" y="143"/>
                  </a:cubicBezTo>
                  <a:cubicBezTo>
                    <a:pt x="83" y="143"/>
                    <a:pt x="83" y="142"/>
                    <a:pt x="84" y="142"/>
                  </a:cubicBezTo>
                  <a:cubicBezTo>
                    <a:pt x="55" y="158"/>
                    <a:pt x="49" y="159"/>
                    <a:pt x="44" y="158"/>
                  </a:cubicBezTo>
                  <a:cubicBezTo>
                    <a:pt x="42" y="157"/>
                    <a:pt x="40" y="156"/>
                    <a:pt x="38" y="154"/>
                  </a:cubicBezTo>
                  <a:cubicBezTo>
                    <a:pt x="35" y="147"/>
                    <a:pt x="38" y="144"/>
                    <a:pt x="50" y="134"/>
                  </a:cubicBezTo>
                  <a:cubicBezTo>
                    <a:pt x="56" y="130"/>
                    <a:pt x="65" y="123"/>
                    <a:pt x="74" y="116"/>
                  </a:cubicBezTo>
                  <a:cubicBezTo>
                    <a:pt x="76" y="114"/>
                    <a:pt x="79" y="112"/>
                    <a:pt x="82" y="109"/>
                  </a:cubicBezTo>
                  <a:cubicBezTo>
                    <a:pt x="36" y="137"/>
                    <a:pt x="31" y="139"/>
                    <a:pt x="25" y="138"/>
                  </a:cubicBezTo>
                  <a:cubicBezTo>
                    <a:pt x="23" y="137"/>
                    <a:pt x="21" y="135"/>
                    <a:pt x="19" y="133"/>
                  </a:cubicBezTo>
                  <a:cubicBezTo>
                    <a:pt x="15" y="125"/>
                    <a:pt x="21" y="120"/>
                    <a:pt x="45" y="101"/>
                  </a:cubicBezTo>
                  <a:cubicBezTo>
                    <a:pt x="51" y="96"/>
                    <a:pt x="58" y="90"/>
                    <a:pt x="65" y="85"/>
                  </a:cubicBezTo>
                  <a:cubicBezTo>
                    <a:pt x="14" y="114"/>
                    <a:pt x="14" y="114"/>
                    <a:pt x="9" y="113"/>
                  </a:cubicBezTo>
                  <a:cubicBezTo>
                    <a:pt x="7" y="112"/>
                    <a:pt x="5" y="110"/>
                    <a:pt x="4" y="108"/>
                  </a:cubicBezTo>
                  <a:cubicBezTo>
                    <a:pt x="0" y="101"/>
                    <a:pt x="4" y="97"/>
                    <a:pt x="18" y="86"/>
                  </a:cubicBezTo>
                  <a:cubicBezTo>
                    <a:pt x="25" y="80"/>
                    <a:pt x="34" y="73"/>
                    <a:pt x="44" y="64"/>
                  </a:cubicBezTo>
                  <a:cubicBezTo>
                    <a:pt x="21" y="77"/>
                    <a:pt x="18" y="77"/>
                    <a:pt x="14" y="76"/>
                  </a:cubicBezTo>
                  <a:cubicBezTo>
                    <a:pt x="12" y="76"/>
                    <a:pt x="10" y="74"/>
                    <a:pt x="9" y="72"/>
                  </a:cubicBezTo>
                  <a:cubicBezTo>
                    <a:pt x="6" y="67"/>
                    <a:pt x="9" y="63"/>
                    <a:pt x="12" y="59"/>
                  </a:cubicBezTo>
                  <a:cubicBezTo>
                    <a:pt x="13" y="57"/>
                    <a:pt x="16" y="54"/>
                    <a:pt x="18" y="51"/>
                  </a:cubicBezTo>
                  <a:cubicBezTo>
                    <a:pt x="21" y="48"/>
                    <a:pt x="26" y="42"/>
                    <a:pt x="31" y="36"/>
                  </a:cubicBezTo>
                  <a:cubicBezTo>
                    <a:pt x="30" y="36"/>
                    <a:pt x="29" y="36"/>
                    <a:pt x="28" y="36"/>
                  </a:cubicBezTo>
                  <a:cubicBezTo>
                    <a:pt x="26" y="35"/>
                    <a:pt x="24" y="34"/>
                    <a:pt x="23" y="31"/>
                  </a:cubicBezTo>
                  <a:cubicBezTo>
                    <a:pt x="20" y="27"/>
                    <a:pt x="22" y="22"/>
                    <a:pt x="26" y="19"/>
                  </a:cubicBezTo>
                  <a:cubicBezTo>
                    <a:pt x="27" y="19"/>
                    <a:pt x="28" y="18"/>
                    <a:pt x="29" y="18"/>
                  </a:cubicBezTo>
                  <a:cubicBezTo>
                    <a:pt x="31" y="17"/>
                    <a:pt x="38" y="13"/>
                    <a:pt x="42" y="11"/>
                  </a:cubicBezTo>
                  <a:cubicBezTo>
                    <a:pt x="57" y="1"/>
                    <a:pt x="59" y="0"/>
                    <a:pt x="64" y="1"/>
                  </a:cubicBezTo>
                  <a:cubicBezTo>
                    <a:pt x="66" y="1"/>
                    <a:pt x="69" y="3"/>
                    <a:pt x="70" y="5"/>
                  </a:cubicBezTo>
                  <a:cubicBezTo>
                    <a:pt x="73" y="11"/>
                    <a:pt x="74" y="12"/>
                    <a:pt x="52" y="39"/>
                  </a:cubicBezTo>
                  <a:cubicBezTo>
                    <a:pt x="58" y="35"/>
                    <a:pt x="64" y="32"/>
                    <a:pt x="69" y="28"/>
                  </a:cubicBezTo>
                  <a:cubicBezTo>
                    <a:pt x="114" y="2"/>
                    <a:pt x="114" y="2"/>
                    <a:pt x="119" y="3"/>
                  </a:cubicBezTo>
                  <a:cubicBezTo>
                    <a:pt x="121" y="4"/>
                    <a:pt x="123" y="6"/>
                    <a:pt x="125" y="8"/>
                  </a:cubicBezTo>
                  <a:cubicBezTo>
                    <a:pt x="129" y="16"/>
                    <a:pt x="124" y="21"/>
                    <a:pt x="103" y="39"/>
                  </a:cubicBezTo>
                  <a:cubicBezTo>
                    <a:pt x="98" y="42"/>
                    <a:pt x="94" y="46"/>
                    <a:pt x="89" y="50"/>
                  </a:cubicBezTo>
                  <a:cubicBezTo>
                    <a:pt x="149" y="16"/>
                    <a:pt x="150" y="16"/>
                    <a:pt x="154" y="17"/>
                  </a:cubicBezTo>
                  <a:cubicBezTo>
                    <a:pt x="157" y="18"/>
                    <a:pt x="159" y="20"/>
                    <a:pt x="160" y="22"/>
                  </a:cubicBezTo>
                  <a:cubicBezTo>
                    <a:pt x="164" y="29"/>
                    <a:pt x="160" y="32"/>
                    <a:pt x="143" y="46"/>
                  </a:cubicBezTo>
                  <a:cubicBezTo>
                    <a:pt x="136" y="52"/>
                    <a:pt x="127" y="59"/>
                    <a:pt x="117" y="67"/>
                  </a:cubicBezTo>
                  <a:cubicBezTo>
                    <a:pt x="155" y="44"/>
                    <a:pt x="162" y="41"/>
                    <a:pt x="168" y="43"/>
                  </a:cubicBezTo>
                  <a:cubicBezTo>
                    <a:pt x="170" y="44"/>
                    <a:pt x="173" y="45"/>
                    <a:pt x="174" y="48"/>
                  </a:cubicBezTo>
                  <a:cubicBezTo>
                    <a:pt x="178" y="55"/>
                    <a:pt x="172" y="59"/>
                    <a:pt x="164" y="67"/>
                  </a:cubicBezTo>
                  <a:cubicBezTo>
                    <a:pt x="159" y="71"/>
                    <a:pt x="152" y="77"/>
                    <a:pt x="142" y="84"/>
                  </a:cubicBezTo>
                  <a:cubicBezTo>
                    <a:pt x="139" y="87"/>
                    <a:pt x="136" y="89"/>
                    <a:pt x="133" y="92"/>
                  </a:cubicBezTo>
                  <a:cubicBezTo>
                    <a:pt x="133" y="92"/>
                    <a:pt x="133" y="92"/>
                    <a:pt x="133" y="92"/>
                  </a:cubicBezTo>
                  <a:cubicBezTo>
                    <a:pt x="178" y="65"/>
                    <a:pt x="178" y="65"/>
                    <a:pt x="183" y="66"/>
                  </a:cubicBezTo>
                  <a:cubicBezTo>
                    <a:pt x="185" y="67"/>
                    <a:pt x="187" y="68"/>
                    <a:pt x="188" y="71"/>
                  </a:cubicBezTo>
                  <a:cubicBezTo>
                    <a:pt x="192" y="78"/>
                    <a:pt x="189" y="80"/>
                    <a:pt x="174" y="92"/>
                  </a:cubicBezTo>
                  <a:cubicBezTo>
                    <a:pt x="167" y="98"/>
                    <a:pt x="157" y="106"/>
                    <a:pt x="146" y="115"/>
                  </a:cubicBezTo>
                  <a:cubicBezTo>
                    <a:pt x="144" y="117"/>
                    <a:pt x="141" y="119"/>
                    <a:pt x="138" y="121"/>
                  </a:cubicBezTo>
                  <a:cubicBezTo>
                    <a:pt x="167" y="104"/>
                    <a:pt x="167" y="104"/>
                    <a:pt x="172" y="105"/>
                  </a:cubicBezTo>
                  <a:cubicBezTo>
                    <a:pt x="174" y="106"/>
                    <a:pt x="176" y="107"/>
                    <a:pt x="177" y="110"/>
                  </a:cubicBezTo>
                  <a:cubicBezTo>
                    <a:pt x="180" y="115"/>
                    <a:pt x="181" y="116"/>
                    <a:pt x="155" y="144"/>
                  </a:cubicBezTo>
                  <a:cubicBezTo>
                    <a:pt x="157" y="143"/>
                    <a:pt x="159" y="144"/>
                    <a:pt x="160" y="144"/>
                  </a:cubicBezTo>
                  <a:cubicBezTo>
                    <a:pt x="163" y="145"/>
                    <a:pt x="165" y="146"/>
                    <a:pt x="166" y="148"/>
                  </a:cubicBezTo>
                  <a:cubicBezTo>
                    <a:pt x="169" y="153"/>
                    <a:pt x="167" y="158"/>
                    <a:pt x="163" y="161"/>
                  </a:cubicBezTo>
                  <a:cubicBezTo>
                    <a:pt x="161" y="161"/>
                    <a:pt x="160" y="162"/>
                    <a:pt x="159" y="162"/>
                  </a:cubicBezTo>
                  <a:cubicBezTo>
                    <a:pt x="153" y="164"/>
                    <a:pt x="138" y="174"/>
                    <a:pt x="130" y="179"/>
                  </a:cubicBezTo>
                  <a:cubicBezTo>
                    <a:pt x="123" y="183"/>
                    <a:pt x="119" y="185"/>
                    <a:pt x="116" y="187"/>
                  </a:cubicBezTo>
                  <a:close/>
                </a:path>
              </a:pathLst>
            </a:custGeom>
            <a:solidFill>
              <a:srgbClr val="FBB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" name="Freeform 8"/>
            <p:cNvSpPr>
              <a:spLocks/>
            </p:cNvSpPr>
            <p:nvPr/>
          </p:nvSpPr>
          <p:spPr bwMode="auto">
            <a:xfrm>
              <a:off x="1707529" y="1644675"/>
              <a:ext cx="1127125" cy="1133475"/>
            </a:xfrm>
            <a:custGeom>
              <a:avLst/>
              <a:gdLst>
                <a:gd name="T0" fmla="*/ 662 w 670"/>
                <a:gd name="T1" fmla="*/ 370 h 674"/>
                <a:gd name="T2" fmla="*/ 498 w 670"/>
                <a:gd name="T3" fmla="*/ 442 h 674"/>
                <a:gd name="T4" fmla="*/ 634 w 670"/>
                <a:gd name="T5" fmla="*/ 345 h 674"/>
                <a:gd name="T6" fmla="*/ 647 w 670"/>
                <a:gd name="T7" fmla="*/ 291 h 674"/>
                <a:gd name="T8" fmla="*/ 543 w 670"/>
                <a:gd name="T9" fmla="*/ 333 h 674"/>
                <a:gd name="T10" fmla="*/ 645 w 670"/>
                <a:gd name="T11" fmla="*/ 236 h 674"/>
                <a:gd name="T12" fmla="*/ 452 w 670"/>
                <a:gd name="T13" fmla="*/ 318 h 674"/>
                <a:gd name="T14" fmla="*/ 594 w 670"/>
                <a:gd name="T15" fmla="*/ 219 h 674"/>
                <a:gd name="T16" fmla="*/ 613 w 670"/>
                <a:gd name="T17" fmla="*/ 164 h 674"/>
                <a:gd name="T18" fmla="*/ 295 w 670"/>
                <a:gd name="T19" fmla="*/ 343 h 674"/>
                <a:gd name="T20" fmla="*/ 504 w 670"/>
                <a:gd name="T21" fmla="*/ 206 h 674"/>
                <a:gd name="T22" fmla="*/ 589 w 670"/>
                <a:gd name="T23" fmla="*/ 119 h 674"/>
                <a:gd name="T24" fmla="*/ 398 w 670"/>
                <a:gd name="T25" fmla="*/ 201 h 674"/>
                <a:gd name="T26" fmla="*/ 515 w 670"/>
                <a:gd name="T27" fmla="*/ 119 h 674"/>
                <a:gd name="T28" fmla="*/ 531 w 670"/>
                <a:gd name="T29" fmla="*/ 63 h 674"/>
                <a:gd name="T30" fmla="*/ 424 w 670"/>
                <a:gd name="T31" fmla="*/ 97 h 674"/>
                <a:gd name="T32" fmla="*/ 477 w 670"/>
                <a:gd name="T33" fmla="*/ 38 h 674"/>
                <a:gd name="T34" fmla="*/ 240 w 670"/>
                <a:gd name="T35" fmla="*/ 149 h 674"/>
                <a:gd name="T36" fmla="*/ 339 w 670"/>
                <a:gd name="T37" fmla="*/ 73 h 674"/>
                <a:gd name="T38" fmla="*/ 392 w 670"/>
                <a:gd name="T39" fmla="*/ 12 h 674"/>
                <a:gd name="T40" fmla="*/ 178 w 670"/>
                <a:gd name="T41" fmla="*/ 108 h 674"/>
                <a:gd name="T42" fmla="*/ 239 w 670"/>
                <a:gd name="T43" fmla="*/ 50 h 674"/>
                <a:gd name="T44" fmla="*/ 238 w 670"/>
                <a:gd name="T45" fmla="*/ 10 h 674"/>
                <a:gd name="T46" fmla="*/ 125 w 670"/>
                <a:gd name="T47" fmla="*/ 67 h 674"/>
                <a:gd name="T48" fmla="*/ 117 w 670"/>
                <a:gd name="T49" fmla="*/ 93 h 674"/>
                <a:gd name="T50" fmla="*/ 131 w 670"/>
                <a:gd name="T51" fmla="*/ 102 h 674"/>
                <a:gd name="T52" fmla="*/ 65 w 670"/>
                <a:gd name="T53" fmla="*/ 162 h 674"/>
                <a:gd name="T54" fmla="*/ 37 w 670"/>
                <a:gd name="T55" fmla="*/ 209 h 674"/>
                <a:gd name="T56" fmla="*/ 171 w 670"/>
                <a:gd name="T57" fmla="*/ 154 h 674"/>
                <a:gd name="T58" fmla="*/ 77 w 670"/>
                <a:gd name="T59" fmla="*/ 225 h 674"/>
                <a:gd name="T60" fmla="*/ 20 w 670"/>
                <a:gd name="T61" fmla="*/ 269 h 674"/>
                <a:gd name="T62" fmla="*/ 24 w 670"/>
                <a:gd name="T63" fmla="*/ 305 h 674"/>
                <a:gd name="T64" fmla="*/ 102 w 670"/>
                <a:gd name="T65" fmla="*/ 276 h 674"/>
                <a:gd name="T66" fmla="*/ 9 w 670"/>
                <a:gd name="T67" fmla="*/ 369 h 674"/>
                <a:gd name="T68" fmla="*/ 218 w 670"/>
                <a:gd name="T69" fmla="*/ 271 h 674"/>
                <a:gd name="T70" fmla="*/ 224 w 670"/>
                <a:gd name="T71" fmla="*/ 275 h 674"/>
                <a:gd name="T72" fmla="*/ 45 w 670"/>
                <a:gd name="T73" fmla="*/ 396 h 674"/>
                <a:gd name="T74" fmla="*/ 38 w 670"/>
                <a:gd name="T75" fmla="*/ 442 h 674"/>
                <a:gd name="T76" fmla="*/ 126 w 670"/>
                <a:gd name="T77" fmla="*/ 412 h 674"/>
                <a:gd name="T78" fmla="*/ 45 w 670"/>
                <a:gd name="T79" fmla="*/ 494 h 674"/>
                <a:gd name="T80" fmla="*/ 215 w 670"/>
                <a:gd name="T81" fmla="*/ 431 h 674"/>
                <a:gd name="T82" fmla="*/ 154 w 670"/>
                <a:gd name="T83" fmla="*/ 477 h 674"/>
                <a:gd name="T84" fmla="*/ 89 w 670"/>
                <a:gd name="T85" fmla="*/ 544 h 674"/>
                <a:gd name="T86" fmla="*/ 355 w 670"/>
                <a:gd name="T87" fmla="*/ 416 h 674"/>
                <a:gd name="T88" fmla="*/ 321 w 670"/>
                <a:gd name="T89" fmla="*/ 441 h 674"/>
                <a:gd name="T90" fmla="*/ 149 w 670"/>
                <a:gd name="T91" fmla="*/ 558 h 674"/>
                <a:gd name="T92" fmla="*/ 142 w 670"/>
                <a:gd name="T93" fmla="*/ 603 h 674"/>
                <a:gd name="T94" fmla="*/ 248 w 670"/>
                <a:gd name="T95" fmla="*/ 567 h 674"/>
                <a:gd name="T96" fmla="*/ 191 w 670"/>
                <a:gd name="T97" fmla="*/ 631 h 674"/>
                <a:gd name="T98" fmla="*/ 384 w 670"/>
                <a:gd name="T99" fmla="*/ 552 h 674"/>
                <a:gd name="T100" fmla="*/ 287 w 670"/>
                <a:gd name="T101" fmla="*/ 624 h 674"/>
                <a:gd name="T102" fmla="*/ 281 w 670"/>
                <a:gd name="T103" fmla="*/ 668 h 674"/>
                <a:gd name="T104" fmla="*/ 525 w 670"/>
                <a:gd name="T105" fmla="*/ 532 h 674"/>
                <a:gd name="T106" fmla="*/ 423 w 670"/>
                <a:gd name="T107" fmla="*/ 618 h 674"/>
                <a:gd name="T108" fmla="*/ 394 w 670"/>
                <a:gd name="T109" fmla="*/ 663 h 674"/>
                <a:gd name="T110" fmla="*/ 431 w 670"/>
                <a:gd name="T111" fmla="*/ 664 h 674"/>
                <a:gd name="T112" fmla="*/ 581 w 670"/>
                <a:gd name="T113" fmla="*/ 577 h 674"/>
                <a:gd name="T114" fmla="*/ 597 w 670"/>
                <a:gd name="T115" fmla="*/ 550 h 674"/>
                <a:gd name="T116" fmla="*/ 567 w 670"/>
                <a:gd name="T117" fmla="*/ 544 h 674"/>
                <a:gd name="T118" fmla="*/ 637 w 670"/>
                <a:gd name="T119" fmla="*/ 483 h 674"/>
                <a:gd name="T120" fmla="*/ 640 w 670"/>
                <a:gd name="T121" fmla="*/ 438 h 674"/>
                <a:gd name="T122" fmla="*/ 597 w 670"/>
                <a:gd name="T123" fmla="*/ 442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70" h="674">
                  <a:moveTo>
                    <a:pt x="642" y="408"/>
                  </a:moveTo>
                  <a:cubicBezTo>
                    <a:pt x="657" y="395"/>
                    <a:pt x="670" y="385"/>
                    <a:pt x="662" y="370"/>
                  </a:cubicBezTo>
                  <a:cubicBezTo>
                    <a:pt x="659" y="365"/>
                    <a:pt x="655" y="362"/>
                    <a:pt x="650" y="361"/>
                  </a:cubicBezTo>
                  <a:cubicBezTo>
                    <a:pt x="639" y="358"/>
                    <a:pt x="638" y="358"/>
                    <a:pt x="498" y="442"/>
                  </a:cubicBezTo>
                  <a:cubicBezTo>
                    <a:pt x="524" y="424"/>
                    <a:pt x="550" y="407"/>
                    <a:pt x="572" y="391"/>
                  </a:cubicBezTo>
                  <a:cubicBezTo>
                    <a:pt x="600" y="371"/>
                    <a:pt x="620" y="356"/>
                    <a:pt x="634" y="345"/>
                  </a:cubicBezTo>
                  <a:cubicBezTo>
                    <a:pt x="650" y="332"/>
                    <a:pt x="668" y="317"/>
                    <a:pt x="659" y="300"/>
                  </a:cubicBezTo>
                  <a:cubicBezTo>
                    <a:pt x="656" y="295"/>
                    <a:pt x="652" y="292"/>
                    <a:pt x="647" y="291"/>
                  </a:cubicBezTo>
                  <a:cubicBezTo>
                    <a:pt x="635" y="288"/>
                    <a:pt x="625" y="290"/>
                    <a:pt x="464" y="387"/>
                  </a:cubicBezTo>
                  <a:cubicBezTo>
                    <a:pt x="492" y="368"/>
                    <a:pt x="519" y="349"/>
                    <a:pt x="543" y="333"/>
                  </a:cubicBezTo>
                  <a:cubicBezTo>
                    <a:pt x="575" y="311"/>
                    <a:pt x="598" y="294"/>
                    <a:pt x="614" y="282"/>
                  </a:cubicBezTo>
                  <a:cubicBezTo>
                    <a:pt x="639" y="263"/>
                    <a:pt x="653" y="252"/>
                    <a:pt x="645" y="236"/>
                  </a:cubicBezTo>
                  <a:cubicBezTo>
                    <a:pt x="642" y="232"/>
                    <a:pt x="638" y="229"/>
                    <a:pt x="633" y="227"/>
                  </a:cubicBezTo>
                  <a:cubicBezTo>
                    <a:pt x="620" y="224"/>
                    <a:pt x="599" y="232"/>
                    <a:pt x="452" y="318"/>
                  </a:cubicBezTo>
                  <a:cubicBezTo>
                    <a:pt x="477" y="301"/>
                    <a:pt x="501" y="284"/>
                    <a:pt x="522" y="270"/>
                  </a:cubicBezTo>
                  <a:cubicBezTo>
                    <a:pt x="554" y="247"/>
                    <a:pt x="577" y="231"/>
                    <a:pt x="594" y="219"/>
                  </a:cubicBezTo>
                  <a:cubicBezTo>
                    <a:pt x="619" y="200"/>
                    <a:pt x="633" y="189"/>
                    <a:pt x="624" y="173"/>
                  </a:cubicBezTo>
                  <a:cubicBezTo>
                    <a:pt x="622" y="169"/>
                    <a:pt x="618" y="166"/>
                    <a:pt x="613" y="164"/>
                  </a:cubicBezTo>
                  <a:cubicBezTo>
                    <a:pt x="602" y="162"/>
                    <a:pt x="602" y="162"/>
                    <a:pt x="442" y="257"/>
                  </a:cubicBezTo>
                  <a:cubicBezTo>
                    <a:pt x="401" y="281"/>
                    <a:pt x="348" y="312"/>
                    <a:pt x="295" y="343"/>
                  </a:cubicBezTo>
                  <a:cubicBezTo>
                    <a:pt x="304" y="338"/>
                    <a:pt x="312" y="332"/>
                    <a:pt x="320" y="327"/>
                  </a:cubicBezTo>
                  <a:cubicBezTo>
                    <a:pt x="386" y="284"/>
                    <a:pt x="454" y="240"/>
                    <a:pt x="504" y="206"/>
                  </a:cubicBezTo>
                  <a:cubicBezTo>
                    <a:pt x="531" y="188"/>
                    <a:pt x="551" y="174"/>
                    <a:pt x="564" y="163"/>
                  </a:cubicBezTo>
                  <a:cubicBezTo>
                    <a:pt x="581" y="150"/>
                    <a:pt x="598" y="136"/>
                    <a:pt x="589" y="119"/>
                  </a:cubicBezTo>
                  <a:cubicBezTo>
                    <a:pt x="587" y="115"/>
                    <a:pt x="582" y="111"/>
                    <a:pt x="577" y="110"/>
                  </a:cubicBezTo>
                  <a:cubicBezTo>
                    <a:pt x="561" y="106"/>
                    <a:pt x="533" y="120"/>
                    <a:pt x="398" y="201"/>
                  </a:cubicBezTo>
                  <a:cubicBezTo>
                    <a:pt x="415" y="190"/>
                    <a:pt x="430" y="179"/>
                    <a:pt x="445" y="169"/>
                  </a:cubicBezTo>
                  <a:cubicBezTo>
                    <a:pt x="476" y="148"/>
                    <a:pt x="499" y="131"/>
                    <a:pt x="515" y="119"/>
                  </a:cubicBezTo>
                  <a:cubicBezTo>
                    <a:pt x="536" y="102"/>
                    <a:pt x="553" y="89"/>
                    <a:pt x="544" y="72"/>
                  </a:cubicBezTo>
                  <a:cubicBezTo>
                    <a:pt x="541" y="68"/>
                    <a:pt x="537" y="64"/>
                    <a:pt x="531" y="63"/>
                  </a:cubicBezTo>
                  <a:cubicBezTo>
                    <a:pt x="516" y="59"/>
                    <a:pt x="484" y="73"/>
                    <a:pt x="319" y="170"/>
                  </a:cubicBezTo>
                  <a:cubicBezTo>
                    <a:pt x="359" y="142"/>
                    <a:pt x="396" y="117"/>
                    <a:pt x="424" y="97"/>
                  </a:cubicBezTo>
                  <a:cubicBezTo>
                    <a:pt x="440" y="86"/>
                    <a:pt x="451" y="78"/>
                    <a:pt x="459" y="72"/>
                  </a:cubicBezTo>
                  <a:cubicBezTo>
                    <a:pt x="472" y="63"/>
                    <a:pt x="485" y="53"/>
                    <a:pt x="477" y="38"/>
                  </a:cubicBezTo>
                  <a:cubicBezTo>
                    <a:pt x="474" y="34"/>
                    <a:pt x="470" y="30"/>
                    <a:pt x="464" y="29"/>
                  </a:cubicBezTo>
                  <a:cubicBezTo>
                    <a:pt x="449" y="25"/>
                    <a:pt x="426" y="35"/>
                    <a:pt x="240" y="149"/>
                  </a:cubicBezTo>
                  <a:cubicBezTo>
                    <a:pt x="236" y="151"/>
                    <a:pt x="233" y="153"/>
                    <a:pt x="229" y="155"/>
                  </a:cubicBezTo>
                  <a:cubicBezTo>
                    <a:pt x="271" y="124"/>
                    <a:pt x="310" y="95"/>
                    <a:pt x="339" y="73"/>
                  </a:cubicBezTo>
                  <a:cubicBezTo>
                    <a:pt x="355" y="61"/>
                    <a:pt x="366" y="52"/>
                    <a:pt x="374" y="46"/>
                  </a:cubicBezTo>
                  <a:cubicBezTo>
                    <a:pt x="389" y="34"/>
                    <a:pt x="399" y="26"/>
                    <a:pt x="392" y="12"/>
                  </a:cubicBezTo>
                  <a:cubicBezTo>
                    <a:pt x="389" y="8"/>
                    <a:pt x="385" y="5"/>
                    <a:pt x="380" y="3"/>
                  </a:cubicBezTo>
                  <a:cubicBezTo>
                    <a:pt x="367" y="0"/>
                    <a:pt x="353" y="4"/>
                    <a:pt x="178" y="108"/>
                  </a:cubicBezTo>
                  <a:cubicBezTo>
                    <a:pt x="192" y="95"/>
                    <a:pt x="205" y="83"/>
                    <a:pt x="216" y="73"/>
                  </a:cubicBezTo>
                  <a:cubicBezTo>
                    <a:pt x="226" y="63"/>
                    <a:pt x="234" y="56"/>
                    <a:pt x="239" y="50"/>
                  </a:cubicBezTo>
                  <a:cubicBezTo>
                    <a:pt x="247" y="42"/>
                    <a:pt x="257" y="32"/>
                    <a:pt x="250" y="19"/>
                  </a:cubicBezTo>
                  <a:cubicBezTo>
                    <a:pt x="248" y="14"/>
                    <a:pt x="243" y="11"/>
                    <a:pt x="238" y="10"/>
                  </a:cubicBezTo>
                  <a:cubicBezTo>
                    <a:pt x="229" y="7"/>
                    <a:pt x="223" y="8"/>
                    <a:pt x="144" y="56"/>
                  </a:cubicBezTo>
                  <a:cubicBezTo>
                    <a:pt x="136" y="61"/>
                    <a:pt x="128" y="66"/>
                    <a:pt x="125" y="67"/>
                  </a:cubicBezTo>
                  <a:cubicBezTo>
                    <a:pt x="125" y="68"/>
                    <a:pt x="124" y="68"/>
                    <a:pt x="124" y="68"/>
                  </a:cubicBezTo>
                  <a:cubicBezTo>
                    <a:pt x="115" y="73"/>
                    <a:pt x="112" y="84"/>
                    <a:pt x="117" y="93"/>
                  </a:cubicBezTo>
                  <a:cubicBezTo>
                    <a:pt x="119" y="97"/>
                    <a:pt x="123" y="100"/>
                    <a:pt x="128" y="101"/>
                  </a:cubicBezTo>
                  <a:cubicBezTo>
                    <a:pt x="129" y="102"/>
                    <a:pt x="130" y="102"/>
                    <a:pt x="131" y="102"/>
                  </a:cubicBezTo>
                  <a:cubicBezTo>
                    <a:pt x="128" y="105"/>
                    <a:pt x="125" y="107"/>
                    <a:pt x="122" y="110"/>
                  </a:cubicBezTo>
                  <a:cubicBezTo>
                    <a:pt x="100" y="129"/>
                    <a:pt x="80" y="148"/>
                    <a:pt x="65" y="162"/>
                  </a:cubicBezTo>
                  <a:cubicBezTo>
                    <a:pt x="56" y="170"/>
                    <a:pt x="50" y="176"/>
                    <a:pt x="46" y="180"/>
                  </a:cubicBezTo>
                  <a:cubicBezTo>
                    <a:pt x="39" y="187"/>
                    <a:pt x="30" y="197"/>
                    <a:pt x="37" y="209"/>
                  </a:cubicBezTo>
                  <a:cubicBezTo>
                    <a:pt x="39" y="213"/>
                    <a:pt x="43" y="217"/>
                    <a:pt x="48" y="218"/>
                  </a:cubicBezTo>
                  <a:cubicBezTo>
                    <a:pt x="58" y="221"/>
                    <a:pt x="58" y="221"/>
                    <a:pt x="171" y="154"/>
                  </a:cubicBezTo>
                  <a:cubicBezTo>
                    <a:pt x="172" y="153"/>
                    <a:pt x="173" y="152"/>
                    <a:pt x="175" y="151"/>
                  </a:cubicBezTo>
                  <a:cubicBezTo>
                    <a:pt x="139" y="178"/>
                    <a:pt x="105" y="204"/>
                    <a:pt x="77" y="225"/>
                  </a:cubicBezTo>
                  <a:cubicBezTo>
                    <a:pt x="57" y="240"/>
                    <a:pt x="43" y="251"/>
                    <a:pt x="33" y="259"/>
                  </a:cubicBezTo>
                  <a:cubicBezTo>
                    <a:pt x="27" y="264"/>
                    <a:pt x="23" y="267"/>
                    <a:pt x="20" y="269"/>
                  </a:cubicBezTo>
                  <a:cubicBezTo>
                    <a:pt x="16" y="273"/>
                    <a:pt x="5" y="282"/>
                    <a:pt x="12" y="296"/>
                  </a:cubicBezTo>
                  <a:cubicBezTo>
                    <a:pt x="14" y="300"/>
                    <a:pt x="19" y="304"/>
                    <a:pt x="24" y="305"/>
                  </a:cubicBezTo>
                  <a:cubicBezTo>
                    <a:pt x="35" y="308"/>
                    <a:pt x="55" y="301"/>
                    <a:pt x="121" y="262"/>
                  </a:cubicBezTo>
                  <a:cubicBezTo>
                    <a:pt x="115" y="267"/>
                    <a:pt x="108" y="271"/>
                    <a:pt x="102" y="276"/>
                  </a:cubicBezTo>
                  <a:cubicBezTo>
                    <a:pt x="73" y="296"/>
                    <a:pt x="52" y="312"/>
                    <a:pt x="37" y="324"/>
                  </a:cubicBezTo>
                  <a:cubicBezTo>
                    <a:pt x="15" y="341"/>
                    <a:pt x="0" y="353"/>
                    <a:pt x="9" y="369"/>
                  </a:cubicBezTo>
                  <a:cubicBezTo>
                    <a:pt x="11" y="373"/>
                    <a:pt x="16" y="376"/>
                    <a:pt x="20" y="378"/>
                  </a:cubicBezTo>
                  <a:cubicBezTo>
                    <a:pt x="32" y="381"/>
                    <a:pt x="33" y="381"/>
                    <a:pt x="218" y="271"/>
                  </a:cubicBezTo>
                  <a:cubicBezTo>
                    <a:pt x="249" y="253"/>
                    <a:pt x="283" y="232"/>
                    <a:pt x="319" y="212"/>
                  </a:cubicBezTo>
                  <a:cubicBezTo>
                    <a:pt x="286" y="234"/>
                    <a:pt x="253" y="256"/>
                    <a:pt x="224" y="275"/>
                  </a:cubicBezTo>
                  <a:cubicBezTo>
                    <a:pt x="172" y="309"/>
                    <a:pt x="123" y="342"/>
                    <a:pt x="87" y="366"/>
                  </a:cubicBezTo>
                  <a:cubicBezTo>
                    <a:pt x="68" y="379"/>
                    <a:pt x="54" y="389"/>
                    <a:pt x="45" y="396"/>
                  </a:cubicBezTo>
                  <a:cubicBezTo>
                    <a:pt x="31" y="407"/>
                    <a:pt x="17" y="417"/>
                    <a:pt x="25" y="432"/>
                  </a:cubicBezTo>
                  <a:cubicBezTo>
                    <a:pt x="28" y="437"/>
                    <a:pt x="33" y="440"/>
                    <a:pt x="38" y="442"/>
                  </a:cubicBezTo>
                  <a:cubicBezTo>
                    <a:pt x="53" y="446"/>
                    <a:pt x="82" y="434"/>
                    <a:pt x="174" y="380"/>
                  </a:cubicBezTo>
                  <a:cubicBezTo>
                    <a:pt x="156" y="391"/>
                    <a:pt x="140" y="402"/>
                    <a:pt x="126" y="412"/>
                  </a:cubicBezTo>
                  <a:cubicBezTo>
                    <a:pt x="100" y="429"/>
                    <a:pt x="82" y="442"/>
                    <a:pt x="69" y="452"/>
                  </a:cubicBezTo>
                  <a:cubicBezTo>
                    <a:pt x="53" y="465"/>
                    <a:pt x="36" y="477"/>
                    <a:pt x="45" y="494"/>
                  </a:cubicBezTo>
                  <a:cubicBezTo>
                    <a:pt x="48" y="499"/>
                    <a:pt x="52" y="502"/>
                    <a:pt x="57" y="504"/>
                  </a:cubicBezTo>
                  <a:cubicBezTo>
                    <a:pt x="67" y="506"/>
                    <a:pt x="77" y="509"/>
                    <a:pt x="215" y="431"/>
                  </a:cubicBezTo>
                  <a:cubicBezTo>
                    <a:pt x="228" y="424"/>
                    <a:pt x="241" y="416"/>
                    <a:pt x="255" y="408"/>
                  </a:cubicBezTo>
                  <a:cubicBezTo>
                    <a:pt x="217" y="434"/>
                    <a:pt x="182" y="458"/>
                    <a:pt x="154" y="477"/>
                  </a:cubicBezTo>
                  <a:cubicBezTo>
                    <a:pt x="134" y="491"/>
                    <a:pt x="120" y="501"/>
                    <a:pt x="110" y="508"/>
                  </a:cubicBezTo>
                  <a:cubicBezTo>
                    <a:pt x="93" y="521"/>
                    <a:pt x="80" y="529"/>
                    <a:pt x="89" y="544"/>
                  </a:cubicBezTo>
                  <a:cubicBezTo>
                    <a:pt x="91" y="549"/>
                    <a:pt x="95" y="552"/>
                    <a:pt x="100" y="553"/>
                  </a:cubicBezTo>
                  <a:cubicBezTo>
                    <a:pt x="113" y="557"/>
                    <a:pt x="124" y="553"/>
                    <a:pt x="355" y="416"/>
                  </a:cubicBezTo>
                  <a:cubicBezTo>
                    <a:pt x="359" y="415"/>
                    <a:pt x="362" y="413"/>
                    <a:pt x="365" y="411"/>
                  </a:cubicBezTo>
                  <a:cubicBezTo>
                    <a:pt x="349" y="421"/>
                    <a:pt x="335" y="431"/>
                    <a:pt x="321" y="441"/>
                  </a:cubicBezTo>
                  <a:cubicBezTo>
                    <a:pt x="271" y="474"/>
                    <a:pt x="224" y="506"/>
                    <a:pt x="190" y="530"/>
                  </a:cubicBezTo>
                  <a:cubicBezTo>
                    <a:pt x="171" y="542"/>
                    <a:pt x="158" y="552"/>
                    <a:pt x="149" y="558"/>
                  </a:cubicBezTo>
                  <a:cubicBezTo>
                    <a:pt x="134" y="569"/>
                    <a:pt x="121" y="578"/>
                    <a:pt x="130" y="593"/>
                  </a:cubicBezTo>
                  <a:cubicBezTo>
                    <a:pt x="132" y="598"/>
                    <a:pt x="137" y="601"/>
                    <a:pt x="142" y="603"/>
                  </a:cubicBezTo>
                  <a:cubicBezTo>
                    <a:pt x="158" y="607"/>
                    <a:pt x="189" y="593"/>
                    <a:pt x="353" y="496"/>
                  </a:cubicBezTo>
                  <a:cubicBezTo>
                    <a:pt x="313" y="523"/>
                    <a:pt x="276" y="547"/>
                    <a:pt x="248" y="567"/>
                  </a:cubicBezTo>
                  <a:cubicBezTo>
                    <a:pt x="230" y="579"/>
                    <a:pt x="217" y="588"/>
                    <a:pt x="208" y="595"/>
                  </a:cubicBezTo>
                  <a:cubicBezTo>
                    <a:pt x="197" y="604"/>
                    <a:pt x="182" y="616"/>
                    <a:pt x="191" y="631"/>
                  </a:cubicBezTo>
                  <a:cubicBezTo>
                    <a:pt x="193" y="636"/>
                    <a:pt x="198" y="639"/>
                    <a:pt x="203" y="640"/>
                  </a:cubicBezTo>
                  <a:cubicBezTo>
                    <a:pt x="219" y="645"/>
                    <a:pt x="249" y="632"/>
                    <a:pt x="384" y="552"/>
                  </a:cubicBezTo>
                  <a:cubicBezTo>
                    <a:pt x="362" y="568"/>
                    <a:pt x="342" y="582"/>
                    <a:pt x="325" y="595"/>
                  </a:cubicBezTo>
                  <a:cubicBezTo>
                    <a:pt x="308" y="608"/>
                    <a:pt x="296" y="617"/>
                    <a:pt x="287" y="624"/>
                  </a:cubicBezTo>
                  <a:cubicBezTo>
                    <a:pt x="274" y="635"/>
                    <a:pt x="262" y="645"/>
                    <a:pt x="270" y="659"/>
                  </a:cubicBezTo>
                  <a:cubicBezTo>
                    <a:pt x="272" y="663"/>
                    <a:pt x="277" y="667"/>
                    <a:pt x="281" y="668"/>
                  </a:cubicBezTo>
                  <a:cubicBezTo>
                    <a:pt x="292" y="671"/>
                    <a:pt x="293" y="671"/>
                    <a:pt x="425" y="592"/>
                  </a:cubicBezTo>
                  <a:cubicBezTo>
                    <a:pt x="454" y="574"/>
                    <a:pt x="490" y="553"/>
                    <a:pt x="525" y="532"/>
                  </a:cubicBezTo>
                  <a:cubicBezTo>
                    <a:pt x="510" y="544"/>
                    <a:pt x="496" y="556"/>
                    <a:pt x="483" y="567"/>
                  </a:cubicBezTo>
                  <a:cubicBezTo>
                    <a:pt x="460" y="586"/>
                    <a:pt x="438" y="604"/>
                    <a:pt x="423" y="618"/>
                  </a:cubicBezTo>
                  <a:cubicBezTo>
                    <a:pt x="414" y="625"/>
                    <a:pt x="408" y="630"/>
                    <a:pt x="404" y="634"/>
                  </a:cubicBezTo>
                  <a:cubicBezTo>
                    <a:pt x="397" y="640"/>
                    <a:pt x="386" y="650"/>
                    <a:pt x="394" y="663"/>
                  </a:cubicBezTo>
                  <a:cubicBezTo>
                    <a:pt x="396" y="667"/>
                    <a:pt x="400" y="671"/>
                    <a:pt x="405" y="672"/>
                  </a:cubicBezTo>
                  <a:cubicBezTo>
                    <a:pt x="411" y="673"/>
                    <a:pt x="413" y="674"/>
                    <a:pt x="431" y="664"/>
                  </a:cubicBezTo>
                  <a:cubicBezTo>
                    <a:pt x="441" y="658"/>
                    <a:pt x="458" y="648"/>
                    <a:pt x="485" y="632"/>
                  </a:cubicBezTo>
                  <a:cubicBezTo>
                    <a:pt x="516" y="613"/>
                    <a:pt x="566" y="583"/>
                    <a:pt x="581" y="577"/>
                  </a:cubicBezTo>
                  <a:cubicBezTo>
                    <a:pt x="584" y="577"/>
                    <a:pt x="587" y="577"/>
                    <a:pt x="590" y="575"/>
                  </a:cubicBezTo>
                  <a:cubicBezTo>
                    <a:pt x="598" y="570"/>
                    <a:pt x="601" y="559"/>
                    <a:pt x="597" y="550"/>
                  </a:cubicBezTo>
                  <a:cubicBezTo>
                    <a:pt x="594" y="546"/>
                    <a:pt x="590" y="543"/>
                    <a:pt x="585" y="541"/>
                  </a:cubicBezTo>
                  <a:cubicBezTo>
                    <a:pt x="580" y="540"/>
                    <a:pt x="577" y="540"/>
                    <a:pt x="567" y="544"/>
                  </a:cubicBezTo>
                  <a:cubicBezTo>
                    <a:pt x="580" y="533"/>
                    <a:pt x="592" y="523"/>
                    <a:pt x="603" y="514"/>
                  </a:cubicBezTo>
                  <a:cubicBezTo>
                    <a:pt x="618" y="500"/>
                    <a:pt x="629" y="490"/>
                    <a:pt x="637" y="483"/>
                  </a:cubicBezTo>
                  <a:cubicBezTo>
                    <a:pt x="648" y="472"/>
                    <a:pt x="659" y="461"/>
                    <a:pt x="652" y="447"/>
                  </a:cubicBezTo>
                  <a:cubicBezTo>
                    <a:pt x="649" y="443"/>
                    <a:pt x="645" y="439"/>
                    <a:pt x="640" y="438"/>
                  </a:cubicBezTo>
                  <a:cubicBezTo>
                    <a:pt x="629" y="435"/>
                    <a:pt x="613" y="440"/>
                    <a:pt x="552" y="475"/>
                  </a:cubicBezTo>
                  <a:cubicBezTo>
                    <a:pt x="568" y="463"/>
                    <a:pt x="584" y="452"/>
                    <a:pt x="597" y="442"/>
                  </a:cubicBezTo>
                  <a:cubicBezTo>
                    <a:pt x="617" y="427"/>
                    <a:pt x="632" y="416"/>
                    <a:pt x="642" y="40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" name="Freeform 9"/>
            <p:cNvSpPr>
              <a:spLocks/>
            </p:cNvSpPr>
            <p:nvPr/>
          </p:nvSpPr>
          <p:spPr bwMode="auto">
            <a:xfrm>
              <a:off x="1661492" y="1628800"/>
              <a:ext cx="1227138" cy="1204913"/>
            </a:xfrm>
            <a:custGeom>
              <a:avLst/>
              <a:gdLst>
                <a:gd name="T0" fmla="*/ 309 w 729"/>
                <a:gd name="T1" fmla="*/ 29 h 716"/>
                <a:gd name="T2" fmla="*/ 234 w 729"/>
                <a:gd name="T3" fmla="*/ 52 h 716"/>
                <a:gd name="T4" fmla="*/ 85 w 729"/>
                <a:gd name="T5" fmla="*/ 190 h 716"/>
                <a:gd name="T6" fmla="*/ 71 w 729"/>
                <a:gd name="T7" fmla="*/ 471 h 716"/>
                <a:gd name="T8" fmla="*/ 325 w 729"/>
                <a:gd name="T9" fmla="*/ 662 h 716"/>
                <a:gd name="T10" fmla="*/ 616 w 729"/>
                <a:gd name="T11" fmla="*/ 536 h 716"/>
                <a:gd name="T12" fmla="*/ 664 w 729"/>
                <a:gd name="T13" fmla="*/ 256 h 716"/>
                <a:gd name="T14" fmla="*/ 538 w 729"/>
                <a:gd name="T15" fmla="*/ 87 h 716"/>
                <a:gd name="T16" fmla="*/ 451 w 729"/>
                <a:gd name="T17" fmla="*/ 44 h 716"/>
                <a:gd name="T18" fmla="*/ 369 w 729"/>
                <a:gd name="T19" fmla="*/ 13 h 716"/>
                <a:gd name="T20" fmla="*/ 377 w 729"/>
                <a:gd name="T21" fmla="*/ 4 h 716"/>
                <a:gd name="T22" fmla="*/ 460 w 729"/>
                <a:gd name="T23" fmla="*/ 11 h 716"/>
                <a:gd name="T24" fmla="*/ 581 w 729"/>
                <a:gd name="T25" fmla="*/ 71 h 716"/>
                <a:gd name="T26" fmla="*/ 710 w 729"/>
                <a:gd name="T27" fmla="*/ 279 h 716"/>
                <a:gd name="T28" fmla="*/ 628 w 729"/>
                <a:gd name="T29" fmla="*/ 581 h 716"/>
                <a:gd name="T30" fmla="*/ 304 w 729"/>
                <a:gd name="T31" fmla="*/ 693 h 716"/>
                <a:gd name="T32" fmla="*/ 43 w 729"/>
                <a:gd name="T33" fmla="*/ 481 h 716"/>
                <a:gd name="T34" fmla="*/ 58 w 729"/>
                <a:gd name="T35" fmla="*/ 186 h 716"/>
                <a:gd name="T36" fmla="*/ 215 w 729"/>
                <a:gd name="T37" fmla="*/ 39 h 716"/>
                <a:gd name="T38" fmla="*/ 306 w 729"/>
                <a:gd name="T39" fmla="*/ 12 h 716"/>
                <a:gd name="T40" fmla="*/ 309 w 729"/>
                <a:gd name="T41" fmla="*/ 29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29" h="716">
                  <a:moveTo>
                    <a:pt x="309" y="29"/>
                  </a:moveTo>
                  <a:cubicBezTo>
                    <a:pt x="309" y="29"/>
                    <a:pt x="280" y="32"/>
                    <a:pt x="234" y="52"/>
                  </a:cubicBezTo>
                  <a:cubicBezTo>
                    <a:pt x="189" y="72"/>
                    <a:pt x="126" y="114"/>
                    <a:pt x="85" y="190"/>
                  </a:cubicBezTo>
                  <a:cubicBezTo>
                    <a:pt x="42" y="263"/>
                    <a:pt x="29" y="372"/>
                    <a:pt x="71" y="471"/>
                  </a:cubicBezTo>
                  <a:cubicBezTo>
                    <a:pt x="112" y="569"/>
                    <a:pt x="211" y="650"/>
                    <a:pt x="325" y="662"/>
                  </a:cubicBezTo>
                  <a:cubicBezTo>
                    <a:pt x="438" y="677"/>
                    <a:pt x="555" y="623"/>
                    <a:pt x="616" y="536"/>
                  </a:cubicBezTo>
                  <a:cubicBezTo>
                    <a:pt x="681" y="449"/>
                    <a:pt x="690" y="339"/>
                    <a:pt x="664" y="256"/>
                  </a:cubicBezTo>
                  <a:cubicBezTo>
                    <a:pt x="639" y="172"/>
                    <a:pt x="582" y="117"/>
                    <a:pt x="538" y="87"/>
                  </a:cubicBezTo>
                  <a:cubicBezTo>
                    <a:pt x="492" y="57"/>
                    <a:pt x="458" y="48"/>
                    <a:pt x="451" y="44"/>
                  </a:cubicBezTo>
                  <a:cubicBezTo>
                    <a:pt x="421" y="29"/>
                    <a:pt x="381" y="20"/>
                    <a:pt x="369" y="13"/>
                  </a:cubicBezTo>
                  <a:cubicBezTo>
                    <a:pt x="363" y="9"/>
                    <a:pt x="364" y="6"/>
                    <a:pt x="377" y="4"/>
                  </a:cubicBezTo>
                  <a:cubicBezTo>
                    <a:pt x="391" y="2"/>
                    <a:pt x="418" y="0"/>
                    <a:pt x="460" y="11"/>
                  </a:cubicBezTo>
                  <a:cubicBezTo>
                    <a:pt x="481" y="17"/>
                    <a:pt x="528" y="30"/>
                    <a:pt x="581" y="71"/>
                  </a:cubicBezTo>
                  <a:cubicBezTo>
                    <a:pt x="633" y="111"/>
                    <a:pt x="691" y="181"/>
                    <a:pt x="710" y="279"/>
                  </a:cubicBezTo>
                  <a:cubicBezTo>
                    <a:pt x="729" y="374"/>
                    <a:pt x="706" y="494"/>
                    <a:pt x="628" y="581"/>
                  </a:cubicBezTo>
                  <a:cubicBezTo>
                    <a:pt x="552" y="669"/>
                    <a:pt x="423" y="716"/>
                    <a:pt x="304" y="693"/>
                  </a:cubicBezTo>
                  <a:cubicBezTo>
                    <a:pt x="184" y="673"/>
                    <a:pt x="84" y="585"/>
                    <a:pt x="43" y="481"/>
                  </a:cubicBezTo>
                  <a:cubicBezTo>
                    <a:pt x="0" y="377"/>
                    <a:pt x="15" y="264"/>
                    <a:pt x="58" y="186"/>
                  </a:cubicBezTo>
                  <a:cubicBezTo>
                    <a:pt x="101" y="107"/>
                    <a:pt x="166" y="61"/>
                    <a:pt x="215" y="39"/>
                  </a:cubicBezTo>
                  <a:cubicBezTo>
                    <a:pt x="265" y="16"/>
                    <a:pt x="299" y="12"/>
                    <a:pt x="306" y="12"/>
                  </a:cubicBezTo>
                  <a:cubicBezTo>
                    <a:pt x="364" y="15"/>
                    <a:pt x="402" y="20"/>
                    <a:pt x="309" y="29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" name="Oval 10"/>
            <p:cNvSpPr>
              <a:spLocks noChangeArrowheads="1"/>
            </p:cNvSpPr>
            <p:nvPr/>
          </p:nvSpPr>
          <p:spPr bwMode="auto">
            <a:xfrm>
              <a:off x="2202829" y="3506812"/>
              <a:ext cx="117475" cy="1174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" name="Freeform 11"/>
            <p:cNvSpPr>
              <a:spLocks noEditPoints="1"/>
            </p:cNvSpPr>
            <p:nvPr/>
          </p:nvSpPr>
          <p:spPr bwMode="auto">
            <a:xfrm>
              <a:off x="2079004" y="3387750"/>
              <a:ext cx="365125" cy="361950"/>
            </a:xfrm>
            <a:custGeom>
              <a:avLst/>
              <a:gdLst>
                <a:gd name="T0" fmla="*/ 93 w 217"/>
                <a:gd name="T1" fmla="*/ 19 h 215"/>
                <a:gd name="T2" fmla="*/ 33 w 217"/>
                <a:gd name="T3" fmla="*/ 63 h 215"/>
                <a:gd name="T4" fmla="*/ 30 w 217"/>
                <a:gd name="T5" fmla="*/ 138 h 215"/>
                <a:gd name="T6" fmla="*/ 98 w 217"/>
                <a:gd name="T7" fmla="*/ 187 h 215"/>
                <a:gd name="T8" fmla="*/ 172 w 217"/>
                <a:gd name="T9" fmla="*/ 153 h 215"/>
                <a:gd name="T10" fmla="*/ 184 w 217"/>
                <a:gd name="T11" fmla="*/ 82 h 215"/>
                <a:gd name="T12" fmla="*/ 130 w 217"/>
                <a:gd name="T13" fmla="*/ 27 h 215"/>
                <a:gd name="T14" fmla="*/ 136 w 217"/>
                <a:gd name="T15" fmla="*/ 5 h 215"/>
                <a:gd name="T16" fmla="*/ 211 w 217"/>
                <a:gd name="T17" fmla="*/ 85 h 215"/>
                <a:gd name="T18" fmla="*/ 187 w 217"/>
                <a:gd name="T19" fmla="*/ 175 h 215"/>
                <a:gd name="T20" fmla="*/ 90 w 217"/>
                <a:gd name="T21" fmla="*/ 208 h 215"/>
                <a:gd name="T22" fmla="*/ 12 w 217"/>
                <a:gd name="T23" fmla="*/ 145 h 215"/>
                <a:gd name="T24" fmla="*/ 17 w 217"/>
                <a:gd name="T25" fmla="*/ 57 h 215"/>
                <a:gd name="T26" fmla="*/ 91 w 217"/>
                <a:gd name="T27" fmla="*/ 8 h 215"/>
                <a:gd name="T28" fmla="*/ 93 w 217"/>
                <a:gd name="T29" fmla="*/ 19 h 215"/>
                <a:gd name="T30" fmla="*/ 103 w 217"/>
                <a:gd name="T31" fmla="*/ 134 h 215"/>
                <a:gd name="T32" fmla="*/ 86 w 217"/>
                <a:gd name="T33" fmla="*/ 117 h 215"/>
                <a:gd name="T34" fmla="*/ 104 w 217"/>
                <a:gd name="T35" fmla="*/ 83 h 215"/>
                <a:gd name="T36" fmla="*/ 130 w 217"/>
                <a:gd name="T37" fmla="*/ 110 h 215"/>
                <a:gd name="T38" fmla="*/ 114 w 217"/>
                <a:gd name="T39" fmla="*/ 127 h 215"/>
                <a:gd name="T40" fmla="*/ 120 w 217"/>
                <a:gd name="T41" fmla="*/ 149 h 215"/>
                <a:gd name="T42" fmla="*/ 154 w 217"/>
                <a:gd name="T43" fmla="*/ 119 h 215"/>
                <a:gd name="T44" fmla="*/ 102 w 217"/>
                <a:gd name="T45" fmla="*/ 60 h 215"/>
                <a:gd name="T46" fmla="*/ 72 w 217"/>
                <a:gd name="T47" fmla="*/ 126 h 215"/>
                <a:gd name="T48" fmla="*/ 101 w 217"/>
                <a:gd name="T49" fmla="*/ 145 h 215"/>
                <a:gd name="T50" fmla="*/ 103 w 217"/>
                <a:gd name="T51" fmla="*/ 134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7" h="215">
                  <a:moveTo>
                    <a:pt x="93" y="19"/>
                  </a:moveTo>
                  <a:cubicBezTo>
                    <a:pt x="95" y="19"/>
                    <a:pt x="57" y="22"/>
                    <a:pt x="33" y="63"/>
                  </a:cubicBezTo>
                  <a:cubicBezTo>
                    <a:pt x="22" y="83"/>
                    <a:pt x="19" y="112"/>
                    <a:pt x="30" y="138"/>
                  </a:cubicBezTo>
                  <a:cubicBezTo>
                    <a:pt x="42" y="163"/>
                    <a:pt x="68" y="184"/>
                    <a:pt x="98" y="187"/>
                  </a:cubicBezTo>
                  <a:cubicBezTo>
                    <a:pt x="127" y="190"/>
                    <a:pt x="157" y="176"/>
                    <a:pt x="172" y="153"/>
                  </a:cubicBezTo>
                  <a:cubicBezTo>
                    <a:pt x="189" y="131"/>
                    <a:pt x="191" y="103"/>
                    <a:pt x="184" y="82"/>
                  </a:cubicBezTo>
                  <a:cubicBezTo>
                    <a:pt x="169" y="38"/>
                    <a:pt x="132" y="29"/>
                    <a:pt x="130" y="27"/>
                  </a:cubicBezTo>
                  <a:cubicBezTo>
                    <a:pt x="117" y="17"/>
                    <a:pt x="84" y="0"/>
                    <a:pt x="136" y="5"/>
                  </a:cubicBezTo>
                  <a:cubicBezTo>
                    <a:pt x="147" y="6"/>
                    <a:pt x="198" y="24"/>
                    <a:pt x="211" y="85"/>
                  </a:cubicBezTo>
                  <a:cubicBezTo>
                    <a:pt x="217" y="113"/>
                    <a:pt x="210" y="149"/>
                    <a:pt x="187" y="175"/>
                  </a:cubicBezTo>
                  <a:cubicBezTo>
                    <a:pt x="164" y="202"/>
                    <a:pt x="125" y="215"/>
                    <a:pt x="90" y="208"/>
                  </a:cubicBezTo>
                  <a:cubicBezTo>
                    <a:pt x="54" y="202"/>
                    <a:pt x="24" y="176"/>
                    <a:pt x="12" y="145"/>
                  </a:cubicBezTo>
                  <a:cubicBezTo>
                    <a:pt x="0" y="114"/>
                    <a:pt x="4" y="80"/>
                    <a:pt x="17" y="57"/>
                  </a:cubicBezTo>
                  <a:cubicBezTo>
                    <a:pt x="45" y="10"/>
                    <a:pt x="89" y="8"/>
                    <a:pt x="91" y="8"/>
                  </a:cubicBezTo>
                  <a:cubicBezTo>
                    <a:pt x="108" y="12"/>
                    <a:pt x="118" y="17"/>
                    <a:pt x="93" y="19"/>
                  </a:cubicBezTo>
                  <a:close/>
                  <a:moveTo>
                    <a:pt x="103" y="134"/>
                  </a:moveTo>
                  <a:cubicBezTo>
                    <a:pt x="103" y="132"/>
                    <a:pt x="91" y="129"/>
                    <a:pt x="86" y="117"/>
                  </a:cubicBezTo>
                  <a:cubicBezTo>
                    <a:pt x="79" y="105"/>
                    <a:pt x="87" y="85"/>
                    <a:pt x="104" y="83"/>
                  </a:cubicBezTo>
                  <a:cubicBezTo>
                    <a:pt x="121" y="80"/>
                    <a:pt x="133" y="97"/>
                    <a:pt x="130" y="110"/>
                  </a:cubicBezTo>
                  <a:cubicBezTo>
                    <a:pt x="127" y="122"/>
                    <a:pt x="116" y="126"/>
                    <a:pt x="114" y="127"/>
                  </a:cubicBezTo>
                  <a:cubicBezTo>
                    <a:pt x="104" y="131"/>
                    <a:pt x="108" y="145"/>
                    <a:pt x="120" y="149"/>
                  </a:cubicBezTo>
                  <a:cubicBezTo>
                    <a:pt x="122" y="151"/>
                    <a:pt x="145" y="146"/>
                    <a:pt x="154" y="119"/>
                  </a:cubicBezTo>
                  <a:cubicBezTo>
                    <a:pt x="165" y="94"/>
                    <a:pt x="137" y="53"/>
                    <a:pt x="102" y="60"/>
                  </a:cubicBezTo>
                  <a:cubicBezTo>
                    <a:pt x="67" y="65"/>
                    <a:pt x="57" y="109"/>
                    <a:pt x="72" y="126"/>
                  </a:cubicBezTo>
                  <a:cubicBezTo>
                    <a:pt x="85" y="145"/>
                    <a:pt x="102" y="144"/>
                    <a:pt x="101" y="145"/>
                  </a:cubicBezTo>
                  <a:cubicBezTo>
                    <a:pt x="113" y="146"/>
                    <a:pt x="107" y="140"/>
                    <a:pt x="103" y="134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" name="Freeform 12"/>
            <p:cNvSpPr>
              <a:spLocks/>
            </p:cNvSpPr>
            <p:nvPr/>
          </p:nvSpPr>
          <p:spPr bwMode="auto">
            <a:xfrm>
              <a:off x="2220292" y="2738462"/>
              <a:ext cx="80963" cy="677863"/>
            </a:xfrm>
            <a:custGeom>
              <a:avLst/>
              <a:gdLst>
                <a:gd name="T0" fmla="*/ 29 w 48"/>
                <a:gd name="T1" fmla="*/ 18 h 403"/>
                <a:gd name="T2" fmla="*/ 38 w 48"/>
                <a:gd name="T3" fmla="*/ 373 h 403"/>
                <a:gd name="T4" fmla="*/ 3 w 48"/>
                <a:gd name="T5" fmla="*/ 373 h 403"/>
                <a:gd name="T6" fmla="*/ 12 w 48"/>
                <a:gd name="T7" fmla="*/ 18 h 403"/>
                <a:gd name="T8" fmla="*/ 29 w 48"/>
                <a:gd name="T9" fmla="*/ 18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03">
                  <a:moveTo>
                    <a:pt x="29" y="18"/>
                  </a:moveTo>
                  <a:cubicBezTo>
                    <a:pt x="29" y="18"/>
                    <a:pt x="48" y="360"/>
                    <a:pt x="38" y="373"/>
                  </a:cubicBezTo>
                  <a:cubicBezTo>
                    <a:pt x="27" y="385"/>
                    <a:pt x="6" y="403"/>
                    <a:pt x="3" y="373"/>
                  </a:cubicBezTo>
                  <a:cubicBezTo>
                    <a:pt x="0" y="342"/>
                    <a:pt x="3" y="28"/>
                    <a:pt x="12" y="18"/>
                  </a:cubicBezTo>
                  <a:cubicBezTo>
                    <a:pt x="21" y="8"/>
                    <a:pt x="29" y="0"/>
                    <a:pt x="29" y="18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2" name="Freeform 6"/>
            <p:cNvSpPr>
              <a:spLocks noEditPoints="1"/>
            </p:cNvSpPr>
            <p:nvPr/>
          </p:nvSpPr>
          <p:spPr bwMode="auto">
            <a:xfrm>
              <a:off x="2102817" y="1876611"/>
              <a:ext cx="353470" cy="620822"/>
            </a:xfrm>
            <a:custGeom>
              <a:avLst/>
              <a:gdLst>
                <a:gd name="T0" fmla="*/ 76 w 85"/>
                <a:gd name="T1" fmla="*/ 0 h 149"/>
                <a:gd name="T2" fmla="*/ 8 w 85"/>
                <a:gd name="T3" fmla="*/ 0 h 149"/>
                <a:gd name="T4" fmla="*/ 0 w 85"/>
                <a:gd name="T5" fmla="*/ 9 h 149"/>
                <a:gd name="T6" fmla="*/ 0 w 85"/>
                <a:gd name="T7" fmla="*/ 141 h 149"/>
                <a:gd name="T8" fmla="*/ 8 w 85"/>
                <a:gd name="T9" fmla="*/ 149 h 149"/>
                <a:gd name="T10" fmla="*/ 76 w 85"/>
                <a:gd name="T11" fmla="*/ 149 h 149"/>
                <a:gd name="T12" fmla="*/ 85 w 85"/>
                <a:gd name="T13" fmla="*/ 141 h 149"/>
                <a:gd name="T14" fmla="*/ 85 w 85"/>
                <a:gd name="T15" fmla="*/ 9 h 149"/>
                <a:gd name="T16" fmla="*/ 76 w 85"/>
                <a:gd name="T17" fmla="*/ 0 h 149"/>
                <a:gd name="T18" fmla="*/ 42 w 85"/>
                <a:gd name="T19" fmla="*/ 140 h 149"/>
                <a:gd name="T20" fmla="*/ 35 w 85"/>
                <a:gd name="T21" fmla="*/ 133 h 149"/>
                <a:gd name="T22" fmla="*/ 42 w 85"/>
                <a:gd name="T23" fmla="*/ 126 h 149"/>
                <a:gd name="T24" fmla="*/ 49 w 85"/>
                <a:gd name="T25" fmla="*/ 133 h 149"/>
                <a:gd name="T26" fmla="*/ 42 w 85"/>
                <a:gd name="T27" fmla="*/ 140 h 149"/>
                <a:gd name="T28" fmla="*/ 76 w 85"/>
                <a:gd name="T29" fmla="*/ 121 h 149"/>
                <a:gd name="T30" fmla="*/ 8 w 85"/>
                <a:gd name="T31" fmla="*/ 121 h 149"/>
                <a:gd name="T32" fmla="*/ 8 w 85"/>
                <a:gd name="T33" fmla="*/ 15 h 149"/>
                <a:gd name="T34" fmla="*/ 76 w 85"/>
                <a:gd name="T35" fmla="*/ 15 h 149"/>
                <a:gd name="T36" fmla="*/ 76 w 85"/>
                <a:gd name="T37" fmla="*/ 12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5" h="149">
                  <a:moveTo>
                    <a:pt x="76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0" y="145"/>
                    <a:pt x="4" y="149"/>
                    <a:pt x="8" y="149"/>
                  </a:cubicBezTo>
                  <a:cubicBezTo>
                    <a:pt x="76" y="149"/>
                    <a:pt x="76" y="149"/>
                    <a:pt x="76" y="149"/>
                  </a:cubicBezTo>
                  <a:cubicBezTo>
                    <a:pt x="81" y="149"/>
                    <a:pt x="85" y="145"/>
                    <a:pt x="85" y="141"/>
                  </a:cubicBezTo>
                  <a:cubicBezTo>
                    <a:pt x="85" y="9"/>
                    <a:pt x="85" y="9"/>
                    <a:pt x="85" y="9"/>
                  </a:cubicBezTo>
                  <a:cubicBezTo>
                    <a:pt x="85" y="4"/>
                    <a:pt x="81" y="0"/>
                    <a:pt x="76" y="0"/>
                  </a:cubicBezTo>
                  <a:close/>
                  <a:moveTo>
                    <a:pt x="42" y="140"/>
                  </a:moveTo>
                  <a:cubicBezTo>
                    <a:pt x="38" y="140"/>
                    <a:pt x="35" y="137"/>
                    <a:pt x="35" y="133"/>
                  </a:cubicBezTo>
                  <a:cubicBezTo>
                    <a:pt x="35" y="129"/>
                    <a:pt x="38" y="126"/>
                    <a:pt x="42" y="126"/>
                  </a:cubicBezTo>
                  <a:cubicBezTo>
                    <a:pt x="46" y="126"/>
                    <a:pt x="49" y="129"/>
                    <a:pt x="49" y="133"/>
                  </a:cubicBezTo>
                  <a:cubicBezTo>
                    <a:pt x="49" y="137"/>
                    <a:pt x="46" y="140"/>
                    <a:pt x="42" y="140"/>
                  </a:cubicBezTo>
                  <a:close/>
                  <a:moveTo>
                    <a:pt x="76" y="121"/>
                  </a:moveTo>
                  <a:cubicBezTo>
                    <a:pt x="8" y="121"/>
                    <a:pt x="8" y="121"/>
                    <a:pt x="8" y="121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76" y="15"/>
                    <a:pt x="76" y="15"/>
                    <a:pt x="76" y="15"/>
                  </a:cubicBezTo>
                  <a:lnTo>
                    <a:pt x="76" y="1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5519117" y="1628800"/>
            <a:ext cx="1227138" cy="2120900"/>
            <a:chOff x="3995117" y="1628800"/>
            <a:chExt cx="1227138" cy="2120900"/>
          </a:xfrm>
        </p:grpSpPr>
        <p:sp>
          <p:nvSpPr>
            <p:cNvPr id="9" name="Freeform 13"/>
            <p:cNvSpPr>
              <a:spLocks/>
            </p:cNvSpPr>
            <p:nvPr/>
          </p:nvSpPr>
          <p:spPr bwMode="auto">
            <a:xfrm>
              <a:off x="4436442" y="3409975"/>
              <a:ext cx="323850" cy="319088"/>
            </a:xfrm>
            <a:custGeom>
              <a:avLst/>
              <a:gdLst>
                <a:gd name="T0" fmla="*/ 107 w 192"/>
                <a:gd name="T1" fmla="*/ 189 h 189"/>
                <a:gd name="T2" fmla="*/ 109 w 192"/>
                <a:gd name="T3" fmla="*/ 167 h 189"/>
                <a:gd name="T4" fmla="*/ 125 w 192"/>
                <a:gd name="T5" fmla="*/ 150 h 189"/>
                <a:gd name="T6" fmla="*/ 54 w 192"/>
                <a:gd name="T7" fmla="*/ 178 h 189"/>
                <a:gd name="T8" fmla="*/ 83 w 192"/>
                <a:gd name="T9" fmla="*/ 142 h 189"/>
                <a:gd name="T10" fmla="*/ 38 w 192"/>
                <a:gd name="T11" fmla="*/ 154 h 189"/>
                <a:gd name="T12" fmla="*/ 74 w 192"/>
                <a:gd name="T13" fmla="*/ 116 h 189"/>
                <a:gd name="T14" fmla="*/ 25 w 192"/>
                <a:gd name="T15" fmla="*/ 138 h 189"/>
                <a:gd name="T16" fmla="*/ 45 w 192"/>
                <a:gd name="T17" fmla="*/ 101 h 189"/>
                <a:gd name="T18" fmla="*/ 9 w 192"/>
                <a:gd name="T19" fmla="*/ 113 h 189"/>
                <a:gd name="T20" fmla="*/ 18 w 192"/>
                <a:gd name="T21" fmla="*/ 86 h 189"/>
                <a:gd name="T22" fmla="*/ 14 w 192"/>
                <a:gd name="T23" fmla="*/ 76 h 189"/>
                <a:gd name="T24" fmla="*/ 12 w 192"/>
                <a:gd name="T25" fmla="*/ 59 h 189"/>
                <a:gd name="T26" fmla="*/ 31 w 192"/>
                <a:gd name="T27" fmla="*/ 36 h 189"/>
                <a:gd name="T28" fmla="*/ 23 w 192"/>
                <a:gd name="T29" fmla="*/ 31 h 189"/>
                <a:gd name="T30" fmla="*/ 29 w 192"/>
                <a:gd name="T31" fmla="*/ 18 h 189"/>
                <a:gd name="T32" fmla="*/ 64 w 192"/>
                <a:gd name="T33" fmla="*/ 1 h 189"/>
                <a:gd name="T34" fmla="*/ 52 w 192"/>
                <a:gd name="T35" fmla="*/ 39 h 189"/>
                <a:gd name="T36" fmla="*/ 119 w 192"/>
                <a:gd name="T37" fmla="*/ 3 h 189"/>
                <a:gd name="T38" fmla="*/ 102 w 192"/>
                <a:gd name="T39" fmla="*/ 39 h 189"/>
                <a:gd name="T40" fmla="*/ 154 w 192"/>
                <a:gd name="T41" fmla="*/ 17 h 189"/>
                <a:gd name="T42" fmla="*/ 143 w 192"/>
                <a:gd name="T43" fmla="*/ 46 h 189"/>
                <a:gd name="T44" fmla="*/ 168 w 192"/>
                <a:gd name="T45" fmla="*/ 43 h 189"/>
                <a:gd name="T46" fmla="*/ 164 w 192"/>
                <a:gd name="T47" fmla="*/ 67 h 189"/>
                <a:gd name="T48" fmla="*/ 133 w 192"/>
                <a:gd name="T49" fmla="*/ 92 h 189"/>
                <a:gd name="T50" fmla="*/ 182 w 192"/>
                <a:gd name="T51" fmla="*/ 66 h 189"/>
                <a:gd name="T52" fmla="*/ 174 w 192"/>
                <a:gd name="T53" fmla="*/ 92 h 189"/>
                <a:gd name="T54" fmla="*/ 138 w 192"/>
                <a:gd name="T55" fmla="*/ 121 h 189"/>
                <a:gd name="T56" fmla="*/ 177 w 192"/>
                <a:gd name="T57" fmla="*/ 110 h 189"/>
                <a:gd name="T58" fmla="*/ 160 w 192"/>
                <a:gd name="T59" fmla="*/ 144 h 189"/>
                <a:gd name="T60" fmla="*/ 163 w 192"/>
                <a:gd name="T61" fmla="*/ 161 h 189"/>
                <a:gd name="T62" fmla="*/ 130 w 192"/>
                <a:gd name="T63" fmla="*/ 17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2" h="189">
                  <a:moveTo>
                    <a:pt x="116" y="187"/>
                  </a:moveTo>
                  <a:cubicBezTo>
                    <a:pt x="111" y="189"/>
                    <a:pt x="110" y="189"/>
                    <a:pt x="107" y="189"/>
                  </a:cubicBezTo>
                  <a:cubicBezTo>
                    <a:pt x="105" y="188"/>
                    <a:pt x="103" y="186"/>
                    <a:pt x="102" y="184"/>
                  </a:cubicBezTo>
                  <a:cubicBezTo>
                    <a:pt x="99" y="178"/>
                    <a:pt x="101" y="175"/>
                    <a:pt x="109" y="167"/>
                  </a:cubicBezTo>
                  <a:cubicBezTo>
                    <a:pt x="113" y="163"/>
                    <a:pt x="118" y="157"/>
                    <a:pt x="124" y="151"/>
                  </a:cubicBezTo>
                  <a:cubicBezTo>
                    <a:pt x="124" y="151"/>
                    <a:pt x="124" y="150"/>
                    <a:pt x="125" y="150"/>
                  </a:cubicBezTo>
                  <a:cubicBezTo>
                    <a:pt x="73" y="181"/>
                    <a:pt x="66" y="184"/>
                    <a:pt x="60" y="182"/>
                  </a:cubicBezTo>
                  <a:cubicBezTo>
                    <a:pt x="58" y="182"/>
                    <a:pt x="56" y="180"/>
                    <a:pt x="54" y="178"/>
                  </a:cubicBezTo>
                  <a:cubicBezTo>
                    <a:pt x="50" y="170"/>
                    <a:pt x="54" y="166"/>
                    <a:pt x="82" y="143"/>
                  </a:cubicBezTo>
                  <a:cubicBezTo>
                    <a:pt x="83" y="143"/>
                    <a:pt x="83" y="142"/>
                    <a:pt x="83" y="142"/>
                  </a:cubicBezTo>
                  <a:cubicBezTo>
                    <a:pt x="55" y="158"/>
                    <a:pt x="49" y="159"/>
                    <a:pt x="44" y="158"/>
                  </a:cubicBezTo>
                  <a:cubicBezTo>
                    <a:pt x="42" y="157"/>
                    <a:pt x="40" y="156"/>
                    <a:pt x="38" y="154"/>
                  </a:cubicBezTo>
                  <a:cubicBezTo>
                    <a:pt x="35" y="147"/>
                    <a:pt x="38" y="144"/>
                    <a:pt x="50" y="134"/>
                  </a:cubicBezTo>
                  <a:cubicBezTo>
                    <a:pt x="56" y="130"/>
                    <a:pt x="64" y="123"/>
                    <a:pt x="74" y="116"/>
                  </a:cubicBezTo>
                  <a:cubicBezTo>
                    <a:pt x="76" y="114"/>
                    <a:pt x="79" y="112"/>
                    <a:pt x="82" y="109"/>
                  </a:cubicBezTo>
                  <a:cubicBezTo>
                    <a:pt x="36" y="137"/>
                    <a:pt x="31" y="139"/>
                    <a:pt x="25" y="138"/>
                  </a:cubicBezTo>
                  <a:cubicBezTo>
                    <a:pt x="23" y="137"/>
                    <a:pt x="20" y="135"/>
                    <a:pt x="19" y="133"/>
                  </a:cubicBezTo>
                  <a:cubicBezTo>
                    <a:pt x="15" y="125"/>
                    <a:pt x="21" y="120"/>
                    <a:pt x="45" y="101"/>
                  </a:cubicBezTo>
                  <a:cubicBezTo>
                    <a:pt x="51" y="96"/>
                    <a:pt x="58" y="90"/>
                    <a:pt x="65" y="85"/>
                  </a:cubicBezTo>
                  <a:cubicBezTo>
                    <a:pt x="14" y="114"/>
                    <a:pt x="14" y="114"/>
                    <a:pt x="9" y="113"/>
                  </a:cubicBezTo>
                  <a:cubicBezTo>
                    <a:pt x="7" y="112"/>
                    <a:pt x="5" y="110"/>
                    <a:pt x="4" y="108"/>
                  </a:cubicBezTo>
                  <a:cubicBezTo>
                    <a:pt x="0" y="101"/>
                    <a:pt x="4" y="97"/>
                    <a:pt x="18" y="86"/>
                  </a:cubicBezTo>
                  <a:cubicBezTo>
                    <a:pt x="25" y="80"/>
                    <a:pt x="34" y="73"/>
                    <a:pt x="43" y="64"/>
                  </a:cubicBezTo>
                  <a:cubicBezTo>
                    <a:pt x="21" y="77"/>
                    <a:pt x="18" y="77"/>
                    <a:pt x="14" y="76"/>
                  </a:cubicBezTo>
                  <a:cubicBezTo>
                    <a:pt x="12" y="76"/>
                    <a:pt x="10" y="74"/>
                    <a:pt x="9" y="72"/>
                  </a:cubicBezTo>
                  <a:cubicBezTo>
                    <a:pt x="6" y="67"/>
                    <a:pt x="9" y="63"/>
                    <a:pt x="12" y="59"/>
                  </a:cubicBezTo>
                  <a:cubicBezTo>
                    <a:pt x="13" y="57"/>
                    <a:pt x="16" y="54"/>
                    <a:pt x="18" y="51"/>
                  </a:cubicBezTo>
                  <a:cubicBezTo>
                    <a:pt x="21" y="48"/>
                    <a:pt x="26" y="42"/>
                    <a:pt x="31" y="36"/>
                  </a:cubicBezTo>
                  <a:cubicBezTo>
                    <a:pt x="30" y="36"/>
                    <a:pt x="29" y="36"/>
                    <a:pt x="28" y="36"/>
                  </a:cubicBezTo>
                  <a:cubicBezTo>
                    <a:pt x="26" y="35"/>
                    <a:pt x="24" y="34"/>
                    <a:pt x="23" y="31"/>
                  </a:cubicBezTo>
                  <a:cubicBezTo>
                    <a:pt x="20" y="27"/>
                    <a:pt x="22" y="22"/>
                    <a:pt x="26" y="19"/>
                  </a:cubicBezTo>
                  <a:cubicBezTo>
                    <a:pt x="27" y="19"/>
                    <a:pt x="28" y="18"/>
                    <a:pt x="29" y="18"/>
                  </a:cubicBezTo>
                  <a:cubicBezTo>
                    <a:pt x="31" y="17"/>
                    <a:pt x="37" y="13"/>
                    <a:pt x="42" y="11"/>
                  </a:cubicBezTo>
                  <a:cubicBezTo>
                    <a:pt x="57" y="1"/>
                    <a:pt x="59" y="0"/>
                    <a:pt x="64" y="1"/>
                  </a:cubicBezTo>
                  <a:cubicBezTo>
                    <a:pt x="66" y="1"/>
                    <a:pt x="68" y="3"/>
                    <a:pt x="70" y="5"/>
                  </a:cubicBezTo>
                  <a:cubicBezTo>
                    <a:pt x="73" y="11"/>
                    <a:pt x="73" y="12"/>
                    <a:pt x="52" y="39"/>
                  </a:cubicBezTo>
                  <a:cubicBezTo>
                    <a:pt x="58" y="35"/>
                    <a:pt x="64" y="32"/>
                    <a:pt x="69" y="28"/>
                  </a:cubicBezTo>
                  <a:cubicBezTo>
                    <a:pt x="113" y="2"/>
                    <a:pt x="114" y="2"/>
                    <a:pt x="119" y="3"/>
                  </a:cubicBezTo>
                  <a:cubicBezTo>
                    <a:pt x="121" y="4"/>
                    <a:pt x="123" y="6"/>
                    <a:pt x="124" y="8"/>
                  </a:cubicBezTo>
                  <a:cubicBezTo>
                    <a:pt x="129" y="16"/>
                    <a:pt x="123" y="21"/>
                    <a:pt x="102" y="39"/>
                  </a:cubicBezTo>
                  <a:cubicBezTo>
                    <a:pt x="98" y="42"/>
                    <a:pt x="94" y="46"/>
                    <a:pt x="89" y="50"/>
                  </a:cubicBezTo>
                  <a:cubicBezTo>
                    <a:pt x="149" y="16"/>
                    <a:pt x="150" y="16"/>
                    <a:pt x="154" y="17"/>
                  </a:cubicBezTo>
                  <a:cubicBezTo>
                    <a:pt x="157" y="18"/>
                    <a:pt x="159" y="20"/>
                    <a:pt x="160" y="22"/>
                  </a:cubicBezTo>
                  <a:cubicBezTo>
                    <a:pt x="164" y="29"/>
                    <a:pt x="160" y="32"/>
                    <a:pt x="143" y="46"/>
                  </a:cubicBezTo>
                  <a:cubicBezTo>
                    <a:pt x="136" y="52"/>
                    <a:pt x="127" y="59"/>
                    <a:pt x="117" y="67"/>
                  </a:cubicBezTo>
                  <a:cubicBezTo>
                    <a:pt x="155" y="44"/>
                    <a:pt x="162" y="41"/>
                    <a:pt x="168" y="43"/>
                  </a:cubicBezTo>
                  <a:cubicBezTo>
                    <a:pt x="170" y="44"/>
                    <a:pt x="172" y="45"/>
                    <a:pt x="174" y="48"/>
                  </a:cubicBezTo>
                  <a:cubicBezTo>
                    <a:pt x="178" y="55"/>
                    <a:pt x="172" y="59"/>
                    <a:pt x="164" y="67"/>
                  </a:cubicBezTo>
                  <a:cubicBezTo>
                    <a:pt x="159" y="71"/>
                    <a:pt x="152" y="77"/>
                    <a:pt x="142" y="84"/>
                  </a:cubicBezTo>
                  <a:cubicBezTo>
                    <a:pt x="139" y="87"/>
                    <a:pt x="136" y="89"/>
                    <a:pt x="133" y="92"/>
                  </a:cubicBezTo>
                  <a:cubicBezTo>
                    <a:pt x="133" y="92"/>
                    <a:pt x="133" y="92"/>
                    <a:pt x="133" y="92"/>
                  </a:cubicBezTo>
                  <a:cubicBezTo>
                    <a:pt x="177" y="65"/>
                    <a:pt x="178" y="65"/>
                    <a:pt x="182" y="66"/>
                  </a:cubicBezTo>
                  <a:cubicBezTo>
                    <a:pt x="185" y="67"/>
                    <a:pt x="187" y="68"/>
                    <a:pt x="188" y="71"/>
                  </a:cubicBezTo>
                  <a:cubicBezTo>
                    <a:pt x="192" y="78"/>
                    <a:pt x="189" y="80"/>
                    <a:pt x="174" y="92"/>
                  </a:cubicBezTo>
                  <a:cubicBezTo>
                    <a:pt x="167" y="98"/>
                    <a:pt x="157" y="106"/>
                    <a:pt x="146" y="115"/>
                  </a:cubicBezTo>
                  <a:cubicBezTo>
                    <a:pt x="143" y="117"/>
                    <a:pt x="141" y="119"/>
                    <a:pt x="138" y="121"/>
                  </a:cubicBezTo>
                  <a:cubicBezTo>
                    <a:pt x="166" y="104"/>
                    <a:pt x="167" y="104"/>
                    <a:pt x="172" y="105"/>
                  </a:cubicBezTo>
                  <a:cubicBezTo>
                    <a:pt x="174" y="106"/>
                    <a:pt x="176" y="107"/>
                    <a:pt x="177" y="110"/>
                  </a:cubicBezTo>
                  <a:cubicBezTo>
                    <a:pt x="180" y="115"/>
                    <a:pt x="181" y="116"/>
                    <a:pt x="155" y="144"/>
                  </a:cubicBezTo>
                  <a:cubicBezTo>
                    <a:pt x="157" y="143"/>
                    <a:pt x="159" y="144"/>
                    <a:pt x="160" y="144"/>
                  </a:cubicBezTo>
                  <a:cubicBezTo>
                    <a:pt x="163" y="145"/>
                    <a:pt x="165" y="146"/>
                    <a:pt x="166" y="148"/>
                  </a:cubicBezTo>
                  <a:cubicBezTo>
                    <a:pt x="169" y="153"/>
                    <a:pt x="167" y="158"/>
                    <a:pt x="163" y="161"/>
                  </a:cubicBezTo>
                  <a:cubicBezTo>
                    <a:pt x="161" y="161"/>
                    <a:pt x="160" y="162"/>
                    <a:pt x="158" y="162"/>
                  </a:cubicBezTo>
                  <a:cubicBezTo>
                    <a:pt x="153" y="164"/>
                    <a:pt x="138" y="174"/>
                    <a:pt x="130" y="179"/>
                  </a:cubicBezTo>
                  <a:cubicBezTo>
                    <a:pt x="123" y="183"/>
                    <a:pt x="119" y="185"/>
                    <a:pt x="116" y="187"/>
                  </a:cubicBezTo>
                  <a:close/>
                </a:path>
              </a:pathLst>
            </a:custGeom>
            <a:solidFill>
              <a:srgbClr val="FBB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" name="Freeform 14"/>
            <p:cNvSpPr>
              <a:spLocks/>
            </p:cNvSpPr>
            <p:nvPr/>
          </p:nvSpPr>
          <p:spPr bwMode="auto">
            <a:xfrm>
              <a:off x="4041154" y="1644675"/>
              <a:ext cx="1127125" cy="1133475"/>
            </a:xfrm>
            <a:custGeom>
              <a:avLst/>
              <a:gdLst>
                <a:gd name="T0" fmla="*/ 662 w 670"/>
                <a:gd name="T1" fmla="*/ 370 h 674"/>
                <a:gd name="T2" fmla="*/ 497 w 670"/>
                <a:gd name="T3" fmla="*/ 442 h 674"/>
                <a:gd name="T4" fmla="*/ 634 w 670"/>
                <a:gd name="T5" fmla="*/ 345 h 674"/>
                <a:gd name="T6" fmla="*/ 647 w 670"/>
                <a:gd name="T7" fmla="*/ 291 h 674"/>
                <a:gd name="T8" fmla="*/ 543 w 670"/>
                <a:gd name="T9" fmla="*/ 333 h 674"/>
                <a:gd name="T10" fmla="*/ 644 w 670"/>
                <a:gd name="T11" fmla="*/ 236 h 674"/>
                <a:gd name="T12" fmla="*/ 452 w 670"/>
                <a:gd name="T13" fmla="*/ 318 h 674"/>
                <a:gd name="T14" fmla="*/ 593 w 670"/>
                <a:gd name="T15" fmla="*/ 219 h 674"/>
                <a:gd name="T16" fmla="*/ 613 w 670"/>
                <a:gd name="T17" fmla="*/ 164 h 674"/>
                <a:gd name="T18" fmla="*/ 295 w 670"/>
                <a:gd name="T19" fmla="*/ 343 h 674"/>
                <a:gd name="T20" fmla="*/ 504 w 670"/>
                <a:gd name="T21" fmla="*/ 206 h 674"/>
                <a:gd name="T22" fmla="*/ 589 w 670"/>
                <a:gd name="T23" fmla="*/ 119 h 674"/>
                <a:gd name="T24" fmla="*/ 398 w 670"/>
                <a:gd name="T25" fmla="*/ 201 h 674"/>
                <a:gd name="T26" fmla="*/ 514 w 670"/>
                <a:gd name="T27" fmla="*/ 119 h 674"/>
                <a:gd name="T28" fmla="*/ 531 w 670"/>
                <a:gd name="T29" fmla="*/ 63 h 674"/>
                <a:gd name="T30" fmla="*/ 424 w 670"/>
                <a:gd name="T31" fmla="*/ 97 h 674"/>
                <a:gd name="T32" fmla="*/ 476 w 670"/>
                <a:gd name="T33" fmla="*/ 38 h 674"/>
                <a:gd name="T34" fmla="*/ 239 w 670"/>
                <a:gd name="T35" fmla="*/ 149 h 674"/>
                <a:gd name="T36" fmla="*/ 339 w 670"/>
                <a:gd name="T37" fmla="*/ 73 h 674"/>
                <a:gd name="T38" fmla="*/ 392 w 670"/>
                <a:gd name="T39" fmla="*/ 12 h 674"/>
                <a:gd name="T40" fmla="*/ 178 w 670"/>
                <a:gd name="T41" fmla="*/ 108 h 674"/>
                <a:gd name="T42" fmla="*/ 239 w 670"/>
                <a:gd name="T43" fmla="*/ 50 h 674"/>
                <a:gd name="T44" fmla="*/ 238 w 670"/>
                <a:gd name="T45" fmla="*/ 10 h 674"/>
                <a:gd name="T46" fmla="*/ 125 w 670"/>
                <a:gd name="T47" fmla="*/ 67 h 674"/>
                <a:gd name="T48" fmla="*/ 116 w 670"/>
                <a:gd name="T49" fmla="*/ 93 h 674"/>
                <a:gd name="T50" fmla="*/ 131 w 670"/>
                <a:gd name="T51" fmla="*/ 102 h 674"/>
                <a:gd name="T52" fmla="*/ 64 w 670"/>
                <a:gd name="T53" fmla="*/ 162 h 674"/>
                <a:gd name="T54" fmla="*/ 37 w 670"/>
                <a:gd name="T55" fmla="*/ 209 h 674"/>
                <a:gd name="T56" fmla="*/ 171 w 670"/>
                <a:gd name="T57" fmla="*/ 154 h 674"/>
                <a:gd name="T58" fmla="*/ 77 w 670"/>
                <a:gd name="T59" fmla="*/ 225 h 674"/>
                <a:gd name="T60" fmla="*/ 20 w 670"/>
                <a:gd name="T61" fmla="*/ 269 h 674"/>
                <a:gd name="T62" fmla="*/ 24 w 670"/>
                <a:gd name="T63" fmla="*/ 305 h 674"/>
                <a:gd name="T64" fmla="*/ 102 w 670"/>
                <a:gd name="T65" fmla="*/ 276 h 674"/>
                <a:gd name="T66" fmla="*/ 9 w 670"/>
                <a:gd name="T67" fmla="*/ 369 h 674"/>
                <a:gd name="T68" fmla="*/ 218 w 670"/>
                <a:gd name="T69" fmla="*/ 271 h 674"/>
                <a:gd name="T70" fmla="*/ 224 w 670"/>
                <a:gd name="T71" fmla="*/ 275 h 674"/>
                <a:gd name="T72" fmla="*/ 45 w 670"/>
                <a:gd name="T73" fmla="*/ 396 h 674"/>
                <a:gd name="T74" fmla="*/ 38 w 670"/>
                <a:gd name="T75" fmla="*/ 442 h 674"/>
                <a:gd name="T76" fmla="*/ 126 w 670"/>
                <a:gd name="T77" fmla="*/ 412 h 674"/>
                <a:gd name="T78" fmla="*/ 45 w 670"/>
                <a:gd name="T79" fmla="*/ 494 h 674"/>
                <a:gd name="T80" fmla="*/ 215 w 670"/>
                <a:gd name="T81" fmla="*/ 431 h 674"/>
                <a:gd name="T82" fmla="*/ 154 w 670"/>
                <a:gd name="T83" fmla="*/ 477 h 674"/>
                <a:gd name="T84" fmla="*/ 89 w 670"/>
                <a:gd name="T85" fmla="*/ 544 h 674"/>
                <a:gd name="T86" fmla="*/ 355 w 670"/>
                <a:gd name="T87" fmla="*/ 416 h 674"/>
                <a:gd name="T88" fmla="*/ 321 w 670"/>
                <a:gd name="T89" fmla="*/ 441 h 674"/>
                <a:gd name="T90" fmla="*/ 149 w 670"/>
                <a:gd name="T91" fmla="*/ 558 h 674"/>
                <a:gd name="T92" fmla="*/ 142 w 670"/>
                <a:gd name="T93" fmla="*/ 603 h 674"/>
                <a:gd name="T94" fmla="*/ 248 w 670"/>
                <a:gd name="T95" fmla="*/ 567 h 674"/>
                <a:gd name="T96" fmla="*/ 191 w 670"/>
                <a:gd name="T97" fmla="*/ 631 h 674"/>
                <a:gd name="T98" fmla="*/ 384 w 670"/>
                <a:gd name="T99" fmla="*/ 552 h 674"/>
                <a:gd name="T100" fmla="*/ 287 w 670"/>
                <a:gd name="T101" fmla="*/ 624 h 674"/>
                <a:gd name="T102" fmla="*/ 281 w 670"/>
                <a:gd name="T103" fmla="*/ 668 h 674"/>
                <a:gd name="T104" fmla="*/ 525 w 670"/>
                <a:gd name="T105" fmla="*/ 532 h 674"/>
                <a:gd name="T106" fmla="*/ 422 w 670"/>
                <a:gd name="T107" fmla="*/ 618 h 674"/>
                <a:gd name="T108" fmla="*/ 394 w 670"/>
                <a:gd name="T109" fmla="*/ 663 h 674"/>
                <a:gd name="T110" fmla="*/ 430 w 670"/>
                <a:gd name="T111" fmla="*/ 664 h 674"/>
                <a:gd name="T112" fmla="*/ 581 w 670"/>
                <a:gd name="T113" fmla="*/ 577 h 674"/>
                <a:gd name="T114" fmla="*/ 597 w 670"/>
                <a:gd name="T115" fmla="*/ 550 h 674"/>
                <a:gd name="T116" fmla="*/ 567 w 670"/>
                <a:gd name="T117" fmla="*/ 544 h 674"/>
                <a:gd name="T118" fmla="*/ 637 w 670"/>
                <a:gd name="T119" fmla="*/ 483 h 674"/>
                <a:gd name="T120" fmla="*/ 640 w 670"/>
                <a:gd name="T121" fmla="*/ 438 h 674"/>
                <a:gd name="T122" fmla="*/ 597 w 670"/>
                <a:gd name="T123" fmla="*/ 442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70" h="674">
                  <a:moveTo>
                    <a:pt x="642" y="408"/>
                  </a:moveTo>
                  <a:cubicBezTo>
                    <a:pt x="657" y="395"/>
                    <a:pt x="670" y="385"/>
                    <a:pt x="662" y="370"/>
                  </a:cubicBezTo>
                  <a:cubicBezTo>
                    <a:pt x="659" y="365"/>
                    <a:pt x="655" y="362"/>
                    <a:pt x="650" y="361"/>
                  </a:cubicBezTo>
                  <a:cubicBezTo>
                    <a:pt x="639" y="358"/>
                    <a:pt x="638" y="358"/>
                    <a:pt x="497" y="442"/>
                  </a:cubicBezTo>
                  <a:cubicBezTo>
                    <a:pt x="524" y="424"/>
                    <a:pt x="550" y="407"/>
                    <a:pt x="572" y="391"/>
                  </a:cubicBezTo>
                  <a:cubicBezTo>
                    <a:pt x="600" y="371"/>
                    <a:pt x="620" y="356"/>
                    <a:pt x="634" y="345"/>
                  </a:cubicBezTo>
                  <a:cubicBezTo>
                    <a:pt x="650" y="332"/>
                    <a:pt x="668" y="317"/>
                    <a:pt x="659" y="300"/>
                  </a:cubicBezTo>
                  <a:cubicBezTo>
                    <a:pt x="656" y="295"/>
                    <a:pt x="652" y="292"/>
                    <a:pt x="647" y="291"/>
                  </a:cubicBezTo>
                  <a:cubicBezTo>
                    <a:pt x="635" y="288"/>
                    <a:pt x="625" y="290"/>
                    <a:pt x="464" y="387"/>
                  </a:cubicBezTo>
                  <a:cubicBezTo>
                    <a:pt x="492" y="368"/>
                    <a:pt x="519" y="349"/>
                    <a:pt x="543" y="333"/>
                  </a:cubicBezTo>
                  <a:cubicBezTo>
                    <a:pt x="575" y="311"/>
                    <a:pt x="598" y="294"/>
                    <a:pt x="614" y="282"/>
                  </a:cubicBezTo>
                  <a:cubicBezTo>
                    <a:pt x="639" y="263"/>
                    <a:pt x="653" y="252"/>
                    <a:pt x="644" y="236"/>
                  </a:cubicBezTo>
                  <a:cubicBezTo>
                    <a:pt x="642" y="232"/>
                    <a:pt x="638" y="229"/>
                    <a:pt x="633" y="227"/>
                  </a:cubicBezTo>
                  <a:cubicBezTo>
                    <a:pt x="620" y="224"/>
                    <a:pt x="599" y="232"/>
                    <a:pt x="452" y="318"/>
                  </a:cubicBezTo>
                  <a:cubicBezTo>
                    <a:pt x="477" y="301"/>
                    <a:pt x="501" y="284"/>
                    <a:pt x="522" y="270"/>
                  </a:cubicBezTo>
                  <a:cubicBezTo>
                    <a:pt x="554" y="247"/>
                    <a:pt x="577" y="231"/>
                    <a:pt x="593" y="219"/>
                  </a:cubicBezTo>
                  <a:cubicBezTo>
                    <a:pt x="619" y="200"/>
                    <a:pt x="633" y="189"/>
                    <a:pt x="624" y="173"/>
                  </a:cubicBezTo>
                  <a:cubicBezTo>
                    <a:pt x="622" y="169"/>
                    <a:pt x="618" y="166"/>
                    <a:pt x="613" y="164"/>
                  </a:cubicBezTo>
                  <a:cubicBezTo>
                    <a:pt x="602" y="162"/>
                    <a:pt x="602" y="162"/>
                    <a:pt x="442" y="257"/>
                  </a:cubicBezTo>
                  <a:cubicBezTo>
                    <a:pt x="401" y="281"/>
                    <a:pt x="348" y="312"/>
                    <a:pt x="295" y="343"/>
                  </a:cubicBezTo>
                  <a:cubicBezTo>
                    <a:pt x="304" y="338"/>
                    <a:pt x="312" y="332"/>
                    <a:pt x="320" y="327"/>
                  </a:cubicBezTo>
                  <a:cubicBezTo>
                    <a:pt x="386" y="284"/>
                    <a:pt x="454" y="240"/>
                    <a:pt x="504" y="206"/>
                  </a:cubicBezTo>
                  <a:cubicBezTo>
                    <a:pt x="531" y="188"/>
                    <a:pt x="551" y="174"/>
                    <a:pt x="564" y="163"/>
                  </a:cubicBezTo>
                  <a:cubicBezTo>
                    <a:pt x="581" y="150"/>
                    <a:pt x="598" y="136"/>
                    <a:pt x="589" y="119"/>
                  </a:cubicBezTo>
                  <a:cubicBezTo>
                    <a:pt x="586" y="115"/>
                    <a:pt x="582" y="111"/>
                    <a:pt x="577" y="110"/>
                  </a:cubicBezTo>
                  <a:cubicBezTo>
                    <a:pt x="561" y="106"/>
                    <a:pt x="533" y="120"/>
                    <a:pt x="398" y="201"/>
                  </a:cubicBezTo>
                  <a:cubicBezTo>
                    <a:pt x="415" y="190"/>
                    <a:pt x="430" y="179"/>
                    <a:pt x="445" y="169"/>
                  </a:cubicBezTo>
                  <a:cubicBezTo>
                    <a:pt x="476" y="148"/>
                    <a:pt x="499" y="131"/>
                    <a:pt x="514" y="119"/>
                  </a:cubicBezTo>
                  <a:cubicBezTo>
                    <a:pt x="536" y="102"/>
                    <a:pt x="553" y="89"/>
                    <a:pt x="544" y="72"/>
                  </a:cubicBezTo>
                  <a:cubicBezTo>
                    <a:pt x="541" y="68"/>
                    <a:pt x="537" y="64"/>
                    <a:pt x="531" y="63"/>
                  </a:cubicBezTo>
                  <a:cubicBezTo>
                    <a:pt x="516" y="59"/>
                    <a:pt x="483" y="73"/>
                    <a:pt x="319" y="170"/>
                  </a:cubicBezTo>
                  <a:cubicBezTo>
                    <a:pt x="359" y="142"/>
                    <a:pt x="396" y="117"/>
                    <a:pt x="424" y="97"/>
                  </a:cubicBezTo>
                  <a:cubicBezTo>
                    <a:pt x="440" y="86"/>
                    <a:pt x="451" y="78"/>
                    <a:pt x="459" y="72"/>
                  </a:cubicBezTo>
                  <a:cubicBezTo>
                    <a:pt x="472" y="63"/>
                    <a:pt x="485" y="53"/>
                    <a:pt x="476" y="38"/>
                  </a:cubicBezTo>
                  <a:cubicBezTo>
                    <a:pt x="474" y="34"/>
                    <a:pt x="470" y="30"/>
                    <a:pt x="464" y="29"/>
                  </a:cubicBezTo>
                  <a:cubicBezTo>
                    <a:pt x="449" y="25"/>
                    <a:pt x="426" y="35"/>
                    <a:pt x="239" y="149"/>
                  </a:cubicBezTo>
                  <a:cubicBezTo>
                    <a:pt x="236" y="151"/>
                    <a:pt x="233" y="153"/>
                    <a:pt x="229" y="155"/>
                  </a:cubicBezTo>
                  <a:cubicBezTo>
                    <a:pt x="271" y="124"/>
                    <a:pt x="310" y="95"/>
                    <a:pt x="339" y="73"/>
                  </a:cubicBezTo>
                  <a:cubicBezTo>
                    <a:pt x="355" y="61"/>
                    <a:pt x="366" y="52"/>
                    <a:pt x="374" y="46"/>
                  </a:cubicBezTo>
                  <a:cubicBezTo>
                    <a:pt x="389" y="34"/>
                    <a:pt x="399" y="26"/>
                    <a:pt x="392" y="12"/>
                  </a:cubicBezTo>
                  <a:cubicBezTo>
                    <a:pt x="389" y="8"/>
                    <a:pt x="385" y="5"/>
                    <a:pt x="380" y="3"/>
                  </a:cubicBezTo>
                  <a:cubicBezTo>
                    <a:pt x="367" y="0"/>
                    <a:pt x="353" y="4"/>
                    <a:pt x="178" y="108"/>
                  </a:cubicBezTo>
                  <a:cubicBezTo>
                    <a:pt x="192" y="95"/>
                    <a:pt x="205" y="83"/>
                    <a:pt x="216" y="73"/>
                  </a:cubicBezTo>
                  <a:cubicBezTo>
                    <a:pt x="226" y="63"/>
                    <a:pt x="234" y="56"/>
                    <a:pt x="239" y="50"/>
                  </a:cubicBezTo>
                  <a:cubicBezTo>
                    <a:pt x="247" y="42"/>
                    <a:pt x="257" y="32"/>
                    <a:pt x="250" y="19"/>
                  </a:cubicBezTo>
                  <a:cubicBezTo>
                    <a:pt x="247" y="14"/>
                    <a:pt x="243" y="11"/>
                    <a:pt x="238" y="10"/>
                  </a:cubicBezTo>
                  <a:cubicBezTo>
                    <a:pt x="228" y="7"/>
                    <a:pt x="223" y="8"/>
                    <a:pt x="144" y="56"/>
                  </a:cubicBezTo>
                  <a:cubicBezTo>
                    <a:pt x="136" y="61"/>
                    <a:pt x="128" y="66"/>
                    <a:pt x="125" y="67"/>
                  </a:cubicBezTo>
                  <a:cubicBezTo>
                    <a:pt x="125" y="68"/>
                    <a:pt x="124" y="68"/>
                    <a:pt x="124" y="68"/>
                  </a:cubicBezTo>
                  <a:cubicBezTo>
                    <a:pt x="115" y="73"/>
                    <a:pt x="112" y="84"/>
                    <a:pt x="116" y="93"/>
                  </a:cubicBezTo>
                  <a:cubicBezTo>
                    <a:pt x="119" y="97"/>
                    <a:pt x="123" y="100"/>
                    <a:pt x="128" y="101"/>
                  </a:cubicBezTo>
                  <a:cubicBezTo>
                    <a:pt x="129" y="102"/>
                    <a:pt x="130" y="102"/>
                    <a:pt x="131" y="102"/>
                  </a:cubicBezTo>
                  <a:cubicBezTo>
                    <a:pt x="128" y="105"/>
                    <a:pt x="125" y="107"/>
                    <a:pt x="122" y="110"/>
                  </a:cubicBezTo>
                  <a:cubicBezTo>
                    <a:pt x="100" y="129"/>
                    <a:pt x="80" y="148"/>
                    <a:pt x="64" y="162"/>
                  </a:cubicBezTo>
                  <a:cubicBezTo>
                    <a:pt x="56" y="170"/>
                    <a:pt x="50" y="176"/>
                    <a:pt x="46" y="180"/>
                  </a:cubicBezTo>
                  <a:cubicBezTo>
                    <a:pt x="39" y="187"/>
                    <a:pt x="30" y="197"/>
                    <a:pt x="37" y="209"/>
                  </a:cubicBezTo>
                  <a:cubicBezTo>
                    <a:pt x="39" y="213"/>
                    <a:pt x="43" y="217"/>
                    <a:pt x="48" y="218"/>
                  </a:cubicBezTo>
                  <a:cubicBezTo>
                    <a:pt x="58" y="221"/>
                    <a:pt x="58" y="221"/>
                    <a:pt x="171" y="154"/>
                  </a:cubicBezTo>
                  <a:cubicBezTo>
                    <a:pt x="172" y="153"/>
                    <a:pt x="173" y="152"/>
                    <a:pt x="175" y="151"/>
                  </a:cubicBezTo>
                  <a:cubicBezTo>
                    <a:pt x="139" y="178"/>
                    <a:pt x="105" y="204"/>
                    <a:pt x="77" y="225"/>
                  </a:cubicBezTo>
                  <a:cubicBezTo>
                    <a:pt x="57" y="240"/>
                    <a:pt x="43" y="251"/>
                    <a:pt x="33" y="259"/>
                  </a:cubicBezTo>
                  <a:cubicBezTo>
                    <a:pt x="27" y="264"/>
                    <a:pt x="23" y="267"/>
                    <a:pt x="20" y="269"/>
                  </a:cubicBezTo>
                  <a:cubicBezTo>
                    <a:pt x="16" y="273"/>
                    <a:pt x="4" y="282"/>
                    <a:pt x="12" y="296"/>
                  </a:cubicBezTo>
                  <a:cubicBezTo>
                    <a:pt x="14" y="300"/>
                    <a:pt x="19" y="304"/>
                    <a:pt x="24" y="305"/>
                  </a:cubicBezTo>
                  <a:cubicBezTo>
                    <a:pt x="35" y="308"/>
                    <a:pt x="55" y="301"/>
                    <a:pt x="121" y="262"/>
                  </a:cubicBezTo>
                  <a:cubicBezTo>
                    <a:pt x="115" y="267"/>
                    <a:pt x="108" y="271"/>
                    <a:pt x="102" y="276"/>
                  </a:cubicBezTo>
                  <a:cubicBezTo>
                    <a:pt x="73" y="296"/>
                    <a:pt x="52" y="312"/>
                    <a:pt x="37" y="324"/>
                  </a:cubicBezTo>
                  <a:cubicBezTo>
                    <a:pt x="15" y="341"/>
                    <a:pt x="0" y="353"/>
                    <a:pt x="9" y="369"/>
                  </a:cubicBezTo>
                  <a:cubicBezTo>
                    <a:pt x="11" y="373"/>
                    <a:pt x="15" y="376"/>
                    <a:pt x="20" y="378"/>
                  </a:cubicBezTo>
                  <a:cubicBezTo>
                    <a:pt x="32" y="381"/>
                    <a:pt x="33" y="381"/>
                    <a:pt x="218" y="271"/>
                  </a:cubicBezTo>
                  <a:cubicBezTo>
                    <a:pt x="249" y="253"/>
                    <a:pt x="283" y="232"/>
                    <a:pt x="318" y="212"/>
                  </a:cubicBezTo>
                  <a:cubicBezTo>
                    <a:pt x="285" y="234"/>
                    <a:pt x="253" y="256"/>
                    <a:pt x="224" y="275"/>
                  </a:cubicBezTo>
                  <a:cubicBezTo>
                    <a:pt x="172" y="309"/>
                    <a:pt x="123" y="342"/>
                    <a:pt x="87" y="366"/>
                  </a:cubicBezTo>
                  <a:cubicBezTo>
                    <a:pt x="68" y="379"/>
                    <a:pt x="54" y="389"/>
                    <a:pt x="45" y="396"/>
                  </a:cubicBezTo>
                  <a:cubicBezTo>
                    <a:pt x="30" y="407"/>
                    <a:pt x="17" y="417"/>
                    <a:pt x="25" y="432"/>
                  </a:cubicBezTo>
                  <a:cubicBezTo>
                    <a:pt x="28" y="437"/>
                    <a:pt x="33" y="440"/>
                    <a:pt x="38" y="442"/>
                  </a:cubicBezTo>
                  <a:cubicBezTo>
                    <a:pt x="53" y="446"/>
                    <a:pt x="81" y="434"/>
                    <a:pt x="174" y="380"/>
                  </a:cubicBezTo>
                  <a:cubicBezTo>
                    <a:pt x="156" y="391"/>
                    <a:pt x="140" y="402"/>
                    <a:pt x="126" y="412"/>
                  </a:cubicBezTo>
                  <a:cubicBezTo>
                    <a:pt x="100" y="429"/>
                    <a:pt x="82" y="442"/>
                    <a:pt x="69" y="452"/>
                  </a:cubicBezTo>
                  <a:cubicBezTo>
                    <a:pt x="53" y="465"/>
                    <a:pt x="36" y="477"/>
                    <a:pt x="45" y="494"/>
                  </a:cubicBezTo>
                  <a:cubicBezTo>
                    <a:pt x="48" y="499"/>
                    <a:pt x="52" y="502"/>
                    <a:pt x="57" y="504"/>
                  </a:cubicBezTo>
                  <a:cubicBezTo>
                    <a:pt x="67" y="506"/>
                    <a:pt x="77" y="509"/>
                    <a:pt x="215" y="431"/>
                  </a:cubicBezTo>
                  <a:cubicBezTo>
                    <a:pt x="228" y="424"/>
                    <a:pt x="241" y="416"/>
                    <a:pt x="255" y="408"/>
                  </a:cubicBezTo>
                  <a:cubicBezTo>
                    <a:pt x="217" y="434"/>
                    <a:pt x="182" y="458"/>
                    <a:pt x="154" y="477"/>
                  </a:cubicBezTo>
                  <a:cubicBezTo>
                    <a:pt x="134" y="491"/>
                    <a:pt x="120" y="501"/>
                    <a:pt x="110" y="508"/>
                  </a:cubicBezTo>
                  <a:cubicBezTo>
                    <a:pt x="93" y="521"/>
                    <a:pt x="80" y="529"/>
                    <a:pt x="89" y="544"/>
                  </a:cubicBezTo>
                  <a:cubicBezTo>
                    <a:pt x="91" y="549"/>
                    <a:pt x="95" y="552"/>
                    <a:pt x="100" y="553"/>
                  </a:cubicBezTo>
                  <a:cubicBezTo>
                    <a:pt x="113" y="557"/>
                    <a:pt x="124" y="553"/>
                    <a:pt x="355" y="416"/>
                  </a:cubicBezTo>
                  <a:cubicBezTo>
                    <a:pt x="358" y="415"/>
                    <a:pt x="362" y="413"/>
                    <a:pt x="365" y="411"/>
                  </a:cubicBezTo>
                  <a:cubicBezTo>
                    <a:pt x="349" y="421"/>
                    <a:pt x="335" y="431"/>
                    <a:pt x="321" y="441"/>
                  </a:cubicBezTo>
                  <a:cubicBezTo>
                    <a:pt x="271" y="474"/>
                    <a:pt x="224" y="506"/>
                    <a:pt x="190" y="530"/>
                  </a:cubicBezTo>
                  <a:cubicBezTo>
                    <a:pt x="171" y="542"/>
                    <a:pt x="158" y="552"/>
                    <a:pt x="149" y="558"/>
                  </a:cubicBezTo>
                  <a:cubicBezTo>
                    <a:pt x="134" y="569"/>
                    <a:pt x="121" y="578"/>
                    <a:pt x="130" y="593"/>
                  </a:cubicBezTo>
                  <a:cubicBezTo>
                    <a:pt x="132" y="598"/>
                    <a:pt x="137" y="601"/>
                    <a:pt x="142" y="603"/>
                  </a:cubicBezTo>
                  <a:cubicBezTo>
                    <a:pt x="158" y="607"/>
                    <a:pt x="189" y="593"/>
                    <a:pt x="352" y="496"/>
                  </a:cubicBezTo>
                  <a:cubicBezTo>
                    <a:pt x="313" y="523"/>
                    <a:pt x="276" y="547"/>
                    <a:pt x="248" y="567"/>
                  </a:cubicBezTo>
                  <a:cubicBezTo>
                    <a:pt x="230" y="579"/>
                    <a:pt x="217" y="588"/>
                    <a:pt x="208" y="595"/>
                  </a:cubicBezTo>
                  <a:cubicBezTo>
                    <a:pt x="197" y="604"/>
                    <a:pt x="182" y="616"/>
                    <a:pt x="191" y="631"/>
                  </a:cubicBezTo>
                  <a:cubicBezTo>
                    <a:pt x="193" y="636"/>
                    <a:pt x="198" y="639"/>
                    <a:pt x="203" y="640"/>
                  </a:cubicBezTo>
                  <a:cubicBezTo>
                    <a:pt x="218" y="645"/>
                    <a:pt x="248" y="632"/>
                    <a:pt x="384" y="552"/>
                  </a:cubicBezTo>
                  <a:cubicBezTo>
                    <a:pt x="362" y="568"/>
                    <a:pt x="342" y="582"/>
                    <a:pt x="325" y="595"/>
                  </a:cubicBezTo>
                  <a:cubicBezTo>
                    <a:pt x="308" y="608"/>
                    <a:pt x="296" y="617"/>
                    <a:pt x="287" y="624"/>
                  </a:cubicBezTo>
                  <a:cubicBezTo>
                    <a:pt x="274" y="635"/>
                    <a:pt x="262" y="645"/>
                    <a:pt x="270" y="659"/>
                  </a:cubicBezTo>
                  <a:cubicBezTo>
                    <a:pt x="272" y="663"/>
                    <a:pt x="276" y="667"/>
                    <a:pt x="281" y="668"/>
                  </a:cubicBezTo>
                  <a:cubicBezTo>
                    <a:pt x="292" y="671"/>
                    <a:pt x="293" y="671"/>
                    <a:pt x="425" y="592"/>
                  </a:cubicBezTo>
                  <a:cubicBezTo>
                    <a:pt x="454" y="574"/>
                    <a:pt x="490" y="553"/>
                    <a:pt x="525" y="532"/>
                  </a:cubicBezTo>
                  <a:cubicBezTo>
                    <a:pt x="510" y="544"/>
                    <a:pt x="496" y="556"/>
                    <a:pt x="483" y="567"/>
                  </a:cubicBezTo>
                  <a:cubicBezTo>
                    <a:pt x="460" y="586"/>
                    <a:pt x="438" y="604"/>
                    <a:pt x="422" y="618"/>
                  </a:cubicBezTo>
                  <a:cubicBezTo>
                    <a:pt x="414" y="625"/>
                    <a:pt x="408" y="630"/>
                    <a:pt x="404" y="634"/>
                  </a:cubicBezTo>
                  <a:cubicBezTo>
                    <a:pt x="397" y="640"/>
                    <a:pt x="386" y="650"/>
                    <a:pt x="394" y="663"/>
                  </a:cubicBezTo>
                  <a:cubicBezTo>
                    <a:pt x="396" y="667"/>
                    <a:pt x="400" y="671"/>
                    <a:pt x="405" y="672"/>
                  </a:cubicBezTo>
                  <a:cubicBezTo>
                    <a:pt x="411" y="673"/>
                    <a:pt x="413" y="674"/>
                    <a:pt x="430" y="664"/>
                  </a:cubicBezTo>
                  <a:cubicBezTo>
                    <a:pt x="441" y="658"/>
                    <a:pt x="458" y="648"/>
                    <a:pt x="485" y="632"/>
                  </a:cubicBezTo>
                  <a:cubicBezTo>
                    <a:pt x="516" y="613"/>
                    <a:pt x="566" y="583"/>
                    <a:pt x="581" y="577"/>
                  </a:cubicBezTo>
                  <a:cubicBezTo>
                    <a:pt x="584" y="577"/>
                    <a:pt x="587" y="577"/>
                    <a:pt x="589" y="575"/>
                  </a:cubicBezTo>
                  <a:cubicBezTo>
                    <a:pt x="598" y="570"/>
                    <a:pt x="601" y="559"/>
                    <a:pt x="597" y="550"/>
                  </a:cubicBezTo>
                  <a:cubicBezTo>
                    <a:pt x="594" y="546"/>
                    <a:pt x="590" y="543"/>
                    <a:pt x="585" y="541"/>
                  </a:cubicBezTo>
                  <a:cubicBezTo>
                    <a:pt x="580" y="540"/>
                    <a:pt x="577" y="540"/>
                    <a:pt x="567" y="544"/>
                  </a:cubicBezTo>
                  <a:cubicBezTo>
                    <a:pt x="579" y="533"/>
                    <a:pt x="592" y="523"/>
                    <a:pt x="603" y="514"/>
                  </a:cubicBezTo>
                  <a:cubicBezTo>
                    <a:pt x="618" y="500"/>
                    <a:pt x="629" y="490"/>
                    <a:pt x="637" y="483"/>
                  </a:cubicBezTo>
                  <a:cubicBezTo>
                    <a:pt x="648" y="472"/>
                    <a:pt x="659" y="461"/>
                    <a:pt x="652" y="447"/>
                  </a:cubicBezTo>
                  <a:cubicBezTo>
                    <a:pt x="649" y="443"/>
                    <a:pt x="645" y="439"/>
                    <a:pt x="640" y="438"/>
                  </a:cubicBezTo>
                  <a:cubicBezTo>
                    <a:pt x="629" y="435"/>
                    <a:pt x="613" y="440"/>
                    <a:pt x="552" y="475"/>
                  </a:cubicBezTo>
                  <a:cubicBezTo>
                    <a:pt x="568" y="463"/>
                    <a:pt x="583" y="452"/>
                    <a:pt x="597" y="442"/>
                  </a:cubicBezTo>
                  <a:cubicBezTo>
                    <a:pt x="617" y="427"/>
                    <a:pt x="632" y="416"/>
                    <a:pt x="642" y="40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auto">
            <a:xfrm>
              <a:off x="3995117" y="1628800"/>
              <a:ext cx="1227138" cy="1204913"/>
            </a:xfrm>
            <a:custGeom>
              <a:avLst/>
              <a:gdLst>
                <a:gd name="T0" fmla="*/ 309 w 729"/>
                <a:gd name="T1" fmla="*/ 29 h 716"/>
                <a:gd name="T2" fmla="*/ 234 w 729"/>
                <a:gd name="T3" fmla="*/ 52 h 716"/>
                <a:gd name="T4" fmla="*/ 85 w 729"/>
                <a:gd name="T5" fmla="*/ 190 h 716"/>
                <a:gd name="T6" fmla="*/ 70 w 729"/>
                <a:gd name="T7" fmla="*/ 471 h 716"/>
                <a:gd name="T8" fmla="*/ 325 w 729"/>
                <a:gd name="T9" fmla="*/ 662 h 716"/>
                <a:gd name="T10" fmla="*/ 616 w 729"/>
                <a:gd name="T11" fmla="*/ 536 h 716"/>
                <a:gd name="T12" fmla="*/ 664 w 729"/>
                <a:gd name="T13" fmla="*/ 256 h 716"/>
                <a:gd name="T14" fmla="*/ 538 w 729"/>
                <a:gd name="T15" fmla="*/ 87 h 716"/>
                <a:gd name="T16" fmla="*/ 451 w 729"/>
                <a:gd name="T17" fmla="*/ 44 h 716"/>
                <a:gd name="T18" fmla="*/ 369 w 729"/>
                <a:gd name="T19" fmla="*/ 13 h 716"/>
                <a:gd name="T20" fmla="*/ 377 w 729"/>
                <a:gd name="T21" fmla="*/ 4 h 716"/>
                <a:gd name="T22" fmla="*/ 460 w 729"/>
                <a:gd name="T23" fmla="*/ 11 h 716"/>
                <a:gd name="T24" fmla="*/ 580 w 729"/>
                <a:gd name="T25" fmla="*/ 71 h 716"/>
                <a:gd name="T26" fmla="*/ 710 w 729"/>
                <a:gd name="T27" fmla="*/ 279 h 716"/>
                <a:gd name="T28" fmla="*/ 628 w 729"/>
                <a:gd name="T29" fmla="*/ 581 h 716"/>
                <a:gd name="T30" fmla="*/ 304 w 729"/>
                <a:gd name="T31" fmla="*/ 693 h 716"/>
                <a:gd name="T32" fmla="*/ 43 w 729"/>
                <a:gd name="T33" fmla="*/ 481 h 716"/>
                <a:gd name="T34" fmla="*/ 58 w 729"/>
                <a:gd name="T35" fmla="*/ 186 h 716"/>
                <a:gd name="T36" fmla="*/ 215 w 729"/>
                <a:gd name="T37" fmla="*/ 39 h 716"/>
                <a:gd name="T38" fmla="*/ 306 w 729"/>
                <a:gd name="T39" fmla="*/ 12 h 716"/>
                <a:gd name="T40" fmla="*/ 309 w 729"/>
                <a:gd name="T41" fmla="*/ 29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29" h="716">
                  <a:moveTo>
                    <a:pt x="309" y="29"/>
                  </a:moveTo>
                  <a:cubicBezTo>
                    <a:pt x="309" y="29"/>
                    <a:pt x="280" y="32"/>
                    <a:pt x="234" y="52"/>
                  </a:cubicBezTo>
                  <a:cubicBezTo>
                    <a:pt x="189" y="72"/>
                    <a:pt x="126" y="114"/>
                    <a:pt x="85" y="190"/>
                  </a:cubicBezTo>
                  <a:cubicBezTo>
                    <a:pt x="42" y="263"/>
                    <a:pt x="29" y="372"/>
                    <a:pt x="70" y="471"/>
                  </a:cubicBezTo>
                  <a:cubicBezTo>
                    <a:pt x="112" y="569"/>
                    <a:pt x="211" y="650"/>
                    <a:pt x="325" y="662"/>
                  </a:cubicBezTo>
                  <a:cubicBezTo>
                    <a:pt x="438" y="677"/>
                    <a:pt x="555" y="623"/>
                    <a:pt x="616" y="536"/>
                  </a:cubicBezTo>
                  <a:cubicBezTo>
                    <a:pt x="681" y="449"/>
                    <a:pt x="690" y="339"/>
                    <a:pt x="664" y="256"/>
                  </a:cubicBezTo>
                  <a:cubicBezTo>
                    <a:pt x="639" y="172"/>
                    <a:pt x="582" y="117"/>
                    <a:pt x="538" y="87"/>
                  </a:cubicBezTo>
                  <a:cubicBezTo>
                    <a:pt x="492" y="57"/>
                    <a:pt x="458" y="48"/>
                    <a:pt x="451" y="44"/>
                  </a:cubicBezTo>
                  <a:cubicBezTo>
                    <a:pt x="421" y="29"/>
                    <a:pt x="381" y="20"/>
                    <a:pt x="369" y="13"/>
                  </a:cubicBezTo>
                  <a:cubicBezTo>
                    <a:pt x="363" y="9"/>
                    <a:pt x="364" y="6"/>
                    <a:pt x="377" y="4"/>
                  </a:cubicBezTo>
                  <a:cubicBezTo>
                    <a:pt x="391" y="2"/>
                    <a:pt x="418" y="0"/>
                    <a:pt x="460" y="11"/>
                  </a:cubicBezTo>
                  <a:cubicBezTo>
                    <a:pt x="480" y="17"/>
                    <a:pt x="527" y="30"/>
                    <a:pt x="580" y="71"/>
                  </a:cubicBezTo>
                  <a:cubicBezTo>
                    <a:pt x="633" y="111"/>
                    <a:pt x="691" y="181"/>
                    <a:pt x="710" y="279"/>
                  </a:cubicBezTo>
                  <a:cubicBezTo>
                    <a:pt x="729" y="374"/>
                    <a:pt x="706" y="494"/>
                    <a:pt x="628" y="581"/>
                  </a:cubicBezTo>
                  <a:cubicBezTo>
                    <a:pt x="552" y="669"/>
                    <a:pt x="423" y="716"/>
                    <a:pt x="304" y="693"/>
                  </a:cubicBezTo>
                  <a:cubicBezTo>
                    <a:pt x="184" y="673"/>
                    <a:pt x="84" y="585"/>
                    <a:pt x="43" y="481"/>
                  </a:cubicBezTo>
                  <a:cubicBezTo>
                    <a:pt x="0" y="377"/>
                    <a:pt x="15" y="264"/>
                    <a:pt x="58" y="186"/>
                  </a:cubicBezTo>
                  <a:cubicBezTo>
                    <a:pt x="101" y="107"/>
                    <a:pt x="166" y="61"/>
                    <a:pt x="215" y="39"/>
                  </a:cubicBezTo>
                  <a:cubicBezTo>
                    <a:pt x="265" y="16"/>
                    <a:pt x="299" y="12"/>
                    <a:pt x="306" y="12"/>
                  </a:cubicBezTo>
                  <a:cubicBezTo>
                    <a:pt x="364" y="15"/>
                    <a:pt x="402" y="20"/>
                    <a:pt x="309" y="29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" name="Oval 16"/>
            <p:cNvSpPr>
              <a:spLocks noChangeArrowheads="1"/>
            </p:cNvSpPr>
            <p:nvPr/>
          </p:nvSpPr>
          <p:spPr bwMode="auto">
            <a:xfrm>
              <a:off x="4536454" y="3506812"/>
              <a:ext cx="117475" cy="1174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" name="Freeform 17"/>
            <p:cNvSpPr>
              <a:spLocks noEditPoints="1"/>
            </p:cNvSpPr>
            <p:nvPr/>
          </p:nvSpPr>
          <p:spPr bwMode="auto">
            <a:xfrm>
              <a:off x="4412629" y="3387750"/>
              <a:ext cx="365125" cy="361950"/>
            </a:xfrm>
            <a:custGeom>
              <a:avLst/>
              <a:gdLst>
                <a:gd name="T0" fmla="*/ 93 w 217"/>
                <a:gd name="T1" fmla="*/ 19 h 215"/>
                <a:gd name="T2" fmla="*/ 33 w 217"/>
                <a:gd name="T3" fmla="*/ 63 h 215"/>
                <a:gd name="T4" fmla="*/ 30 w 217"/>
                <a:gd name="T5" fmla="*/ 138 h 215"/>
                <a:gd name="T6" fmla="*/ 97 w 217"/>
                <a:gd name="T7" fmla="*/ 187 h 215"/>
                <a:gd name="T8" fmla="*/ 172 w 217"/>
                <a:gd name="T9" fmla="*/ 153 h 215"/>
                <a:gd name="T10" fmla="*/ 184 w 217"/>
                <a:gd name="T11" fmla="*/ 82 h 215"/>
                <a:gd name="T12" fmla="*/ 130 w 217"/>
                <a:gd name="T13" fmla="*/ 27 h 215"/>
                <a:gd name="T14" fmla="*/ 136 w 217"/>
                <a:gd name="T15" fmla="*/ 5 h 215"/>
                <a:gd name="T16" fmla="*/ 211 w 217"/>
                <a:gd name="T17" fmla="*/ 85 h 215"/>
                <a:gd name="T18" fmla="*/ 187 w 217"/>
                <a:gd name="T19" fmla="*/ 175 h 215"/>
                <a:gd name="T20" fmla="*/ 90 w 217"/>
                <a:gd name="T21" fmla="*/ 208 h 215"/>
                <a:gd name="T22" fmla="*/ 12 w 217"/>
                <a:gd name="T23" fmla="*/ 145 h 215"/>
                <a:gd name="T24" fmla="*/ 17 w 217"/>
                <a:gd name="T25" fmla="*/ 57 h 215"/>
                <a:gd name="T26" fmla="*/ 91 w 217"/>
                <a:gd name="T27" fmla="*/ 8 h 215"/>
                <a:gd name="T28" fmla="*/ 93 w 217"/>
                <a:gd name="T29" fmla="*/ 19 h 215"/>
                <a:gd name="T30" fmla="*/ 103 w 217"/>
                <a:gd name="T31" fmla="*/ 134 h 215"/>
                <a:gd name="T32" fmla="*/ 86 w 217"/>
                <a:gd name="T33" fmla="*/ 117 h 215"/>
                <a:gd name="T34" fmla="*/ 104 w 217"/>
                <a:gd name="T35" fmla="*/ 83 h 215"/>
                <a:gd name="T36" fmla="*/ 130 w 217"/>
                <a:gd name="T37" fmla="*/ 110 h 215"/>
                <a:gd name="T38" fmla="*/ 114 w 217"/>
                <a:gd name="T39" fmla="*/ 127 h 215"/>
                <a:gd name="T40" fmla="*/ 120 w 217"/>
                <a:gd name="T41" fmla="*/ 149 h 215"/>
                <a:gd name="T42" fmla="*/ 154 w 217"/>
                <a:gd name="T43" fmla="*/ 119 h 215"/>
                <a:gd name="T44" fmla="*/ 102 w 217"/>
                <a:gd name="T45" fmla="*/ 60 h 215"/>
                <a:gd name="T46" fmla="*/ 72 w 217"/>
                <a:gd name="T47" fmla="*/ 126 h 215"/>
                <a:gd name="T48" fmla="*/ 101 w 217"/>
                <a:gd name="T49" fmla="*/ 145 h 215"/>
                <a:gd name="T50" fmla="*/ 103 w 217"/>
                <a:gd name="T51" fmla="*/ 134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7" h="215">
                  <a:moveTo>
                    <a:pt x="93" y="19"/>
                  </a:moveTo>
                  <a:cubicBezTo>
                    <a:pt x="95" y="19"/>
                    <a:pt x="57" y="22"/>
                    <a:pt x="33" y="63"/>
                  </a:cubicBezTo>
                  <a:cubicBezTo>
                    <a:pt x="22" y="83"/>
                    <a:pt x="19" y="112"/>
                    <a:pt x="30" y="138"/>
                  </a:cubicBezTo>
                  <a:cubicBezTo>
                    <a:pt x="42" y="163"/>
                    <a:pt x="68" y="184"/>
                    <a:pt x="97" y="187"/>
                  </a:cubicBezTo>
                  <a:cubicBezTo>
                    <a:pt x="127" y="190"/>
                    <a:pt x="157" y="176"/>
                    <a:pt x="172" y="153"/>
                  </a:cubicBezTo>
                  <a:cubicBezTo>
                    <a:pt x="189" y="131"/>
                    <a:pt x="191" y="103"/>
                    <a:pt x="184" y="82"/>
                  </a:cubicBezTo>
                  <a:cubicBezTo>
                    <a:pt x="169" y="38"/>
                    <a:pt x="132" y="29"/>
                    <a:pt x="130" y="27"/>
                  </a:cubicBezTo>
                  <a:cubicBezTo>
                    <a:pt x="117" y="17"/>
                    <a:pt x="84" y="0"/>
                    <a:pt x="136" y="5"/>
                  </a:cubicBezTo>
                  <a:cubicBezTo>
                    <a:pt x="147" y="6"/>
                    <a:pt x="198" y="24"/>
                    <a:pt x="211" y="85"/>
                  </a:cubicBezTo>
                  <a:cubicBezTo>
                    <a:pt x="217" y="113"/>
                    <a:pt x="210" y="149"/>
                    <a:pt x="187" y="175"/>
                  </a:cubicBezTo>
                  <a:cubicBezTo>
                    <a:pt x="164" y="202"/>
                    <a:pt x="125" y="215"/>
                    <a:pt x="90" y="208"/>
                  </a:cubicBezTo>
                  <a:cubicBezTo>
                    <a:pt x="54" y="202"/>
                    <a:pt x="24" y="176"/>
                    <a:pt x="12" y="145"/>
                  </a:cubicBezTo>
                  <a:cubicBezTo>
                    <a:pt x="0" y="114"/>
                    <a:pt x="4" y="80"/>
                    <a:pt x="17" y="57"/>
                  </a:cubicBezTo>
                  <a:cubicBezTo>
                    <a:pt x="45" y="10"/>
                    <a:pt x="89" y="8"/>
                    <a:pt x="91" y="8"/>
                  </a:cubicBezTo>
                  <a:cubicBezTo>
                    <a:pt x="108" y="12"/>
                    <a:pt x="118" y="17"/>
                    <a:pt x="93" y="19"/>
                  </a:cubicBezTo>
                  <a:close/>
                  <a:moveTo>
                    <a:pt x="103" y="134"/>
                  </a:moveTo>
                  <a:cubicBezTo>
                    <a:pt x="102" y="132"/>
                    <a:pt x="91" y="129"/>
                    <a:pt x="86" y="117"/>
                  </a:cubicBezTo>
                  <a:cubicBezTo>
                    <a:pt x="79" y="105"/>
                    <a:pt x="87" y="85"/>
                    <a:pt x="104" y="83"/>
                  </a:cubicBezTo>
                  <a:cubicBezTo>
                    <a:pt x="121" y="80"/>
                    <a:pt x="133" y="97"/>
                    <a:pt x="130" y="110"/>
                  </a:cubicBezTo>
                  <a:cubicBezTo>
                    <a:pt x="127" y="122"/>
                    <a:pt x="116" y="126"/>
                    <a:pt x="114" y="127"/>
                  </a:cubicBezTo>
                  <a:cubicBezTo>
                    <a:pt x="103" y="131"/>
                    <a:pt x="107" y="145"/>
                    <a:pt x="120" y="149"/>
                  </a:cubicBezTo>
                  <a:cubicBezTo>
                    <a:pt x="122" y="151"/>
                    <a:pt x="145" y="146"/>
                    <a:pt x="154" y="119"/>
                  </a:cubicBezTo>
                  <a:cubicBezTo>
                    <a:pt x="165" y="94"/>
                    <a:pt x="137" y="53"/>
                    <a:pt x="102" y="60"/>
                  </a:cubicBezTo>
                  <a:cubicBezTo>
                    <a:pt x="67" y="65"/>
                    <a:pt x="57" y="109"/>
                    <a:pt x="72" y="126"/>
                  </a:cubicBezTo>
                  <a:cubicBezTo>
                    <a:pt x="85" y="145"/>
                    <a:pt x="102" y="144"/>
                    <a:pt x="101" y="145"/>
                  </a:cubicBezTo>
                  <a:cubicBezTo>
                    <a:pt x="113" y="146"/>
                    <a:pt x="107" y="140"/>
                    <a:pt x="103" y="134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auto">
            <a:xfrm>
              <a:off x="4553917" y="2738462"/>
              <a:ext cx="80963" cy="677863"/>
            </a:xfrm>
            <a:custGeom>
              <a:avLst/>
              <a:gdLst>
                <a:gd name="T0" fmla="*/ 29 w 48"/>
                <a:gd name="T1" fmla="*/ 18 h 403"/>
                <a:gd name="T2" fmla="*/ 38 w 48"/>
                <a:gd name="T3" fmla="*/ 373 h 403"/>
                <a:gd name="T4" fmla="*/ 3 w 48"/>
                <a:gd name="T5" fmla="*/ 373 h 403"/>
                <a:gd name="T6" fmla="*/ 12 w 48"/>
                <a:gd name="T7" fmla="*/ 18 h 403"/>
                <a:gd name="T8" fmla="*/ 29 w 48"/>
                <a:gd name="T9" fmla="*/ 18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03">
                  <a:moveTo>
                    <a:pt x="29" y="18"/>
                  </a:moveTo>
                  <a:cubicBezTo>
                    <a:pt x="29" y="18"/>
                    <a:pt x="48" y="360"/>
                    <a:pt x="38" y="373"/>
                  </a:cubicBezTo>
                  <a:cubicBezTo>
                    <a:pt x="27" y="385"/>
                    <a:pt x="6" y="403"/>
                    <a:pt x="3" y="373"/>
                  </a:cubicBezTo>
                  <a:cubicBezTo>
                    <a:pt x="0" y="342"/>
                    <a:pt x="3" y="28"/>
                    <a:pt x="12" y="18"/>
                  </a:cubicBezTo>
                  <a:cubicBezTo>
                    <a:pt x="21" y="8"/>
                    <a:pt x="29" y="0"/>
                    <a:pt x="29" y="18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4" name="Freeform 29"/>
            <p:cNvSpPr>
              <a:spLocks noEditPoints="1"/>
            </p:cNvSpPr>
            <p:nvPr/>
          </p:nvSpPr>
          <p:spPr bwMode="auto">
            <a:xfrm>
              <a:off x="4234637" y="1945723"/>
              <a:ext cx="740158" cy="482598"/>
            </a:xfrm>
            <a:custGeom>
              <a:avLst/>
              <a:gdLst>
                <a:gd name="T0" fmla="*/ 241 w 241"/>
                <a:gd name="T1" fmla="*/ 138 h 157"/>
                <a:gd name="T2" fmla="*/ 241 w 241"/>
                <a:gd name="T3" fmla="*/ 148 h 157"/>
                <a:gd name="T4" fmla="*/ 232 w 241"/>
                <a:gd name="T5" fmla="*/ 157 h 157"/>
                <a:gd name="T6" fmla="*/ 9 w 241"/>
                <a:gd name="T7" fmla="*/ 157 h 157"/>
                <a:gd name="T8" fmla="*/ 0 w 241"/>
                <a:gd name="T9" fmla="*/ 148 h 157"/>
                <a:gd name="T10" fmla="*/ 0 w 241"/>
                <a:gd name="T11" fmla="*/ 138 h 157"/>
                <a:gd name="T12" fmla="*/ 98 w 241"/>
                <a:gd name="T13" fmla="*/ 138 h 157"/>
                <a:gd name="T14" fmla="*/ 99 w 241"/>
                <a:gd name="T15" fmla="*/ 142 h 157"/>
                <a:gd name="T16" fmla="*/ 102 w 241"/>
                <a:gd name="T17" fmla="*/ 145 h 157"/>
                <a:gd name="T18" fmla="*/ 139 w 241"/>
                <a:gd name="T19" fmla="*/ 145 h 157"/>
                <a:gd name="T20" fmla="*/ 142 w 241"/>
                <a:gd name="T21" fmla="*/ 142 h 157"/>
                <a:gd name="T22" fmla="*/ 143 w 241"/>
                <a:gd name="T23" fmla="*/ 138 h 157"/>
                <a:gd name="T24" fmla="*/ 241 w 241"/>
                <a:gd name="T25" fmla="*/ 138 h 157"/>
                <a:gd name="T26" fmla="*/ 219 w 241"/>
                <a:gd name="T27" fmla="*/ 9 h 157"/>
                <a:gd name="T28" fmla="*/ 219 w 241"/>
                <a:gd name="T29" fmla="*/ 131 h 157"/>
                <a:gd name="T30" fmla="*/ 22 w 241"/>
                <a:gd name="T31" fmla="*/ 131 h 157"/>
                <a:gd name="T32" fmla="*/ 22 w 241"/>
                <a:gd name="T33" fmla="*/ 9 h 157"/>
                <a:gd name="T34" fmla="*/ 31 w 241"/>
                <a:gd name="T35" fmla="*/ 0 h 157"/>
                <a:gd name="T36" fmla="*/ 210 w 241"/>
                <a:gd name="T37" fmla="*/ 0 h 157"/>
                <a:gd name="T38" fmla="*/ 219 w 241"/>
                <a:gd name="T39" fmla="*/ 9 h 157"/>
                <a:gd name="T40" fmla="*/ 206 w 241"/>
                <a:gd name="T41" fmla="*/ 116 h 157"/>
                <a:gd name="T42" fmla="*/ 206 w 241"/>
                <a:gd name="T43" fmla="*/ 16 h 157"/>
                <a:gd name="T44" fmla="*/ 205 w 241"/>
                <a:gd name="T45" fmla="*/ 15 h 157"/>
                <a:gd name="T46" fmla="*/ 36 w 241"/>
                <a:gd name="T47" fmla="*/ 15 h 157"/>
                <a:gd name="T48" fmla="*/ 36 w 241"/>
                <a:gd name="T49" fmla="*/ 16 h 157"/>
                <a:gd name="T50" fmla="*/ 36 w 241"/>
                <a:gd name="T51" fmla="*/ 116 h 157"/>
                <a:gd name="T52" fmla="*/ 206 w 241"/>
                <a:gd name="T53" fmla="*/ 116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41" h="157">
                  <a:moveTo>
                    <a:pt x="241" y="138"/>
                  </a:moveTo>
                  <a:cubicBezTo>
                    <a:pt x="241" y="148"/>
                    <a:pt x="241" y="148"/>
                    <a:pt x="241" y="148"/>
                  </a:cubicBezTo>
                  <a:cubicBezTo>
                    <a:pt x="241" y="153"/>
                    <a:pt x="237" y="157"/>
                    <a:pt x="232" y="157"/>
                  </a:cubicBezTo>
                  <a:cubicBezTo>
                    <a:pt x="9" y="157"/>
                    <a:pt x="9" y="157"/>
                    <a:pt x="9" y="157"/>
                  </a:cubicBezTo>
                  <a:cubicBezTo>
                    <a:pt x="4" y="157"/>
                    <a:pt x="0" y="153"/>
                    <a:pt x="0" y="14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98" y="138"/>
                    <a:pt x="98" y="138"/>
                    <a:pt x="98" y="138"/>
                  </a:cubicBezTo>
                  <a:cubicBezTo>
                    <a:pt x="99" y="139"/>
                    <a:pt x="99" y="141"/>
                    <a:pt x="99" y="142"/>
                  </a:cubicBezTo>
                  <a:cubicBezTo>
                    <a:pt x="100" y="144"/>
                    <a:pt x="100" y="145"/>
                    <a:pt x="102" y="145"/>
                  </a:cubicBezTo>
                  <a:cubicBezTo>
                    <a:pt x="139" y="145"/>
                    <a:pt x="139" y="145"/>
                    <a:pt x="139" y="145"/>
                  </a:cubicBezTo>
                  <a:cubicBezTo>
                    <a:pt x="141" y="145"/>
                    <a:pt x="141" y="144"/>
                    <a:pt x="142" y="142"/>
                  </a:cubicBezTo>
                  <a:cubicBezTo>
                    <a:pt x="142" y="141"/>
                    <a:pt x="142" y="139"/>
                    <a:pt x="143" y="138"/>
                  </a:cubicBezTo>
                  <a:lnTo>
                    <a:pt x="241" y="138"/>
                  </a:lnTo>
                  <a:close/>
                  <a:moveTo>
                    <a:pt x="219" y="9"/>
                  </a:moveTo>
                  <a:cubicBezTo>
                    <a:pt x="219" y="131"/>
                    <a:pt x="219" y="131"/>
                    <a:pt x="219" y="131"/>
                  </a:cubicBezTo>
                  <a:cubicBezTo>
                    <a:pt x="22" y="131"/>
                    <a:pt x="22" y="131"/>
                    <a:pt x="22" y="131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4"/>
                    <a:pt x="26" y="0"/>
                    <a:pt x="31" y="0"/>
                  </a:cubicBezTo>
                  <a:cubicBezTo>
                    <a:pt x="210" y="0"/>
                    <a:pt x="210" y="0"/>
                    <a:pt x="210" y="0"/>
                  </a:cubicBezTo>
                  <a:cubicBezTo>
                    <a:pt x="215" y="0"/>
                    <a:pt x="219" y="4"/>
                    <a:pt x="219" y="9"/>
                  </a:cubicBezTo>
                  <a:close/>
                  <a:moveTo>
                    <a:pt x="206" y="116"/>
                  </a:moveTo>
                  <a:cubicBezTo>
                    <a:pt x="206" y="16"/>
                    <a:pt x="206" y="16"/>
                    <a:pt x="206" y="16"/>
                  </a:cubicBezTo>
                  <a:cubicBezTo>
                    <a:pt x="206" y="15"/>
                    <a:pt x="205" y="15"/>
                    <a:pt x="205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6"/>
                  </a:cubicBezTo>
                  <a:cubicBezTo>
                    <a:pt x="36" y="116"/>
                    <a:pt x="36" y="116"/>
                    <a:pt x="36" y="116"/>
                  </a:cubicBezTo>
                  <a:lnTo>
                    <a:pt x="206" y="1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6711329" y="3376637"/>
            <a:ext cx="1227138" cy="2122488"/>
            <a:chOff x="5187329" y="3376637"/>
            <a:chExt cx="1227138" cy="2122488"/>
          </a:xfrm>
        </p:grpSpPr>
        <p:sp>
          <p:nvSpPr>
            <p:cNvPr id="21" name="Freeform 25"/>
            <p:cNvSpPr>
              <a:spLocks/>
            </p:cNvSpPr>
            <p:nvPr/>
          </p:nvSpPr>
          <p:spPr bwMode="auto">
            <a:xfrm>
              <a:off x="5627067" y="3398862"/>
              <a:ext cx="322263" cy="319088"/>
            </a:xfrm>
            <a:custGeom>
              <a:avLst/>
              <a:gdLst>
                <a:gd name="T0" fmla="*/ 130 w 192"/>
                <a:gd name="T1" fmla="*/ 11 h 190"/>
                <a:gd name="T2" fmla="*/ 163 w 192"/>
                <a:gd name="T3" fmla="*/ 29 h 190"/>
                <a:gd name="T4" fmla="*/ 161 w 192"/>
                <a:gd name="T5" fmla="*/ 46 h 190"/>
                <a:gd name="T6" fmla="*/ 178 w 192"/>
                <a:gd name="T7" fmla="*/ 80 h 190"/>
                <a:gd name="T8" fmla="*/ 138 w 192"/>
                <a:gd name="T9" fmla="*/ 69 h 190"/>
                <a:gd name="T10" fmla="*/ 175 w 192"/>
                <a:gd name="T11" fmla="*/ 98 h 190"/>
                <a:gd name="T12" fmla="*/ 183 w 192"/>
                <a:gd name="T13" fmla="*/ 124 h 190"/>
                <a:gd name="T14" fmla="*/ 133 w 192"/>
                <a:gd name="T15" fmla="*/ 98 h 190"/>
                <a:gd name="T16" fmla="*/ 164 w 192"/>
                <a:gd name="T17" fmla="*/ 123 h 190"/>
                <a:gd name="T18" fmla="*/ 168 w 192"/>
                <a:gd name="T19" fmla="*/ 147 h 190"/>
                <a:gd name="T20" fmla="*/ 143 w 192"/>
                <a:gd name="T21" fmla="*/ 144 h 190"/>
                <a:gd name="T22" fmla="*/ 155 w 192"/>
                <a:gd name="T23" fmla="*/ 172 h 190"/>
                <a:gd name="T24" fmla="*/ 103 w 192"/>
                <a:gd name="T25" fmla="*/ 151 h 190"/>
                <a:gd name="T26" fmla="*/ 119 w 192"/>
                <a:gd name="T27" fmla="*/ 187 h 190"/>
                <a:gd name="T28" fmla="*/ 52 w 192"/>
                <a:gd name="T29" fmla="*/ 151 h 190"/>
                <a:gd name="T30" fmla="*/ 64 w 192"/>
                <a:gd name="T31" fmla="*/ 189 h 190"/>
                <a:gd name="T32" fmla="*/ 29 w 192"/>
                <a:gd name="T33" fmla="*/ 172 h 190"/>
                <a:gd name="T34" fmla="*/ 23 w 192"/>
                <a:gd name="T35" fmla="*/ 159 h 190"/>
                <a:gd name="T36" fmla="*/ 31 w 192"/>
                <a:gd name="T37" fmla="*/ 154 h 190"/>
                <a:gd name="T38" fmla="*/ 12 w 192"/>
                <a:gd name="T39" fmla="*/ 131 h 190"/>
                <a:gd name="T40" fmla="*/ 15 w 192"/>
                <a:gd name="T41" fmla="*/ 113 h 190"/>
                <a:gd name="T42" fmla="*/ 18 w 192"/>
                <a:gd name="T43" fmla="*/ 104 h 190"/>
                <a:gd name="T44" fmla="*/ 9 w 192"/>
                <a:gd name="T45" fmla="*/ 77 h 190"/>
                <a:gd name="T46" fmla="*/ 45 w 192"/>
                <a:gd name="T47" fmla="*/ 89 h 190"/>
                <a:gd name="T48" fmla="*/ 25 w 192"/>
                <a:gd name="T49" fmla="*/ 52 h 190"/>
                <a:gd name="T50" fmla="*/ 74 w 192"/>
                <a:gd name="T51" fmla="*/ 74 h 190"/>
                <a:gd name="T52" fmla="*/ 39 w 192"/>
                <a:gd name="T53" fmla="*/ 36 h 190"/>
                <a:gd name="T54" fmla="*/ 84 w 192"/>
                <a:gd name="T55" fmla="*/ 48 h 190"/>
                <a:gd name="T56" fmla="*/ 55 w 192"/>
                <a:gd name="T57" fmla="*/ 12 h 190"/>
                <a:gd name="T58" fmla="*/ 125 w 192"/>
                <a:gd name="T59" fmla="*/ 40 h 190"/>
                <a:gd name="T60" fmla="*/ 109 w 192"/>
                <a:gd name="T61" fmla="*/ 23 h 190"/>
                <a:gd name="T62" fmla="*/ 108 w 192"/>
                <a:gd name="T63" fmla="*/ 1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2" h="190">
                  <a:moveTo>
                    <a:pt x="117" y="3"/>
                  </a:moveTo>
                  <a:cubicBezTo>
                    <a:pt x="119" y="5"/>
                    <a:pt x="124" y="7"/>
                    <a:pt x="130" y="11"/>
                  </a:cubicBezTo>
                  <a:cubicBezTo>
                    <a:pt x="138" y="16"/>
                    <a:pt x="154" y="26"/>
                    <a:pt x="159" y="28"/>
                  </a:cubicBezTo>
                  <a:cubicBezTo>
                    <a:pt x="160" y="28"/>
                    <a:pt x="162" y="28"/>
                    <a:pt x="163" y="29"/>
                  </a:cubicBezTo>
                  <a:cubicBezTo>
                    <a:pt x="167" y="32"/>
                    <a:pt x="169" y="37"/>
                    <a:pt x="167" y="41"/>
                  </a:cubicBezTo>
                  <a:cubicBezTo>
                    <a:pt x="165" y="44"/>
                    <a:pt x="163" y="45"/>
                    <a:pt x="161" y="46"/>
                  </a:cubicBezTo>
                  <a:cubicBezTo>
                    <a:pt x="159" y="46"/>
                    <a:pt x="158" y="46"/>
                    <a:pt x="155" y="46"/>
                  </a:cubicBezTo>
                  <a:cubicBezTo>
                    <a:pt x="181" y="74"/>
                    <a:pt x="181" y="75"/>
                    <a:pt x="178" y="80"/>
                  </a:cubicBezTo>
                  <a:cubicBezTo>
                    <a:pt x="176" y="82"/>
                    <a:pt x="174" y="84"/>
                    <a:pt x="172" y="85"/>
                  </a:cubicBezTo>
                  <a:cubicBezTo>
                    <a:pt x="167" y="86"/>
                    <a:pt x="167" y="86"/>
                    <a:pt x="138" y="69"/>
                  </a:cubicBezTo>
                  <a:cubicBezTo>
                    <a:pt x="141" y="71"/>
                    <a:pt x="144" y="73"/>
                    <a:pt x="146" y="75"/>
                  </a:cubicBezTo>
                  <a:cubicBezTo>
                    <a:pt x="157" y="84"/>
                    <a:pt x="167" y="92"/>
                    <a:pt x="175" y="98"/>
                  </a:cubicBezTo>
                  <a:cubicBezTo>
                    <a:pt x="189" y="110"/>
                    <a:pt x="192" y="112"/>
                    <a:pt x="188" y="119"/>
                  </a:cubicBezTo>
                  <a:cubicBezTo>
                    <a:pt x="187" y="121"/>
                    <a:pt x="185" y="123"/>
                    <a:pt x="183" y="124"/>
                  </a:cubicBezTo>
                  <a:cubicBezTo>
                    <a:pt x="178" y="125"/>
                    <a:pt x="178" y="125"/>
                    <a:pt x="133" y="98"/>
                  </a:cubicBezTo>
                  <a:cubicBezTo>
                    <a:pt x="133" y="98"/>
                    <a:pt x="133" y="98"/>
                    <a:pt x="133" y="98"/>
                  </a:cubicBezTo>
                  <a:cubicBezTo>
                    <a:pt x="136" y="101"/>
                    <a:pt x="139" y="103"/>
                    <a:pt x="142" y="106"/>
                  </a:cubicBezTo>
                  <a:cubicBezTo>
                    <a:pt x="152" y="113"/>
                    <a:pt x="159" y="119"/>
                    <a:pt x="164" y="123"/>
                  </a:cubicBezTo>
                  <a:cubicBezTo>
                    <a:pt x="173" y="131"/>
                    <a:pt x="178" y="135"/>
                    <a:pt x="174" y="142"/>
                  </a:cubicBezTo>
                  <a:cubicBezTo>
                    <a:pt x="173" y="145"/>
                    <a:pt x="171" y="146"/>
                    <a:pt x="168" y="147"/>
                  </a:cubicBezTo>
                  <a:cubicBezTo>
                    <a:pt x="162" y="148"/>
                    <a:pt x="155" y="146"/>
                    <a:pt x="117" y="123"/>
                  </a:cubicBezTo>
                  <a:cubicBezTo>
                    <a:pt x="127" y="131"/>
                    <a:pt x="136" y="138"/>
                    <a:pt x="143" y="144"/>
                  </a:cubicBezTo>
                  <a:cubicBezTo>
                    <a:pt x="161" y="158"/>
                    <a:pt x="164" y="161"/>
                    <a:pt x="160" y="168"/>
                  </a:cubicBezTo>
                  <a:cubicBezTo>
                    <a:pt x="159" y="170"/>
                    <a:pt x="157" y="172"/>
                    <a:pt x="155" y="172"/>
                  </a:cubicBezTo>
                  <a:cubicBezTo>
                    <a:pt x="150" y="174"/>
                    <a:pt x="149" y="174"/>
                    <a:pt x="90" y="140"/>
                  </a:cubicBezTo>
                  <a:cubicBezTo>
                    <a:pt x="94" y="144"/>
                    <a:pt x="99" y="148"/>
                    <a:pt x="103" y="151"/>
                  </a:cubicBezTo>
                  <a:cubicBezTo>
                    <a:pt x="124" y="169"/>
                    <a:pt x="129" y="174"/>
                    <a:pt x="125" y="182"/>
                  </a:cubicBezTo>
                  <a:cubicBezTo>
                    <a:pt x="124" y="184"/>
                    <a:pt x="121" y="186"/>
                    <a:pt x="119" y="187"/>
                  </a:cubicBezTo>
                  <a:cubicBezTo>
                    <a:pt x="114" y="188"/>
                    <a:pt x="114" y="188"/>
                    <a:pt x="69" y="161"/>
                  </a:cubicBezTo>
                  <a:cubicBezTo>
                    <a:pt x="64" y="158"/>
                    <a:pt x="58" y="155"/>
                    <a:pt x="52" y="151"/>
                  </a:cubicBezTo>
                  <a:cubicBezTo>
                    <a:pt x="74" y="178"/>
                    <a:pt x="73" y="179"/>
                    <a:pt x="70" y="185"/>
                  </a:cubicBezTo>
                  <a:cubicBezTo>
                    <a:pt x="69" y="187"/>
                    <a:pt x="67" y="188"/>
                    <a:pt x="64" y="189"/>
                  </a:cubicBezTo>
                  <a:cubicBezTo>
                    <a:pt x="60" y="190"/>
                    <a:pt x="57" y="189"/>
                    <a:pt x="42" y="179"/>
                  </a:cubicBezTo>
                  <a:cubicBezTo>
                    <a:pt x="38" y="177"/>
                    <a:pt x="32" y="173"/>
                    <a:pt x="29" y="172"/>
                  </a:cubicBezTo>
                  <a:cubicBezTo>
                    <a:pt x="28" y="172"/>
                    <a:pt x="27" y="171"/>
                    <a:pt x="26" y="171"/>
                  </a:cubicBezTo>
                  <a:cubicBezTo>
                    <a:pt x="22" y="168"/>
                    <a:pt x="20" y="163"/>
                    <a:pt x="23" y="159"/>
                  </a:cubicBezTo>
                  <a:cubicBezTo>
                    <a:pt x="24" y="156"/>
                    <a:pt x="26" y="155"/>
                    <a:pt x="28" y="154"/>
                  </a:cubicBezTo>
                  <a:cubicBezTo>
                    <a:pt x="29" y="154"/>
                    <a:pt x="30" y="154"/>
                    <a:pt x="31" y="154"/>
                  </a:cubicBezTo>
                  <a:cubicBezTo>
                    <a:pt x="26" y="148"/>
                    <a:pt x="21" y="142"/>
                    <a:pt x="18" y="139"/>
                  </a:cubicBezTo>
                  <a:cubicBezTo>
                    <a:pt x="16" y="135"/>
                    <a:pt x="14" y="133"/>
                    <a:pt x="12" y="131"/>
                  </a:cubicBezTo>
                  <a:cubicBezTo>
                    <a:pt x="9" y="127"/>
                    <a:pt x="6" y="123"/>
                    <a:pt x="9" y="118"/>
                  </a:cubicBezTo>
                  <a:cubicBezTo>
                    <a:pt x="10" y="116"/>
                    <a:pt x="12" y="114"/>
                    <a:pt x="15" y="113"/>
                  </a:cubicBezTo>
                  <a:cubicBezTo>
                    <a:pt x="19" y="112"/>
                    <a:pt x="21" y="112"/>
                    <a:pt x="44" y="125"/>
                  </a:cubicBezTo>
                  <a:cubicBezTo>
                    <a:pt x="34" y="117"/>
                    <a:pt x="25" y="110"/>
                    <a:pt x="18" y="104"/>
                  </a:cubicBezTo>
                  <a:cubicBezTo>
                    <a:pt x="5" y="93"/>
                    <a:pt x="0" y="89"/>
                    <a:pt x="4" y="81"/>
                  </a:cubicBezTo>
                  <a:cubicBezTo>
                    <a:pt x="5" y="79"/>
                    <a:pt x="7" y="78"/>
                    <a:pt x="9" y="77"/>
                  </a:cubicBezTo>
                  <a:cubicBezTo>
                    <a:pt x="14" y="76"/>
                    <a:pt x="14" y="76"/>
                    <a:pt x="65" y="105"/>
                  </a:cubicBezTo>
                  <a:cubicBezTo>
                    <a:pt x="58" y="100"/>
                    <a:pt x="51" y="94"/>
                    <a:pt x="45" y="89"/>
                  </a:cubicBezTo>
                  <a:cubicBezTo>
                    <a:pt x="21" y="69"/>
                    <a:pt x="15" y="65"/>
                    <a:pt x="20" y="57"/>
                  </a:cubicBezTo>
                  <a:cubicBezTo>
                    <a:pt x="21" y="54"/>
                    <a:pt x="23" y="53"/>
                    <a:pt x="25" y="52"/>
                  </a:cubicBezTo>
                  <a:cubicBezTo>
                    <a:pt x="31" y="51"/>
                    <a:pt x="36" y="52"/>
                    <a:pt x="82" y="81"/>
                  </a:cubicBezTo>
                  <a:cubicBezTo>
                    <a:pt x="79" y="78"/>
                    <a:pt x="77" y="76"/>
                    <a:pt x="74" y="74"/>
                  </a:cubicBezTo>
                  <a:cubicBezTo>
                    <a:pt x="65" y="67"/>
                    <a:pt x="56" y="60"/>
                    <a:pt x="50" y="56"/>
                  </a:cubicBezTo>
                  <a:cubicBezTo>
                    <a:pt x="38" y="46"/>
                    <a:pt x="35" y="43"/>
                    <a:pt x="39" y="36"/>
                  </a:cubicBezTo>
                  <a:cubicBezTo>
                    <a:pt x="40" y="34"/>
                    <a:pt x="42" y="32"/>
                    <a:pt x="45" y="32"/>
                  </a:cubicBezTo>
                  <a:cubicBezTo>
                    <a:pt x="49" y="30"/>
                    <a:pt x="55" y="32"/>
                    <a:pt x="84" y="48"/>
                  </a:cubicBezTo>
                  <a:cubicBezTo>
                    <a:pt x="83" y="48"/>
                    <a:pt x="83" y="47"/>
                    <a:pt x="82" y="47"/>
                  </a:cubicBezTo>
                  <a:cubicBezTo>
                    <a:pt x="55" y="24"/>
                    <a:pt x="50" y="20"/>
                    <a:pt x="55" y="12"/>
                  </a:cubicBezTo>
                  <a:cubicBezTo>
                    <a:pt x="56" y="10"/>
                    <a:pt x="58" y="8"/>
                    <a:pt x="61" y="8"/>
                  </a:cubicBezTo>
                  <a:cubicBezTo>
                    <a:pt x="67" y="6"/>
                    <a:pt x="74" y="9"/>
                    <a:pt x="125" y="40"/>
                  </a:cubicBezTo>
                  <a:cubicBezTo>
                    <a:pt x="125" y="39"/>
                    <a:pt x="124" y="39"/>
                    <a:pt x="124" y="39"/>
                  </a:cubicBezTo>
                  <a:cubicBezTo>
                    <a:pt x="118" y="33"/>
                    <a:pt x="113" y="27"/>
                    <a:pt x="109" y="23"/>
                  </a:cubicBezTo>
                  <a:cubicBezTo>
                    <a:pt x="102" y="15"/>
                    <a:pt x="99" y="12"/>
                    <a:pt x="102" y="6"/>
                  </a:cubicBezTo>
                  <a:cubicBezTo>
                    <a:pt x="103" y="3"/>
                    <a:pt x="105" y="2"/>
                    <a:pt x="108" y="1"/>
                  </a:cubicBezTo>
                  <a:cubicBezTo>
                    <a:pt x="110" y="1"/>
                    <a:pt x="112" y="0"/>
                    <a:pt x="117" y="3"/>
                  </a:cubicBezTo>
                  <a:close/>
                </a:path>
              </a:pathLst>
            </a:custGeom>
            <a:solidFill>
              <a:srgbClr val="FBB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auto">
            <a:xfrm>
              <a:off x="5231779" y="4346600"/>
              <a:ext cx="1127125" cy="1136650"/>
            </a:xfrm>
            <a:custGeom>
              <a:avLst/>
              <a:gdLst>
                <a:gd name="T0" fmla="*/ 662 w 670"/>
                <a:gd name="T1" fmla="*/ 370 h 675"/>
                <a:gd name="T2" fmla="*/ 498 w 670"/>
                <a:gd name="T3" fmla="*/ 443 h 675"/>
                <a:gd name="T4" fmla="*/ 634 w 670"/>
                <a:gd name="T5" fmla="*/ 346 h 675"/>
                <a:gd name="T6" fmla="*/ 647 w 670"/>
                <a:gd name="T7" fmla="*/ 292 h 675"/>
                <a:gd name="T8" fmla="*/ 543 w 670"/>
                <a:gd name="T9" fmla="*/ 333 h 675"/>
                <a:gd name="T10" fmla="*/ 645 w 670"/>
                <a:gd name="T11" fmla="*/ 237 h 675"/>
                <a:gd name="T12" fmla="*/ 452 w 670"/>
                <a:gd name="T13" fmla="*/ 319 h 675"/>
                <a:gd name="T14" fmla="*/ 594 w 670"/>
                <a:gd name="T15" fmla="*/ 219 h 675"/>
                <a:gd name="T16" fmla="*/ 613 w 670"/>
                <a:gd name="T17" fmla="*/ 165 h 675"/>
                <a:gd name="T18" fmla="*/ 296 w 670"/>
                <a:gd name="T19" fmla="*/ 344 h 675"/>
                <a:gd name="T20" fmla="*/ 504 w 670"/>
                <a:gd name="T21" fmla="*/ 207 h 675"/>
                <a:gd name="T22" fmla="*/ 589 w 670"/>
                <a:gd name="T23" fmla="*/ 120 h 675"/>
                <a:gd name="T24" fmla="*/ 399 w 670"/>
                <a:gd name="T25" fmla="*/ 202 h 675"/>
                <a:gd name="T26" fmla="*/ 515 w 670"/>
                <a:gd name="T27" fmla="*/ 120 h 675"/>
                <a:gd name="T28" fmla="*/ 532 w 670"/>
                <a:gd name="T29" fmla="*/ 64 h 675"/>
                <a:gd name="T30" fmla="*/ 424 w 670"/>
                <a:gd name="T31" fmla="*/ 98 h 675"/>
                <a:gd name="T32" fmla="*/ 477 w 670"/>
                <a:gd name="T33" fmla="*/ 39 h 675"/>
                <a:gd name="T34" fmla="*/ 240 w 670"/>
                <a:gd name="T35" fmla="*/ 150 h 675"/>
                <a:gd name="T36" fmla="*/ 339 w 670"/>
                <a:gd name="T37" fmla="*/ 74 h 675"/>
                <a:gd name="T38" fmla="*/ 392 w 670"/>
                <a:gd name="T39" fmla="*/ 13 h 675"/>
                <a:gd name="T40" fmla="*/ 178 w 670"/>
                <a:gd name="T41" fmla="*/ 108 h 675"/>
                <a:gd name="T42" fmla="*/ 239 w 670"/>
                <a:gd name="T43" fmla="*/ 51 h 675"/>
                <a:gd name="T44" fmla="*/ 239 w 670"/>
                <a:gd name="T45" fmla="*/ 10 h 675"/>
                <a:gd name="T46" fmla="*/ 126 w 670"/>
                <a:gd name="T47" fmla="*/ 68 h 675"/>
                <a:gd name="T48" fmla="*/ 117 w 670"/>
                <a:gd name="T49" fmla="*/ 93 h 675"/>
                <a:gd name="T50" fmla="*/ 131 w 670"/>
                <a:gd name="T51" fmla="*/ 103 h 675"/>
                <a:gd name="T52" fmla="*/ 65 w 670"/>
                <a:gd name="T53" fmla="*/ 163 h 675"/>
                <a:gd name="T54" fmla="*/ 37 w 670"/>
                <a:gd name="T55" fmla="*/ 210 h 675"/>
                <a:gd name="T56" fmla="*/ 171 w 670"/>
                <a:gd name="T57" fmla="*/ 154 h 675"/>
                <a:gd name="T58" fmla="*/ 77 w 670"/>
                <a:gd name="T59" fmla="*/ 226 h 675"/>
                <a:gd name="T60" fmla="*/ 20 w 670"/>
                <a:gd name="T61" fmla="*/ 270 h 675"/>
                <a:gd name="T62" fmla="*/ 24 w 670"/>
                <a:gd name="T63" fmla="*/ 306 h 675"/>
                <a:gd name="T64" fmla="*/ 103 w 670"/>
                <a:gd name="T65" fmla="*/ 276 h 675"/>
                <a:gd name="T66" fmla="*/ 9 w 670"/>
                <a:gd name="T67" fmla="*/ 370 h 675"/>
                <a:gd name="T68" fmla="*/ 218 w 670"/>
                <a:gd name="T69" fmla="*/ 272 h 675"/>
                <a:gd name="T70" fmla="*/ 224 w 670"/>
                <a:gd name="T71" fmla="*/ 275 h 675"/>
                <a:gd name="T72" fmla="*/ 45 w 670"/>
                <a:gd name="T73" fmla="*/ 397 h 675"/>
                <a:gd name="T74" fmla="*/ 38 w 670"/>
                <a:gd name="T75" fmla="*/ 442 h 675"/>
                <a:gd name="T76" fmla="*/ 126 w 670"/>
                <a:gd name="T77" fmla="*/ 412 h 675"/>
                <a:gd name="T78" fmla="*/ 45 w 670"/>
                <a:gd name="T79" fmla="*/ 495 h 675"/>
                <a:gd name="T80" fmla="*/ 215 w 670"/>
                <a:gd name="T81" fmla="*/ 432 h 675"/>
                <a:gd name="T82" fmla="*/ 155 w 670"/>
                <a:gd name="T83" fmla="*/ 477 h 675"/>
                <a:gd name="T84" fmla="*/ 89 w 670"/>
                <a:gd name="T85" fmla="*/ 545 h 675"/>
                <a:gd name="T86" fmla="*/ 356 w 670"/>
                <a:gd name="T87" fmla="*/ 417 h 675"/>
                <a:gd name="T88" fmla="*/ 321 w 670"/>
                <a:gd name="T89" fmla="*/ 441 h 675"/>
                <a:gd name="T90" fmla="*/ 149 w 670"/>
                <a:gd name="T91" fmla="*/ 559 h 675"/>
                <a:gd name="T92" fmla="*/ 142 w 670"/>
                <a:gd name="T93" fmla="*/ 603 h 675"/>
                <a:gd name="T94" fmla="*/ 248 w 670"/>
                <a:gd name="T95" fmla="*/ 567 h 675"/>
                <a:gd name="T96" fmla="*/ 191 w 670"/>
                <a:gd name="T97" fmla="*/ 631 h 675"/>
                <a:gd name="T98" fmla="*/ 384 w 670"/>
                <a:gd name="T99" fmla="*/ 553 h 675"/>
                <a:gd name="T100" fmla="*/ 288 w 670"/>
                <a:gd name="T101" fmla="*/ 625 h 675"/>
                <a:gd name="T102" fmla="*/ 281 w 670"/>
                <a:gd name="T103" fmla="*/ 669 h 675"/>
                <a:gd name="T104" fmla="*/ 525 w 670"/>
                <a:gd name="T105" fmla="*/ 533 h 675"/>
                <a:gd name="T106" fmla="*/ 423 w 670"/>
                <a:gd name="T107" fmla="*/ 618 h 675"/>
                <a:gd name="T108" fmla="*/ 394 w 670"/>
                <a:gd name="T109" fmla="*/ 664 h 675"/>
                <a:gd name="T110" fmla="*/ 431 w 670"/>
                <a:gd name="T111" fmla="*/ 665 h 675"/>
                <a:gd name="T112" fmla="*/ 581 w 670"/>
                <a:gd name="T113" fmla="*/ 578 h 675"/>
                <a:gd name="T114" fmla="*/ 597 w 670"/>
                <a:gd name="T115" fmla="*/ 551 h 675"/>
                <a:gd name="T116" fmla="*/ 567 w 670"/>
                <a:gd name="T117" fmla="*/ 545 h 675"/>
                <a:gd name="T118" fmla="*/ 637 w 670"/>
                <a:gd name="T119" fmla="*/ 484 h 675"/>
                <a:gd name="T120" fmla="*/ 640 w 670"/>
                <a:gd name="T121" fmla="*/ 439 h 675"/>
                <a:gd name="T122" fmla="*/ 597 w 670"/>
                <a:gd name="T123" fmla="*/ 442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70" h="675">
                  <a:moveTo>
                    <a:pt x="642" y="408"/>
                  </a:moveTo>
                  <a:cubicBezTo>
                    <a:pt x="657" y="396"/>
                    <a:pt x="670" y="385"/>
                    <a:pt x="662" y="370"/>
                  </a:cubicBezTo>
                  <a:cubicBezTo>
                    <a:pt x="660" y="366"/>
                    <a:pt x="655" y="363"/>
                    <a:pt x="651" y="362"/>
                  </a:cubicBezTo>
                  <a:cubicBezTo>
                    <a:pt x="640" y="359"/>
                    <a:pt x="638" y="358"/>
                    <a:pt x="498" y="443"/>
                  </a:cubicBezTo>
                  <a:cubicBezTo>
                    <a:pt x="525" y="425"/>
                    <a:pt x="550" y="407"/>
                    <a:pt x="573" y="391"/>
                  </a:cubicBezTo>
                  <a:cubicBezTo>
                    <a:pt x="600" y="372"/>
                    <a:pt x="620" y="357"/>
                    <a:pt x="634" y="346"/>
                  </a:cubicBezTo>
                  <a:cubicBezTo>
                    <a:pt x="650" y="333"/>
                    <a:pt x="668" y="318"/>
                    <a:pt x="659" y="301"/>
                  </a:cubicBezTo>
                  <a:cubicBezTo>
                    <a:pt x="656" y="296"/>
                    <a:pt x="652" y="293"/>
                    <a:pt x="647" y="292"/>
                  </a:cubicBezTo>
                  <a:cubicBezTo>
                    <a:pt x="635" y="288"/>
                    <a:pt x="626" y="291"/>
                    <a:pt x="464" y="388"/>
                  </a:cubicBezTo>
                  <a:cubicBezTo>
                    <a:pt x="493" y="368"/>
                    <a:pt x="520" y="350"/>
                    <a:pt x="543" y="333"/>
                  </a:cubicBezTo>
                  <a:cubicBezTo>
                    <a:pt x="575" y="311"/>
                    <a:pt x="598" y="295"/>
                    <a:pt x="614" y="283"/>
                  </a:cubicBezTo>
                  <a:cubicBezTo>
                    <a:pt x="640" y="264"/>
                    <a:pt x="654" y="253"/>
                    <a:pt x="645" y="237"/>
                  </a:cubicBezTo>
                  <a:cubicBezTo>
                    <a:pt x="642" y="232"/>
                    <a:pt x="638" y="229"/>
                    <a:pt x="633" y="228"/>
                  </a:cubicBezTo>
                  <a:cubicBezTo>
                    <a:pt x="620" y="224"/>
                    <a:pt x="600" y="233"/>
                    <a:pt x="452" y="319"/>
                  </a:cubicBezTo>
                  <a:cubicBezTo>
                    <a:pt x="477" y="301"/>
                    <a:pt x="501" y="285"/>
                    <a:pt x="523" y="270"/>
                  </a:cubicBezTo>
                  <a:cubicBezTo>
                    <a:pt x="554" y="248"/>
                    <a:pt x="578" y="231"/>
                    <a:pt x="594" y="219"/>
                  </a:cubicBezTo>
                  <a:cubicBezTo>
                    <a:pt x="619" y="200"/>
                    <a:pt x="633" y="190"/>
                    <a:pt x="624" y="174"/>
                  </a:cubicBezTo>
                  <a:cubicBezTo>
                    <a:pt x="622" y="170"/>
                    <a:pt x="618" y="166"/>
                    <a:pt x="613" y="165"/>
                  </a:cubicBezTo>
                  <a:cubicBezTo>
                    <a:pt x="603" y="162"/>
                    <a:pt x="603" y="162"/>
                    <a:pt x="442" y="257"/>
                  </a:cubicBezTo>
                  <a:cubicBezTo>
                    <a:pt x="401" y="282"/>
                    <a:pt x="349" y="313"/>
                    <a:pt x="296" y="344"/>
                  </a:cubicBezTo>
                  <a:cubicBezTo>
                    <a:pt x="304" y="338"/>
                    <a:pt x="312" y="333"/>
                    <a:pt x="320" y="328"/>
                  </a:cubicBezTo>
                  <a:cubicBezTo>
                    <a:pt x="386" y="285"/>
                    <a:pt x="454" y="241"/>
                    <a:pt x="504" y="207"/>
                  </a:cubicBezTo>
                  <a:cubicBezTo>
                    <a:pt x="531" y="188"/>
                    <a:pt x="551" y="174"/>
                    <a:pt x="564" y="164"/>
                  </a:cubicBezTo>
                  <a:cubicBezTo>
                    <a:pt x="581" y="151"/>
                    <a:pt x="599" y="137"/>
                    <a:pt x="589" y="120"/>
                  </a:cubicBezTo>
                  <a:cubicBezTo>
                    <a:pt x="587" y="115"/>
                    <a:pt x="582" y="112"/>
                    <a:pt x="577" y="111"/>
                  </a:cubicBezTo>
                  <a:cubicBezTo>
                    <a:pt x="562" y="107"/>
                    <a:pt x="533" y="120"/>
                    <a:pt x="399" y="202"/>
                  </a:cubicBezTo>
                  <a:cubicBezTo>
                    <a:pt x="415" y="191"/>
                    <a:pt x="431" y="180"/>
                    <a:pt x="445" y="170"/>
                  </a:cubicBezTo>
                  <a:cubicBezTo>
                    <a:pt x="476" y="148"/>
                    <a:pt x="499" y="132"/>
                    <a:pt x="515" y="120"/>
                  </a:cubicBezTo>
                  <a:cubicBezTo>
                    <a:pt x="536" y="103"/>
                    <a:pt x="553" y="90"/>
                    <a:pt x="544" y="73"/>
                  </a:cubicBezTo>
                  <a:cubicBezTo>
                    <a:pt x="541" y="68"/>
                    <a:pt x="537" y="65"/>
                    <a:pt x="532" y="64"/>
                  </a:cubicBezTo>
                  <a:cubicBezTo>
                    <a:pt x="516" y="60"/>
                    <a:pt x="484" y="74"/>
                    <a:pt x="319" y="170"/>
                  </a:cubicBezTo>
                  <a:cubicBezTo>
                    <a:pt x="359" y="143"/>
                    <a:pt x="397" y="117"/>
                    <a:pt x="424" y="98"/>
                  </a:cubicBezTo>
                  <a:cubicBezTo>
                    <a:pt x="440" y="87"/>
                    <a:pt x="452" y="78"/>
                    <a:pt x="460" y="73"/>
                  </a:cubicBezTo>
                  <a:cubicBezTo>
                    <a:pt x="472" y="63"/>
                    <a:pt x="485" y="54"/>
                    <a:pt x="477" y="39"/>
                  </a:cubicBezTo>
                  <a:cubicBezTo>
                    <a:pt x="474" y="34"/>
                    <a:pt x="470" y="31"/>
                    <a:pt x="465" y="29"/>
                  </a:cubicBezTo>
                  <a:cubicBezTo>
                    <a:pt x="449" y="25"/>
                    <a:pt x="427" y="36"/>
                    <a:pt x="240" y="150"/>
                  </a:cubicBezTo>
                  <a:cubicBezTo>
                    <a:pt x="236" y="152"/>
                    <a:pt x="233" y="154"/>
                    <a:pt x="230" y="156"/>
                  </a:cubicBezTo>
                  <a:cubicBezTo>
                    <a:pt x="271" y="125"/>
                    <a:pt x="310" y="96"/>
                    <a:pt x="339" y="74"/>
                  </a:cubicBezTo>
                  <a:cubicBezTo>
                    <a:pt x="355" y="62"/>
                    <a:pt x="366" y="53"/>
                    <a:pt x="374" y="47"/>
                  </a:cubicBezTo>
                  <a:cubicBezTo>
                    <a:pt x="390" y="35"/>
                    <a:pt x="400" y="27"/>
                    <a:pt x="392" y="13"/>
                  </a:cubicBezTo>
                  <a:cubicBezTo>
                    <a:pt x="389" y="9"/>
                    <a:pt x="385" y="5"/>
                    <a:pt x="380" y="4"/>
                  </a:cubicBezTo>
                  <a:cubicBezTo>
                    <a:pt x="367" y="0"/>
                    <a:pt x="353" y="5"/>
                    <a:pt x="178" y="108"/>
                  </a:cubicBezTo>
                  <a:cubicBezTo>
                    <a:pt x="192" y="96"/>
                    <a:pt x="205" y="84"/>
                    <a:pt x="216" y="74"/>
                  </a:cubicBezTo>
                  <a:cubicBezTo>
                    <a:pt x="226" y="64"/>
                    <a:pt x="234" y="56"/>
                    <a:pt x="239" y="51"/>
                  </a:cubicBezTo>
                  <a:cubicBezTo>
                    <a:pt x="247" y="42"/>
                    <a:pt x="257" y="32"/>
                    <a:pt x="250" y="19"/>
                  </a:cubicBezTo>
                  <a:cubicBezTo>
                    <a:pt x="248" y="15"/>
                    <a:pt x="244" y="12"/>
                    <a:pt x="239" y="10"/>
                  </a:cubicBezTo>
                  <a:cubicBezTo>
                    <a:pt x="229" y="8"/>
                    <a:pt x="223" y="9"/>
                    <a:pt x="144" y="57"/>
                  </a:cubicBezTo>
                  <a:cubicBezTo>
                    <a:pt x="136" y="62"/>
                    <a:pt x="128" y="66"/>
                    <a:pt x="126" y="68"/>
                  </a:cubicBezTo>
                  <a:cubicBezTo>
                    <a:pt x="125" y="68"/>
                    <a:pt x="124" y="69"/>
                    <a:pt x="124" y="69"/>
                  </a:cubicBezTo>
                  <a:cubicBezTo>
                    <a:pt x="115" y="74"/>
                    <a:pt x="112" y="85"/>
                    <a:pt x="117" y="93"/>
                  </a:cubicBezTo>
                  <a:cubicBezTo>
                    <a:pt x="119" y="98"/>
                    <a:pt x="123" y="101"/>
                    <a:pt x="128" y="102"/>
                  </a:cubicBezTo>
                  <a:cubicBezTo>
                    <a:pt x="129" y="102"/>
                    <a:pt x="130" y="103"/>
                    <a:pt x="131" y="103"/>
                  </a:cubicBezTo>
                  <a:cubicBezTo>
                    <a:pt x="128" y="105"/>
                    <a:pt x="125" y="108"/>
                    <a:pt x="122" y="110"/>
                  </a:cubicBezTo>
                  <a:cubicBezTo>
                    <a:pt x="101" y="130"/>
                    <a:pt x="80" y="149"/>
                    <a:pt x="65" y="163"/>
                  </a:cubicBezTo>
                  <a:cubicBezTo>
                    <a:pt x="56" y="171"/>
                    <a:pt x="50" y="177"/>
                    <a:pt x="46" y="181"/>
                  </a:cubicBezTo>
                  <a:cubicBezTo>
                    <a:pt x="40" y="187"/>
                    <a:pt x="30" y="197"/>
                    <a:pt x="37" y="210"/>
                  </a:cubicBezTo>
                  <a:cubicBezTo>
                    <a:pt x="39" y="214"/>
                    <a:pt x="43" y="217"/>
                    <a:pt x="48" y="219"/>
                  </a:cubicBezTo>
                  <a:cubicBezTo>
                    <a:pt x="58" y="221"/>
                    <a:pt x="58" y="221"/>
                    <a:pt x="171" y="154"/>
                  </a:cubicBezTo>
                  <a:cubicBezTo>
                    <a:pt x="172" y="154"/>
                    <a:pt x="174" y="153"/>
                    <a:pt x="175" y="152"/>
                  </a:cubicBezTo>
                  <a:cubicBezTo>
                    <a:pt x="139" y="179"/>
                    <a:pt x="105" y="205"/>
                    <a:pt x="77" y="226"/>
                  </a:cubicBezTo>
                  <a:cubicBezTo>
                    <a:pt x="58" y="241"/>
                    <a:pt x="43" y="252"/>
                    <a:pt x="33" y="260"/>
                  </a:cubicBezTo>
                  <a:cubicBezTo>
                    <a:pt x="27" y="264"/>
                    <a:pt x="23" y="268"/>
                    <a:pt x="20" y="270"/>
                  </a:cubicBezTo>
                  <a:cubicBezTo>
                    <a:pt x="16" y="274"/>
                    <a:pt x="5" y="283"/>
                    <a:pt x="12" y="296"/>
                  </a:cubicBezTo>
                  <a:cubicBezTo>
                    <a:pt x="15" y="301"/>
                    <a:pt x="19" y="304"/>
                    <a:pt x="24" y="306"/>
                  </a:cubicBezTo>
                  <a:cubicBezTo>
                    <a:pt x="36" y="309"/>
                    <a:pt x="55" y="301"/>
                    <a:pt x="121" y="263"/>
                  </a:cubicBezTo>
                  <a:cubicBezTo>
                    <a:pt x="115" y="268"/>
                    <a:pt x="109" y="272"/>
                    <a:pt x="103" y="276"/>
                  </a:cubicBezTo>
                  <a:cubicBezTo>
                    <a:pt x="73" y="297"/>
                    <a:pt x="52" y="313"/>
                    <a:pt x="37" y="324"/>
                  </a:cubicBezTo>
                  <a:cubicBezTo>
                    <a:pt x="16" y="341"/>
                    <a:pt x="0" y="353"/>
                    <a:pt x="9" y="370"/>
                  </a:cubicBezTo>
                  <a:cubicBezTo>
                    <a:pt x="11" y="374"/>
                    <a:pt x="16" y="377"/>
                    <a:pt x="20" y="378"/>
                  </a:cubicBezTo>
                  <a:cubicBezTo>
                    <a:pt x="32" y="381"/>
                    <a:pt x="34" y="382"/>
                    <a:pt x="218" y="272"/>
                  </a:cubicBezTo>
                  <a:cubicBezTo>
                    <a:pt x="249" y="254"/>
                    <a:pt x="284" y="233"/>
                    <a:pt x="319" y="212"/>
                  </a:cubicBezTo>
                  <a:cubicBezTo>
                    <a:pt x="286" y="234"/>
                    <a:pt x="253" y="256"/>
                    <a:pt x="224" y="275"/>
                  </a:cubicBezTo>
                  <a:cubicBezTo>
                    <a:pt x="172" y="310"/>
                    <a:pt x="123" y="342"/>
                    <a:pt x="88" y="367"/>
                  </a:cubicBezTo>
                  <a:cubicBezTo>
                    <a:pt x="69" y="380"/>
                    <a:pt x="55" y="390"/>
                    <a:pt x="45" y="397"/>
                  </a:cubicBezTo>
                  <a:cubicBezTo>
                    <a:pt x="31" y="407"/>
                    <a:pt x="17" y="417"/>
                    <a:pt x="26" y="433"/>
                  </a:cubicBezTo>
                  <a:cubicBezTo>
                    <a:pt x="28" y="437"/>
                    <a:pt x="33" y="441"/>
                    <a:pt x="38" y="442"/>
                  </a:cubicBezTo>
                  <a:cubicBezTo>
                    <a:pt x="53" y="446"/>
                    <a:pt x="82" y="434"/>
                    <a:pt x="174" y="380"/>
                  </a:cubicBezTo>
                  <a:cubicBezTo>
                    <a:pt x="157" y="392"/>
                    <a:pt x="140" y="402"/>
                    <a:pt x="126" y="412"/>
                  </a:cubicBezTo>
                  <a:cubicBezTo>
                    <a:pt x="100" y="430"/>
                    <a:pt x="82" y="443"/>
                    <a:pt x="69" y="453"/>
                  </a:cubicBezTo>
                  <a:cubicBezTo>
                    <a:pt x="53" y="465"/>
                    <a:pt x="36" y="478"/>
                    <a:pt x="45" y="495"/>
                  </a:cubicBezTo>
                  <a:cubicBezTo>
                    <a:pt x="48" y="499"/>
                    <a:pt x="52" y="503"/>
                    <a:pt x="58" y="504"/>
                  </a:cubicBezTo>
                  <a:cubicBezTo>
                    <a:pt x="67" y="507"/>
                    <a:pt x="77" y="510"/>
                    <a:pt x="215" y="432"/>
                  </a:cubicBezTo>
                  <a:cubicBezTo>
                    <a:pt x="228" y="424"/>
                    <a:pt x="241" y="417"/>
                    <a:pt x="255" y="409"/>
                  </a:cubicBezTo>
                  <a:cubicBezTo>
                    <a:pt x="217" y="435"/>
                    <a:pt x="182" y="458"/>
                    <a:pt x="155" y="477"/>
                  </a:cubicBezTo>
                  <a:cubicBezTo>
                    <a:pt x="134" y="491"/>
                    <a:pt x="120" y="502"/>
                    <a:pt x="110" y="509"/>
                  </a:cubicBezTo>
                  <a:cubicBezTo>
                    <a:pt x="93" y="521"/>
                    <a:pt x="81" y="530"/>
                    <a:pt x="89" y="545"/>
                  </a:cubicBezTo>
                  <a:cubicBezTo>
                    <a:pt x="91" y="549"/>
                    <a:pt x="96" y="553"/>
                    <a:pt x="100" y="554"/>
                  </a:cubicBezTo>
                  <a:cubicBezTo>
                    <a:pt x="114" y="558"/>
                    <a:pt x="124" y="554"/>
                    <a:pt x="356" y="417"/>
                  </a:cubicBezTo>
                  <a:cubicBezTo>
                    <a:pt x="359" y="415"/>
                    <a:pt x="362" y="413"/>
                    <a:pt x="365" y="412"/>
                  </a:cubicBezTo>
                  <a:cubicBezTo>
                    <a:pt x="350" y="422"/>
                    <a:pt x="335" y="432"/>
                    <a:pt x="321" y="441"/>
                  </a:cubicBezTo>
                  <a:cubicBezTo>
                    <a:pt x="271" y="475"/>
                    <a:pt x="224" y="507"/>
                    <a:pt x="190" y="530"/>
                  </a:cubicBezTo>
                  <a:cubicBezTo>
                    <a:pt x="172" y="543"/>
                    <a:pt x="158" y="552"/>
                    <a:pt x="149" y="559"/>
                  </a:cubicBezTo>
                  <a:cubicBezTo>
                    <a:pt x="134" y="570"/>
                    <a:pt x="122" y="579"/>
                    <a:pt x="130" y="594"/>
                  </a:cubicBezTo>
                  <a:cubicBezTo>
                    <a:pt x="132" y="599"/>
                    <a:pt x="137" y="602"/>
                    <a:pt x="142" y="603"/>
                  </a:cubicBezTo>
                  <a:cubicBezTo>
                    <a:pt x="158" y="608"/>
                    <a:pt x="190" y="594"/>
                    <a:pt x="353" y="497"/>
                  </a:cubicBezTo>
                  <a:cubicBezTo>
                    <a:pt x="313" y="523"/>
                    <a:pt x="276" y="548"/>
                    <a:pt x="248" y="567"/>
                  </a:cubicBezTo>
                  <a:cubicBezTo>
                    <a:pt x="230" y="580"/>
                    <a:pt x="217" y="589"/>
                    <a:pt x="209" y="596"/>
                  </a:cubicBezTo>
                  <a:cubicBezTo>
                    <a:pt x="197" y="605"/>
                    <a:pt x="182" y="616"/>
                    <a:pt x="191" y="631"/>
                  </a:cubicBezTo>
                  <a:cubicBezTo>
                    <a:pt x="194" y="636"/>
                    <a:pt x="198" y="640"/>
                    <a:pt x="203" y="641"/>
                  </a:cubicBezTo>
                  <a:cubicBezTo>
                    <a:pt x="219" y="645"/>
                    <a:pt x="249" y="633"/>
                    <a:pt x="384" y="553"/>
                  </a:cubicBezTo>
                  <a:cubicBezTo>
                    <a:pt x="363" y="568"/>
                    <a:pt x="343" y="583"/>
                    <a:pt x="326" y="596"/>
                  </a:cubicBezTo>
                  <a:cubicBezTo>
                    <a:pt x="309" y="608"/>
                    <a:pt x="296" y="618"/>
                    <a:pt x="288" y="625"/>
                  </a:cubicBezTo>
                  <a:cubicBezTo>
                    <a:pt x="274" y="635"/>
                    <a:pt x="262" y="645"/>
                    <a:pt x="270" y="660"/>
                  </a:cubicBezTo>
                  <a:cubicBezTo>
                    <a:pt x="272" y="664"/>
                    <a:pt x="277" y="667"/>
                    <a:pt x="281" y="669"/>
                  </a:cubicBezTo>
                  <a:cubicBezTo>
                    <a:pt x="292" y="672"/>
                    <a:pt x="294" y="672"/>
                    <a:pt x="426" y="592"/>
                  </a:cubicBezTo>
                  <a:cubicBezTo>
                    <a:pt x="454" y="575"/>
                    <a:pt x="490" y="553"/>
                    <a:pt x="525" y="533"/>
                  </a:cubicBezTo>
                  <a:cubicBezTo>
                    <a:pt x="510" y="545"/>
                    <a:pt x="496" y="557"/>
                    <a:pt x="483" y="568"/>
                  </a:cubicBezTo>
                  <a:cubicBezTo>
                    <a:pt x="460" y="587"/>
                    <a:pt x="438" y="605"/>
                    <a:pt x="423" y="618"/>
                  </a:cubicBezTo>
                  <a:cubicBezTo>
                    <a:pt x="414" y="626"/>
                    <a:pt x="408" y="631"/>
                    <a:pt x="404" y="635"/>
                  </a:cubicBezTo>
                  <a:cubicBezTo>
                    <a:pt x="397" y="641"/>
                    <a:pt x="387" y="651"/>
                    <a:pt x="394" y="664"/>
                  </a:cubicBezTo>
                  <a:cubicBezTo>
                    <a:pt x="396" y="668"/>
                    <a:pt x="400" y="671"/>
                    <a:pt x="405" y="672"/>
                  </a:cubicBezTo>
                  <a:cubicBezTo>
                    <a:pt x="411" y="674"/>
                    <a:pt x="413" y="675"/>
                    <a:pt x="431" y="665"/>
                  </a:cubicBezTo>
                  <a:cubicBezTo>
                    <a:pt x="442" y="659"/>
                    <a:pt x="458" y="649"/>
                    <a:pt x="485" y="633"/>
                  </a:cubicBezTo>
                  <a:cubicBezTo>
                    <a:pt x="516" y="614"/>
                    <a:pt x="567" y="584"/>
                    <a:pt x="581" y="578"/>
                  </a:cubicBezTo>
                  <a:cubicBezTo>
                    <a:pt x="584" y="578"/>
                    <a:pt x="587" y="577"/>
                    <a:pt x="590" y="576"/>
                  </a:cubicBezTo>
                  <a:cubicBezTo>
                    <a:pt x="598" y="571"/>
                    <a:pt x="602" y="560"/>
                    <a:pt x="597" y="551"/>
                  </a:cubicBezTo>
                  <a:cubicBezTo>
                    <a:pt x="594" y="547"/>
                    <a:pt x="590" y="543"/>
                    <a:pt x="585" y="542"/>
                  </a:cubicBezTo>
                  <a:cubicBezTo>
                    <a:pt x="581" y="541"/>
                    <a:pt x="577" y="540"/>
                    <a:pt x="567" y="545"/>
                  </a:cubicBezTo>
                  <a:cubicBezTo>
                    <a:pt x="580" y="534"/>
                    <a:pt x="592" y="524"/>
                    <a:pt x="603" y="514"/>
                  </a:cubicBezTo>
                  <a:cubicBezTo>
                    <a:pt x="618" y="501"/>
                    <a:pt x="629" y="491"/>
                    <a:pt x="637" y="484"/>
                  </a:cubicBezTo>
                  <a:cubicBezTo>
                    <a:pt x="648" y="473"/>
                    <a:pt x="660" y="462"/>
                    <a:pt x="652" y="448"/>
                  </a:cubicBezTo>
                  <a:cubicBezTo>
                    <a:pt x="649" y="443"/>
                    <a:pt x="645" y="440"/>
                    <a:pt x="640" y="439"/>
                  </a:cubicBezTo>
                  <a:cubicBezTo>
                    <a:pt x="629" y="436"/>
                    <a:pt x="614" y="441"/>
                    <a:pt x="552" y="475"/>
                  </a:cubicBezTo>
                  <a:cubicBezTo>
                    <a:pt x="569" y="464"/>
                    <a:pt x="584" y="453"/>
                    <a:pt x="597" y="442"/>
                  </a:cubicBezTo>
                  <a:cubicBezTo>
                    <a:pt x="617" y="428"/>
                    <a:pt x="632" y="416"/>
                    <a:pt x="642" y="40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auto">
            <a:xfrm>
              <a:off x="5187329" y="4294212"/>
              <a:ext cx="1227138" cy="1204913"/>
            </a:xfrm>
            <a:custGeom>
              <a:avLst/>
              <a:gdLst>
                <a:gd name="T0" fmla="*/ 308 w 729"/>
                <a:gd name="T1" fmla="*/ 687 h 716"/>
                <a:gd name="T2" fmla="*/ 233 w 729"/>
                <a:gd name="T3" fmla="*/ 664 h 716"/>
                <a:gd name="T4" fmla="*/ 84 w 729"/>
                <a:gd name="T5" fmla="*/ 526 h 716"/>
                <a:gd name="T6" fmla="*/ 70 w 729"/>
                <a:gd name="T7" fmla="*/ 245 h 716"/>
                <a:gd name="T8" fmla="*/ 324 w 729"/>
                <a:gd name="T9" fmla="*/ 54 h 716"/>
                <a:gd name="T10" fmla="*/ 616 w 729"/>
                <a:gd name="T11" fmla="*/ 180 h 716"/>
                <a:gd name="T12" fmla="*/ 663 w 729"/>
                <a:gd name="T13" fmla="*/ 460 h 716"/>
                <a:gd name="T14" fmla="*/ 537 w 729"/>
                <a:gd name="T15" fmla="*/ 629 h 716"/>
                <a:gd name="T16" fmla="*/ 450 w 729"/>
                <a:gd name="T17" fmla="*/ 671 h 716"/>
                <a:gd name="T18" fmla="*/ 368 w 729"/>
                <a:gd name="T19" fmla="*/ 703 h 716"/>
                <a:gd name="T20" fmla="*/ 377 w 729"/>
                <a:gd name="T21" fmla="*/ 712 h 716"/>
                <a:gd name="T22" fmla="*/ 459 w 729"/>
                <a:gd name="T23" fmla="*/ 705 h 716"/>
                <a:gd name="T24" fmla="*/ 580 w 729"/>
                <a:gd name="T25" fmla="*/ 645 h 716"/>
                <a:gd name="T26" fmla="*/ 709 w 729"/>
                <a:gd name="T27" fmla="*/ 437 h 716"/>
                <a:gd name="T28" fmla="*/ 627 w 729"/>
                <a:gd name="T29" fmla="*/ 135 h 716"/>
                <a:gd name="T30" fmla="*/ 304 w 729"/>
                <a:gd name="T31" fmla="*/ 23 h 716"/>
                <a:gd name="T32" fmla="*/ 42 w 729"/>
                <a:gd name="T33" fmla="*/ 235 h 716"/>
                <a:gd name="T34" fmla="*/ 57 w 729"/>
                <a:gd name="T35" fmla="*/ 530 h 716"/>
                <a:gd name="T36" fmla="*/ 214 w 729"/>
                <a:gd name="T37" fmla="*/ 677 h 716"/>
                <a:gd name="T38" fmla="*/ 305 w 729"/>
                <a:gd name="T39" fmla="*/ 704 h 716"/>
                <a:gd name="T40" fmla="*/ 308 w 729"/>
                <a:gd name="T41" fmla="*/ 687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29" h="716">
                  <a:moveTo>
                    <a:pt x="308" y="687"/>
                  </a:moveTo>
                  <a:cubicBezTo>
                    <a:pt x="308" y="687"/>
                    <a:pt x="279" y="684"/>
                    <a:pt x="233" y="664"/>
                  </a:cubicBezTo>
                  <a:cubicBezTo>
                    <a:pt x="189" y="644"/>
                    <a:pt x="126" y="602"/>
                    <a:pt x="84" y="526"/>
                  </a:cubicBezTo>
                  <a:cubicBezTo>
                    <a:pt x="41" y="453"/>
                    <a:pt x="28" y="344"/>
                    <a:pt x="70" y="245"/>
                  </a:cubicBezTo>
                  <a:cubicBezTo>
                    <a:pt x="111" y="147"/>
                    <a:pt x="210" y="66"/>
                    <a:pt x="324" y="54"/>
                  </a:cubicBezTo>
                  <a:cubicBezTo>
                    <a:pt x="437" y="39"/>
                    <a:pt x="554" y="93"/>
                    <a:pt x="616" y="180"/>
                  </a:cubicBezTo>
                  <a:cubicBezTo>
                    <a:pt x="681" y="267"/>
                    <a:pt x="689" y="377"/>
                    <a:pt x="663" y="460"/>
                  </a:cubicBezTo>
                  <a:cubicBezTo>
                    <a:pt x="638" y="544"/>
                    <a:pt x="581" y="599"/>
                    <a:pt x="537" y="629"/>
                  </a:cubicBezTo>
                  <a:cubicBezTo>
                    <a:pt x="491" y="658"/>
                    <a:pt x="457" y="668"/>
                    <a:pt x="450" y="671"/>
                  </a:cubicBezTo>
                  <a:cubicBezTo>
                    <a:pt x="420" y="687"/>
                    <a:pt x="380" y="696"/>
                    <a:pt x="368" y="703"/>
                  </a:cubicBezTo>
                  <a:cubicBezTo>
                    <a:pt x="362" y="707"/>
                    <a:pt x="363" y="710"/>
                    <a:pt x="377" y="712"/>
                  </a:cubicBezTo>
                  <a:cubicBezTo>
                    <a:pt x="390" y="714"/>
                    <a:pt x="417" y="716"/>
                    <a:pt x="459" y="705"/>
                  </a:cubicBezTo>
                  <a:cubicBezTo>
                    <a:pt x="480" y="699"/>
                    <a:pt x="527" y="685"/>
                    <a:pt x="580" y="645"/>
                  </a:cubicBezTo>
                  <a:cubicBezTo>
                    <a:pt x="632" y="605"/>
                    <a:pt x="690" y="534"/>
                    <a:pt x="709" y="437"/>
                  </a:cubicBezTo>
                  <a:cubicBezTo>
                    <a:pt x="729" y="342"/>
                    <a:pt x="705" y="222"/>
                    <a:pt x="627" y="135"/>
                  </a:cubicBezTo>
                  <a:cubicBezTo>
                    <a:pt x="552" y="47"/>
                    <a:pt x="422" y="0"/>
                    <a:pt x="304" y="23"/>
                  </a:cubicBezTo>
                  <a:cubicBezTo>
                    <a:pt x="183" y="43"/>
                    <a:pt x="83" y="131"/>
                    <a:pt x="42" y="235"/>
                  </a:cubicBezTo>
                  <a:cubicBezTo>
                    <a:pt x="0" y="339"/>
                    <a:pt x="14" y="452"/>
                    <a:pt x="57" y="530"/>
                  </a:cubicBezTo>
                  <a:cubicBezTo>
                    <a:pt x="101" y="609"/>
                    <a:pt x="165" y="655"/>
                    <a:pt x="214" y="677"/>
                  </a:cubicBezTo>
                  <a:cubicBezTo>
                    <a:pt x="264" y="699"/>
                    <a:pt x="298" y="704"/>
                    <a:pt x="305" y="704"/>
                  </a:cubicBezTo>
                  <a:cubicBezTo>
                    <a:pt x="363" y="701"/>
                    <a:pt x="401" y="696"/>
                    <a:pt x="308" y="687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4" name="Oval 28"/>
            <p:cNvSpPr>
              <a:spLocks noChangeArrowheads="1"/>
            </p:cNvSpPr>
            <p:nvPr/>
          </p:nvSpPr>
          <p:spPr bwMode="auto">
            <a:xfrm>
              <a:off x="5725492" y="3502050"/>
              <a:ext cx="119063" cy="1206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5" name="Freeform 29"/>
            <p:cNvSpPr>
              <a:spLocks noEditPoints="1"/>
            </p:cNvSpPr>
            <p:nvPr/>
          </p:nvSpPr>
          <p:spPr bwMode="auto">
            <a:xfrm>
              <a:off x="5603254" y="3376637"/>
              <a:ext cx="366713" cy="363538"/>
            </a:xfrm>
            <a:custGeom>
              <a:avLst/>
              <a:gdLst>
                <a:gd name="T0" fmla="*/ 91 w 218"/>
                <a:gd name="T1" fmla="*/ 208 h 216"/>
                <a:gd name="T2" fmla="*/ 18 w 218"/>
                <a:gd name="T3" fmla="*/ 158 h 216"/>
                <a:gd name="T4" fmla="*/ 12 w 218"/>
                <a:gd name="T5" fmla="*/ 71 h 216"/>
                <a:gd name="T6" fmla="*/ 90 w 218"/>
                <a:gd name="T7" fmla="*/ 7 h 216"/>
                <a:gd name="T8" fmla="*/ 187 w 218"/>
                <a:gd name="T9" fmla="*/ 41 h 216"/>
                <a:gd name="T10" fmla="*/ 212 w 218"/>
                <a:gd name="T11" fmla="*/ 131 h 216"/>
                <a:gd name="T12" fmla="*/ 137 w 218"/>
                <a:gd name="T13" fmla="*/ 211 h 216"/>
                <a:gd name="T14" fmla="*/ 130 w 218"/>
                <a:gd name="T15" fmla="*/ 189 h 216"/>
                <a:gd name="T16" fmla="*/ 184 w 218"/>
                <a:gd name="T17" fmla="*/ 134 h 216"/>
                <a:gd name="T18" fmla="*/ 173 w 218"/>
                <a:gd name="T19" fmla="*/ 62 h 216"/>
                <a:gd name="T20" fmla="*/ 98 w 218"/>
                <a:gd name="T21" fmla="*/ 29 h 216"/>
                <a:gd name="T22" fmla="*/ 31 w 218"/>
                <a:gd name="T23" fmla="*/ 78 h 216"/>
                <a:gd name="T24" fmla="*/ 33 w 218"/>
                <a:gd name="T25" fmla="*/ 153 h 216"/>
                <a:gd name="T26" fmla="*/ 93 w 218"/>
                <a:gd name="T27" fmla="*/ 197 h 216"/>
                <a:gd name="T28" fmla="*/ 91 w 218"/>
                <a:gd name="T29" fmla="*/ 208 h 216"/>
                <a:gd name="T30" fmla="*/ 101 w 218"/>
                <a:gd name="T31" fmla="*/ 71 h 216"/>
                <a:gd name="T32" fmla="*/ 72 w 218"/>
                <a:gd name="T33" fmla="*/ 90 h 216"/>
                <a:gd name="T34" fmla="*/ 102 w 218"/>
                <a:gd name="T35" fmla="*/ 156 h 216"/>
                <a:gd name="T36" fmla="*/ 154 w 218"/>
                <a:gd name="T37" fmla="*/ 97 h 216"/>
                <a:gd name="T38" fmla="*/ 121 w 218"/>
                <a:gd name="T39" fmla="*/ 66 h 216"/>
                <a:gd name="T40" fmla="*/ 114 w 218"/>
                <a:gd name="T41" fmla="*/ 89 h 216"/>
                <a:gd name="T42" fmla="*/ 130 w 218"/>
                <a:gd name="T43" fmla="*/ 106 h 216"/>
                <a:gd name="T44" fmla="*/ 104 w 218"/>
                <a:gd name="T45" fmla="*/ 133 h 216"/>
                <a:gd name="T46" fmla="*/ 86 w 218"/>
                <a:gd name="T47" fmla="*/ 99 h 216"/>
                <a:gd name="T48" fmla="*/ 103 w 218"/>
                <a:gd name="T49" fmla="*/ 82 h 216"/>
                <a:gd name="T50" fmla="*/ 101 w 218"/>
                <a:gd name="T51" fmla="*/ 7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8" h="216">
                  <a:moveTo>
                    <a:pt x="91" y="208"/>
                  </a:moveTo>
                  <a:cubicBezTo>
                    <a:pt x="89" y="208"/>
                    <a:pt x="46" y="206"/>
                    <a:pt x="18" y="158"/>
                  </a:cubicBezTo>
                  <a:cubicBezTo>
                    <a:pt x="4" y="135"/>
                    <a:pt x="0" y="102"/>
                    <a:pt x="12" y="71"/>
                  </a:cubicBezTo>
                  <a:cubicBezTo>
                    <a:pt x="24" y="40"/>
                    <a:pt x="54" y="14"/>
                    <a:pt x="90" y="7"/>
                  </a:cubicBezTo>
                  <a:cubicBezTo>
                    <a:pt x="126" y="0"/>
                    <a:pt x="164" y="14"/>
                    <a:pt x="187" y="41"/>
                  </a:cubicBezTo>
                  <a:cubicBezTo>
                    <a:pt x="211" y="67"/>
                    <a:pt x="218" y="103"/>
                    <a:pt x="212" y="131"/>
                  </a:cubicBezTo>
                  <a:cubicBezTo>
                    <a:pt x="198" y="192"/>
                    <a:pt x="147" y="210"/>
                    <a:pt x="137" y="211"/>
                  </a:cubicBezTo>
                  <a:cubicBezTo>
                    <a:pt x="85" y="216"/>
                    <a:pt x="117" y="199"/>
                    <a:pt x="130" y="189"/>
                  </a:cubicBezTo>
                  <a:cubicBezTo>
                    <a:pt x="132" y="187"/>
                    <a:pt x="170" y="178"/>
                    <a:pt x="184" y="134"/>
                  </a:cubicBezTo>
                  <a:cubicBezTo>
                    <a:pt x="191" y="113"/>
                    <a:pt x="189" y="85"/>
                    <a:pt x="173" y="62"/>
                  </a:cubicBezTo>
                  <a:cubicBezTo>
                    <a:pt x="157" y="40"/>
                    <a:pt x="127" y="26"/>
                    <a:pt x="98" y="29"/>
                  </a:cubicBezTo>
                  <a:cubicBezTo>
                    <a:pt x="68" y="32"/>
                    <a:pt x="42" y="53"/>
                    <a:pt x="31" y="78"/>
                  </a:cubicBezTo>
                  <a:cubicBezTo>
                    <a:pt x="19" y="104"/>
                    <a:pt x="22" y="133"/>
                    <a:pt x="33" y="153"/>
                  </a:cubicBezTo>
                  <a:cubicBezTo>
                    <a:pt x="57" y="194"/>
                    <a:pt x="95" y="196"/>
                    <a:pt x="93" y="197"/>
                  </a:cubicBezTo>
                  <a:cubicBezTo>
                    <a:pt x="118" y="199"/>
                    <a:pt x="108" y="204"/>
                    <a:pt x="91" y="208"/>
                  </a:cubicBezTo>
                  <a:close/>
                  <a:moveTo>
                    <a:pt x="101" y="71"/>
                  </a:moveTo>
                  <a:cubicBezTo>
                    <a:pt x="102" y="72"/>
                    <a:pt x="85" y="71"/>
                    <a:pt x="72" y="90"/>
                  </a:cubicBezTo>
                  <a:cubicBezTo>
                    <a:pt x="57" y="107"/>
                    <a:pt x="67" y="150"/>
                    <a:pt x="102" y="156"/>
                  </a:cubicBezTo>
                  <a:cubicBezTo>
                    <a:pt x="138" y="163"/>
                    <a:pt x="165" y="122"/>
                    <a:pt x="154" y="97"/>
                  </a:cubicBezTo>
                  <a:cubicBezTo>
                    <a:pt x="145" y="70"/>
                    <a:pt x="122" y="65"/>
                    <a:pt x="121" y="66"/>
                  </a:cubicBezTo>
                  <a:cubicBezTo>
                    <a:pt x="108" y="71"/>
                    <a:pt x="104" y="85"/>
                    <a:pt x="114" y="89"/>
                  </a:cubicBezTo>
                  <a:cubicBezTo>
                    <a:pt x="116" y="89"/>
                    <a:pt x="127" y="94"/>
                    <a:pt x="130" y="106"/>
                  </a:cubicBezTo>
                  <a:cubicBezTo>
                    <a:pt x="134" y="118"/>
                    <a:pt x="121" y="136"/>
                    <a:pt x="104" y="133"/>
                  </a:cubicBezTo>
                  <a:cubicBezTo>
                    <a:pt x="87" y="131"/>
                    <a:pt x="80" y="111"/>
                    <a:pt x="86" y="99"/>
                  </a:cubicBezTo>
                  <a:cubicBezTo>
                    <a:pt x="92" y="87"/>
                    <a:pt x="103" y="84"/>
                    <a:pt x="103" y="82"/>
                  </a:cubicBezTo>
                  <a:cubicBezTo>
                    <a:pt x="107" y="76"/>
                    <a:pt x="113" y="70"/>
                    <a:pt x="101" y="71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auto">
            <a:xfrm>
              <a:off x="5746129" y="3711600"/>
              <a:ext cx="80963" cy="677863"/>
            </a:xfrm>
            <a:custGeom>
              <a:avLst/>
              <a:gdLst>
                <a:gd name="T0" fmla="*/ 28 w 48"/>
                <a:gd name="T1" fmla="*/ 385 h 403"/>
                <a:gd name="T2" fmla="*/ 37 w 48"/>
                <a:gd name="T3" fmla="*/ 30 h 403"/>
                <a:gd name="T4" fmla="*/ 3 w 48"/>
                <a:gd name="T5" fmla="*/ 30 h 403"/>
                <a:gd name="T6" fmla="*/ 12 w 48"/>
                <a:gd name="T7" fmla="*/ 385 h 403"/>
                <a:gd name="T8" fmla="*/ 28 w 48"/>
                <a:gd name="T9" fmla="*/ 385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03">
                  <a:moveTo>
                    <a:pt x="28" y="385"/>
                  </a:moveTo>
                  <a:cubicBezTo>
                    <a:pt x="28" y="385"/>
                    <a:pt x="48" y="43"/>
                    <a:pt x="37" y="30"/>
                  </a:cubicBezTo>
                  <a:cubicBezTo>
                    <a:pt x="27" y="18"/>
                    <a:pt x="6" y="0"/>
                    <a:pt x="3" y="30"/>
                  </a:cubicBezTo>
                  <a:cubicBezTo>
                    <a:pt x="0" y="61"/>
                    <a:pt x="3" y="375"/>
                    <a:pt x="12" y="385"/>
                  </a:cubicBezTo>
                  <a:cubicBezTo>
                    <a:pt x="21" y="395"/>
                    <a:pt x="28" y="403"/>
                    <a:pt x="28" y="385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5" name="Freeform 16"/>
            <p:cNvSpPr>
              <a:spLocks/>
            </p:cNvSpPr>
            <p:nvPr/>
          </p:nvSpPr>
          <p:spPr bwMode="auto">
            <a:xfrm>
              <a:off x="5466491" y="4674223"/>
              <a:ext cx="668813" cy="444890"/>
            </a:xfrm>
            <a:custGeom>
              <a:avLst/>
              <a:gdLst>
                <a:gd name="T0" fmla="*/ 350 w 383"/>
                <a:gd name="T1" fmla="*/ 131 h 255"/>
                <a:gd name="T2" fmla="*/ 351 w 383"/>
                <a:gd name="T3" fmla="*/ 121 h 255"/>
                <a:gd name="T4" fmla="*/ 305 w 383"/>
                <a:gd name="T5" fmla="*/ 75 h 255"/>
                <a:gd name="T6" fmla="*/ 292 w 383"/>
                <a:gd name="T7" fmla="*/ 76 h 255"/>
                <a:gd name="T8" fmla="*/ 241 w 383"/>
                <a:gd name="T9" fmla="*/ 29 h 255"/>
                <a:gd name="T10" fmla="*/ 199 w 383"/>
                <a:gd name="T11" fmla="*/ 50 h 255"/>
                <a:gd name="T12" fmla="*/ 121 w 383"/>
                <a:gd name="T13" fmla="*/ 0 h 255"/>
                <a:gd name="T14" fmla="*/ 37 w 383"/>
                <a:gd name="T15" fmla="*/ 84 h 255"/>
                <a:gd name="T16" fmla="*/ 38 w 383"/>
                <a:gd name="T17" fmla="*/ 97 h 255"/>
                <a:gd name="T18" fmla="*/ 0 w 383"/>
                <a:gd name="T19" fmla="*/ 169 h 255"/>
                <a:gd name="T20" fmla="*/ 82 w 383"/>
                <a:gd name="T21" fmla="*/ 255 h 255"/>
                <a:gd name="T22" fmla="*/ 82 w 383"/>
                <a:gd name="T23" fmla="*/ 255 h 255"/>
                <a:gd name="T24" fmla="*/ 316 w 383"/>
                <a:gd name="T25" fmla="*/ 255 h 255"/>
                <a:gd name="T26" fmla="*/ 383 w 383"/>
                <a:gd name="T27" fmla="*/ 188 h 255"/>
                <a:gd name="T28" fmla="*/ 350 w 383"/>
                <a:gd name="T29" fmla="*/ 131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3" h="255">
                  <a:moveTo>
                    <a:pt x="350" y="131"/>
                  </a:moveTo>
                  <a:cubicBezTo>
                    <a:pt x="351" y="128"/>
                    <a:pt x="351" y="125"/>
                    <a:pt x="351" y="121"/>
                  </a:cubicBezTo>
                  <a:cubicBezTo>
                    <a:pt x="351" y="96"/>
                    <a:pt x="330" y="75"/>
                    <a:pt x="305" y="75"/>
                  </a:cubicBezTo>
                  <a:cubicBezTo>
                    <a:pt x="300" y="75"/>
                    <a:pt x="296" y="75"/>
                    <a:pt x="292" y="76"/>
                  </a:cubicBezTo>
                  <a:cubicBezTo>
                    <a:pt x="290" y="50"/>
                    <a:pt x="268" y="29"/>
                    <a:pt x="241" y="29"/>
                  </a:cubicBezTo>
                  <a:cubicBezTo>
                    <a:pt x="224" y="29"/>
                    <a:pt x="208" y="38"/>
                    <a:pt x="199" y="50"/>
                  </a:cubicBezTo>
                  <a:cubicBezTo>
                    <a:pt x="186" y="20"/>
                    <a:pt x="156" y="0"/>
                    <a:pt x="121" y="0"/>
                  </a:cubicBezTo>
                  <a:cubicBezTo>
                    <a:pt x="75" y="0"/>
                    <a:pt x="37" y="38"/>
                    <a:pt x="37" y="84"/>
                  </a:cubicBezTo>
                  <a:cubicBezTo>
                    <a:pt x="37" y="89"/>
                    <a:pt x="37" y="93"/>
                    <a:pt x="38" y="97"/>
                  </a:cubicBezTo>
                  <a:cubicBezTo>
                    <a:pt x="15" y="113"/>
                    <a:pt x="0" y="139"/>
                    <a:pt x="0" y="169"/>
                  </a:cubicBezTo>
                  <a:cubicBezTo>
                    <a:pt x="0" y="215"/>
                    <a:pt x="36" y="253"/>
                    <a:pt x="82" y="255"/>
                  </a:cubicBezTo>
                  <a:cubicBezTo>
                    <a:pt x="82" y="255"/>
                    <a:pt x="82" y="255"/>
                    <a:pt x="82" y="255"/>
                  </a:cubicBezTo>
                  <a:cubicBezTo>
                    <a:pt x="316" y="255"/>
                    <a:pt x="316" y="255"/>
                    <a:pt x="316" y="255"/>
                  </a:cubicBezTo>
                  <a:cubicBezTo>
                    <a:pt x="353" y="255"/>
                    <a:pt x="383" y="225"/>
                    <a:pt x="383" y="188"/>
                  </a:cubicBezTo>
                  <a:cubicBezTo>
                    <a:pt x="383" y="164"/>
                    <a:pt x="370" y="143"/>
                    <a:pt x="350" y="1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372942" y="3376637"/>
            <a:ext cx="1227138" cy="2122488"/>
            <a:chOff x="2848942" y="3376637"/>
            <a:chExt cx="1227138" cy="2122488"/>
          </a:xfrm>
        </p:grpSpPr>
        <p:sp>
          <p:nvSpPr>
            <p:cNvPr id="15" name="Freeform 19"/>
            <p:cNvSpPr>
              <a:spLocks/>
            </p:cNvSpPr>
            <p:nvPr/>
          </p:nvSpPr>
          <p:spPr bwMode="auto">
            <a:xfrm>
              <a:off x="3288679" y="3398862"/>
              <a:ext cx="323850" cy="319088"/>
            </a:xfrm>
            <a:custGeom>
              <a:avLst/>
              <a:gdLst>
                <a:gd name="T0" fmla="*/ 130 w 193"/>
                <a:gd name="T1" fmla="*/ 11 h 190"/>
                <a:gd name="T2" fmla="*/ 163 w 193"/>
                <a:gd name="T3" fmla="*/ 29 h 190"/>
                <a:gd name="T4" fmla="*/ 161 w 193"/>
                <a:gd name="T5" fmla="*/ 46 h 190"/>
                <a:gd name="T6" fmla="*/ 178 w 193"/>
                <a:gd name="T7" fmla="*/ 80 h 190"/>
                <a:gd name="T8" fmla="*/ 138 w 193"/>
                <a:gd name="T9" fmla="*/ 69 h 190"/>
                <a:gd name="T10" fmla="*/ 175 w 193"/>
                <a:gd name="T11" fmla="*/ 98 h 190"/>
                <a:gd name="T12" fmla="*/ 183 w 193"/>
                <a:gd name="T13" fmla="*/ 124 h 190"/>
                <a:gd name="T14" fmla="*/ 133 w 193"/>
                <a:gd name="T15" fmla="*/ 98 h 190"/>
                <a:gd name="T16" fmla="*/ 164 w 193"/>
                <a:gd name="T17" fmla="*/ 123 h 190"/>
                <a:gd name="T18" fmla="*/ 168 w 193"/>
                <a:gd name="T19" fmla="*/ 147 h 190"/>
                <a:gd name="T20" fmla="*/ 143 w 193"/>
                <a:gd name="T21" fmla="*/ 144 h 190"/>
                <a:gd name="T22" fmla="*/ 155 w 193"/>
                <a:gd name="T23" fmla="*/ 172 h 190"/>
                <a:gd name="T24" fmla="*/ 103 w 193"/>
                <a:gd name="T25" fmla="*/ 151 h 190"/>
                <a:gd name="T26" fmla="*/ 119 w 193"/>
                <a:gd name="T27" fmla="*/ 187 h 190"/>
                <a:gd name="T28" fmla="*/ 53 w 193"/>
                <a:gd name="T29" fmla="*/ 151 h 190"/>
                <a:gd name="T30" fmla="*/ 65 w 193"/>
                <a:gd name="T31" fmla="*/ 189 h 190"/>
                <a:gd name="T32" fmla="*/ 29 w 193"/>
                <a:gd name="T33" fmla="*/ 172 h 190"/>
                <a:gd name="T34" fmla="*/ 23 w 193"/>
                <a:gd name="T35" fmla="*/ 159 h 190"/>
                <a:gd name="T36" fmla="*/ 31 w 193"/>
                <a:gd name="T37" fmla="*/ 154 h 190"/>
                <a:gd name="T38" fmla="*/ 12 w 193"/>
                <a:gd name="T39" fmla="*/ 131 h 190"/>
                <a:gd name="T40" fmla="*/ 15 w 193"/>
                <a:gd name="T41" fmla="*/ 113 h 190"/>
                <a:gd name="T42" fmla="*/ 18 w 193"/>
                <a:gd name="T43" fmla="*/ 104 h 190"/>
                <a:gd name="T44" fmla="*/ 10 w 193"/>
                <a:gd name="T45" fmla="*/ 77 h 190"/>
                <a:gd name="T46" fmla="*/ 45 w 193"/>
                <a:gd name="T47" fmla="*/ 89 h 190"/>
                <a:gd name="T48" fmla="*/ 26 w 193"/>
                <a:gd name="T49" fmla="*/ 52 h 190"/>
                <a:gd name="T50" fmla="*/ 75 w 193"/>
                <a:gd name="T51" fmla="*/ 74 h 190"/>
                <a:gd name="T52" fmla="*/ 39 w 193"/>
                <a:gd name="T53" fmla="*/ 36 h 190"/>
                <a:gd name="T54" fmla="*/ 84 w 193"/>
                <a:gd name="T55" fmla="*/ 48 h 190"/>
                <a:gd name="T56" fmla="*/ 55 w 193"/>
                <a:gd name="T57" fmla="*/ 12 h 190"/>
                <a:gd name="T58" fmla="*/ 125 w 193"/>
                <a:gd name="T59" fmla="*/ 40 h 190"/>
                <a:gd name="T60" fmla="*/ 110 w 193"/>
                <a:gd name="T61" fmla="*/ 23 h 190"/>
                <a:gd name="T62" fmla="*/ 108 w 193"/>
                <a:gd name="T63" fmla="*/ 1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3" h="190">
                  <a:moveTo>
                    <a:pt x="117" y="3"/>
                  </a:moveTo>
                  <a:cubicBezTo>
                    <a:pt x="120" y="5"/>
                    <a:pt x="124" y="7"/>
                    <a:pt x="130" y="11"/>
                  </a:cubicBezTo>
                  <a:cubicBezTo>
                    <a:pt x="139" y="16"/>
                    <a:pt x="154" y="26"/>
                    <a:pt x="159" y="28"/>
                  </a:cubicBezTo>
                  <a:cubicBezTo>
                    <a:pt x="160" y="28"/>
                    <a:pt x="162" y="28"/>
                    <a:pt x="163" y="29"/>
                  </a:cubicBezTo>
                  <a:cubicBezTo>
                    <a:pt x="168" y="32"/>
                    <a:pt x="169" y="37"/>
                    <a:pt x="167" y="41"/>
                  </a:cubicBezTo>
                  <a:cubicBezTo>
                    <a:pt x="166" y="44"/>
                    <a:pt x="163" y="45"/>
                    <a:pt x="161" y="46"/>
                  </a:cubicBezTo>
                  <a:cubicBezTo>
                    <a:pt x="159" y="46"/>
                    <a:pt x="158" y="46"/>
                    <a:pt x="156" y="46"/>
                  </a:cubicBezTo>
                  <a:cubicBezTo>
                    <a:pt x="181" y="74"/>
                    <a:pt x="181" y="75"/>
                    <a:pt x="178" y="80"/>
                  </a:cubicBezTo>
                  <a:cubicBezTo>
                    <a:pt x="177" y="82"/>
                    <a:pt x="174" y="84"/>
                    <a:pt x="172" y="85"/>
                  </a:cubicBezTo>
                  <a:cubicBezTo>
                    <a:pt x="168" y="86"/>
                    <a:pt x="167" y="86"/>
                    <a:pt x="138" y="69"/>
                  </a:cubicBezTo>
                  <a:cubicBezTo>
                    <a:pt x="141" y="71"/>
                    <a:pt x="144" y="73"/>
                    <a:pt x="147" y="75"/>
                  </a:cubicBezTo>
                  <a:cubicBezTo>
                    <a:pt x="158" y="84"/>
                    <a:pt x="168" y="92"/>
                    <a:pt x="175" y="98"/>
                  </a:cubicBezTo>
                  <a:cubicBezTo>
                    <a:pt x="189" y="110"/>
                    <a:pt x="193" y="112"/>
                    <a:pt x="189" y="119"/>
                  </a:cubicBezTo>
                  <a:cubicBezTo>
                    <a:pt x="187" y="121"/>
                    <a:pt x="185" y="123"/>
                    <a:pt x="183" y="124"/>
                  </a:cubicBezTo>
                  <a:cubicBezTo>
                    <a:pt x="178" y="125"/>
                    <a:pt x="178" y="125"/>
                    <a:pt x="133" y="98"/>
                  </a:cubicBezTo>
                  <a:cubicBezTo>
                    <a:pt x="133" y="98"/>
                    <a:pt x="133" y="98"/>
                    <a:pt x="133" y="98"/>
                  </a:cubicBezTo>
                  <a:cubicBezTo>
                    <a:pt x="137" y="101"/>
                    <a:pt x="140" y="103"/>
                    <a:pt x="143" y="106"/>
                  </a:cubicBezTo>
                  <a:cubicBezTo>
                    <a:pt x="152" y="113"/>
                    <a:pt x="159" y="119"/>
                    <a:pt x="164" y="123"/>
                  </a:cubicBezTo>
                  <a:cubicBezTo>
                    <a:pt x="173" y="131"/>
                    <a:pt x="178" y="135"/>
                    <a:pt x="174" y="142"/>
                  </a:cubicBezTo>
                  <a:cubicBezTo>
                    <a:pt x="173" y="145"/>
                    <a:pt x="171" y="146"/>
                    <a:pt x="168" y="147"/>
                  </a:cubicBezTo>
                  <a:cubicBezTo>
                    <a:pt x="162" y="148"/>
                    <a:pt x="156" y="146"/>
                    <a:pt x="117" y="123"/>
                  </a:cubicBezTo>
                  <a:cubicBezTo>
                    <a:pt x="127" y="131"/>
                    <a:pt x="136" y="138"/>
                    <a:pt x="143" y="144"/>
                  </a:cubicBezTo>
                  <a:cubicBezTo>
                    <a:pt x="161" y="158"/>
                    <a:pt x="164" y="161"/>
                    <a:pt x="160" y="168"/>
                  </a:cubicBezTo>
                  <a:cubicBezTo>
                    <a:pt x="159" y="170"/>
                    <a:pt x="157" y="172"/>
                    <a:pt x="155" y="172"/>
                  </a:cubicBezTo>
                  <a:cubicBezTo>
                    <a:pt x="150" y="174"/>
                    <a:pt x="149" y="174"/>
                    <a:pt x="90" y="140"/>
                  </a:cubicBezTo>
                  <a:cubicBezTo>
                    <a:pt x="95" y="144"/>
                    <a:pt x="99" y="148"/>
                    <a:pt x="103" y="151"/>
                  </a:cubicBezTo>
                  <a:cubicBezTo>
                    <a:pt x="124" y="169"/>
                    <a:pt x="129" y="174"/>
                    <a:pt x="125" y="182"/>
                  </a:cubicBezTo>
                  <a:cubicBezTo>
                    <a:pt x="124" y="184"/>
                    <a:pt x="122" y="186"/>
                    <a:pt x="119" y="187"/>
                  </a:cubicBezTo>
                  <a:cubicBezTo>
                    <a:pt x="114" y="188"/>
                    <a:pt x="114" y="188"/>
                    <a:pt x="70" y="161"/>
                  </a:cubicBezTo>
                  <a:cubicBezTo>
                    <a:pt x="64" y="158"/>
                    <a:pt x="58" y="155"/>
                    <a:pt x="53" y="151"/>
                  </a:cubicBezTo>
                  <a:cubicBezTo>
                    <a:pt x="74" y="178"/>
                    <a:pt x="73" y="179"/>
                    <a:pt x="70" y="185"/>
                  </a:cubicBezTo>
                  <a:cubicBezTo>
                    <a:pt x="69" y="187"/>
                    <a:pt x="67" y="188"/>
                    <a:pt x="65" y="189"/>
                  </a:cubicBezTo>
                  <a:cubicBezTo>
                    <a:pt x="60" y="190"/>
                    <a:pt x="57" y="189"/>
                    <a:pt x="42" y="179"/>
                  </a:cubicBezTo>
                  <a:cubicBezTo>
                    <a:pt x="38" y="177"/>
                    <a:pt x="32" y="173"/>
                    <a:pt x="29" y="172"/>
                  </a:cubicBezTo>
                  <a:cubicBezTo>
                    <a:pt x="28" y="172"/>
                    <a:pt x="27" y="171"/>
                    <a:pt x="27" y="171"/>
                  </a:cubicBezTo>
                  <a:cubicBezTo>
                    <a:pt x="22" y="168"/>
                    <a:pt x="21" y="163"/>
                    <a:pt x="23" y="159"/>
                  </a:cubicBezTo>
                  <a:cubicBezTo>
                    <a:pt x="24" y="156"/>
                    <a:pt x="26" y="155"/>
                    <a:pt x="29" y="154"/>
                  </a:cubicBezTo>
                  <a:cubicBezTo>
                    <a:pt x="30" y="154"/>
                    <a:pt x="30" y="154"/>
                    <a:pt x="31" y="154"/>
                  </a:cubicBezTo>
                  <a:cubicBezTo>
                    <a:pt x="26" y="148"/>
                    <a:pt x="22" y="142"/>
                    <a:pt x="19" y="139"/>
                  </a:cubicBezTo>
                  <a:cubicBezTo>
                    <a:pt x="16" y="135"/>
                    <a:pt x="14" y="133"/>
                    <a:pt x="12" y="131"/>
                  </a:cubicBezTo>
                  <a:cubicBezTo>
                    <a:pt x="9" y="127"/>
                    <a:pt x="6" y="123"/>
                    <a:pt x="9" y="118"/>
                  </a:cubicBezTo>
                  <a:cubicBezTo>
                    <a:pt x="10" y="116"/>
                    <a:pt x="13" y="114"/>
                    <a:pt x="15" y="113"/>
                  </a:cubicBezTo>
                  <a:cubicBezTo>
                    <a:pt x="19" y="112"/>
                    <a:pt x="21" y="112"/>
                    <a:pt x="44" y="125"/>
                  </a:cubicBezTo>
                  <a:cubicBezTo>
                    <a:pt x="34" y="117"/>
                    <a:pt x="25" y="110"/>
                    <a:pt x="18" y="104"/>
                  </a:cubicBezTo>
                  <a:cubicBezTo>
                    <a:pt x="5" y="93"/>
                    <a:pt x="0" y="89"/>
                    <a:pt x="4" y="81"/>
                  </a:cubicBezTo>
                  <a:cubicBezTo>
                    <a:pt x="5" y="79"/>
                    <a:pt x="7" y="78"/>
                    <a:pt x="10" y="77"/>
                  </a:cubicBezTo>
                  <a:cubicBezTo>
                    <a:pt x="14" y="76"/>
                    <a:pt x="14" y="76"/>
                    <a:pt x="66" y="105"/>
                  </a:cubicBezTo>
                  <a:cubicBezTo>
                    <a:pt x="58" y="100"/>
                    <a:pt x="51" y="94"/>
                    <a:pt x="45" y="89"/>
                  </a:cubicBezTo>
                  <a:cubicBezTo>
                    <a:pt x="21" y="69"/>
                    <a:pt x="15" y="65"/>
                    <a:pt x="20" y="57"/>
                  </a:cubicBezTo>
                  <a:cubicBezTo>
                    <a:pt x="21" y="54"/>
                    <a:pt x="23" y="53"/>
                    <a:pt x="26" y="52"/>
                  </a:cubicBezTo>
                  <a:cubicBezTo>
                    <a:pt x="32" y="51"/>
                    <a:pt x="36" y="52"/>
                    <a:pt x="82" y="81"/>
                  </a:cubicBezTo>
                  <a:cubicBezTo>
                    <a:pt x="80" y="78"/>
                    <a:pt x="77" y="76"/>
                    <a:pt x="75" y="74"/>
                  </a:cubicBezTo>
                  <a:cubicBezTo>
                    <a:pt x="65" y="67"/>
                    <a:pt x="57" y="60"/>
                    <a:pt x="51" y="56"/>
                  </a:cubicBezTo>
                  <a:cubicBezTo>
                    <a:pt x="38" y="46"/>
                    <a:pt x="35" y="43"/>
                    <a:pt x="39" y="36"/>
                  </a:cubicBezTo>
                  <a:cubicBezTo>
                    <a:pt x="40" y="34"/>
                    <a:pt x="42" y="32"/>
                    <a:pt x="45" y="32"/>
                  </a:cubicBezTo>
                  <a:cubicBezTo>
                    <a:pt x="50" y="30"/>
                    <a:pt x="55" y="32"/>
                    <a:pt x="84" y="48"/>
                  </a:cubicBezTo>
                  <a:cubicBezTo>
                    <a:pt x="84" y="48"/>
                    <a:pt x="83" y="47"/>
                    <a:pt x="83" y="47"/>
                  </a:cubicBezTo>
                  <a:cubicBezTo>
                    <a:pt x="55" y="24"/>
                    <a:pt x="50" y="20"/>
                    <a:pt x="55" y="12"/>
                  </a:cubicBezTo>
                  <a:cubicBezTo>
                    <a:pt x="56" y="10"/>
                    <a:pt x="58" y="8"/>
                    <a:pt x="61" y="8"/>
                  </a:cubicBezTo>
                  <a:cubicBezTo>
                    <a:pt x="67" y="6"/>
                    <a:pt x="74" y="9"/>
                    <a:pt x="125" y="40"/>
                  </a:cubicBezTo>
                  <a:cubicBezTo>
                    <a:pt x="125" y="39"/>
                    <a:pt x="125" y="39"/>
                    <a:pt x="124" y="39"/>
                  </a:cubicBezTo>
                  <a:cubicBezTo>
                    <a:pt x="119" y="33"/>
                    <a:pt x="113" y="27"/>
                    <a:pt x="110" y="23"/>
                  </a:cubicBezTo>
                  <a:cubicBezTo>
                    <a:pt x="102" y="15"/>
                    <a:pt x="99" y="12"/>
                    <a:pt x="102" y="6"/>
                  </a:cubicBezTo>
                  <a:cubicBezTo>
                    <a:pt x="104" y="3"/>
                    <a:pt x="106" y="2"/>
                    <a:pt x="108" y="1"/>
                  </a:cubicBezTo>
                  <a:cubicBezTo>
                    <a:pt x="111" y="1"/>
                    <a:pt x="112" y="0"/>
                    <a:pt x="117" y="3"/>
                  </a:cubicBezTo>
                  <a:close/>
                </a:path>
              </a:pathLst>
            </a:custGeom>
            <a:solidFill>
              <a:srgbClr val="FBB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auto">
            <a:xfrm>
              <a:off x="2891804" y="4346600"/>
              <a:ext cx="1128713" cy="1136650"/>
            </a:xfrm>
            <a:custGeom>
              <a:avLst/>
              <a:gdLst>
                <a:gd name="T0" fmla="*/ 662 w 670"/>
                <a:gd name="T1" fmla="*/ 370 h 675"/>
                <a:gd name="T2" fmla="*/ 498 w 670"/>
                <a:gd name="T3" fmla="*/ 443 h 675"/>
                <a:gd name="T4" fmla="*/ 634 w 670"/>
                <a:gd name="T5" fmla="*/ 346 h 675"/>
                <a:gd name="T6" fmla="*/ 648 w 670"/>
                <a:gd name="T7" fmla="*/ 292 h 675"/>
                <a:gd name="T8" fmla="*/ 544 w 670"/>
                <a:gd name="T9" fmla="*/ 333 h 675"/>
                <a:gd name="T10" fmla="*/ 645 w 670"/>
                <a:gd name="T11" fmla="*/ 237 h 675"/>
                <a:gd name="T12" fmla="*/ 453 w 670"/>
                <a:gd name="T13" fmla="*/ 319 h 675"/>
                <a:gd name="T14" fmla="*/ 594 w 670"/>
                <a:gd name="T15" fmla="*/ 219 h 675"/>
                <a:gd name="T16" fmla="*/ 614 w 670"/>
                <a:gd name="T17" fmla="*/ 165 h 675"/>
                <a:gd name="T18" fmla="*/ 296 w 670"/>
                <a:gd name="T19" fmla="*/ 344 h 675"/>
                <a:gd name="T20" fmla="*/ 504 w 670"/>
                <a:gd name="T21" fmla="*/ 207 h 675"/>
                <a:gd name="T22" fmla="*/ 590 w 670"/>
                <a:gd name="T23" fmla="*/ 120 h 675"/>
                <a:gd name="T24" fmla="*/ 399 w 670"/>
                <a:gd name="T25" fmla="*/ 202 h 675"/>
                <a:gd name="T26" fmla="*/ 515 w 670"/>
                <a:gd name="T27" fmla="*/ 120 h 675"/>
                <a:gd name="T28" fmla="*/ 532 w 670"/>
                <a:gd name="T29" fmla="*/ 64 h 675"/>
                <a:gd name="T30" fmla="*/ 424 w 670"/>
                <a:gd name="T31" fmla="*/ 98 h 675"/>
                <a:gd name="T32" fmla="*/ 477 w 670"/>
                <a:gd name="T33" fmla="*/ 39 h 675"/>
                <a:gd name="T34" fmla="*/ 240 w 670"/>
                <a:gd name="T35" fmla="*/ 150 h 675"/>
                <a:gd name="T36" fmla="*/ 339 w 670"/>
                <a:gd name="T37" fmla="*/ 74 h 675"/>
                <a:gd name="T38" fmla="*/ 392 w 670"/>
                <a:gd name="T39" fmla="*/ 13 h 675"/>
                <a:gd name="T40" fmla="*/ 178 w 670"/>
                <a:gd name="T41" fmla="*/ 108 h 675"/>
                <a:gd name="T42" fmla="*/ 240 w 670"/>
                <a:gd name="T43" fmla="*/ 51 h 675"/>
                <a:gd name="T44" fmla="*/ 239 w 670"/>
                <a:gd name="T45" fmla="*/ 10 h 675"/>
                <a:gd name="T46" fmla="*/ 126 w 670"/>
                <a:gd name="T47" fmla="*/ 68 h 675"/>
                <a:gd name="T48" fmla="*/ 117 w 670"/>
                <a:gd name="T49" fmla="*/ 93 h 675"/>
                <a:gd name="T50" fmla="*/ 131 w 670"/>
                <a:gd name="T51" fmla="*/ 103 h 675"/>
                <a:gd name="T52" fmla="*/ 65 w 670"/>
                <a:gd name="T53" fmla="*/ 163 h 675"/>
                <a:gd name="T54" fmla="*/ 37 w 670"/>
                <a:gd name="T55" fmla="*/ 210 h 675"/>
                <a:gd name="T56" fmla="*/ 172 w 670"/>
                <a:gd name="T57" fmla="*/ 154 h 675"/>
                <a:gd name="T58" fmla="*/ 77 w 670"/>
                <a:gd name="T59" fmla="*/ 226 h 675"/>
                <a:gd name="T60" fmla="*/ 21 w 670"/>
                <a:gd name="T61" fmla="*/ 270 h 675"/>
                <a:gd name="T62" fmla="*/ 25 w 670"/>
                <a:gd name="T63" fmla="*/ 306 h 675"/>
                <a:gd name="T64" fmla="*/ 103 w 670"/>
                <a:gd name="T65" fmla="*/ 276 h 675"/>
                <a:gd name="T66" fmla="*/ 9 w 670"/>
                <a:gd name="T67" fmla="*/ 370 h 675"/>
                <a:gd name="T68" fmla="*/ 218 w 670"/>
                <a:gd name="T69" fmla="*/ 272 h 675"/>
                <a:gd name="T70" fmla="*/ 224 w 670"/>
                <a:gd name="T71" fmla="*/ 275 h 675"/>
                <a:gd name="T72" fmla="*/ 45 w 670"/>
                <a:gd name="T73" fmla="*/ 397 h 675"/>
                <a:gd name="T74" fmla="*/ 39 w 670"/>
                <a:gd name="T75" fmla="*/ 442 h 675"/>
                <a:gd name="T76" fmla="*/ 126 w 670"/>
                <a:gd name="T77" fmla="*/ 412 h 675"/>
                <a:gd name="T78" fmla="*/ 46 w 670"/>
                <a:gd name="T79" fmla="*/ 495 h 675"/>
                <a:gd name="T80" fmla="*/ 215 w 670"/>
                <a:gd name="T81" fmla="*/ 432 h 675"/>
                <a:gd name="T82" fmla="*/ 155 w 670"/>
                <a:gd name="T83" fmla="*/ 477 h 675"/>
                <a:gd name="T84" fmla="*/ 89 w 670"/>
                <a:gd name="T85" fmla="*/ 545 h 675"/>
                <a:gd name="T86" fmla="*/ 356 w 670"/>
                <a:gd name="T87" fmla="*/ 417 h 675"/>
                <a:gd name="T88" fmla="*/ 321 w 670"/>
                <a:gd name="T89" fmla="*/ 441 h 675"/>
                <a:gd name="T90" fmla="*/ 150 w 670"/>
                <a:gd name="T91" fmla="*/ 559 h 675"/>
                <a:gd name="T92" fmla="*/ 143 w 670"/>
                <a:gd name="T93" fmla="*/ 603 h 675"/>
                <a:gd name="T94" fmla="*/ 248 w 670"/>
                <a:gd name="T95" fmla="*/ 567 h 675"/>
                <a:gd name="T96" fmla="*/ 191 w 670"/>
                <a:gd name="T97" fmla="*/ 631 h 675"/>
                <a:gd name="T98" fmla="*/ 385 w 670"/>
                <a:gd name="T99" fmla="*/ 553 h 675"/>
                <a:gd name="T100" fmla="*/ 288 w 670"/>
                <a:gd name="T101" fmla="*/ 625 h 675"/>
                <a:gd name="T102" fmla="*/ 282 w 670"/>
                <a:gd name="T103" fmla="*/ 669 h 675"/>
                <a:gd name="T104" fmla="*/ 525 w 670"/>
                <a:gd name="T105" fmla="*/ 533 h 675"/>
                <a:gd name="T106" fmla="*/ 423 w 670"/>
                <a:gd name="T107" fmla="*/ 618 h 675"/>
                <a:gd name="T108" fmla="*/ 394 w 670"/>
                <a:gd name="T109" fmla="*/ 664 h 675"/>
                <a:gd name="T110" fmla="*/ 431 w 670"/>
                <a:gd name="T111" fmla="*/ 665 h 675"/>
                <a:gd name="T112" fmla="*/ 581 w 670"/>
                <a:gd name="T113" fmla="*/ 578 h 675"/>
                <a:gd name="T114" fmla="*/ 597 w 670"/>
                <a:gd name="T115" fmla="*/ 551 h 675"/>
                <a:gd name="T116" fmla="*/ 567 w 670"/>
                <a:gd name="T117" fmla="*/ 545 h 675"/>
                <a:gd name="T118" fmla="*/ 637 w 670"/>
                <a:gd name="T119" fmla="*/ 484 h 675"/>
                <a:gd name="T120" fmla="*/ 640 w 670"/>
                <a:gd name="T121" fmla="*/ 439 h 675"/>
                <a:gd name="T122" fmla="*/ 598 w 670"/>
                <a:gd name="T123" fmla="*/ 442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70" h="675">
                  <a:moveTo>
                    <a:pt x="642" y="408"/>
                  </a:moveTo>
                  <a:cubicBezTo>
                    <a:pt x="657" y="396"/>
                    <a:pt x="670" y="385"/>
                    <a:pt x="662" y="370"/>
                  </a:cubicBezTo>
                  <a:cubicBezTo>
                    <a:pt x="660" y="366"/>
                    <a:pt x="656" y="363"/>
                    <a:pt x="651" y="362"/>
                  </a:cubicBezTo>
                  <a:cubicBezTo>
                    <a:pt x="640" y="359"/>
                    <a:pt x="638" y="358"/>
                    <a:pt x="498" y="443"/>
                  </a:cubicBezTo>
                  <a:cubicBezTo>
                    <a:pt x="525" y="425"/>
                    <a:pt x="550" y="407"/>
                    <a:pt x="573" y="391"/>
                  </a:cubicBezTo>
                  <a:cubicBezTo>
                    <a:pt x="600" y="372"/>
                    <a:pt x="620" y="357"/>
                    <a:pt x="634" y="346"/>
                  </a:cubicBezTo>
                  <a:cubicBezTo>
                    <a:pt x="650" y="333"/>
                    <a:pt x="669" y="318"/>
                    <a:pt x="659" y="301"/>
                  </a:cubicBezTo>
                  <a:cubicBezTo>
                    <a:pt x="657" y="296"/>
                    <a:pt x="653" y="293"/>
                    <a:pt x="648" y="292"/>
                  </a:cubicBezTo>
                  <a:cubicBezTo>
                    <a:pt x="635" y="288"/>
                    <a:pt x="626" y="291"/>
                    <a:pt x="465" y="388"/>
                  </a:cubicBezTo>
                  <a:cubicBezTo>
                    <a:pt x="493" y="368"/>
                    <a:pt x="520" y="350"/>
                    <a:pt x="544" y="333"/>
                  </a:cubicBezTo>
                  <a:cubicBezTo>
                    <a:pt x="575" y="311"/>
                    <a:pt x="598" y="295"/>
                    <a:pt x="614" y="283"/>
                  </a:cubicBezTo>
                  <a:cubicBezTo>
                    <a:pt x="640" y="264"/>
                    <a:pt x="654" y="253"/>
                    <a:pt x="645" y="237"/>
                  </a:cubicBezTo>
                  <a:cubicBezTo>
                    <a:pt x="643" y="232"/>
                    <a:pt x="638" y="229"/>
                    <a:pt x="633" y="228"/>
                  </a:cubicBezTo>
                  <a:cubicBezTo>
                    <a:pt x="621" y="224"/>
                    <a:pt x="600" y="233"/>
                    <a:pt x="453" y="319"/>
                  </a:cubicBezTo>
                  <a:cubicBezTo>
                    <a:pt x="478" y="301"/>
                    <a:pt x="501" y="285"/>
                    <a:pt x="523" y="270"/>
                  </a:cubicBezTo>
                  <a:cubicBezTo>
                    <a:pt x="555" y="248"/>
                    <a:pt x="578" y="231"/>
                    <a:pt x="594" y="219"/>
                  </a:cubicBezTo>
                  <a:cubicBezTo>
                    <a:pt x="620" y="200"/>
                    <a:pt x="634" y="190"/>
                    <a:pt x="625" y="174"/>
                  </a:cubicBezTo>
                  <a:cubicBezTo>
                    <a:pt x="622" y="170"/>
                    <a:pt x="618" y="166"/>
                    <a:pt x="614" y="165"/>
                  </a:cubicBezTo>
                  <a:cubicBezTo>
                    <a:pt x="603" y="162"/>
                    <a:pt x="603" y="162"/>
                    <a:pt x="442" y="257"/>
                  </a:cubicBezTo>
                  <a:cubicBezTo>
                    <a:pt x="402" y="282"/>
                    <a:pt x="349" y="313"/>
                    <a:pt x="296" y="344"/>
                  </a:cubicBezTo>
                  <a:cubicBezTo>
                    <a:pt x="304" y="338"/>
                    <a:pt x="312" y="333"/>
                    <a:pt x="321" y="328"/>
                  </a:cubicBezTo>
                  <a:cubicBezTo>
                    <a:pt x="386" y="285"/>
                    <a:pt x="454" y="241"/>
                    <a:pt x="504" y="207"/>
                  </a:cubicBezTo>
                  <a:cubicBezTo>
                    <a:pt x="531" y="188"/>
                    <a:pt x="551" y="174"/>
                    <a:pt x="565" y="164"/>
                  </a:cubicBezTo>
                  <a:cubicBezTo>
                    <a:pt x="582" y="151"/>
                    <a:pt x="599" y="137"/>
                    <a:pt x="590" y="120"/>
                  </a:cubicBezTo>
                  <a:cubicBezTo>
                    <a:pt x="587" y="115"/>
                    <a:pt x="583" y="112"/>
                    <a:pt x="577" y="111"/>
                  </a:cubicBezTo>
                  <a:cubicBezTo>
                    <a:pt x="562" y="107"/>
                    <a:pt x="533" y="120"/>
                    <a:pt x="399" y="202"/>
                  </a:cubicBezTo>
                  <a:cubicBezTo>
                    <a:pt x="415" y="191"/>
                    <a:pt x="431" y="180"/>
                    <a:pt x="445" y="170"/>
                  </a:cubicBezTo>
                  <a:cubicBezTo>
                    <a:pt x="476" y="148"/>
                    <a:pt x="499" y="132"/>
                    <a:pt x="515" y="120"/>
                  </a:cubicBezTo>
                  <a:cubicBezTo>
                    <a:pt x="536" y="103"/>
                    <a:pt x="553" y="90"/>
                    <a:pt x="544" y="73"/>
                  </a:cubicBezTo>
                  <a:cubicBezTo>
                    <a:pt x="542" y="68"/>
                    <a:pt x="537" y="65"/>
                    <a:pt x="532" y="64"/>
                  </a:cubicBezTo>
                  <a:cubicBezTo>
                    <a:pt x="516" y="60"/>
                    <a:pt x="484" y="74"/>
                    <a:pt x="320" y="170"/>
                  </a:cubicBezTo>
                  <a:cubicBezTo>
                    <a:pt x="360" y="143"/>
                    <a:pt x="397" y="117"/>
                    <a:pt x="424" y="98"/>
                  </a:cubicBezTo>
                  <a:cubicBezTo>
                    <a:pt x="440" y="87"/>
                    <a:pt x="452" y="78"/>
                    <a:pt x="460" y="73"/>
                  </a:cubicBezTo>
                  <a:cubicBezTo>
                    <a:pt x="472" y="63"/>
                    <a:pt x="485" y="54"/>
                    <a:pt x="477" y="39"/>
                  </a:cubicBezTo>
                  <a:cubicBezTo>
                    <a:pt x="474" y="34"/>
                    <a:pt x="470" y="31"/>
                    <a:pt x="465" y="29"/>
                  </a:cubicBezTo>
                  <a:cubicBezTo>
                    <a:pt x="449" y="25"/>
                    <a:pt x="427" y="36"/>
                    <a:pt x="240" y="150"/>
                  </a:cubicBezTo>
                  <a:cubicBezTo>
                    <a:pt x="237" y="152"/>
                    <a:pt x="233" y="154"/>
                    <a:pt x="230" y="156"/>
                  </a:cubicBezTo>
                  <a:cubicBezTo>
                    <a:pt x="271" y="125"/>
                    <a:pt x="310" y="96"/>
                    <a:pt x="339" y="74"/>
                  </a:cubicBezTo>
                  <a:cubicBezTo>
                    <a:pt x="355" y="62"/>
                    <a:pt x="367" y="53"/>
                    <a:pt x="375" y="47"/>
                  </a:cubicBezTo>
                  <a:cubicBezTo>
                    <a:pt x="390" y="35"/>
                    <a:pt x="400" y="27"/>
                    <a:pt x="392" y="13"/>
                  </a:cubicBezTo>
                  <a:cubicBezTo>
                    <a:pt x="390" y="9"/>
                    <a:pt x="385" y="5"/>
                    <a:pt x="380" y="4"/>
                  </a:cubicBezTo>
                  <a:cubicBezTo>
                    <a:pt x="368" y="0"/>
                    <a:pt x="354" y="5"/>
                    <a:pt x="178" y="108"/>
                  </a:cubicBezTo>
                  <a:cubicBezTo>
                    <a:pt x="192" y="96"/>
                    <a:pt x="205" y="84"/>
                    <a:pt x="216" y="74"/>
                  </a:cubicBezTo>
                  <a:cubicBezTo>
                    <a:pt x="227" y="64"/>
                    <a:pt x="234" y="56"/>
                    <a:pt x="240" y="51"/>
                  </a:cubicBezTo>
                  <a:cubicBezTo>
                    <a:pt x="248" y="42"/>
                    <a:pt x="258" y="32"/>
                    <a:pt x="250" y="19"/>
                  </a:cubicBezTo>
                  <a:cubicBezTo>
                    <a:pt x="248" y="15"/>
                    <a:pt x="244" y="12"/>
                    <a:pt x="239" y="10"/>
                  </a:cubicBezTo>
                  <a:cubicBezTo>
                    <a:pt x="229" y="8"/>
                    <a:pt x="223" y="9"/>
                    <a:pt x="144" y="57"/>
                  </a:cubicBezTo>
                  <a:cubicBezTo>
                    <a:pt x="137" y="62"/>
                    <a:pt x="129" y="66"/>
                    <a:pt x="126" y="68"/>
                  </a:cubicBezTo>
                  <a:cubicBezTo>
                    <a:pt x="125" y="68"/>
                    <a:pt x="125" y="69"/>
                    <a:pt x="124" y="69"/>
                  </a:cubicBezTo>
                  <a:cubicBezTo>
                    <a:pt x="115" y="74"/>
                    <a:pt x="112" y="85"/>
                    <a:pt x="117" y="93"/>
                  </a:cubicBezTo>
                  <a:cubicBezTo>
                    <a:pt x="119" y="98"/>
                    <a:pt x="123" y="101"/>
                    <a:pt x="128" y="102"/>
                  </a:cubicBezTo>
                  <a:cubicBezTo>
                    <a:pt x="129" y="102"/>
                    <a:pt x="130" y="103"/>
                    <a:pt x="131" y="103"/>
                  </a:cubicBezTo>
                  <a:cubicBezTo>
                    <a:pt x="128" y="105"/>
                    <a:pt x="125" y="108"/>
                    <a:pt x="123" y="110"/>
                  </a:cubicBezTo>
                  <a:cubicBezTo>
                    <a:pt x="101" y="130"/>
                    <a:pt x="80" y="149"/>
                    <a:pt x="65" y="163"/>
                  </a:cubicBezTo>
                  <a:cubicBezTo>
                    <a:pt x="57" y="171"/>
                    <a:pt x="51" y="177"/>
                    <a:pt x="46" y="181"/>
                  </a:cubicBezTo>
                  <a:cubicBezTo>
                    <a:pt x="40" y="187"/>
                    <a:pt x="30" y="197"/>
                    <a:pt x="37" y="210"/>
                  </a:cubicBezTo>
                  <a:cubicBezTo>
                    <a:pt x="40" y="214"/>
                    <a:pt x="44" y="217"/>
                    <a:pt x="48" y="219"/>
                  </a:cubicBezTo>
                  <a:cubicBezTo>
                    <a:pt x="59" y="221"/>
                    <a:pt x="59" y="221"/>
                    <a:pt x="172" y="154"/>
                  </a:cubicBezTo>
                  <a:cubicBezTo>
                    <a:pt x="173" y="154"/>
                    <a:pt x="174" y="153"/>
                    <a:pt x="175" y="152"/>
                  </a:cubicBezTo>
                  <a:cubicBezTo>
                    <a:pt x="140" y="179"/>
                    <a:pt x="105" y="205"/>
                    <a:pt x="77" y="226"/>
                  </a:cubicBezTo>
                  <a:cubicBezTo>
                    <a:pt x="58" y="241"/>
                    <a:pt x="43" y="252"/>
                    <a:pt x="33" y="260"/>
                  </a:cubicBezTo>
                  <a:cubicBezTo>
                    <a:pt x="28" y="264"/>
                    <a:pt x="24" y="268"/>
                    <a:pt x="21" y="270"/>
                  </a:cubicBezTo>
                  <a:cubicBezTo>
                    <a:pt x="16" y="274"/>
                    <a:pt x="5" y="283"/>
                    <a:pt x="12" y="296"/>
                  </a:cubicBezTo>
                  <a:cubicBezTo>
                    <a:pt x="15" y="301"/>
                    <a:pt x="19" y="304"/>
                    <a:pt x="25" y="306"/>
                  </a:cubicBezTo>
                  <a:cubicBezTo>
                    <a:pt x="36" y="309"/>
                    <a:pt x="55" y="301"/>
                    <a:pt x="121" y="263"/>
                  </a:cubicBezTo>
                  <a:cubicBezTo>
                    <a:pt x="115" y="268"/>
                    <a:pt x="109" y="272"/>
                    <a:pt x="103" y="276"/>
                  </a:cubicBezTo>
                  <a:cubicBezTo>
                    <a:pt x="74" y="297"/>
                    <a:pt x="52" y="313"/>
                    <a:pt x="37" y="324"/>
                  </a:cubicBezTo>
                  <a:cubicBezTo>
                    <a:pt x="16" y="341"/>
                    <a:pt x="0" y="353"/>
                    <a:pt x="9" y="370"/>
                  </a:cubicBezTo>
                  <a:cubicBezTo>
                    <a:pt x="12" y="374"/>
                    <a:pt x="16" y="377"/>
                    <a:pt x="21" y="378"/>
                  </a:cubicBezTo>
                  <a:cubicBezTo>
                    <a:pt x="32" y="381"/>
                    <a:pt x="34" y="382"/>
                    <a:pt x="218" y="272"/>
                  </a:cubicBezTo>
                  <a:cubicBezTo>
                    <a:pt x="249" y="254"/>
                    <a:pt x="284" y="233"/>
                    <a:pt x="319" y="212"/>
                  </a:cubicBezTo>
                  <a:cubicBezTo>
                    <a:pt x="286" y="234"/>
                    <a:pt x="253" y="256"/>
                    <a:pt x="224" y="275"/>
                  </a:cubicBezTo>
                  <a:cubicBezTo>
                    <a:pt x="172" y="310"/>
                    <a:pt x="123" y="342"/>
                    <a:pt x="88" y="367"/>
                  </a:cubicBezTo>
                  <a:cubicBezTo>
                    <a:pt x="69" y="380"/>
                    <a:pt x="55" y="390"/>
                    <a:pt x="45" y="397"/>
                  </a:cubicBezTo>
                  <a:cubicBezTo>
                    <a:pt x="31" y="407"/>
                    <a:pt x="17" y="417"/>
                    <a:pt x="26" y="433"/>
                  </a:cubicBezTo>
                  <a:cubicBezTo>
                    <a:pt x="29" y="437"/>
                    <a:pt x="33" y="441"/>
                    <a:pt x="39" y="442"/>
                  </a:cubicBezTo>
                  <a:cubicBezTo>
                    <a:pt x="53" y="446"/>
                    <a:pt x="82" y="434"/>
                    <a:pt x="174" y="380"/>
                  </a:cubicBezTo>
                  <a:cubicBezTo>
                    <a:pt x="157" y="392"/>
                    <a:pt x="141" y="402"/>
                    <a:pt x="126" y="412"/>
                  </a:cubicBezTo>
                  <a:cubicBezTo>
                    <a:pt x="101" y="430"/>
                    <a:pt x="82" y="443"/>
                    <a:pt x="69" y="453"/>
                  </a:cubicBezTo>
                  <a:cubicBezTo>
                    <a:pt x="53" y="465"/>
                    <a:pt x="37" y="478"/>
                    <a:pt x="46" y="495"/>
                  </a:cubicBezTo>
                  <a:cubicBezTo>
                    <a:pt x="48" y="499"/>
                    <a:pt x="53" y="503"/>
                    <a:pt x="58" y="504"/>
                  </a:cubicBezTo>
                  <a:cubicBezTo>
                    <a:pt x="68" y="507"/>
                    <a:pt x="78" y="510"/>
                    <a:pt x="215" y="432"/>
                  </a:cubicBezTo>
                  <a:cubicBezTo>
                    <a:pt x="228" y="424"/>
                    <a:pt x="242" y="417"/>
                    <a:pt x="255" y="409"/>
                  </a:cubicBezTo>
                  <a:cubicBezTo>
                    <a:pt x="217" y="435"/>
                    <a:pt x="182" y="458"/>
                    <a:pt x="155" y="477"/>
                  </a:cubicBezTo>
                  <a:cubicBezTo>
                    <a:pt x="135" y="491"/>
                    <a:pt x="120" y="502"/>
                    <a:pt x="110" y="509"/>
                  </a:cubicBezTo>
                  <a:cubicBezTo>
                    <a:pt x="93" y="521"/>
                    <a:pt x="81" y="530"/>
                    <a:pt x="89" y="545"/>
                  </a:cubicBezTo>
                  <a:cubicBezTo>
                    <a:pt x="92" y="549"/>
                    <a:pt x="96" y="553"/>
                    <a:pt x="101" y="554"/>
                  </a:cubicBezTo>
                  <a:cubicBezTo>
                    <a:pt x="114" y="558"/>
                    <a:pt x="125" y="554"/>
                    <a:pt x="356" y="417"/>
                  </a:cubicBezTo>
                  <a:cubicBezTo>
                    <a:pt x="359" y="415"/>
                    <a:pt x="362" y="413"/>
                    <a:pt x="365" y="412"/>
                  </a:cubicBezTo>
                  <a:cubicBezTo>
                    <a:pt x="350" y="422"/>
                    <a:pt x="335" y="432"/>
                    <a:pt x="321" y="441"/>
                  </a:cubicBezTo>
                  <a:cubicBezTo>
                    <a:pt x="271" y="475"/>
                    <a:pt x="224" y="507"/>
                    <a:pt x="190" y="530"/>
                  </a:cubicBezTo>
                  <a:cubicBezTo>
                    <a:pt x="172" y="543"/>
                    <a:pt x="159" y="552"/>
                    <a:pt x="150" y="559"/>
                  </a:cubicBezTo>
                  <a:cubicBezTo>
                    <a:pt x="134" y="570"/>
                    <a:pt x="122" y="579"/>
                    <a:pt x="130" y="594"/>
                  </a:cubicBezTo>
                  <a:cubicBezTo>
                    <a:pt x="133" y="599"/>
                    <a:pt x="137" y="602"/>
                    <a:pt x="143" y="603"/>
                  </a:cubicBezTo>
                  <a:cubicBezTo>
                    <a:pt x="158" y="608"/>
                    <a:pt x="190" y="594"/>
                    <a:pt x="353" y="497"/>
                  </a:cubicBezTo>
                  <a:cubicBezTo>
                    <a:pt x="313" y="523"/>
                    <a:pt x="276" y="548"/>
                    <a:pt x="248" y="567"/>
                  </a:cubicBezTo>
                  <a:cubicBezTo>
                    <a:pt x="231" y="580"/>
                    <a:pt x="218" y="589"/>
                    <a:pt x="209" y="596"/>
                  </a:cubicBezTo>
                  <a:cubicBezTo>
                    <a:pt x="197" y="605"/>
                    <a:pt x="183" y="616"/>
                    <a:pt x="191" y="631"/>
                  </a:cubicBezTo>
                  <a:cubicBezTo>
                    <a:pt x="194" y="636"/>
                    <a:pt x="198" y="640"/>
                    <a:pt x="204" y="641"/>
                  </a:cubicBezTo>
                  <a:cubicBezTo>
                    <a:pt x="219" y="645"/>
                    <a:pt x="249" y="633"/>
                    <a:pt x="385" y="553"/>
                  </a:cubicBezTo>
                  <a:cubicBezTo>
                    <a:pt x="363" y="568"/>
                    <a:pt x="343" y="583"/>
                    <a:pt x="326" y="596"/>
                  </a:cubicBezTo>
                  <a:cubicBezTo>
                    <a:pt x="309" y="608"/>
                    <a:pt x="296" y="618"/>
                    <a:pt x="288" y="625"/>
                  </a:cubicBezTo>
                  <a:cubicBezTo>
                    <a:pt x="275" y="635"/>
                    <a:pt x="262" y="645"/>
                    <a:pt x="270" y="660"/>
                  </a:cubicBezTo>
                  <a:cubicBezTo>
                    <a:pt x="273" y="664"/>
                    <a:pt x="277" y="667"/>
                    <a:pt x="282" y="669"/>
                  </a:cubicBezTo>
                  <a:cubicBezTo>
                    <a:pt x="293" y="672"/>
                    <a:pt x="294" y="672"/>
                    <a:pt x="426" y="592"/>
                  </a:cubicBezTo>
                  <a:cubicBezTo>
                    <a:pt x="454" y="575"/>
                    <a:pt x="491" y="553"/>
                    <a:pt x="525" y="533"/>
                  </a:cubicBezTo>
                  <a:cubicBezTo>
                    <a:pt x="511" y="545"/>
                    <a:pt x="496" y="557"/>
                    <a:pt x="484" y="568"/>
                  </a:cubicBezTo>
                  <a:cubicBezTo>
                    <a:pt x="461" y="587"/>
                    <a:pt x="439" y="605"/>
                    <a:pt x="423" y="618"/>
                  </a:cubicBezTo>
                  <a:cubicBezTo>
                    <a:pt x="415" y="626"/>
                    <a:pt x="408" y="631"/>
                    <a:pt x="404" y="635"/>
                  </a:cubicBezTo>
                  <a:cubicBezTo>
                    <a:pt x="397" y="641"/>
                    <a:pt x="387" y="651"/>
                    <a:pt x="394" y="664"/>
                  </a:cubicBezTo>
                  <a:cubicBezTo>
                    <a:pt x="396" y="668"/>
                    <a:pt x="401" y="671"/>
                    <a:pt x="405" y="672"/>
                  </a:cubicBezTo>
                  <a:cubicBezTo>
                    <a:pt x="411" y="674"/>
                    <a:pt x="414" y="675"/>
                    <a:pt x="431" y="665"/>
                  </a:cubicBezTo>
                  <a:cubicBezTo>
                    <a:pt x="442" y="659"/>
                    <a:pt x="459" y="649"/>
                    <a:pt x="485" y="633"/>
                  </a:cubicBezTo>
                  <a:cubicBezTo>
                    <a:pt x="516" y="614"/>
                    <a:pt x="567" y="584"/>
                    <a:pt x="581" y="578"/>
                  </a:cubicBezTo>
                  <a:cubicBezTo>
                    <a:pt x="584" y="578"/>
                    <a:pt x="587" y="577"/>
                    <a:pt x="590" y="576"/>
                  </a:cubicBezTo>
                  <a:cubicBezTo>
                    <a:pt x="599" y="571"/>
                    <a:pt x="602" y="560"/>
                    <a:pt x="597" y="551"/>
                  </a:cubicBezTo>
                  <a:cubicBezTo>
                    <a:pt x="595" y="547"/>
                    <a:pt x="590" y="543"/>
                    <a:pt x="585" y="542"/>
                  </a:cubicBezTo>
                  <a:cubicBezTo>
                    <a:pt x="581" y="541"/>
                    <a:pt x="577" y="540"/>
                    <a:pt x="567" y="545"/>
                  </a:cubicBezTo>
                  <a:cubicBezTo>
                    <a:pt x="580" y="534"/>
                    <a:pt x="592" y="524"/>
                    <a:pt x="603" y="514"/>
                  </a:cubicBezTo>
                  <a:cubicBezTo>
                    <a:pt x="618" y="501"/>
                    <a:pt x="629" y="491"/>
                    <a:pt x="637" y="484"/>
                  </a:cubicBezTo>
                  <a:cubicBezTo>
                    <a:pt x="648" y="473"/>
                    <a:pt x="660" y="462"/>
                    <a:pt x="652" y="448"/>
                  </a:cubicBezTo>
                  <a:cubicBezTo>
                    <a:pt x="650" y="443"/>
                    <a:pt x="645" y="440"/>
                    <a:pt x="640" y="439"/>
                  </a:cubicBezTo>
                  <a:cubicBezTo>
                    <a:pt x="630" y="436"/>
                    <a:pt x="614" y="441"/>
                    <a:pt x="553" y="475"/>
                  </a:cubicBezTo>
                  <a:cubicBezTo>
                    <a:pt x="569" y="464"/>
                    <a:pt x="584" y="453"/>
                    <a:pt x="598" y="442"/>
                  </a:cubicBezTo>
                  <a:cubicBezTo>
                    <a:pt x="618" y="428"/>
                    <a:pt x="632" y="416"/>
                    <a:pt x="642" y="40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auto">
            <a:xfrm>
              <a:off x="2848942" y="4294212"/>
              <a:ext cx="1227138" cy="1204913"/>
            </a:xfrm>
            <a:custGeom>
              <a:avLst/>
              <a:gdLst>
                <a:gd name="T0" fmla="*/ 308 w 729"/>
                <a:gd name="T1" fmla="*/ 687 h 716"/>
                <a:gd name="T2" fmla="*/ 234 w 729"/>
                <a:gd name="T3" fmla="*/ 664 h 716"/>
                <a:gd name="T4" fmla="*/ 84 w 729"/>
                <a:gd name="T5" fmla="*/ 526 h 716"/>
                <a:gd name="T6" fmla="*/ 70 w 729"/>
                <a:gd name="T7" fmla="*/ 245 h 716"/>
                <a:gd name="T8" fmla="*/ 324 w 729"/>
                <a:gd name="T9" fmla="*/ 54 h 716"/>
                <a:gd name="T10" fmla="*/ 616 w 729"/>
                <a:gd name="T11" fmla="*/ 180 h 716"/>
                <a:gd name="T12" fmla="*/ 664 w 729"/>
                <a:gd name="T13" fmla="*/ 460 h 716"/>
                <a:gd name="T14" fmla="*/ 537 w 729"/>
                <a:gd name="T15" fmla="*/ 629 h 716"/>
                <a:gd name="T16" fmla="*/ 450 w 729"/>
                <a:gd name="T17" fmla="*/ 671 h 716"/>
                <a:gd name="T18" fmla="*/ 368 w 729"/>
                <a:gd name="T19" fmla="*/ 703 h 716"/>
                <a:gd name="T20" fmla="*/ 377 w 729"/>
                <a:gd name="T21" fmla="*/ 712 h 716"/>
                <a:gd name="T22" fmla="*/ 459 w 729"/>
                <a:gd name="T23" fmla="*/ 705 h 716"/>
                <a:gd name="T24" fmla="*/ 580 w 729"/>
                <a:gd name="T25" fmla="*/ 645 h 716"/>
                <a:gd name="T26" fmla="*/ 709 w 729"/>
                <a:gd name="T27" fmla="*/ 437 h 716"/>
                <a:gd name="T28" fmla="*/ 627 w 729"/>
                <a:gd name="T29" fmla="*/ 135 h 716"/>
                <a:gd name="T30" fmla="*/ 304 w 729"/>
                <a:gd name="T31" fmla="*/ 23 h 716"/>
                <a:gd name="T32" fmla="*/ 42 w 729"/>
                <a:gd name="T33" fmla="*/ 235 h 716"/>
                <a:gd name="T34" fmla="*/ 58 w 729"/>
                <a:gd name="T35" fmla="*/ 530 h 716"/>
                <a:gd name="T36" fmla="*/ 214 w 729"/>
                <a:gd name="T37" fmla="*/ 677 h 716"/>
                <a:gd name="T38" fmla="*/ 306 w 729"/>
                <a:gd name="T39" fmla="*/ 704 h 716"/>
                <a:gd name="T40" fmla="*/ 308 w 729"/>
                <a:gd name="T41" fmla="*/ 687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29" h="716">
                  <a:moveTo>
                    <a:pt x="308" y="687"/>
                  </a:moveTo>
                  <a:cubicBezTo>
                    <a:pt x="309" y="687"/>
                    <a:pt x="280" y="684"/>
                    <a:pt x="234" y="664"/>
                  </a:cubicBezTo>
                  <a:cubicBezTo>
                    <a:pt x="189" y="644"/>
                    <a:pt x="126" y="602"/>
                    <a:pt x="84" y="526"/>
                  </a:cubicBezTo>
                  <a:cubicBezTo>
                    <a:pt x="41" y="453"/>
                    <a:pt x="28" y="344"/>
                    <a:pt x="70" y="245"/>
                  </a:cubicBezTo>
                  <a:cubicBezTo>
                    <a:pt x="111" y="147"/>
                    <a:pt x="210" y="66"/>
                    <a:pt x="324" y="54"/>
                  </a:cubicBezTo>
                  <a:cubicBezTo>
                    <a:pt x="438" y="39"/>
                    <a:pt x="554" y="93"/>
                    <a:pt x="616" y="180"/>
                  </a:cubicBezTo>
                  <a:cubicBezTo>
                    <a:pt x="681" y="267"/>
                    <a:pt x="689" y="377"/>
                    <a:pt x="664" y="460"/>
                  </a:cubicBezTo>
                  <a:cubicBezTo>
                    <a:pt x="638" y="544"/>
                    <a:pt x="582" y="599"/>
                    <a:pt x="537" y="629"/>
                  </a:cubicBezTo>
                  <a:cubicBezTo>
                    <a:pt x="492" y="658"/>
                    <a:pt x="457" y="668"/>
                    <a:pt x="450" y="671"/>
                  </a:cubicBezTo>
                  <a:cubicBezTo>
                    <a:pt x="420" y="687"/>
                    <a:pt x="380" y="696"/>
                    <a:pt x="368" y="703"/>
                  </a:cubicBezTo>
                  <a:cubicBezTo>
                    <a:pt x="362" y="707"/>
                    <a:pt x="363" y="710"/>
                    <a:pt x="377" y="712"/>
                  </a:cubicBezTo>
                  <a:cubicBezTo>
                    <a:pt x="390" y="714"/>
                    <a:pt x="417" y="716"/>
                    <a:pt x="459" y="705"/>
                  </a:cubicBezTo>
                  <a:cubicBezTo>
                    <a:pt x="480" y="699"/>
                    <a:pt x="527" y="685"/>
                    <a:pt x="580" y="645"/>
                  </a:cubicBezTo>
                  <a:cubicBezTo>
                    <a:pt x="632" y="605"/>
                    <a:pt x="690" y="534"/>
                    <a:pt x="709" y="437"/>
                  </a:cubicBezTo>
                  <a:cubicBezTo>
                    <a:pt x="729" y="342"/>
                    <a:pt x="706" y="222"/>
                    <a:pt x="627" y="135"/>
                  </a:cubicBezTo>
                  <a:cubicBezTo>
                    <a:pt x="552" y="47"/>
                    <a:pt x="423" y="0"/>
                    <a:pt x="304" y="23"/>
                  </a:cubicBezTo>
                  <a:cubicBezTo>
                    <a:pt x="184" y="43"/>
                    <a:pt x="83" y="131"/>
                    <a:pt x="42" y="235"/>
                  </a:cubicBezTo>
                  <a:cubicBezTo>
                    <a:pt x="0" y="339"/>
                    <a:pt x="14" y="452"/>
                    <a:pt x="58" y="530"/>
                  </a:cubicBezTo>
                  <a:cubicBezTo>
                    <a:pt x="101" y="609"/>
                    <a:pt x="165" y="655"/>
                    <a:pt x="214" y="677"/>
                  </a:cubicBezTo>
                  <a:cubicBezTo>
                    <a:pt x="264" y="699"/>
                    <a:pt x="299" y="704"/>
                    <a:pt x="306" y="704"/>
                  </a:cubicBezTo>
                  <a:cubicBezTo>
                    <a:pt x="363" y="701"/>
                    <a:pt x="402" y="696"/>
                    <a:pt x="308" y="687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" name="Oval 22"/>
            <p:cNvSpPr>
              <a:spLocks noChangeArrowheads="1"/>
            </p:cNvSpPr>
            <p:nvPr/>
          </p:nvSpPr>
          <p:spPr bwMode="auto">
            <a:xfrm>
              <a:off x="3387104" y="3502050"/>
              <a:ext cx="120650" cy="1206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9" name="Freeform 23"/>
            <p:cNvSpPr>
              <a:spLocks noEditPoints="1"/>
            </p:cNvSpPr>
            <p:nvPr/>
          </p:nvSpPr>
          <p:spPr bwMode="auto">
            <a:xfrm>
              <a:off x="3264867" y="3376637"/>
              <a:ext cx="366713" cy="363538"/>
            </a:xfrm>
            <a:custGeom>
              <a:avLst/>
              <a:gdLst>
                <a:gd name="T0" fmla="*/ 91 w 218"/>
                <a:gd name="T1" fmla="*/ 208 h 216"/>
                <a:gd name="T2" fmla="*/ 18 w 218"/>
                <a:gd name="T3" fmla="*/ 158 h 216"/>
                <a:gd name="T4" fmla="*/ 13 w 218"/>
                <a:gd name="T5" fmla="*/ 71 h 216"/>
                <a:gd name="T6" fmla="*/ 90 w 218"/>
                <a:gd name="T7" fmla="*/ 7 h 216"/>
                <a:gd name="T8" fmla="*/ 187 w 218"/>
                <a:gd name="T9" fmla="*/ 41 h 216"/>
                <a:gd name="T10" fmla="*/ 212 w 218"/>
                <a:gd name="T11" fmla="*/ 131 h 216"/>
                <a:gd name="T12" fmla="*/ 137 w 218"/>
                <a:gd name="T13" fmla="*/ 211 h 216"/>
                <a:gd name="T14" fmla="*/ 131 w 218"/>
                <a:gd name="T15" fmla="*/ 189 h 216"/>
                <a:gd name="T16" fmla="*/ 185 w 218"/>
                <a:gd name="T17" fmla="*/ 134 h 216"/>
                <a:gd name="T18" fmla="*/ 173 w 218"/>
                <a:gd name="T19" fmla="*/ 62 h 216"/>
                <a:gd name="T20" fmla="*/ 98 w 218"/>
                <a:gd name="T21" fmla="*/ 29 h 216"/>
                <a:gd name="T22" fmla="*/ 31 w 218"/>
                <a:gd name="T23" fmla="*/ 78 h 216"/>
                <a:gd name="T24" fmla="*/ 34 w 218"/>
                <a:gd name="T25" fmla="*/ 153 h 216"/>
                <a:gd name="T26" fmla="*/ 93 w 218"/>
                <a:gd name="T27" fmla="*/ 197 h 216"/>
                <a:gd name="T28" fmla="*/ 91 w 218"/>
                <a:gd name="T29" fmla="*/ 208 h 216"/>
                <a:gd name="T30" fmla="*/ 102 w 218"/>
                <a:gd name="T31" fmla="*/ 71 h 216"/>
                <a:gd name="T32" fmla="*/ 72 w 218"/>
                <a:gd name="T33" fmla="*/ 90 h 216"/>
                <a:gd name="T34" fmla="*/ 103 w 218"/>
                <a:gd name="T35" fmla="*/ 156 h 216"/>
                <a:gd name="T36" fmla="*/ 154 w 218"/>
                <a:gd name="T37" fmla="*/ 97 h 216"/>
                <a:gd name="T38" fmla="*/ 121 w 218"/>
                <a:gd name="T39" fmla="*/ 66 h 216"/>
                <a:gd name="T40" fmla="*/ 115 w 218"/>
                <a:gd name="T41" fmla="*/ 89 h 216"/>
                <a:gd name="T42" fmla="*/ 130 w 218"/>
                <a:gd name="T43" fmla="*/ 106 h 216"/>
                <a:gd name="T44" fmla="*/ 104 w 218"/>
                <a:gd name="T45" fmla="*/ 133 h 216"/>
                <a:gd name="T46" fmla="*/ 86 w 218"/>
                <a:gd name="T47" fmla="*/ 99 h 216"/>
                <a:gd name="T48" fmla="*/ 104 w 218"/>
                <a:gd name="T49" fmla="*/ 82 h 216"/>
                <a:gd name="T50" fmla="*/ 102 w 218"/>
                <a:gd name="T51" fmla="*/ 7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8" h="216">
                  <a:moveTo>
                    <a:pt x="91" y="208"/>
                  </a:moveTo>
                  <a:cubicBezTo>
                    <a:pt x="89" y="208"/>
                    <a:pt x="46" y="206"/>
                    <a:pt x="18" y="158"/>
                  </a:cubicBezTo>
                  <a:cubicBezTo>
                    <a:pt x="5" y="135"/>
                    <a:pt x="0" y="102"/>
                    <a:pt x="13" y="71"/>
                  </a:cubicBezTo>
                  <a:cubicBezTo>
                    <a:pt x="25" y="40"/>
                    <a:pt x="54" y="14"/>
                    <a:pt x="90" y="7"/>
                  </a:cubicBezTo>
                  <a:cubicBezTo>
                    <a:pt x="126" y="0"/>
                    <a:pt x="165" y="14"/>
                    <a:pt x="187" y="41"/>
                  </a:cubicBezTo>
                  <a:cubicBezTo>
                    <a:pt x="211" y="67"/>
                    <a:pt x="218" y="103"/>
                    <a:pt x="212" y="131"/>
                  </a:cubicBezTo>
                  <a:cubicBezTo>
                    <a:pt x="199" y="192"/>
                    <a:pt x="147" y="210"/>
                    <a:pt x="137" y="211"/>
                  </a:cubicBezTo>
                  <a:cubicBezTo>
                    <a:pt x="85" y="216"/>
                    <a:pt x="118" y="199"/>
                    <a:pt x="131" y="189"/>
                  </a:cubicBezTo>
                  <a:cubicBezTo>
                    <a:pt x="133" y="187"/>
                    <a:pt x="170" y="178"/>
                    <a:pt x="185" y="134"/>
                  </a:cubicBezTo>
                  <a:cubicBezTo>
                    <a:pt x="191" y="113"/>
                    <a:pt x="189" y="85"/>
                    <a:pt x="173" y="62"/>
                  </a:cubicBezTo>
                  <a:cubicBezTo>
                    <a:pt x="157" y="40"/>
                    <a:pt x="128" y="26"/>
                    <a:pt x="98" y="29"/>
                  </a:cubicBezTo>
                  <a:cubicBezTo>
                    <a:pt x="68" y="32"/>
                    <a:pt x="42" y="53"/>
                    <a:pt x="31" y="78"/>
                  </a:cubicBezTo>
                  <a:cubicBezTo>
                    <a:pt x="20" y="104"/>
                    <a:pt x="23" y="133"/>
                    <a:pt x="34" y="153"/>
                  </a:cubicBezTo>
                  <a:cubicBezTo>
                    <a:pt x="57" y="194"/>
                    <a:pt x="95" y="196"/>
                    <a:pt x="93" y="197"/>
                  </a:cubicBezTo>
                  <a:cubicBezTo>
                    <a:pt x="118" y="199"/>
                    <a:pt x="109" y="204"/>
                    <a:pt x="91" y="208"/>
                  </a:cubicBezTo>
                  <a:close/>
                  <a:moveTo>
                    <a:pt x="102" y="71"/>
                  </a:moveTo>
                  <a:cubicBezTo>
                    <a:pt x="102" y="72"/>
                    <a:pt x="85" y="71"/>
                    <a:pt x="72" y="90"/>
                  </a:cubicBezTo>
                  <a:cubicBezTo>
                    <a:pt x="57" y="107"/>
                    <a:pt x="67" y="150"/>
                    <a:pt x="103" y="156"/>
                  </a:cubicBezTo>
                  <a:cubicBezTo>
                    <a:pt x="138" y="163"/>
                    <a:pt x="165" y="122"/>
                    <a:pt x="154" y="97"/>
                  </a:cubicBezTo>
                  <a:cubicBezTo>
                    <a:pt x="145" y="70"/>
                    <a:pt x="123" y="65"/>
                    <a:pt x="121" y="66"/>
                  </a:cubicBezTo>
                  <a:cubicBezTo>
                    <a:pt x="108" y="71"/>
                    <a:pt x="104" y="85"/>
                    <a:pt x="115" y="89"/>
                  </a:cubicBezTo>
                  <a:cubicBezTo>
                    <a:pt x="117" y="89"/>
                    <a:pt x="127" y="94"/>
                    <a:pt x="130" y="106"/>
                  </a:cubicBezTo>
                  <a:cubicBezTo>
                    <a:pt x="134" y="118"/>
                    <a:pt x="121" y="136"/>
                    <a:pt x="104" y="133"/>
                  </a:cubicBezTo>
                  <a:cubicBezTo>
                    <a:pt x="88" y="131"/>
                    <a:pt x="80" y="111"/>
                    <a:pt x="86" y="99"/>
                  </a:cubicBezTo>
                  <a:cubicBezTo>
                    <a:pt x="92" y="87"/>
                    <a:pt x="103" y="84"/>
                    <a:pt x="104" y="82"/>
                  </a:cubicBezTo>
                  <a:cubicBezTo>
                    <a:pt x="107" y="76"/>
                    <a:pt x="113" y="70"/>
                    <a:pt x="102" y="71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auto">
            <a:xfrm>
              <a:off x="3407742" y="3711600"/>
              <a:ext cx="80963" cy="677863"/>
            </a:xfrm>
            <a:custGeom>
              <a:avLst/>
              <a:gdLst>
                <a:gd name="T0" fmla="*/ 28 w 48"/>
                <a:gd name="T1" fmla="*/ 385 h 403"/>
                <a:gd name="T2" fmla="*/ 37 w 48"/>
                <a:gd name="T3" fmla="*/ 30 h 403"/>
                <a:gd name="T4" fmla="*/ 3 w 48"/>
                <a:gd name="T5" fmla="*/ 30 h 403"/>
                <a:gd name="T6" fmla="*/ 12 w 48"/>
                <a:gd name="T7" fmla="*/ 385 h 403"/>
                <a:gd name="T8" fmla="*/ 28 w 48"/>
                <a:gd name="T9" fmla="*/ 385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03">
                  <a:moveTo>
                    <a:pt x="28" y="385"/>
                  </a:moveTo>
                  <a:cubicBezTo>
                    <a:pt x="28" y="385"/>
                    <a:pt x="48" y="43"/>
                    <a:pt x="37" y="30"/>
                  </a:cubicBezTo>
                  <a:cubicBezTo>
                    <a:pt x="27" y="18"/>
                    <a:pt x="6" y="0"/>
                    <a:pt x="3" y="30"/>
                  </a:cubicBezTo>
                  <a:cubicBezTo>
                    <a:pt x="0" y="61"/>
                    <a:pt x="3" y="375"/>
                    <a:pt x="12" y="385"/>
                  </a:cubicBezTo>
                  <a:cubicBezTo>
                    <a:pt x="21" y="395"/>
                    <a:pt x="28" y="403"/>
                    <a:pt x="28" y="385"/>
                  </a:cubicBez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6" name="Freeform 6"/>
            <p:cNvSpPr>
              <a:spLocks noEditPoints="1"/>
            </p:cNvSpPr>
            <p:nvPr/>
          </p:nvSpPr>
          <p:spPr bwMode="auto">
            <a:xfrm>
              <a:off x="3178119" y="4569745"/>
              <a:ext cx="568784" cy="579878"/>
            </a:xfrm>
            <a:custGeom>
              <a:avLst/>
              <a:gdLst>
                <a:gd name="T0" fmla="*/ 36 w 239"/>
                <a:gd name="T1" fmla="*/ 243 h 243"/>
                <a:gd name="T2" fmla="*/ 0 w 239"/>
                <a:gd name="T3" fmla="*/ 243 h 243"/>
                <a:gd name="T4" fmla="*/ 0 w 239"/>
                <a:gd name="T5" fmla="*/ 136 h 243"/>
                <a:gd name="T6" fmla="*/ 36 w 239"/>
                <a:gd name="T7" fmla="*/ 136 h 243"/>
                <a:gd name="T8" fmla="*/ 36 w 239"/>
                <a:gd name="T9" fmla="*/ 243 h 243"/>
                <a:gd name="T10" fmla="*/ 234 w 239"/>
                <a:gd name="T11" fmla="*/ 135 h 243"/>
                <a:gd name="T12" fmla="*/ 219 w 239"/>
                <a:gd name="T13" fmla="*/ 111 h 243"/>
                <a:gd name="T14" fmla="*/ 160 w 239"/>
                <a:gd name="T15" fmla="*/ 103 h 243"/>
                <a:gd name="T16" fmla="*/ 155 w 239"/>
                <a:gd name="T17" fmla="*/ 92 h 243"/>
                <a:gd name="T18" fmla="*/ 167 w 239"/>
                <a:gd name="T19" fmla="*/ 54 h 243"/>
                <a:gd name="T20" fmla="*/ 155 w 239"/>
                <a:gd name="T21" fmla="*/ 1 h 243"/>
                <a:gd name="T22" fmla="*/ 140 w 239"/>
                <a:gd name="T23" fmla="*/ 25 h 243"/>
                <a:gd name="T24" fmla="*/ 83 w 239"/>
                <a:gd name="T25" fmla="*/ 105 h 243"/>
                <a:gd name="T26" fmla="*/ 50 w 239"/>
                <a:gd name="T27" fmla="*/ 136 h 243"/>
                <a:gd name="T28" fmla="*/ 50 w 239"/>
                <a:gd name="T29" fmla="*/ 243 h 243"/>
                <a:gd name="T30" fmla="*/ 76 w 239"/>
                <a:gd name="T31" fmla="*/ 241 h 243"/>
                <a:gd name="T32" fmla="*/ 161 w 239"/>
                <a:gd name="T33" fmla="*/ 241 h 243"/>
                <a:gd name="T34" fmla="*/ 206 w 239"/>
                <a:gd name="T35" fmla="*/ 232 h 243"/>
                <a:gd name="T36" fmla="*/ 233 w 239"/>
                <a:gd name="T37" fmla="*/ 197 h 243"/>
                <a:gd name="T38" fmla="*/ 239 w 239"/>
                <a:gd name="T39" fmla="*/ 167 h 243"/>
                <a:gd name="T40" fmla="*/ 234 w 239"/>
                <a:gd name="T41" fmla="*/ 135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9" h="243">
                  <a:moveTo>
                    <a:pt x="36" y="243"/>
                  </a:moveTo>
                  <a:cubicBezTo>
                    <a:pt x="0" y="243"/>
                    <a:pt x="0" y="243"/>
                    <a:pt x="0" y="243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243"/>
                    <a:pt x="36" y="243"/>
                    <a:pt x="36" y="243"/>
                  </a:cubicBezTo>
                  <a:close/>
                  <a:moveTo>
                    <a:pt x="234" y="135"/>
                  </a:moveTo>
                  <a:cubicBezTo>
                    <a:pt x="233" y="125"/>
                    <a:pt x="228" y="115"/>
                    <a:pt x="219" y="111"/>
                  </a:cubicBezTo>
                  <a:cubicBezTo>
                    <a:pt x="209" y="107"/>
                    <a:pt x="162" y="104"/>
                    <a:pt x="160" y="103"/>
                  </a:cubicBezTo>
                  <a:cubicBezTo>
                    <a:pt x="158" y="102"/>
                    <a:pt x="154" y="97"/>
                    <a:pt x="155" y="92"/>
                  </a:cubicBezTo>
                  <a:cubicBezTo>
                    <a:pt x="156" y="87"/>
                    <a:pt x="157" y="74"/>
                    <a:pt x="167" y="54"/>
                  </a:cubicBezTo>
                  <a:cubicBezTo>
                    <a:pt x="182" y="23"/>
                    <a:pt x="167" y="0"/>
                    <a:pt x="155" y="1"/>
                  </a:cubicBezTo>
                  <a:cubicBezTo>
                    <a:pt x="144" y="2"/>
                    <a:pt x="142" y="16"/>
                    <a:pt x="140" y="25"/>
                  </a:cubicBezTo>
                  <a:cubicBezTo>
                    <a:pt x="139" y="33"/>
                    <a:pt x="93" y="93"/>
                    <a:pt x="83" y="105"/>
                  </a:cubicBezTo>
                  <a:cubicBezTo>
                    <a:pt x="74" y="115"/>
                    <a:pt x="57" y="129"/>
                    <a:pt x="50" y="136"/>
                  </a:cubicBezTo>
                  <a:cubicBezTo>
                    <a:pt x="50" y="243"/>
                    <a:pt x="50" y="243"/>
                    <a:pt x="50" y="243"/>
                  </a:cubicBezTo>
                  <a:cubicBezTo>
                    <a:pt x="64" y="242"/>
                    <a:pt x="76" y="241"/>
                    <a:pt x="76" y="241"/>
                  </a:cubicBezTo>
                  <a:cubicBezTo>
                    <a:pt x="151" y="242"/>
                    <a:pt x="161" y="241"/>
                    <a:pt x="161" y="241"/>
                  </a:cubicBezTo>
                  <a:cubicBezTo>
                    <a:pt x="192" y="239"/>
                    <a:pt x="197" y="238"/>
                    <a:pt x="206" y="232"/>
                  </a:cubicBezTo>
                  <a:cubicBezTo>
                    <a:pt x="218" y="223"/>
                    <a:pt x="231" y="208"/>
                    <a:pt x="233" y="197"/>
                  </a:cubicBezTo>
                  <a:cubicBezTo>
                    <a:pt x="235" y="187"/>
                    <a:pt x="238" y="177"/>
                    <a:pt x="239" y="167"/>
                  </a:cubicBezTo>
                  <a:cubicBezTo>
                    <a:pt x="239" y="153"/>
                    <a:pt x="235" y="145"/>
                    <a:pt x="234" y="1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sp>
        <p:nvSpPr>
          <p:cNvPr id="40" name="Title 39"/>
          <p:cNvSpPr>
            <a:spLocks noGrp="1"/>
          </p:cNvSpPr>
          <p:nvPr>
            <p:ph type="title"/>
          </p:nvPr>
        </p:nvSpPr>
        <p:spPr>
          <a:xfrm>
            <a:off x="550863" y="116632"/>
            <a:ext cx="10802937" cy="903634"/>
          </a:xfrm>
        </p:spPr>
        <p:txBody>
          <a:bodyPr>
            <a:normAutofit/>
          </a:bodyPr>
          <a:lstStyle/>
          <a:p>
            <a:r>
              <a:rPr lang="pl-PL" dirty="0"/>
              <a:t>Kreatywna odręczna oś czasu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249492" y="306422"/>
            <a:ext cx="42784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600" dirty="0">
                <a:solidFill>
                  <a:schemeClr val="accent2"/>
                </a:solidFill>
              </a:rPr>
              <a:t>Łatwo możesz samemu zmienić ilość punktów, wystarczy skasować albo powielić punkty</a:t>
            </a:r>
          </a:p>
        </p:txBody>
      </p:sp>
      <p:sp>
        <p:nvSpPr>
          <p:cNvPr id="55" name="pole tekstowe 10">
            <a:extLst>
              <a:ext uri="{FF2B5EF4-FFF2-40B4-BE49-F238E27FC236}">
                <a16:creationId xmlns:a16="http://schemas.microsoft.com/office/drawing/2014/main" id="{7C611F77-7B29-0DD5-F324-E1FBB9CD366E}"/>
              </a:ext>
            </a:extLst>
          </p:cNvPr>
          <p:cNvSpPr txBox="1"/>
          <p:nvPr/>
        </p:nvSpPr>
        <p:spPr>
          <a:xfrm>
            <a:off x="-320085" y="6461089"/>
            <a:ext cx="6662366" cy="396911"/>
          </a:xfrm>
          <a:prstGeom prst="roundRect">
            <a:avLst>
              <a:gd name="adj" fmla="val 50000"/>
            </a:avLst>
          </a:prstGeom>
          <a:solidFill>
            <a:schemeClr val="bg2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pl-PL" sz="1600" dirty="0"/>
              <a:t>Więcej diagramów PPT znajdziesz na </a:t>
            </a:r>
            <a:r>
              <a:rPr lang="pl-PL" sz="1600" dirty="0">
                <a:hlinkClick r:id="rId2"/>
              </a:rPr>
              <a:t>www.infodiagram.com</a:t>
            </a:r>
            <a:endParaRPr lang="pl-PL" sz="1600" dirty="0"/>
          </a:p>
        </p:txBody>
      </p:sp>
    </p:spTree>
    <p:extLst>
      <p:ext uri="{BB962C8B-B14F-4D97-AF65-F5344CB8AC3E}">
        <p14:creationId xmlns:p14="http://schemas.microsoft.com/office/powerpoint/2010/main" val="765171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Akwarelowa oś czasu</a:t>
            </a:r>
          </a:p>
        </p:txBody>
      </p:sp>
      <p:pic>
        <p:nvPicPr>
          <p:cNvPr id="7" name="Picture 3" descr="D:\isia\Dropbox\TulipDesign PL\klienci\Prezentio\grafiki różne\akwarele\niebieska-strzalka-3.png"/>
          <p:cNvPicPr>
            <a:picLocks noChangeAspect="1" noChangeArrowheads="1"/>
          </p:cNvPicPr>
          <p:nvPr/>
        </p:nvPicPr>
        <p:blipFill>
          <a:blip r:embed="rId2" cstate="email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79587" y="1484785"/>
            <a:ext cx="8320869" cy="2961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Prostokąt 19"/>
          <p:cNvSpPr/>
          <p:nvPr/>
        </p:nvSpPr>
        <p:spPr>
          <a:xfrm>
            <a:off x="2160433" y="4869160"/>
            <a:ext cx="2258456" cy="12147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20000"/>
              </a:lnSpc>
            </a:pPr>
            <a:r>
              <a:rPr lang="pl-PL" dirty="0">
                <a:solidFill>
                  <a:prstClr val="black"/>
                </a:solidFill>
              </a:rPr>
              <a:t>Tutaj wpisz swój komentarz albo opis wydarzeń</a:t>
            </a:r>
          </a:p>
        </p:txBody>
      </p:sp>
      <p:sp>
        <p:nvSpPr>
          <p:cNvPr id="2" name="Elipsa 1"/>
          <p:cNvSpPr/>
          <p:nvPr/>
        </p:nvSpPr>
        <p:spPr>
          <a:xfrm>
            <a:off x="3176756" y="3677996"/>
            <a:ext cx="216024" cy="21602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cxnSp>
        <p:nvCxnSpPr>
          <p:cNvPr id="6" name="Łącznik prostoliniowy 5"/>
          <p:cNvCxnSpPr/>
          <p:nvPr/>
        </p:nvCxnSpPr>
        <p:spPr>
          <a:xfrm>
            <a:off x="3284768" y="3894020"/>
            <a:ext cx="0" cy="88129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lipsa 10"/>
          <p:cNvSpPr/>
          <p:nvPr/>
        </p:nvSpPr>
        <p:spPr>
          <a:xfrm>
            <a:off x="5699956" y="3140968"/>
            <a:ext cx="216024" cy="21602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cxnSp>
        <p:nvCxnSpPr>
          <p:cNvPr id="12" name="Łącznik prostoliniowy 11"/>
          <p:cNvCxnSpPr/>
          <p:nvPr/>
        </p:nvCxnSpPr>
        <p:spPr>
          <a:xfrm>
            <a:off x="5807968" y="3356992"/>
            <a:ext cx="0" cy="141832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rostokąt 12"/>
          <p:cNvSpPr/>
          <p:nvPr/>
        </p:nvSpPr>
        <p:spPr>
          <a:xfrm>
            <a:off x="4655840" y="4869160"/>
            <a:ext cx="2258456" cy="12147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20000"/>
              </a:lnSpc>
            </a:pPr>
            <a:r>
              <a:rPr lang="pl-PL" dirty="0">
                <a:solidFill>
                  <a:prstClr val="black"/>
                </a:solidFill>
              </a:rPr>
              <a:t>Tutaj wpisz swój komentarz albo opis wydarzeń</a:t>
            </a:r>
          </a:p>
        </p:txBody>
      </p:sp>
      <p:sp>
        <p:nvSpPr>
          <p:cNvPr id="15" name="Elipsa 14"/>
          <p:cNvSpPr/>
          <p:nvPr/>
        </p:nvSpPr>
        <p:spPr>
          <a:xfrm>
            <a:off x="8184232" y="2860823"/>
            <a:ext cx="216024" cy="21602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cxnSp>
        <p:nvCxnSpPr>
          <p:cNvPr id="16" name="Łącznik prostoliniowy 15"/>
          <p:cNvCxnSpPr/>
          <p:nvPr/>
        </p:nvCxnSpPr>
        <p:spPr>
          <a:xfrm>
            <a:off x="8292244" y="3076848"/>
            <a:ext cx="0" cy="169846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rostokąt 16"/>
          <p:cNvSpPr/>
          <p:nvPr/>
        </p:nvSpPr>
        <p:spPr>
          <a:xfrm>
            <a:off x="7163016" y="4869160"/>
            <a:ext cx="2258456" cy="12147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20000"/>
              </a:lnSpc>
            </a:pPr>
            <a:r>
              <a:rPr lang="pl-PL" dirty="0">
                <a:solidFill>
                  <a:prstClr val="black"/>
                </a:solidFill>
              </a:rPr>
              <a:t>Tutaj wpisz swój komentarz albo opis wydarzeń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2188624" y="2890947"/>
            <a:ext cx="21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>
                <a:solidFill>
                  <a:srgbClr val="1F497D"/>
                </a:solidFill>
              </a:rPr>
              <a:t>Projekt 1</a:t>
            </a:r>
          </a:p>
        </p:txBody>
      </p:sp>
      <p:sp>
        <p:nvSpPr>
          <p:cNvPr id="21" name="pole tekstowe 20"/>
          <p:cNvSpPr txBox="1"/>
          <p:nvPr/>
        </p:nvSpPr>
        <p:spPr>
          <a:xfrm>
            <a:off x="4688924" y="2442169"/>
            <a:ext cx="21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>
                <a:solidFill>
                  <a:srgbClr val="1F497D"/>
                </a:solidFill>
              </a:rPr>
              <a:t>Projekt 2</a:t>
            </a:r>
          </a:p>
        </p:txBody>
      </p:sp>
      <p:sp>
        <p:nvSpPr>
          <p:cNvPr id="22" name="pole tekstowe 21"/>
          <p:cNvSpPr txBox="1"/>
          <p:nvPr/>
        </p:nvSpPr>
        <p:spPr>
          <a:xfrm>
            <a:off x="7196100" y="2192372"/>
            <a:ext cx="21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>
                <a:solidFill>
                  <a:srgbClr val="1F497D"/>
                </a:solidFill>
              </a:rPr>
              <a:t>Projekt 3</a:t>
            </a:r>
          </a:p>
        </p:txBody>
      </p:sp>
      <p:sp>
        <p:nvSpPr>
          <p:cNvPr id="8" name="pole tekstowe 10">
            <a:extLst>
              <a:ext uri="{FF2B5EF4-FFF2-40B4-BE49-F238E27FC236}">
                <a16:creationId xmlns:a16="http://schemas.microsoft.com/office/drawing/2014/main" id="{408447D0-302D-9F97-0AD7-024F4551C7F9}"/>
              </a:ext>
            </a:extLst>
          </p:cNvPr>
          <p:cNvSpPr txBox="1"/>
          <p:nvPr/>
        </p:nvSpPr>
        <p:spPr>
          <a:xfrm>
            <a:off x="-320085" y="6461089"/>
            <a:ext cx="6662366" cy="396911"/>
          </a:xfrm>
          <a:prstGeom prst="roundRect">
            <a:avLst>
              <a:gd name="adj" fmla="val 50000"/>
            </a:avLst>
          </a:prstGeom>
          <a:solidFill>
            <a:schemeClr val="bg2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pl-PL" sz="1600" dirty="0"/>
              <a:t>Więcej diagramów PPT znajdziesz na </a:t>
            </a:r>
            <a:r>
              <a:rPr lang="pl-PL" sz="1600" dirty="0">
                <a:hlinkClick r:id="rId4"/>
              </a:rPr>
              <a:t>www.infodiagram.com</a:t>
            </a:r>
            <a:endParaRPr lang="pl-PL" sz="1600" dirty="0"/>
          </a:p>
        </p:txBody>
      </p:sp>
    </p:spTree>
    <p:extLst>
      <p:ext uri="{BB962C8B-B14F-4D97-AF65-F5344CB8AC3E}">
        <p14:creationId xmlns:p14="http://schemas.microsoft.com/office/powerpoint/2010/main" val="1247699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>
            <a:extLst>
              <a:ext uri="{FF2B5EF4-FFF2-40B4-BE49-F238E27FC236}">
                <a16:creationId xmlns:a16="http://schemas.microsoft.com/office/drawing/2014/main" id="{67F8DEA3-AECD-7F85-AFE6-F6213FF30504}"/>
              </a:ext>
            </a:extLst>
          </p:cNvPr>
          <p:cNvSpPr txBox="1"/>
          <p:nvPr/>
        </p:nvSpPr>
        <p:spPr>
          <a:xfrm>
            <a:off x="569075" y="6011240"/>
            <a:ext cx="3321496" cy="460142"/>
          </a:xfrm>
          <a:prstGeom prst="roundRect">
            <a:avLst>
              <a:gd name="adj" fmla="val 50000"/>
            </a:avLst>
          </a:prstGeom>
          <a:solidFill>
            <a:schemeClr val="bg2"/>
          </a:solidFill>
        </p:spPr>
        <p:txBody>
          <a:bodyPr wrap="square" lIns="36000" tIns="36000" rIns="36000" bIns="36000" anchor="ctr">
            <a:noAutofit/>
          </a:bodyPr>
          <a:lstStyle/>
          <a:p>
            <a:pPr algn="ctr"/>
            <a:r>
              <a:rPr lang="en-US" sz="800" dirty="0">
                <a:hlinkClick r:id="rId2"/>
              </a:rPr>
              <a:t>www.infodiagram.com/diagrams/roadmap_diagram_template_ppt</a:t>
            </a:r>
            <a:r>
              <a:rPr lang="pl-PL" sz="800" dirty="0">
                <a:hlinkClick r:id="rId2"/>
              </a:rPr>
              <a:t>/</a:t>
            </a:r>
            <a:r>
              <a:rPr lang="pl-PL" sz="800" dirty="0"/>
              <a:t> </a:t>
            </a:r>
            <a:endParaRPr lang="en-US" sz="800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BA904D9-B0A5-2F30-84B6-F2FCBE8446D4}"/>
              </a:ext>
            </a:extLst>
          </p:cNvPr>
          <p:cNvSpPr txBox="1"/>
          <p:nvPr/>
        </p:nvSpPr>
        <p:spPr>
          <a:xfrm>
            <a:off x="4433299" y="6011240"/>
            <a:ext cx="3321495" cy="460142"/>
          </a:xfrm>
          <a:prstGeom prst="roundRect">
            <a:avLst>
              <a:gd name="adj" fmla="val 50000"/>
            </a:avLst>
          </a:prstGeom>
          <a:solidFill>
            <a:schemeClr val="bg2"/>
          </a:solidFill>
        </p:spPr>
        <p:txBody>
          <a:bodyPr wrap="square" lIns="36000" tIns="36000" rIns="36000" bIns="36000" anchor="ctr">
            <a:noAutofit/>
          </a:bodyPr>
          <a:lstStyle/>
          <a:p>
            <a:pPr algn="ctr"/>
            <a:r>
              <a:rPr lang="en-US" sz="800" dirty="0">
                <a:hlinkClick r:id="rId3"/>
              </a:rPr>
              <a:t>www.infodiagram.com/diagrams/job-interview-powerpoint-self-introduction-ppt-template</a:t>
            </a:r>
            <a:r>
              <a:rPr lang="pl-PL" sz="800" dirty="0">
                <a:hlinkClick r:id="rId3"/>
              </a:rPr>
              <a:t>/</a:t>
            </a:r>
            <a:r>
              <a:rPr lang="pl-PL" sz="800" dirty="0"/>
              <a:t> </a:t>
            </a:r>
            <a:endParaRPr lang="en-US" sz="800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3A624FB-4B7B-E827-DE92-F99CB4695224}"/>
              </a:ext>
            </a:extLst>
          </p:cNvPr>
          <p:cNvSpPr txBox="1"/>
          <p:nvPr/>
        </p:nvSpPr>
        <p:spPr>
          <a:xfrm>
            <a:off x="8312248" y="6011240"/>
            <a:ext cx="3321495" cy="460142"/>
          </a:xfrm>
          <a:prstGeom prst="roundRect">
            <a:avLst>
              <a:gd name="adj" fmla="val 50000"/>
            </a:avLst>
          </a:prstGeom>
          <a:solidFill>
            <a:schemeClr val="bg2"/>
          </a:solidFill>
        </p:spPr>
        <p:txBody>
          <a:bodyPr wrap="square" lIns="36000" tIns="36000" rIns="36000" bIns="36000" anchor="ctr">
            <a:noAutofit/>
          </a:bodyPr>
          <a:lstStyle/>
          <a:p>
            <a:pPr algn="ctr"/>
            <a:r>
              <a:rPr lang="en-US" sz="800" dirty="0">
                <a:hlinkClick r:id="rId4"/>
              </a:rPr>
              <a:t>www.infodiagram.com/diagrams/executive-dashboard-layouts-chart-powerpoint-template/</a:t>
            </a:r>
            <a:r>
              <a:rPr lang="pl-PL" sz="800" dirty="0"/>
              <a:t> </a:t>
            </a:r>
            <a:endParaRPr lang="en-US" sz="800" dirty="0"/>
          </a:p>
        </p:txBody>
      </p:sp>
      <p:sp>
        <p:nvSpPr>
          <p:cNvPr id="17" name="Title 6">
            <a:extLst>
              <a:ext uri="{FF2B5EF4-FFF2-40B4-BE49-F238E27FC236}">
                <a16:creationId xmlns:a16="http://schemas.microsoft.com/office/drawing/2014/main" id="{2BA81492-4CE7-8FBE-F12C-BC687B10278B}"/>
              </a:ext>
            </a:extLst>
          </p:cNvPr>
          <p:cNvSpPr txBox="1">
            <a:spLocks/>
          </p:cNvSpPr>
          <p:nvPr/>
        </p:nvSpPr>
        <p:spPr>
          <a:xfrm>
            <a:off x="550862" y="204445"/>
            <a:ext cx="8209433" cy="992307"/>
          </a:xfrm>
          <a:prstGeom prst="rect">
            <a:avLst/>
          </a:prstGeom>
          <a:ln>
            <a:noFill/>
          </a:ln>
        </p:spPr>
        <p:txBody>
          <a:bodyPr vert="horz" lIns="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800"/>
              </a:spcAft>
            </a:pPr>
            <a:r>
              <a:rPr lang="pl-PL" sz="3200" dirty="0">
                <a:solidFill>
                  <a:schemeClr val="bg1"/>
                </a:solidFill>
              </a:rPr>
              <a:t>Pobierz więcej diagramów do Twoich prezentacji</a:t>
            </a:r>
            <a:br>
              <a:rPr lang="pl-PL" sz="2800" dirty="0">
                <a:solidFill>
                  <a:schemeClr val="bg1"/>
                </a:solidFill>
              </a:rPr>
            </a:br>
            <a:r>
              <a:rPr lang="pl-PL" sz="2000" dirty="0">
                <a:solidFill>
                  <a:schemeClr val="tx2">
                    <a:lumMod val="50000"/>
                  </a:schemeClr>
                </a:solidFill>
              </a:rPr>
              <a:t>Zobacz m</a:t>
            </a:r>
            <a:r>
              <a:rPr lang="pl-PL" sz="2000" noProof="0" dirty="0" err="1">
                <a:solidFill>
                  <a:schemeClr val="tx2">
                    <a:lumMod val="50000"/>
                  </a:schemeClr>
                </a:solidFill>
              </a:rPr>
              <a:t>oje</a:t>
            </a:r>
            <a:r>
              <a:rPr lang="pl-PL" sz="2000" noProof="0" dirty="0">
                <a:solidFill>
                  <a:schemeClr val="tx2">
                    <a:lumMod val="50000"/>
                  </a:schemeClr>
                </a:solidFill>
              </a:rPr>
              <a:t> rekomendacje dla konkretnego zadania:</a:t>
            </a:r>
          </a:p>
        </p:txBody>
      </p:sp>
      <p:pic>
        <p:nvPicPr>
          <p:cNvPr id="16" name="Picture 15" descr="A presentation with a person&#10;&#10;Description automatically generated with medium confidence">
            <a:hlinkClick r:id="rId5"/>
            <a:extLst>
              <a:ext uri="{FF2B5EF4-FFF2-40B4-BE49-F238E27FC236}">
                <a16:creationId xmlns:a16="http://schemas.microsoft.com/office/drawing/2014/main" id="{CC9A88E1-0D44-CD1F-9BF7-5C21A52BF46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299" y="3284984"/>
            <a:ext cx="3322993" cy="186918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804C1497-68C4-5867-3D2F-392E3F1484BD}"/>
              </a:ext>
            </a:extLst>
          </p:cNvPr>
          <p:cNvGrpSpPr/>
          <p:nvPr/>
        </p:nvGrpSpPr>
        <p:grpSpPr>
          <a:xfrm>
            <a:off x="6210923" y="4589476"/>
            <a:ext cx="1552662" cy="1503820"/>
            <a:chOff x="12647177" y="2436272"/>
            <a:chExt cx="3601167" cy="3487880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49339ECA-C6EB-82A6-8925-26418DA8BA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47177" y="2436272"/>
              <a:ext cx="3601167" cy="3487880"/>
            </a:xfrm>
            <a:custGeom>
              <a:avLst/>
              <a:gdLst>
                <a:gd name="T0" fmla="*/ 190 w 441"/>
                <a:gd name="T1" fmla="*/ 13 h 427"/>
                <a:gd name="T2" fmla="*/ 251 w 441"/>
                <a:gd name="T3" fmla="*/ 13 h 427"/>
                <a:gd name="T4" fmla="*/ 261 w 441"/>
                <a:gd name="T5" fmla="*/ 8 h 427"/>
                <a:gd name="T6" fmla="*/ 308 w 441"/>
                <a:gd name="T7" fmla="*/ 23 h 427"/>
                <a:gd name="T8" fmla="*/ 313 w 441"/>
                <a:gd name="T9" fmla="*/ 33 h 427"/>
                <a:gd name="T10" fmla="*/ 363 w 441"/>
                <a:gd name="T11" fmla="*/ 69 h 427"/>
                <a:gd name="T12" fmla="*/ 374 w 441"/>
                <a:gd name="T13" fmla="*/ 71 h 427"/>
                <a:gd name="T14" fmla="*/ 403 w 441"/>
                <a:gd name="T15" fmla="*/ 111 h 427"/>
                <a:gd name="T16" fmla="*/ 401 w 441"/>
                <a:gd name="T17" fmla="*/ 122 h 427"/>
                <a:gd name="T18" fmla="*/ 420 w 441"/>
                <a:gd name="T19" fmla="*/ 180 h 427"/>
                <a:gd name="T20" fmla="*/ 428 w 441"/>
                <a:gd name="T21" fmla="*/ 189 h 427"/>
                <a:gd name="T22" fmla="*/ 428 w 441"/>
                <a:gd name="T23" fmla="*/ 238 h 427"/>
                <a:gd name="T24" fmla="*/ 420 w 441"/>
                <a:gd name="T25" fmla="*/ 246 h 427"/>
                <a:gd name="T26" fmla="*/ 401 w 441"/>
                <a:gd name="T27" fmla="*/ 304 h 427"/>
                <a:gd name="T28" fmla="*/ 403 w 441"/>
                <a:gd name="T29" fmla="*/ 316 h 427"/>
                <a:gd name="T30" fmla="*/ 374 w 441"/>
                <a:gd name="T31" fmla="*/ 355 h 427"/>
                <a:gd name="T32" fmla="*/ 363 w 441"/>
                <a:gd name="T33" fmla="*/ 357 h 427"/>
                <a:gd name="T34" fmla="*/ 313 w 441"/>
                <a:gd name="T35" fmla="*/ 393 h 427"/>
                <a:gd name="T36" fmla="*/ 308 w 441"/>
                <a:gd name="T37" fmla="*/ 403 h 427"/>
                <a:gd name="T38" fmla="*/ 261 w 441"/>
                <a:gd name="T39" fmla="*/ 418 h 427"/>
                <a:gd name="T40" fmla="*/ 251 w 441"/>
                <a:gd name="T41" fmla="*/ 413 h 427"/>
                <a:gd name="T42" fmla="*/ 190 w 441"/>
                <a:gd name="T43" fmla="*/ 413 h 427"/>
                <a:gd name="T44" fmla="*/ 180 w 441"/>
                <a:gd name="T45" fmla="*/ 418 h 427"/>
                <a:gd name="T46" fmla="*/ 133 w 441"/>
                <a:gd name="T47" fmla="*/ 403 h 427"/>
                <a:gd name="T48" fmla="*/ 128 w 441"/>
                <a:gd name="T49" fmla="*/ 393 h 427"/>
                <a:gd name="T50" fmla="*/ 78 w 441"/>
                <a:gd name="T51" fmla="*/ 357 h 427"/>
                <a:gd name="T52" fmla="*/ 67 w 441"/>
                <a:gd name="T53" fmla="*/ 355 h 427"/>
                <a:gd name="T54" fmla="*/ 38 w 441"/>
                <a:gd name="T55" fmla="*/ 316 h 427"/>
                <a:gd name="T56" fmla="*/ 40 w 441"/>
                <a:gd name="T57" fmla="*/ 304 h 427"/>
                <a:gd name="T58" fmla="*/ 21 w 441"/>
                <a:gd name="T59" fmla="*/ 246 h 427"/>
                <a:gd name="T60" fmla="*/ 13 w 441"/>
                <a:gd name="T61" fmla="*/ 238 h 427"/>
                <a:gd name="T62" fmla="*/ 13 w 441"/>
                <a:gd name="T63" fmla="*/ 189 h 427"/>
                <a:gd name="T64" fmla="*/ 21 w 441"/>
                <a:gd name="T65" fmla="*/ 180 h 427"/>
                <a:gd name="T66" fmla="*/ 40 w 441"/>
                <a:gd name="T67" fmla="*/ 122 h 427"/>
                <a:gd name="T68" fmla="*/ 38 w 441"/>
                <a:gd name="T69" fmla="*/ 111 h 427"/>
                <a:gd name="T70" fmla="*/ 67 w 441"/>
                <a:gd name="T71" fmla="*/ 71 h 427"/>
                <a:gd name="T72" fmla="*/ 78 w 441"/>
                <a:gd name="T73" fmla="*/ 69 h 427"/>
                <a:gd name="T74" fmla="*/ 128 w 441"/>
                <a:gd name="T75" fmla="*/ 33 h 427"/>
                <a:gd name="T76" fmla="*/ 133 w 441"/>
                <a:gd name="T77" fmla="*/ 23 h 427"/>
                <a:gd name="T78" fmla="*/ 180 w 441"/>
                <a:gd name="T79" fmla="*/ 8 h 427"/>
                <a:gd name="T80" fmla="*/ 190 w 441"/>
                <a:gd name="T81" fmla="*/ 13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41" h="427">
                  <a:moveTo>
                    <a:pt x="190" y="13"/>
                  </a:moveTo>
                  <a:cubicBezTo>
                    <a:pt x="207" y="21"/>
                    <a:pt x="234" y="21"/>
                    <a:pt x="251" y="13"/>
                  </a:cubicBezTo>
                  <a:cubicBezTo>
                    <a:pt x="261" y="8"/>
                    <a:pt x="261" y="8"/>
                    <a:pt x="261" y="8"/>
                  </a:cubicBezTo>
                  <a:cubicBezTo>
                    <a:pt x="278" y="0"/>
                    <a:pt x="299" y="7"/>
                    <a:pt x="308" y="23"/>
                  </a:cubicBezTo>
                  <a:cubicBezTo>
                    <a:pt x="313" y="33"/>
                    <a:pt x="313" y="33"/>
                    <a:pt x="313" y="33"/>
                  </a:cubicBezTo>
                  <a:cubicBezTo>
                    <a:pt x="322" y="50"/>
                    <a:pt x="344" y="66"/>
                    <a:pt x="363" y="69"/>
                  </a:cubicBezTo>
                  <a:cubicBezTo>
                    <a:pt x="374" y="71"/>
                    <a:pt x="374" y="71"/>
                    <a:pt x="374" y="71"/>
                  </a:cubicBezTo>
                  <a:cubicBezTo>
                    <a:pt x="393" y="75"/>
                    <a:pt x="406" y="92"/>
                    <a:pt x="403" y="111"/>
                  </a:cubicBezTo>
                  <a:cubicBezTo>
                    <a:pt x="401" y="122"/>
                    <a:pt x="401" y="122"/>
                    <a:pt x="401" y="122"/>
                  </a:cubicBezTo>
                  <a:cubicBezTo>
                    <a:pt x="399" y="141"/>
                    <a:pt x="407" y="167"/>
                    <a:pt x="420" y="180"/>
                  </a:cubicBezTo>
                  <a:cubicBezTo>
                    <a:pt x="428" y="189"/>
                    <a:pt x="428" y="189"/>
                    <a:pt x="428" y="189"/>
                  </a:cubicBezTo>
                  <a:cubicBezTo>
                    <a:pt x="441" y="202"/>
                    <a:pt x="441" y="224"/>
                    <a:pt x="428" y="238"/>
                  </a:cubicBezTo>
                  <a:cubicBezTo>
                    <a:pt x="420" y="246"/>
                    <a:pt x="420" y="246"/>
                    <a:pt x="420" y="246"/>
                  </a:cubicBezTo>
                  <a:cubicBezTo>
                    <a:pt x="407" y="259"/>
                    <a:pt x="399" y="286"/>
                    <a:pt x="401" y="304"/>
                  </a:cubicBezTo>
                  <a:cubicBezTo>
                    <a:pt x="403" y="316"/>
                    <a:pt x="403" y="316"/>
                    <a:pt x="403" y="316"/>
                  </a:cubicBezTo>
                  <a:cubicBezTo>
                    <a:pt x="406" y="334"/>
                    <a:pt x="393" y="352"/>
                    <a:pt x="374" y="355"/>
                  </a:cubicBezTo>
                  <a:cubicBezTo>
                    <a:pt x="363" y="357"/>
                    <a:pt x="363" y="357"/>
                    <a:pt x="363" y="357"/>
                  </a:cubicBezTo>
                  <a:cubicBezTo>
                    <a:pt x="344" y="360"/>
                    <a:pt x="322" y="376"/>
                    <a:pt x="313" y="393"/>
                  </a:cubicBezTo>
                  <a:cubicBezTo>
                    <a:pt x="308" y="403"/>
                    <a:pt x="308" y="403"/>
                    <a:pt x="308" y="403"/>
                  </a:cubicBezTo>
                  <a:cubicBezTo>
                    <a:pt x="299" y="420"/>
                    <a:pt x="278" y="427"/>
                    <a:pt x="261" y="418"/>
                  </a:cubicBezTo>
                  <a:cubicBezTo>
                    <a:pt x="251" y="413"/>
                    <a:pt x="251" y="413"/>
                    <a:pt x="251" y="413"/>
                  </a:cubicBezTo>
                  <a:cubicBezTo>
                    <a:pt x="234" y="405"/>
                    <a:pt x="207" y="405"/>
                    <a:pt x="190" y="413"/>
                  </a:cubicBezTo>
                  <a:cubicBezTo>
                    <a:pt x="180" y="418"/>
                    <a:pt x="180" y="418"/>
                    <a:pt x="180" y="418"/>
                  </a:cubicBezTo>
                  <a:cubicBezTo>
                    <a:pt x="163" y="427"/>
                    <a:pt x="142" y="420"/>
                    <a:pt x="133" y="403"/>
                  </a:cubicBezTo>
                  <a:cubicBezTo>
                    <a:pt x="128" y="393"/>
                    <a:pt x="128" y="393"/>
                    <a:pt x="128" y="393"/>
                  </a:cubicBezTo>
                  <a:cubicBezTo>
                    <a:pt x="119" y="376"/>
                    <a:pt x="97" y="360"/>
                    <a:pt x="78" y="357"/>
                  </a:cubicBezTo>
                  <a:cubicBezTo>
                    <a:pt x="67" y="355"/>
                    <a:pt x="67" y="355"/>
                    <a:pt x="67" y="355"/>
                  </a:cubicBezTo>
                  <a:cubicBezTo>
                    <a:pt x="48" y="352"/>
                    <a:pt x="35" y="334"/>
                    <a:pt x="38" y="316"/>
                  </a:cubicBezTo>
                  <a:cubicBezTo>
                    <a:pt x="40" y="304"/>
                    <a:pt x="40" y="304"/>
                    <a:pt x="40" y="304"/>
                  </a:cubicBezTo>
                  <a:cubicBezTo>
                    <a:pt x="42" y="286"/>
                    <a:pt x="34" y="259"/>
                    <a:pt x="21" y="246"/>
                  </a:cubicBezTo>
                  <a:cubicBezTo>
                    <a:pt x="13" y="238"/>
                    <a:pt x="13" y="238"/>
                    <a:pt x="13" y="238"/>
                  </a:cubicBezTo>
                  <a:cubicBezTo>
                    <a:pt x="0" y="224"/>
                    <a:pt x="0" y="202"/>
                    <a:pt x="13" y="189"/>
                  </a:cubicBezTo>
                  <a:cubicBezTo>
                    <a:pt x="21" y="180"/>
                    <a:pt x="21" y="180"/>
                    <a:pt x="21" y="180"/>
                  </a:cubicBezTo>
                  <a:cubicBezTo>
                    <a:pt x="34" y="167"/>
                    <a:pt x="42" y="141"/>
                    <a:pt x="40" y="122"/>
                  </a:cubicBezTo>
                  <a:cubicBezTo>
                    <a:pt x="38" y="111"/>
                    <a:pt x="38" y="111"/>
                    <a:pt x="38" y="111"/>
                  </a:cubicBezTo>
                  <a:cubicBezTo>
                    <a:pt x="35" y="92"/>
                    <a:pt x="48" y="75"/>
                    <a:pt x="67" y="71"/>
                  </a:cubicBezTo>
                  <a:cubicBezTo>
                    <a:pt x="78" y="69"/>
                    <a:pt x="78" y="69"/>
                    <a:pt x="78" y="69"/>
                  </a:cubicBezTo>
                  <a:cubicBezTo>
                    <a:pt x="97" y="66"/>
                    <a:pt x="119" y="50"/>
                    <a:pt x="128" y="33"/>
                  </a:cubicBezTo>
                  <a:cubicBezTo>
                    <a:pt x="133" y="23"/>
                    <a:pt x="133" y="23"/>
                    <a:pt x="133" y="23"/>
                  </a:cubicBezTo>
                  <a:cubicBezTo>
                    <a:pt x="142" y="7"/>
                    <a:pt x="163" y="0"/>
                    <a:pt x="180" y="8"/>
                  </a:cubicBezTo>
                  <a:lnTo>
                    <a:pt x="190" y="1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noProof="0" dirty="0">
                <a:solidFill>
                  <a:schemeClr val="lt1"/>
                </a:solidFill>
              </a:endParaRPr>
            </a:p>
          </p:txBody>
        </p:sp>
        <p:sp>
          <p:nvSpPr>
            <p:cNvPr id="19" name="pole tekstowe 13">
              <a:extLst>
                <a:ext uri="{FF2B5EF4-FFF2-40B4-BE49-F238E27FC236}">
                  <a16:creationId xmlns:a16="http://schemas.microsoft.com/office/drawing/2014/main" id="{D9B9F66E-4DA8-3811-59F0-BAE097EFFE67}"/>
                </a:ext>
              </a:extLst>
            </p:cNvPr>
            <p:cNvSpPr txBox="1"/>
            <p:nvPr/>
          </p:nvSpPr>
          <p:spPr>
            <a:xfrm>
              <a:off x="12792743" y="2924364"/>
              <a:ext cx="3310031" cy="251783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>
                <a:defRPr/>
              </a:pPr>
              <a:r>
                <a:rPr lang="pl-PL" dirty="0">
                  <a:solidFill>
                    <a:schemeClr val="bg1"/>
                  </a:solidFill>
                </a:rPr>
                <a:t>28 slajdów</a:t>
              </a:r>
              <a:endParaRPr kumimoji="0" lang="pl-PL" u="none" strike="sngStrike" kern="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u="none" strike="sng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60000"/>
                      <a:lumOff val="4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  <a:t>$48</a:t>
              </a:r>
              <a:r>
                <a:rPr kumimoji="0" lang="pl-PL" sz="200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60000"/>
                      <a:lumOff val="4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  <a:t> $34 </a:t>
              </a:r>
              <a:br>
                <a:rPr kumimoji="0" lang="pl-PL" sz="200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60000"/>
                      <a:lumOff val="4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kumimoji="0" lang="pl-PL" sz="200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60000"/>
                      <a:lumOff val="4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  <a:t>(</a:t>
              </a:r>
              <a:r>
                <a:rPr lang="pl-PL" sz="2000" kern="0" dirty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121</a:t>
              </a:r>
              <a:r>
                <a:rPr kumimoji="0" lang="pl-PL" sz="200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60000"/>
                      <a:lumOff val="4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  <a:t> zł)</a:t>
              </a:r>
            </a:p>
          </p:txBody>
        </p:sp>
      </p:grpSp>
      <p:sp>
        <p:nvSpPr>
          <p:cNvPr id="39" name="Arrow: Down 38">
            <a:extLst>
              <a:ext uri="{FF2B5EF4-FFF2-40B4-BE49-F238E27FC236}">
                <a16:creationId xmlns:a16="http://schemas.microsoft.com/office/drawing/2014/main" id="{75B571CB-8D49-31A5-96D6-5393C7FDEFD4}"/>
              </a:ext>
            </a:extLst>
          </p:cNvPr>
          <p:cNvSpPr/>
          <p:nvPr/>
        </p:nvSpPr>
        <p:spPr>
          <a:xfrm>
            <a:off x="4434796" y="2553656"/>
            <a:ext cx="3321496" cy="823136"/>
          </a:xfrm>
          <a:prstGeom prst="downArrow">
            <a:avLst>
              <a:gd name="adj1" fmla="val 100000"/>
              <a:gd name="adj2" fmla="val 3521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108000" rIns="36000" bIns="36000" rtlCol="0" anchor="ctr"/>
          <a:lstStyle/>
          <a:p>
            <a:pPr algn="ctr"/>
            <a:r>
              <a:rPr lang="pl-PL" dirty="0"/>
              <a:t>Prezentacja na rozmowę </a:t>
            </a:r>
            <a:br>
              <a:rPr lang="pl-PL" dirty="0"/>
            </a:br>
            <a:r>
              <a:rPr lang="pl-PL" dirty="0"/>
              <a:t>o pracę lub awans?</a:t>
            </a:r>
            <a:endParaRPr lang="en-US" dirty="0"/>
          </a:p>
        </p:txBody>
      </p:sp>
      <p:pic>
        <p:nvPicPr>
          <p:cNvPr id="35" name="Picture 34" descr="Graphical user interface, text, application&#10;&#10;Description automatically generated">
            <a:hlinkClick r:id="rId7"/>
            <a:extLst>
              <a:ext uri="{FF2B5EF4-FFF2-40B4-BE49-F238E27FC236}">
                <a16:creationId xmlns:a16="http://schemas.microsoft.com/office/drawing/2014/main" id="{A02B50C0-4CD0-2128-2228-C271C26ADC1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7231" y="3284984"/>
            <a:ext cx="3322992" cy="1869183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4F36A3E8-7616-857E-CCDD-2BB5D01F4250}"/>
              </a:ext>
            </a:extLst>
          </p:cNvPr>
          <p:cNvGrpSpPr/>
          <p:nvPr/>
        </p:nvGrpSpPr>
        <p:grpSpPr>
          <a:xfrm>
            <a:off x="10070263" y="4589476"/>
            <a:ext cx="1552662" cy="1503820"/>
            <a:chOff x="12647177" y="2436272"/>
            <a:chExt cx="3601167" cy="3487880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DBFE25AF-792E-FBCD-8776-8EF842E484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47177" y="2436272"/>
              <a:ext cx="3601167" cy="3487880"/>
            </a:xfrm>
            <a:custGeom>
              <a:avLst/>
              <a:gdLst>
                <a:gd name="T0" fmla="*/ 190 w 441"/>
                <a:gd name="T1" fmla="*/ 13 h 427"/>
                <a:gd name="T2" fmla="*/ 251 w 441"/>
                <a:gd name="T3" fmla="*/ 13 h 427"/>
                <a:gd name="T4" fmla="*/ 261 w 441"/>
                <a:gd name="T5" fmla="*/ 8 h 427"/>
                <a:gd name="T6" fmla="*/ 308 w 441"/>
                <a:gd name="T7" fmla="*/ 23 h 427"/>
                <a:gd name="T8" fmla="*/ 313 w 441"/>
                <a:gd name="T9" fmla="*/ 33 h 427"/>
                <a:gd name="T10" fmla="*/ 363 w 441"/>
                <a:gd name="T11" fmla="*/ 69 h 427"/>
                <a:gd name="T12" fmla="*/ 374 w 441"/>
                <a:gd name="T13" fmla="*/ 71 h 427"/>
                <a:gd name="T14" fmla="*/ 403 w 441"/>
                <a:gd name="T15" fmla="*/ 111 h 427"/>
                <a:gd name="T16" fmla="*/ 401 w 441"/>
                <a:gd name="T17" fmla="*/ 122 h 427"/>
                <a:gd name="T18" fmla="*/ 420 w 441"/>
                <a:gd name="T19" fmla="*/ 180 h 427"/>
                <a:gd name="T20" fmla="*/ 428 w 441"/>
                <a:gd name="T21" fmla="*/ 189 h 427"/>
                <a:gd name="T22" fmla="*/ 428 w 441"/>
                <a:gd name="T23" fmla="*/ 238 h 427"/>
                <a:gd name="T24" fmla="*/ 420 w 441"/>
                <a:gd name="T25" fmla="*/ 246 h 427"/>
                <a:gd name="T26" fmla="*/ 401 w 441"/>
                <a:gd name="T27" fmla="*/ 304 h 427"/>
                <a:gd name="T28" fmla="*/ 403 w 441"/>
                <a:gd name="T29" fmla="*/ 316 h 427"/>
                <a:gd name="T30" fmla="*/ 374 w 441"/>
                <a:gd name="T31" fmla="*/ 355 h 427"/>
                <a:gd name="T32" fmla="*/ 363 w 441"/>
                <a:gd name="T33" fmla="*/ 357 h 427"/>
                <a:gd name="T34" fmla="*/ 313 w 441"/>
                <a:gd name="T35" fmla="*/ 393 h 427"/>
                <a:gd name="T36" fmla="*/ 308 w 441"/>
                <a:gd name="T37" fmla="*/ 403 h 427"/>
                <a:gd name="T38" fmla="*/ 261 w 441"/>
                <a:gd name="T39" fmla="*/ 418 h 427"/>
                <a:gd name="T40" fmla="*/ 251 w 441"/>
                <a:gd name="T41" fmla="*/ 413 h 427"/>
                <a:gd name="T42" fmla="*/ 190 w 441"/>
                <a:gd name="T43" fmla="*/ 413 h 427"/>
                <a:gd name="T44" fmla="*/ 180 w 441"/>
                <a:gd name="T45" fmla="*/ 418 h 427"/>
                <a:gd name="T46" fmla="*/ 133 w 441"/>
                <a:gd name="T47" fmla="*/ 403 h 427"/>
                <a:gd name="T48" fmla="*/ 128 w 441"/>
                <a:gd name="T49" fmla="*/ 393 h 427"/>
                <a:gd name="T50" fmla="*/ 78 w 441"/>
                <a:gd name="T51" fmla="*/ 357 h 427"/>
                <a:gd name="T52" fmla="*/ 67 w 441"/>
                <a:gd name="T53" fmla="*/ 355 h 427"/>
                <a:gd name="T54" fmla="*/ 38 w 441"/>
                <a:gd name="T55" fmla="*/ 316 h 427"/>
                <a:gd name="T56" fmla="*/ 40 w 441"/>
                <a:gd name="T57" fmla="*/ 304 h 427"/>
                <a:gd name="T58" fmla="*/ 21 w 441"/>
                <a:gd name="T59" fmla="*/ 246 h 427"/>
                <a:gd name="T60" fmla="*/ 13 w 441"/>
                <a:gd name="T61" fmla="*/ 238 h 427"/>
                <a:gd name="T62" fmla="*/ 13 w 441"/>
                <a:gd name="T63" fmla="*/ 189 h 427"/>
                <a:gd name="T64" fmla="*/ 21 w 441"/>
                <a:gd name="T65" fmla="*/ 180 h 427"/>
                <a:gd name="T66" fmla="*/ 40 w 441"/>
                <a:gd name="T67" fmla="*/ 122 h 427"/>
                <a:gd name="T68" fmla="*/ 38 w 441"/>
                <a:gd name="T69" fmla="*/ 111 h 427"/>
                <a:gd name="T70" fmla="*/ 67 w 441"/>
                <a:gd name="T71" fmla="*/ 71 h 427"/>
                <a:gd name="T72" fmla="*/ 78 w 441"/>
                <a:gd name="T73" fmla="*/ 69 h 427"/>
                <a:gd name="T74" fmla="*/ 128 w 441"/>
                <a:gd name="T75" fmla="*/ 33 h 427"/>
                <a:gd name="T76" fmla="*/ 133 w 441"/>
                <a:gd name="T77" fmla="*/ 23 h 427"/>
                <a:gd name="T78" fmla="*/ 180 w 441"/>
                <a:gd name="T79" fmla="*/ 8 h 427"/>
                <a:gd name="T80" fmla="*/ 190 w 441"/>
                <a:gd name="T81" fmla="*/ 13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41" h="427">
                  <a:moveTo>
                    <a:pt x="190" y="13"/>
                  </a:moveTo>
                  <a:cubicBezTo>
                    <a:pt x="207" y="21"/>
                    <a:pt x="234" y="21"/>
                    <a:pt x="251" y="13"/>
                  </a:cubicBezTo>
                  <a:cubicBezTo>
                    <a:pt x="261" y="8"/>
                    <a:pt x="261" y="8"/>
                    <a:pt x="261" y="8"/>
                  </a:cubicBezTo>
                  <a:cubicBezTo>
                    <a:pt x="278" y="0"/>
                    <a:pt x="299" y="7"/>
                    <a:pt x="308" y="23"/>
                  </a:cubicBezTo>
                  <a:cubicBezTo>
                    <a:pt x="313" y="33"/>
                    <a:pt x="313" y="33"/>
                    <a:pt x="313" y="33"/>
                  </a:cubicBezTo>
                  <a:cubicBezTo>
                    <a:pt x="322" y="50"/>
                    <a:pt x="344" y="66"/>
                    <a:pt x="363" y="69"/>
                  </a:cubicBezTo>
                  <a:cubicBezTo>
                    <a:pt x="374" y="71"/>
                    <a:pt x="374" y="71"/>
                    <a:pt x="374" y="71"/>
                  </a:cubicBezTo>
                  <a:cubicBezTo>
                    <a:pt x="393" y="75"/>
                    <a:pt x="406" y="92"/>
                    <a:pt x="403" y="111"/>
                  </a:cubicBezTo>
                  <a:cubicBezTo>
                    <a:pt x="401" y="122"/>
                    <a:pt x="401" y="122"/>
                    <a:pt x="401" y="122"/>
                  </a:cubicBezTo>
                  <a:cubicBezTo>
                    <a:pt x="399" y="141"/>
                    <a:pt x="407" y="167"/>
                    <a:pt x="420" y="180"/>
                  </a:cubicBezTo>
                  <a:cubicBezTo>
                    <a:pt x="428" y="189"/>
                    <a:pt x="428" y="189"/>
                    <a:pt x="428" y="189"/>
                  </a:cubicBezTo>
                  <a:cubicBezTo>
                    <a:pt x="441" y="202"/>
                    <a:pt x="441" y="224"/>
                    <a:pt x="428" y="238"/>
                  </a:cubicBezTo>
                  <a:cubicBezTo>
                    <a:pt x="420" y="246"/>
                    <a:pt x="420" y="246"/>
                    <a:pt x="420" y="246"/>
                  </a:cubicBezTo>
                  <a:cubicBezTo>
                    <a:pt x="407" y="259"/>
                    <a:pt x="399" y="286"/>
                    <a:pt x="401" y="304"/>
                  </a:cubicBezTo>
                  <a:cubicBezTo>
                    <a:pt x="403" y="316"/>
                    <a:pt x="403" y="316"/>
                    <a:pt x="403" y="316"/>
                  </a:cubicBezTo>
                  <a:cubicBezTo>
                    <a:pt x="406" y="334"/>
                    <a:pt x="393" y="352"/>
                    <a:pt x="374" y="355"/>
                  </a:cubicBezTo>
                  <a:cubicBezTo>
                    <a:pt x="363" y="357"/>
                    <a:pt x="363" y="357"/>
                    <a:pt x="363" y="357"/>
                  </a:cubicBezTo>
                  <a:cubicBezTo>
                    <a:pt x="344" y="360"/>
                    <a:pt x="322" y="376"/>
                    <a:pt x="313" y="393"/>
                  </a:cubicBezTo>
                  <a:cubicBezTo>
                    <a:pt x="308" y="403"/>
                    <a:pt x="308" y="403"/>
                    <a:pt x="308" y="403"/>
                  </a:cubicBezTo>
                  <a:cubicBezTo>
                    <a:pt x="299" y="420"/>
                    <a:pt x="278" y="427"/>
                    <a:pt x="261" y="418"/>
                  </a:cubicBezTo>
                  <a:cubicBezTo>
                    <a:pt x="251" y="413"/>
                    <a:pt x="251" y="413"/>
                    <a:pt x="251" y="413"/>
                  </a:cubicBezTo>
                  <a:cubicBezTo>
                    <a:pt x="234" y="405"/>
                    <a:pt x="207" y="405"/>
                    <a:pt x="190" y="413"/>
                  </a:cubicBezTo>
                  <a:cubicBezTo>
                    <a:pt x="180" y="418"/>
                    <a:pt x="180" y="418"/>
                    <a:pt x="180" y="418"/>
                  </a:cubicBezTo>
                  <a:cubicBezTo>
                    <a:pt x="163" y="427"/>
                    <a:pt x="142" y="420"/>
                    <a:pt x="133" y="403"/>
                  </a:cubicBezTo>
                  <a:cubicBezTo>
                    <a:pt x="128" y="393"/>
                    <a:pt x="128" y="393"/>
                    <a:pt x="128" y="393"/>
                  </a:cubicBezTo>
                  <a:cubicBezTo>
                    <a:pt x="119" y="376"/>
                    <a:pt x="97" y="360"/>
                    <a:pt x="78" y="357"/>
                  </a:cubicBezTo>
                  <a:cubicBezTo>
                    <a:pt x="67" y="355"/>
                    <a:pt x="67" y="355"/>
                    <a:pt x="67" y="355"/>
                  </a:cubicBezTo>
                  <a:cubicBezTo>
                    <a:pt x="48" y="352"/>
                    <a:pt x="35" y="334"/>
                    <a:pt x="38" y="316"/>
                  </a:cubicBezTo>
                  <a:cubicBezTo>
                    <a:pt x="40" y="304"/>
                    <a:pt x="40" y="304"/>
                    <a:pt x="40" y="304"/>
                  </a:cubicBezTo>
                  <a:cubicBezTo>
                    <a:pt x="42" y="286"/>
                    <a:pt x="34" y="259"/>
                    <a:pt x="21" y="246"/>
                  </a:cubicBezTo>
                  <a:cubicBezTo>
                    <a:pt x="13" y="238"/>
                    <a:pt x="13" y="238"/>
                    <a:pt x="13" y="238"/>
                  </a:cubicBezTo>
                  <a:cubicBezTo>
                    <a:pt x="0" y="224"/>
                    <a:pt x="0" y="202"/>
                    <a:pt x="13" y="189"/>
                  </a:cubicBezTo>
                  <a:cubicBezTo>
                    <a:pt x="21" y="180"/>
                    <a:pt x="21" y="180"/>
                    <a:pt x="21" y="180"/>
                  </a:cubicBezTo>
                  <a:cubicBezTo>
                    <a:pt x="34" y="167"/>
                    <a:pt x="42" y="141"/>
                    <a:pt x="40" y="122"/>
                  </a:cubicBezTo>
                  <a:cubicBezTo>
                    <a:pt x="38" y="111"/>
                    <a:pt x="38" y="111"/>
                    <a:pt x="38" y="111"/>
                  </a:cubicBezTo>
                  <a:cubicBezTo>
                    <a:pt x="35" y="92"/>
                    <a:pt x="48" y="75"/>
                    <a:pt x="67" y="71"/>
                  </a:cubicBezTo>
                  <a:cubicBezTo>
                    <a:pt x="78" y="69"/>
                    <a:pt x="78" y="69"/>
                    <a:pt x="78" y="69"/>
                  </a:cubicBezTo>
                  <a:cubicBezTo>
                    <a:pt x="97" y="66"/>
                    <a:pt x="119" y="50"/>
                    <a:pt x="128" y="33"/>
                  </a:cubicBezTo>
                  <a:cubicBezTo>
                    <a:pt x="133" y="23"/>
                    <a:pt x="133" y="23"/>
                    <a:pt x="133" y="23"/>
                  </a:cubicBezTo>
                  <a:cubicBezTo>
                    <a:pt x="142" y="7"/>
                    <a:pt x="163" y="0"/>
                    <a:pt x="180" y="8"/>
                  </a:cubicBezTo>
                  <a:lnTo>
                    <a:pt x="190" y="1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b="1" noProof="0" dirty="0">
                <a:solidFill>
                  <a:schemeClr val="lt1"/>
                </a:solidFill>
              </a:endParaRPr>
            </a:p>
          </p:txBody>
        </p:sp>
        <p:sp>
          <p:nvSpPr>
            <p:cNvPr id="38" name="pole tekstowe 13">
              <a:extLst>
                <a:ext uri="{FF2B5EF4-FFF2-40B4-BE49-F238E27FC236}">
                  <a16:creationId xmlns:a16="http://schemas.microsoft.com/office/drawing/2014/main" id="{D7CBA3BF-1601-9685-AF62-9AF9C00E9C39}"/>
                </a:ext>
              </a:extLst>
            </p:cNvPr>
            <p:cNvSpPr txBox="1"/>
            <p:nvPr/>
          </p:nvSpPr>
          <p:spPr>
            <a:xfrm>
              <a:off x="12792744" y="3041132"/>
              <a:ext cx="3310031" cy="228429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>
                <a:defRPr/>
              </a:pPr>
              <a:r>
                <a:rPr lang="pl-PL" dirty="0">
                  <a:solidFill>
                    <a:schemeClr val="bg1"/>
                  </a:solidFill>
                </a:rPr>
                <a:t>42 slajdy</a:t>
              </a:r>
              <a:endParaRPr kumimoji="0" lang="pl-PL" b="1" u="none" strike="sngStrike" kern="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u="none" strike="sng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60000"/>
                      <a:lumOff val="4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  <a:t>$54</a:t>
              </a:r>
              <a:r>
                <a:rPr kumimoji="0" lang="pl-PL" sz="200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60000"/>
                      <a:lumOff val="4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  <a:t> $38 </a:t>
              </a:r>
              <a:br>
                <a:rPr kumimoji="0" lang="pl-PL" sz="200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60000"/>
                      <a:lumOff val="4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kumimoji="0" lang="pl-PL" sz="200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60000"/>
                      <a:lumOff val="4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  <a:t>(136 zł)</a:t>
              </a:r>
            </a:p>
          </p:txBody>
        </p:sp>
      </p:grpSp>
      <p:sp>
        <p:nvSpPr>
          <p:cNvPr id="41" name="Arrow: Down 40">
            <a:extLst>
              <a:ext uri="{FF2B5EF4-FFF2-40B4-BE49-F238E27FC236}">
                <a16:creationId xmlns:a16="http://schemas.microsoft.com/office/drawing/2014/main" id="{8EDA93FB-A436-E2EA-D8F6-7D2177A40FC7}"/>
              </a:ext>
            </a:extLst>
          </p:cNvPr>
          <p:cNvSpPr/>
          <p:nvPr/>
        </p:nvSpPr>
        <p:spPr>
          <a:xfrm>
            <a:off x="8312248" y="2553656"/>
            <a:ext cx="3327975" cy="823136"/>
          </a:xfrm>
          <a:prstGeom prst="downArrow">
            <a:avLst>
              <a:gd name="adj1" fmla="val 100000"/>
              <a:gd name="adj2" fmla="val 3521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108000" rIns="36000" bIns="36000" rtlCol="0" anchor="ctr"/>
          <a:lstStyle/>
          <a:p>
            <a:pPr algn="ctr"/>
            <a:r>
              <a:rPr lang="pl-PL" dirty="0"/>
              <a:t>Masz dużo danych razem? </a:t>
            </a:r>
            <a:br>
              <a:rPr lang="pl-PL" dirty="0"/>
            </a:br>
            <a:r>
              <a:rPr lang="pl-PL" dirty="0"/>
              <a:t>Użyj czytelnych układów</a:t>
            </a:r>
            <a:endParaRPr lang="en-US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DC33A5B-6EFC-A650-75A0-FAD857FEC3FA}"/>
              </a:ext>
            </a:extLst>
          </p:cNvPr>
          <p:cNvSpPr txBox="1"/>
          <p:nvPr/>
        </p:nvSpPr>
        <p:spPr>
          <a:xfrm>
            <a:off x="550862" y="1961908"/>
            <a:ext cx="6118806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pl-PL" sz="1600" dirty="0">
                <a:solidFill>
                  <a:schemeClr val="bg1"/>
                </a:solidFill>
              </a:rPr>
              <a:t>Kliknij na obrazek slajdu z CTRL by otworzyć stronę z zestawem </a:t>
            </a:r>
            <a:endParaRPr lang="en-US" sz="1600" dirty="0"/>
          </a:p>
        </p:txBody>
      </p:sp>
      <p:pic>
        <p:nvPicPr>
          <p:cNvPr id="47" name="Obraz 3">
            <a:hlinkClick r:id="rId9"/>
            <a:extLst>
              <a:ext uri="{FF2B5EF4-FFF2-40B4-BE49-F238E27FC236}">
                <a16:creationId xmlns:a16="http://schemas.microsoft.com/office/drawing/2014/main" id="{6658F829-92A7-4A11-CA32-D3793362B7D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0863" y="3284984"/>
            <a:ext cx="3321496" cy="1868341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49D1795A-EE8D-DFAE-A59F-BC29D93C8E35}"/>
              </a:ext>
            </a:extLst>
          </p:cNvPr>
          <p:cNvGrpSpPr/>
          <p:nvPr/>
        </p:nvGrpSpPr>
        <p:grpSpPr>
          <a:xfrm>
            <a:off x="2351584" y="4589476"/>
            <a:ext cx="1552662" cy="1503820"/>
            <a:chOff x="12647177" y="2436272"/>
            <a:chExt cx="3601167" cy="3487880"/>
          </a:xfrm>
        </p:grpSpPr>
        <p:sp>
          <p:nvSpPr>
            <p:cNvPr id="49" name="Freeform 5">
              <a:extLst>
                <a:ext uri="{FF2B5EF4-FFF2-40B4-BE49-F238E27FC236}">
                  <a16:creationId xmlns:a16="http://schemas.microsoft.com/office/drawing/2014/main" id="{304DDE73-BD82-84A8-0514-BB7F1AAF12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47177" y="2436272"/>
              <a:ext cx="3601167" cy="3487880"/>
            </a:xfrm>
            <a:custGeom>
              <a:avLst/>
              <a:gdLst>
                <a:gd name="T0" fmla="*/ 190 w 441"/>
                <a:gd name="T1" fmla="*/ 13 h 427"/>
                <a:gd name="T2" fmla="*/ 251 w 441"/>
                <a:gd name="T3" fmla="*/ 13 h 427"/>
                <a:gd name="T4" fmla="*/ 261 w 441"/>
                <a:gd name="T5" fmla="*/ 8 h 427"/>
                <a:gd name="T6" fmla="*/ 308 w 441"/>
                <a:gd name="T7" fmla="*/ 23 h 427"/>
                <a:gd name="T8" fmla="*/ 313 w 441"/>
                <a:gd name="T9" fmla="*/ 33 h 427"/>
                <a:gd name="T10" fmla="*/ 363 w 441"/>
                <a:gd name="T11" fmla="*/ 69 h 427"/>
                <a:gd name="T12" fmla="*/ 374 w 441"/>
                <a:gd name="T13" fmla="*/ 71 h 427"/>
                <a:gd name="T14" fmla="*/ 403 w 441"/>
                <a:gd name="T15" fmla="*/ 111 h 427"/>
                <a:gd name="T16" fmla="*/ 401 w 441"/>
                <a:gd name="T17" fmla="*/ 122 h 427"/>
                <a:gd name="T18" fmla="*/ 420 w 441"/>
                <a:gd name="T19" fmla="*/ 180 h 427"/>
                <a:gd name="T20" fmla="*/ 428 w 441"/>
                <a:gd name="T21" fmla="*/ 189 h 427"/>
                <a:gd name="T22" fmla="*/ 428 w 441"/>
                <a:gd name="T23" fmla="*/ 238 h 427"/>
                <a:gd name="T24" fmla="*/ 420 w 441"/>
                <a:gd name="T25" fmla="*/ 246 h 427"/>
                <a:gd name="T26" fmla="*/ 401 w 441"/>
                <a:gd name="T27" fmla="*/ 304 h 427"/>
                <a:gd name="T28" fmla="*/ 403 w 441"/>
                <a:gd name="T29" fmla="*/ 316 h 427"/>
                <a:gd name="T30" fmla="*/ 374 w 441"/>
                <a:gd name="T31" fmla="*/ 355 h 427"/>
                <a:gd name="T32" fmla="*/ 363 w 441"/>
                <a:gd name="T33" fmla="*/ 357 h 427"/>
                <a:gd name="T34" fmla="*/ 313 w 441"/>
                <a:gd name="T35" fmla="*/ 393 h 427"/>
                <a:gd name="T36" fmla="*/ 308 w 441"/>
                <a:gd name="T37" fmla="*/ 403 h 427"/>
                <a:gd name="T38" fmla="*/ 261 w 441"/>
                <a:gd name="T39" fmla="*/ 418 h 427"/>
                <a:gd name="T40" fmla="*/ 251 w 441"/>
                <a:gd name="T41" fmla="*/ 413 h 427"/>
                <a:gd name="T42" fmla="*/ 190 w 441"/>
                <a:gd name="T43" fmla="*/ 413 h 427"/>
                <a:gd name="T44" fmla="*/ 180 w 441"/>
                <a:gd name="T45" fmla="*/ 418 h 427"/>
                <a:gd name="T46" fmla="*/ 133 w 441"/>
                <a:gd name="T47" fmla="*/ 403 h 427"/>
                <a:gd name="T48" fmla="*/ 128 w 441"/>
                <a:gd name="T49" fmla="*/ 393 h 427"/>
                <a:gd name="T50" fmla="*/ 78 w 441"/>
                <a:gd name="T51" fmla="*/ 357 h 427"/>
                <a:gd name="T52" fmla="*/ 67 w 441"/>
                <a:gd name="T53" fmla="*/ 355 h 427"/>
                <a:gd name="T54" fmla="*/ 38 w 441"/>
                <a:gd name="T55" fmla="*/ 316 h 427"/>
                <a:gd name="T56" fmla="*/ 40 w 441"/>
                <a:gd name="T57" fmla="*/ 304 h 427"/>
                <a:gd name="T58" fmla="*/ 21 w 441"/>
                <a:gd name="T59" fmla="*/ 246 h 427"/>
                <a:gd name="T60" fmla="*/ 13 w 441"/>
                <a:gd name="T61" fmla="*/ 238 h 427"/>
                <a:gd name="T62" fmla="*/ 13 w 441"/>
                <a:gd name="T63" fmla="*/ 189 h 427"/>
                <a:gd name="T64" fmla="*/ 21 w 441"/>
                <a:gd name="T65" fmla="*/ 180 h 427"/>
                <a:gd name="T66" fmla="*/ 40 w 441"/>
                <a:gd name="T67" fmla="*/ 122 h 427"/>
                <a:gd name="T68" fmla="*/ 38 w 441"/>
                <a:gd name="T69" fmla="*/ 111 h 427"/>
                <a:gd name="T70" fmla="*/ 67 w 441"/>
                <a:gd name="T71" fmla="*/ 71 h 427"/>
                <a:gd name="T72" fmla="*/ 78 w 441"/>
                <a:gd name="T73" fmla="*/ 69 h 427"/>
                <a:gd name="T74" fmla="*/ 128 w 441"/>
                <a:gd name="T75" fmla="*/ 33 h 427"/>
                <a:gd name="T76" fmla="*/ 133 w 441"/>
                <a:gd name="T77" fmla="*/ 23 h 427"/>
                <a:gd name="T78" fmla="*/ 180 w 441"/>
                <a:gd name="T79" fmla="*/ 8 h 427"/>
                <a:gd name="T80" fmla="*/ 190 w 441"/>
                <a:gd name="T81" fmla="*/ 13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41" h="427">
                  <a:moveTo>
                    <a:pt x="190" y="13"/>
                  </a:moveTo>
                  <a:cubicBezTo>
                    <a:pt x="207" y="21"/>
                    <a:pt x="234" y="21"/>
                    <a:pt x="251" y="13"/>
                  </a:cubicBezTo>
                  <a:cubicBezTo>
                    <a:pt x="261" y="8"/>
                    <a:pt x="261" y="8"/>
                    <a:pt x="261" y="8"/>
                  </a:cubicBezTo>
                  <a:cubicBezTo>
                    <a:pt x="278" y="0"/>
                    <a:pt x="299" y="7"/>
                    <a:pt x="308" y="23"/>
                  </a:cubicBezTo>
                  <a:cubicBezTo>
                    <a:pt x="313" y="33"/>
                    <a:pt x="313" y="33"/>
                    <a:pt x="313" y="33"/>
                  </a:cubicBezTo>
                  <a:cubicBezTo>
                    <a:pt x="322" y="50"/>
                    <a:pt x="344" y="66"/>
                    <a:pt x="363" y="69"/>
                  </a:cubicBezTo>
                  <a:cubicBezTo>
                    <a:pt x="374" y="71"/>
                    <a:pt x="374" y="71"/>
                    <a:pt x="374" y="71"/>
                  </a:cubicBezTo>
                  <a:cubicBezTo>
                    <a:pt x="393" y="75"/>
                    <a:pt x="406" y="92"/>
                    <a:pt x="403" y="111"/>
                  </a:cubicBezTo>
                  <a:cubicBezTo>
                    <a:pt x="401" y="122"/>
                    <a:pt x="401" y="122"/>
                    <a:pt x="401" y="122"/>
                  </a:cubicBezTo>
                  <a:cubicBezTo>
                    <a:pt x="399" y="141"/>
                    <a:pt x="407" y="167"/>
                    <a:pt x="420" y="180"/>
                  </a:cubicBezTo>
                  <a:cubicBezTo>
                    <a:pt x="428" y="189"/>
                    <a:pt x="428" y="189"/>
                    <a:pt x="428" y="189"/>
                  </a:cubicBezTo>
                  <a:cubicBezTo>
                    <a:pt x="441" y="202"/>
                    <a:pt x="441" y="224"/>
                    <a:pt x="428" y="238"/>
                  </a:cubicBezTo>
                  <a:cubicBezTo>
                    <a:pt x="420" y="246"/>
                    <a:pt x="420" y="246"/>
                    <a:pt x="420" y="246"/>
                  </a:cubicBezTo>
                  <a:cubicBezTo>
                    <a:pt x="407" y="259"/>
                    <a:pt x="399" y="286"/>
                    <a:pt x="401" y="304"/>
                  </a:cubicBezTo>
                  <a:cubicBezTo>
                    <a:pt x="403" y="316"/>
                    <a:pt x="403" y="316"/>
                    <a:pt x="403" y="316"/>
                  </a:cubicBezTo>
                  <a:cubicBezTo>
                    <a:pt x="406" y="334"/>
                    <a:pt x="393" y="352"/>
                    <a:pt x="374" y="355"/>
                  </a:cubicBezTo>
                  <a:cubicBezTo>
                    <a:pt x="363" y="357"/>
                    <a:pt x="363" y="357"/>
                    <a:pt x="363" y="357"/>
                  </a:cubicBezTo>
                  <a:cubicBezTo>
                    <a:pt x="344" y="360"/>
                    <a:pt x="322" y="376"/>
                    <a:pt x="313" y="393"/>
                  </a:cubicBezTo>
                  <a:cubicBezTo>
                    <a:pt x="308" y="403"/>
                    <a:pt x="308" y="403"/>
                    <a:pt x="308" y="403"/>
                  </a:cubicBezTo>
                  <a:cubicBezTo>
                    <a:pt x="299" y="420"/>
                    <a:pt x="278" y="427"/>
                    <a:pt x="261" y="418"/>
                  </a:cubicBezTo>
                  <a:cubicBezTo>
                    <a:pt x="251" y="413"/>
                    <a:pt x="251" y="413"/>
                    <a:pt x="251" y="413"/>
                  </a:cubicBezTo>
                  <a:cubicBezTo>
                    <a:pt x="234" y="405"/>
                    <a:pt x="207" y="405"/>
                    <a:pt x="190" y="413"/>
                  </a:cubicBezTo>
                  <a:cubicBezTo>
                    <a:pt x="180" y="418"/>
                    <a:pt x="180" y="418"/>
                    <a:pt x="180" y="418"/>
                  </a:cubicBezTo>
                  <a:cubicBezTo>
                    <a:pt x="163" y="427"/>
                    <a:pt x="142" y="420"/>
                    <a:pt x="133" y="403"/>
                  </a:cubicBezTo>
                  <a:cubicBezTo>
                    <a:pt x="128" y="393"/>
                    <a:pt x="128" y="393"/>
                    <a:pt x="128" y="393"/>
                  </a:cubicBezTo>
                  <a:cubicBezTo>
                    <a:pt x="119" y="376"/>
                    <a:pt x="97" y="360"/>
                    <a:pt x="78" y="357"/>
                  </a:cubicBezTo>
                  <a:cubicBezTo>
                    <a:pt x="67" y="355"/>
                    <a:pt x="67" y="355"/>
                    <a:pt x="67" y="355"/>
                  </a:cubicBezTo>
                  <a:cubicBezTo>
                    <a:pt x="48" y="352"/>
                    <a:pt x="35" y="334"/>
                    <a:pt x="38" y="316"/>
                  </a:cubicBezTo>
                  <a:cubicBezTo>
                    <a:pt x="40" y="304"/>
                    <a:pt x="40" y="304"/>
                    <a:pt x="40" y="304"/>
                  </a:cubicBezTo>
                  <a:cubicBezTo>
                    <a:pt x="42" y="286"/>
                    <a:pt x="34" y="259"/>
                    <a:pt x="21" y="246"/>
                  </a:cubicBezTo>
                  <a:cubicBezTo>
                    <a:pt x="13" y="238"/>
                    <a:pt x="13" y="238"/>
                    <a:pt x="13" y="238"/>
                  </a:cubicBezTo>
                  <a:cubicBezTo>
                    <a:pt x="0" y="224"/>
                    <a:pt x="0" y="202"/>
                    <a:pt x="13" y="189"/>
                  </a:cubicBezTo>
                  <a:cubicBezTo>
                    <a:pt x="21" y="180"/>
                    <a:pt x="21" y="180"/>
                    <a:pt x="21" y="180"/>
                  </a:cubicBezTo>
                  <a:cubicBezTo>
                    <a:pt x="34" y="167"/>
                    <a:pt x="42" y="141"/>
                    <a:pt x="40" y="122"/>
                  </a:cubicBezTo>
                  <a:cubicBezTo>
                    <a:pt x="38" y="111"/>
                    <a:pt x="38" y="111"/>
                    <a:pt x="38" y="111"/>
                  </a:cubicBezTo>
                  <a:cubicBezTo>
                    <a:pt x="35" y="92"/>
                    <a:pt x="48" y="75"/>
                    <a:pt x="67" y="71"/>
                  </a:cubicBezTo>
                  <a:cubicBezTo>
                    <a:pt x="78" y="69"/>
                    <a:pt x="78" y="69"/>
                    <a:pt x="78" y="69"/>
                  </a:cubicBezTo>
                  <a:cubicBezTo>
                    <a:pt x="97" y="66"/>
                    <a:pt x="119" y="50"/>
                    <a:pt x="128" y="33"/>
                  </a:cubicBezTo>
                  <a:cubicBezTo>
                    <a:pt x="133" y="23"/>
                    <a:pt x="133" y="23"/>
                    <a:pt x="133" y="23"/>
                  </a:cubicBezTo>
                  <a:cubicBezTo>
                    <a:pt x="142" y="7"/>
                    <a:pt x="163" y="0"/>
                    <a:pt x="180" y="8"/>
                  </a:cubicBezTo>
                  <a:lnTo>
                    <a:pt x="190" y="1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noProof="0" dirty="0">
                <a:solidFill>
                  <a:schemeClr val="lt1"/>
                </a:solidFill>
              </a:endParaRPr>
            </a:p>
          </p:txBody>
        </p:sp>
        <p:sp>
          <p:nvSpPr>
            <p:cNvPr id="50" name="pole tekstowe 13">
              <a:extLst>
                <a:ext uri="{FF2B5EF4-FFF2-40B4-BE49-F238E27FC236}">
                  <a16:creationId xmlns:a16="http://schemas.microsoft.com/office/drawing/2014/main" id="{797546C7-DAF8-7BCC-E0D0-BC924253C346}"/>
                </a:ext>
              </a:extLst>
            </p:cNvPr>
            <p:cNvSpPr txBox="1"/>
            <p:nvPr/>
          </p:nvSpPr>
          <p:spPr>
            <a:xfrm>
              <a:off x="12792743" y="2924361"/>
              <a:ext cx="3310031" cy="251783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>
                <a:defRPr/>
              </a:pPr>
              <a:r>
                <a:rPr lang="pl-PL" dirty="0">
                  <a:solidFill>
                    <a:schemeClr val="bg1"/>
                  </a:solidFill>
                </a:rPr>
                <a:t>30 slajdów</a:t>
              </a:r>
              <a:endParaRPr lang="en-US" sz="2000" kern="0" dirty="0">
                <a:solidFill>
                  <a:schemeClr val="bg1"/>
                </a:solidFill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u="none" strike="sng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60000"/>
                      <a:lumOff val="4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  <a:t>$29</a:t>
              </a:r>
              <a:r>
                <a:rPr kumimoji="0" lang="pl-PL" sz="200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60000"/>
                      <a:lumOff val="4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  <a:t> $20 </a:t>
              </a:r>
              <a:br>
                <a:rPr kumimoji="0" lang="pl-PL" sz="200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60000"/>
                      <a:lumOff val="4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kumimoji="0" lang="pl-PL" sz="200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60000"/>
                      <a:lumOff val="4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  <a:t>(73 zł)</a:t>
              </a:r>
            </a:p>
          </p:txBody>
        </p:sp>
      </p:grpSp>
      <p:sp>
        <p:nvSpPr>
          <p:cNvPr id="51" name="Arrow: Down 50">
            <a:extLst>
              <a:ext uri="{FF2B5EF4-FFF2-40B4-BE49-F238E27FC236}">
                <a16:creationId xmlns:a16="http://schemas.microsoft.com/office/drawing/2014/main" id="{7FAEECDA-C24F-62CA-F3EB-97997739D9E5}"/>
              </a:ext>
            </a:extLst>
          </p:cNvPr>
          <p:cNvSpPr/>
          <p:nvPr/>
        </p:nvSpPr>
        <p:spPr>
          <a:xfrm>
            <a:off x="550863" y="2553656"/>
            <a:ext cx="3321496" cy="823136"/>
          </a:xfrm>
          <a:prstGeom prst="downArrow">
            <a:avLst>
              <a:gd name="adj1" fmla="val 100000"/>
              <a:gd name="adj2" fmla="val 3521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108000" rIns="36000" bIns="36000" rtlCol="0" anchor="ctr"/>
          <a:lstStyle/>
          <a:p>
            <a:pPr algn="ctr"/>
            <a:r>
              <a:rPr lang="pl-PL" dirty="0"/>
              <a:t>Roadmapy, osie czasu. Ciekawy pokaz etapów</a:t>
            </a:r>
            <a:endParaRPr lang="en-US" dirty="0"/>
          </a:p>
        </p:txBody>
      </p:sp>
      <p:grpSp>
        <p:nvGrpSpPr>
          <p:cNvPr id="2" name="Group 5">
            <a:extLst>
              <a:ext uri="{FF2B5EF4-FFF2-40B4-BE49-F238E27FC236}">
                <a16:creationId xmlns:a16="http://schemas.microsoft.com/office/drawing/2014/main" id="{1FD2E49C-6ECB-7ADE-B2A2-9D23CC799A24}"/>
              </a:ext>
            </a:extLst>
          </p:cNvPr>
          <p:cNvGrpSpPr/>
          <p:nvPr/>
        </p:nvGrpSpPr>
        <p:grpSpPr>
          <a:xfrm>
            <a:off x="9064765" y="289263"/>
            <a:ext cx="2136519" cy="2069308"/>
            <a:chOff x="12647177" y="2436272"/>
            <a:chExt cx="3601167" cy="3487880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911AF768-7E5D-679B-9BEF-4BCBA64E2E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47177" y="2436272"/>
              <a:ext cx="3601167" cy="3487880"/>
            </a:xfrm>
            <a:custGeom>
              <a:avLst/>
              <a:gdLst>
                <a:gd name="T0" fmla="*/ 190 w 441"/>
                <a:gd name="T1" fmla="*/ 13 h 427"/>
                <a:gd name="T2" fmla="*/ 251 w 441"/>
                <a:gd name="T3" fmla="*/ 13 h 427"/>
                <a:gd name="T4" fmla="*/ 261 w 441"/>
                <a:gd name="T5" fmla="*/ 8 h 427"/>
                <a:gd name="T6" fmla="*/ 308 w 441"/>
                <a:gd name="T7" fmla="*/ 23 h 427"/>
                <a:gd name="T8" fmla="*/ 313 w 441"/>
                <a:gd name="T9" fmla="*/ 33 h 427"/>
                <a:gd name="T10" fmla="*/ 363 w 441"/>
                <a:gd name="T11" fmla="*/ 69 h 427"/>
                <a:gd name="T12" fmla="*/ 374 w 441"/>
                <a:gd name="T13" fmla="*/ 71 h 427"/>
                <a:gd name="T14" fmla="*/ 403 w 441"/>
                <a:gd name="T15" fmla="*/ 111 h 427"/>
                <a:gd name="T16" fmla="*/ 401 w 441"/>
                <a:gd name="T17" fmla="*/ 122 h 427"/>
                <a:gd name="T18" fmla="*/ 420 w 441"/>
                <a:gd name="T19" fmla="*/ 180 h 427"/>
                <a:gd name="T20" fmla="*/ 428 w 441"/>
                <a:gd name="T21" fmla="*/ 189 h 427"/>
                <a:gd name="T22" fmla="*/ 428 w 441"/>
                <a:gd name="T23" fmla="*/ 238 h 427"/>
                <a:gd name="T24" fmla="*/ 420 w 441"/>
                <a:gd name="T25" fmla="*/ 246 h 427"/>
                <a:gd name="T26" fmla="*/ 401 w 441"/>
                <a:gd name="T27" fmla="*/ 304 h 427"/>
                <a:gd name="T28" fmla="*/ 403 w 441"/>
                <a:gd name="T29" fmla="*/ 316 h 427"/>
                <a:gd name="T30" fmla="*/ 374 w 441"/>
                <a:gd name="T31" fmla="*/ 355 h 427"/>
                <a:gd name="T32" fmla="*/ 363 w 441"/>
                <a:gd name="T33" fmla="*/ 357 h 427"/>
                <a:gd name="T34" fmla="*/ 313 w 441"/>
                <a:gd name="T35" fmla="*/ 393 h 427"/>
                <a:gd name="T36" fmla="*/ 308 w 441"/>
                <a:gd name="T37" fmla="*/ 403 h 427"/>
                <a:gd name="T38" fmla="*/ 261 w 441"/>
                <a:gd name="T39" fmla="*/ 418 h 427"/>
                <a:gd name="T40" fmla="*/ 251 w 441"/>
                <a:gd name="T41" fmla="*/ 413 h 427"/>
                <a:gd name="T42" fmla="*/ 190 w 441"/>
                <a:gd name="T43" fmla="*/ 413 h 427"/>
                <a:gd name="T44" fmla="*/ 180 w 441"/>
                <a:gd name="T45" fmla="*/ 418 h 427"/>
                <a:gd name="T46" fmla="*/ 133 w 441"/>
                <a:gd name="T47" fmla="*/ 403 h 427"/>
                <a:gd name="T48" fmla="*/ 128 w 441"/>
                <a:gd name="T49" fmla="*/ 393 h 427"/>
                <a:gd name="T50" fmla="*/ 78 w 441"/>
                <a:gd name="T51" fmla="*/ 357 h 427"/>
                <a:gd name="T52" fmla="*/ 67 w 441"/>
                <a:gd name="T53" fmla="*/ 355 h 427"/>
                <a:gd name="T54" fmla="*/ 38 w 441"/>
                <a:gd name="T55" fmla="*/ 316 h 427"/>
                <a:gd name="T56" fmla="*/ 40 w 441"/>
                <a:gd name="T57" fmla="*/ 304 h 427"/>
                <a:gd name="T58" fmla="*/ 21 w 441"/>
                <a:gd name="T59" fmla="*/ 246 h 427"/>
                <a:gd name="T60" fmla="*/ 13 w 441"/>
                <a:gd name="T61" fmla="*/ 238 h 427"/>
                <a:gd name="T62" fmla="*/ 13 w 441"/>
                <a:gd name="T63" fmla="*/ 189 h 427"/>
                <a:gd name="T64" fmla="*/ 21 w 441"/>
                <a:gd name="T65" fmla="*/ 180 h 427"/>
                <a:gd name="T66" fmla="*/ 40 w 441"/>
                <a:gd name="T67" fmla="*/ 122 h 427"/>
                <a:gd name="T68" fmla="*/ 38 w 441"/>
                <a:gd name="T69" fmla="*/ 111 h 427"/>
                <a:gd name="T70" fmla="*/ 67 w 441"/>
                <a:gd name="T71" fmla="*/ 71 h 427"/>
                <a:gd name="T72" fmla="*/ 78 w 441"/>
                <a:gd name="T73" fmla="*/ 69 h 427"/>
                <a:gd name="T74" fmla="*/ 128 w 441"/>
                <a:gd name="T75" fmla="*/ 33 h 427"/>
                <a:gd name="T76" fmla="*/ 133 w 441"/>
                <a:gd name="T77" fmla="*/ 23 h 427"/>
                <a:gd name="T78" fmla="*/ 180 w 441"/>
                <a:gd name="T79" fmla="*/ 8 h 427"/>
                <a:gd name="T80" fmla="*/ 190 w 441"/>
                <a:gd name="T81" fmla="*/ 13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41" h="427">
                  <a:moveTo>
                    <a:pt x="190" y="13"/>
                  </a:moveTo>
                  <a:cubicBezTo>
                    <a:pt x="207" y="21"/>
                    <a:pt x="234" y="21"/>
                    <a:pt x="251" y="13"/>
                  </a:cubicBezTo>
                  <a:cubicBezTo>
                    <a:pt x="261" y="8"/>
                    <a:pt x="261" y="8"/>
                    <a:pt x="261" y="8"/>
                  </a:cubicBezTo>
                  <a:cubicBezTo>
                    <a:pt x="278" y="0"/>
                    <a:pt x="299" y="7"/>
                    <a:pt x="308" y="23"/>
                  </a:cubicBezTo>
                  <a:cubicBezTo>
                    <a:pt x="313" y="33"/>
                    <a:pt x="313" y="33"/>
                    <a:pt x="313" y="33"/>
                  </a:cubicBezTo>
                  <a:cubicBezTo>
                    <a:pt x="322" y="50"/>
                    <a:pt x="344" y="66"/>
                    <a:pt x="363" y="69"/>
                  </a:cubicBezTo>
                  <a:cubicBezTo>
                    <a:pt x="374" y="71"/>
                    <a:pt x="374" y="71"/>
                    <a:pt x="374" y="71"/>
                  </a:cubicBezTo>
                  <a:cubicBezTo>
                    <a:pt x="393" y="75"/>
                    <a:pt x="406" y="92"/>
                    <a:pt x="403" y="111"/>
                  </a:cubicBezTo>
                  <a:cubicBezTo>
                    <a:pt x="401" y="122"/>
                    <a:pt x="401" y="122"/>
                    <a:pt x="401" y="122"/>
                  </a:cubicBezTo>
                  <a:cubicBezTo>
                    <a:pt x="399" y="141"/>
                    <a:pt x="407" y="167"/>
                    <a:pt x="420" y="180"/>
                  </a:cubicBezTo>
                  <a:cubicBezTo>
                    <a:pt x="428" y="189"/>
                    <a:pt x="428" y="189"/>
                    <a:pt x="428" y="189"/>
                  </a:cubicBezTo>
                  <a:cubicBezTo>
                    <a:pt x="441" y="202"/>
                    <a:pt x="441" y="224"/>
                    <a:pt x="428" y="238"/>
                  </a:cubicBezTo>
                  <a:cubicBezTo>
                    <a:pt x="420" y="246"/>
                    <a:pt x="420" y="246"/>
                    <a:pt x="420" y="246"/>
                  </a:cubicBezTo>
                  <a:cubicBezTo>
                    <a:pt x="407" y="259"/>
                    <a:pt x="399" y="286"/>
                    <a:pt x="401" y="304"/>
                  </a:cubicBezTo>
                  <a:cubicBezTo>
                    <a:pt x="403" y="316"/>
                    <a:pt x="403" y="316"/>
                    <a:pt x="403" y="316"/>
                  </a:cubicBezTo>
                  <a:cubicBezTo>
                    <a:pt x="406" y="334"/>
                    <a:pt x="393" y="352"/>
                    <a:pt x="374" y="355"/>
                  </a:cubicBezTo>
                  <a:cubicBezTo>
                    <a:pt x="363" y="357"/>
                    <a:pt x="363" y="357"/>
                    <a:pt x="363" y="357"/>
                  </a:cubicBezTo>
                  <a:cubicBezTo>
                    <a:pt x="344" y="360"/>
                    <a:pt x="322" y="376"/>
                    <a:pt x="313" y="393"/>
                  </a:cubicBezTo>
                  <a:cubicBezTo>
                    <a:pt x="308" y="403"/>
                    <a:pt x="308" y="403"/>
                    <a:pt x="308" y="403"/>
                  </a:cubicBezTo>
                  <a:cubicBezTo>
                    <a:pt x="299" y="420"/>
                    <a:pt x="278" y="427"/>
                    <a:pt x="261" y="418"/>
                  </a:cubicBezTo>
                  <a:cubicBezTo>
                    <a:pt x="251" y="413"/>
                    <a:pt x="251" y="413"/>
                    <a:pt x="251" y="413"/>
                  </a:cubicBezTo>
                  <a:cubicBezTo>
                    <a:pt x="234" y="405"/>
                    <a:pt x="207" y="405"/>
                    <a:pt x="190" y="413"/>
                  </a:cubicBezTo>
                  <a:cubicBezTo>
                    <a:pt x="180" y="418"/>
                    <a:pt x="180" y="418"/>
                    <a:pt x="180" y="418"/>
                  </a:cubicBezTo>
                  <a:cubicBezTo>
                    <a:pt x="163" y="427"/>
                    <a:pt x="142" y="420"/>
                    <a:pt x="133" y="403"/>
                  </a:cubicBezTo>
                  <a:cubicBezTo>
                    <a:pt x="128" y="393"/>
                    <a:pt x="128" y="393"/>
                    <a:pt x="128" y="393"/>
                  </a:cubicBezTo>
                  <a:cubicBezTo>
                    <a:pt x="119" y="376"/>
                    <a:pt x="97" y="360"/>
                    <a:pt x="78" y="357"/>
                  </a:cubicBezTo>
                  <a:cubicBezTo>
                    <a:pt x="67" y="355"/>
                    <a:pt x="67" y="355"/>
                    <a:pt x="67" y="355"/>
                  </a:cubicBezTo>
                  <a:cubicBezTo>
                    <a:pt x="48" y="352"/>
                    <a:pt x="35" y="334"/>
                    <a:pt x="38" y="316"/>
                  </a:cubicBezTo>
                  <a:cubicBezTo>
                    <a:pt x="40" y="304"/>
                    <a:pt x="40" y="304"/>
                    <a:pt x="40" y="304"/>
                  </a:cubicBezTo>
                  <a:cubicBezTo>
                    <a:pt x="42" y="286"/>
                    <a:pt x="34" y="259"/>
                    <a:pt x="21" y="246"/>
                  </a:cubicBezTo>
                  <a:cubicBezTo>
                    <a:pt x="13" y="238"/>
                    <a:pt x="13" y="238"/>
                    <a:pt x="13" y="238"/>
                  </a:cubicBezTo>
                  <a:cubicBezTo>
                    <a:pt x="0" y="224"/>
                    <a:pt x="0" y="202"/>
                    <a:pt x="13" y="189"/>
                  </a:cubicBezTo>
                  <a:cubicBezTo>
                    <a:pt x="21" y="180"/>
                    <a:pt x="21" y="180"/>
                    <a:pt x="21" y="180"/>
                  </a:cubicBezTo>
                  <a:cubicBezTo>
                    <a:pt x="34" y="167"/>
                    <a:pt x="42" y="141"/>
                    <a:pt x="40" y="122"/>
                  </a:cubicBezTo>
                  <a:cubicBezTo>
                    <a:pt x="38" y="111"/>
                    <a:pt x="38" y="111"/>
                    <a:pt x="38" y="111"/>
                  </a:cubicBezTo>
                  <a:cubicBezTo>
                    <a:pt x="35" y="92"/>
                    <a:pt x="48" y="75"/>
                    <a:pt x="67" y="71"/>
                  </a:cubicBezTo>
                  <a:cubicBezTo>
                    <a:pt x="78" y="69"/>
                    <a:pt x="78" y="69"/>
                    <a:pt x="78" y="69"/>
                  </a:cubicBezTo>
                  <a:cubicBezTo>
                    <a:pt x="97" y="66"/>
                    <a:pt x="119" y="50"/>
                    <a:pt x="128" y="33"/>
                  </a:cubicBezTo>
                  <a:cubicBezTo>
                    <a:pt x="133" y="23"/>
                    <a:pt x="133" y="23"/>
                    <a:pt x="133" y="23"/>
                  </a:cubicBezTo>
                  <a:cubicBezTo>
                    <a:pt x="142" y="7"/>
                    <a:pt x="163" y="0"/>
                    <a:pt x="180" y="8"/>
                  </a:cubicBezTo>
                  <a:lnTo>
                    <a:pt x="190" y="1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noProof="0" dirty="0">
                <a:solidFill>
                  <a:schemeClr val="lt1"/>
                </a:solidFill>
              </a:endParaRPr>
            </a:p>
          </p:txBody>
        </p:sp>
        <p:sp>
          <p:nvSpPr>
            <p:cNvPr id="5" name="pole tekstowe 13">
              <a:extLst>
                <a:ext uri="{FF2B5EF4-FFF2-40B4-BE49-F238E27FC236}">
                  <a16:creationId xmlns:a16="http://schemas.microsoft.com/office/drawing/2014/main" id="{A4F2211B-1ECE-28B1-FA16-3847877766E6}"/>
                </a:ext>
              </a:extLst>
            </p:cNvPr>
            <p:cNvSpPr txBox="1"/>
            <p:nvPr/>
          </p:nvSpPr>
          <p:spPr>
            <a:xfrm>
              <a:off x="12792743" y="3052638"/>
              <a:ext cx="3310030" cy="23344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Przez kolejne 7 dni</a:t>
              </a:r>
              <a:r>
                <a:rPr kumimoji="0" lang="pl-PL" sz="110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br>
                <a:rPr kumimoji="0" lang="pl-PL" sz="110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lang="pl-PL" sz="3600" kern="0" dirty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-</a:t>
              </a:r>
              <a:r>
                <a:rPr kumimoji="0" lang="pl-PL" sz="360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60000"/>
                      <a:lumOff val="4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  <a:t>30</a:t>
              </a:r>
              <a:r>
                <a:rPr kumimoji="0" lang="en-US" sz="360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60000"/>
                      <a:lumOff val="4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  <a:t>%</a:t>
              </a:r>
              <a:r>
                <a:rPr kumimoji="0" lang="en-US" sz="110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br>
                <a:rPr kumimoji="0" lang="en-US" sz="1100" i="1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kumimoji="0" lang="pl-PL" sz="140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taniej z kodem</a:t>
              </a:r>
              <a:r>
                <a:rPr kumimoji="0" lang="en-US" sz="1400" i="1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: </a:t>
              </a:r>
              <a:endParaRPr kumimoji="0" lang="en-US" sz="1100" i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Print" pitchFamily="2" charset="0"/>
                <a:ea typeface="+mn-ea"/>
                <a:cs typeface="+mn-cs"/>
              </a:endParaRPr>
            </a:p>
            <a:p>
              <a:pPr lvl="0" algn="ctr">
                <a:defRPr/>
              </a:pPr>
              <a:r>
                <a:rPr lang="en-US" kern="0" dirty="0" err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Prezentio.Czas</a:t>
              </a:r>
              <a:endParaRPr kumimoji="0" lang="en-US" sz="2000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08301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7A5F97-7B70-FD4A-E88D-E09DC2BC9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iagram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4AC9DDB1-13CA-DCA3-6963-96888946C1C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8702" y="1559817"/>
            <a:ext cx="3322992" cy="186918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7" name="Title 6">
            <a:extLst>
              <a:ext uri="{FF2B5EF4-FFF2-40B4-BE49-F238E27FC236}">
                <a16:creationId xmlns:a16="http://schemas.microsoft.com/office/drawing/2014/main" id="{8662882B-D3B9-27F1-3A61-1F98486FE90A}"/>
              </a:ext>
            </a:extLst>
          </p:cNvPr>
          <p:cNvSpPr txBox="1">
            <a:spLocks/>
          </p:cNvSpPr>
          <p:nvPr/>
        </p:nvSpPr>
        <p:spPr>
          <a:xfrm>
            <a:off x="550862" y="204445"/>
            <a:ext cx="7561362" cy="907631"/>
          </a:xfrm>
          <a:prstGeom prst="rect">
            <a:avLst/>
          </a:prstGeom>
          <a:ln>
            <a:noFill/>
          </a:ln>
        </p:spPr>
        <p:txBody>
          <a:bodyPr vert="horz" lIns="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Albo pobierz zestaw diagramów na cały rok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pl-PL" sz="20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t>wtedy polecam Ci te dwie opcje</a:t>
            </a:r>
            <a:r>
              <a:rPr lang="pl-PL" sz="2000" dirty="0">
                <a:solidFill>
                  <a:srgbClr val="1F497D">
                    <a:lumMod val="50000"/>
                  </a:srgbClr>
                </a:solidFill>
                <a:ea typeface="+mn-ea"/>
                <a:cs typeface="+mn-cs"/>
              </a:rPr>
              <a:t>: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3" name="Picture 2">
            <a:hlinkClick r:id="rId4"/>
            <a:extLst>
              <a:ext uri="{FF2B5EF4-FFF2-40B4-BE49-F238E27FC236}">
                <a16:creationId xmlns:a16="http://schemas.microsoft.com/office/drawing/2014/main" id="{142A0B1B-9D11-7E80-652F-33B2C8D7E58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54" t="4334" r="1772" b="3178"/>
          <a:stretch>
            <a:fillRect/>
          </a:stretch>
        </p:blipFill>
        <p:spPr>
          <a:xfrm>
            <a:off x="4138701" y="4432032"/>
            <a:ext cx="3317349" cy="1712724"/>
          </a:xfrm>
          <a:prstGeom prst="roundRect">
            <a:avLst>
              <a:gd name="adj" fmla="val 0"/>
            </a:avLst>
          </a:prstGeom>
          <a:ln w="3810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1C19015A-DC40-86F1-F851-821E923EF179}"/>
              </a:ext>
            </a:extLst>
          </p:cNvPr>
          <p:cNvGrpSpPr/>
          <p:nvPr/>
        </p:nvGrpSpPr>
        <p:grpSpPr>
          <a:xfrm>
            <a:off x="8535532" y="4212410"/>
            <a:ext cx="2304891" cy="2232384"/>
            <a:chOff x="12647177" y="2436272"/>
            <a:chExt cx="3601167" cy="3487880"/>
          </a:xfrm>
        </p:grpSpPr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id="{CE2E2366-CA5B-1CAD-DFC9-C630782670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47177" y="2436272"/>
              <a:ext cx="3601167" cy="3487880"/>
            </a:xfrm>
            <a:custGeom>
              <a:avLst/>
              <a:gdLst>
                <a:gd name="T0" fmla="*/ 190 w 441"/>
                <a:gd name="T1" fmla="*/ 13 h 427"/>
                <a:gd name="T2" fmla="*/ 251 w 441"/>
                <a:gd name="T3" fmla="*/ 13 h 427"/>
                <a:gd name="T4" fmla="*/ 261 w 441"/>
                <a:gd name="T5" fmla="*/ 8 h 427"/>
                <a:gd name="T6" fmla="*/ 308 w 441"/>
                <a:gd name="T7" fmla="*/ 23 h 427"/>
                <a:gd name="T8" fmla="*/ 313 w 441"/>
                <a:gd name="T9" fmla="*/ 33 h 427"/>
                <a:gd name="T10" fmla="*/ 363 w 441"/>
                <a:gd name="T11" fmla="*/ 69 h 427"/>
                <a:gd name="T12" fmla="*/ 374 w 441"/>
                <a:gd name="T13" fmla="*/ 71 h 427"/>
                <a:gd name="T14" fmla="*/ 403 w 441"/>
                <a:gd name="T15" fmla="*/ 111 h 427"/>
                <a:gd name="T16" fmla="*/ 401 w 441"/>
                <a:gd name="T17" fmla="*/ 122 h 427"/>
                <a:gd name="T18" fmla="*/ 420 w 441"/>
                <a:gd name="T19" fmla="*/ 180 h 427"/>
                <a:gd name="T20" fmla="*/ 428 w 441"/>
                <a:gd name="T21" fmla="*/ 189 h 427"/>
                <a:gd name="T22" fmla="*/ 428 w 441"/>
                <a:gd name="T23" fmla="*/ 238 h 427"/>
                <a:gd name="T24" fmla="*/ 420 w 441"/>
                <a:gd name="T25" fmla="*/ 246 h 427"/>
                <a:gd name="T26" fmla="*/ 401 w 441"/>
                <a:gd name="T27" fmla="*/ 304 h 427"/>
                <a:gd name="T28" fmla="*/ 403 w 441"/>
                <a:gd name="T29" fmla="*/ 316 h 427"/>
                <a:gd name="T30" fmla="*/ 374 w 441"/>
                <a:gd name="T31" fmla="*/ 355 h 427"/>
                <a:gd name="T32" fmla="*/ 363 w 441"/>
                <a:gd name="T33" fmla="*/ 357 h 427"/>
                <a:gd name="T34" fmla="*/ 313 w 441"/>
                <a:gd name="T35" fmla="*/ 393 h 427"/>
                <a:gd name="T36" fmla="*/ 308 w 441"/>
                <a:gd name="T37" fmla="*/ 403 h 427"/>
                <a:gd name="T38" fmla="*/ 261 w 441"/>
                <a:gd name="T39" fmla="*/ 418 h 427"/>
                <a:gd name="T40" fmla="*/ 251 w 441"/>
                <a:gd name="T41" fmla="*/ 413 h 427"/>
                <a:gd name="T42" fmla="*/ 190 w 441"/>
                <a:gd name="T43" fmla="*/ 413 h 427"/>
                <a:gd name="T44" fmla="*/ 180 w 441"/>
                <a:gd name="T45" fmla="*/ 418 h 427"/>
                <a:gd name="T46" fmla="*/ 133 w 441"/>
                <a:gd name="T47" fmla="*/ 403 h 427"/>
                <a:gd name="T48" fmla="*/ 128 w 441"/>
                <a:gd name="T49" fmla="*/ 393 h 427"/>
                <a:gd name="T50" fmla="*/ 78 w 441"/>
                <a:gd name="T51" fmla="*/ 357 h 427"/>
                <a:gd name="T52" fmla="*/ 67 w 441"/>
                <a:gd name="T53" fmla="*/ 355 h 427"/>
                <a:gd name="T54" fmla="*/ 38 w 441"/>
                <a:gd name="T55" fmla="*/ 316 h 427"/>
                <a:gd name="T56" fmla="*/ 40 w 441"/>
                <a:gd name="T57" fmla="*/ 304 h 427"/>
                <a:gd name="T58" fmla="*/ 21 w 441"/>
                <a:gd name="T59" fmla="*/ 246 h 427"/>
                <a:gd name="T60" fmla="*/ 13 w 441"/>
                <a:gd name="T61" fmla="*/ 238 h 427"/>
                <a:gd name="T62" fmla="*/ 13 w 441"/>
                <a:gd name="T63" fmla="*/ 189 h 427"/>
                <a:gd name="T64" fmla="*/ 21 w 441"/>
                <a:gd name="T65" fmla="*/ 180 h 427"/>
                <a:gd name="T66" fmla="*/ 40 w 441"/>
                <a:gd name="T67" fmla="*/ 122 h 427"/>
                <a:gd name="T68" fmla="*/ 38 w 441"/>
                <a:gd name="T69" fmla="*/ 111 h 427"/>
                <a:gd name="T70" fmla="*/ 67 w 441"/>
                <a:gd name="T71" fmla="*/ 71 h 427"/>
                <a:gd name="T72" fmla="*/ 78 w 441"/>
                <a:gd name="T73" fmla="*/ 69 h 427"/>
                <a:gd name="T74" fmla="*/ 128 w 441"/>
                <a:gd name="T75" fmla="*/ 33 h 427"/>
                <a:gd name="T76" fmla="*/ 133 w 441"/>
                <a:gd name="T77" fmla="*/ 23 h 427"/>
                <a:gd name="T78" fmla="*/ 180 w 441"/>
                <a:gd name="T79" fmla="*/ 8 h 427"/>
                <a:gd name="T80" fmla="*/ 190 w 441"/>
                <a:gd name="T81" fmla="*/ 13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41" h="427">
                  <a:moveTo>
                    <a:pt x="190" y="13"/>
                  </a:moveTo>
                  <a:cubicBezTo>
                    <a:pt x="207" y="21"/>
                    <a:pt x="234" y="21"/>
                    <a:pt x="251" y="13"/>
                  </a:cubicBezTo>
                  <a:cubicBezTo>
                    <a:pt x="261" y="8"/>
                    <a:pt x="261" y="8"/>
                    <a:pt x="261" y="8"/>
                  </a:cubicBezTo>
                  <a:cubicBezTo>
                    <a:pt x="278" y="0"/>
                    <a:pt x="299" y="7"/>
                    <a:pt x="308" y="23"/>
                  </a:cubicBezTo>
                  <a:cubicBezTo>
                    <a:pt x="313" y="33"/>
                    <a:pt x="313" y="33"/>
                    <a:pt x="313" y="33"/>
                  </a:cubicBezTo>
                  <a:cubicBezTo>
                    <a:pt x="322" y="50"/>
                    <a:pt x="344" y="66"/>
                    <a:pt x="363" y="69"/>
                  </a:cubicBezTo>
                  <a:cubicBezTo>
                    <a:pt x="374" y="71"/>
                    <a:pt x="374" y="71"/>
                    <a:pt x="374" y="71"/>
                  </a:cubicBezTo>
                  <a:cubicBezTo>
                    <a:pt x="393" y="75"/>
                    <a:pt x="406" y="92"/>
                    <a:pt x="403" y="111"/>
                  </a:cubicBezTo>
                  <a:cubicBezTo>
                    <a:pt x="401" y="122"/>
                    <a:pt x="401" y="122"/>
                    <a:pt x="401" y="122"/>
                  </a:cubicBezTo>
                  <a:cubicBezTo>
                    <a:pt x="399" y="141"/>
                    <a:pt x="407" y="167"/>
                    <a:pt x="420" y="180"/>
                  </a:cubicBezTo>
                  <a:cubicBezTo>
                    <a:pt x="428" y="189"/>
                    <a:pt x="428" y="189"/>
                    <a:pt x="428" y="189"/>
                  </a:cubicBezTo>
                  <a:cubicBezTo>
                    <a:pt x="441" y="202"/>
                    <a:pt x="441" y="224"/>
                    <a:pt x="428" y="238"/>
                  </a:cubicBezTo>
                  <a:cubicBezTo>
                    <a:pt x="420" y="246"/>
                    <a:pt x="420" y="246"/>
                    <a:pt x="420" y="246"/>
                  </a:cubicBezTo>
                  <a:cubicBezTo>
                    <a:pt x="407" y="259"/>
                    <a:pt x="399" y="286"/>
                    <a:pt x="401" y="304"/>
                  </a:cubicBezTo>
                  <a:cubicBezTo>
                    <a:pt x="403" y="316"/>
                    <a:pt x="403" y="316"/>
                    <a:pt x="403" y="316"/>
                  </a:cubicBezTo>
                  <a:cubicBezTo>
                    <a:pt x="406" y="334"/>
                    <a:pt x="393" y="352"/>
                    <a:pt x="374" y="355"/>
                  </a:cubicBezTo>
                  <a:cubicBezTo>
                    <a:pt x="363" y="357"/>
                    <a:pt x="363" y="357"/>
                    <a:pt x="363" y="357"/>
                  </a:cubicBezTo>
                  <a:cubicBezTo>
                    <a:pt x="344" y="360"/>
                    <a:pt x="322" y="376"/>
                    <a:pt x="313" y="393"/>
                  </a:cubicBezTo>
                  <a:cubicBezTo>
                    <a:pt x="308" y="403"/>
                    <a:pt x="308" y="403"/>
                    <a:pt x="308" y="403"/>
                  </a:cubicBezTo>
                  <a:cubicBezTo>
                    <a:pt x="299" y="420"/>
                    <a:pt x="278" y="427"/>
                    <a:pt x="261" y="418"/>
                  </a:cubicBezTo>
                  <a:cubicBezTo>
                    <a:pt x="251" y="413"/>
                    <a:pt x="251" y="413"/>
                    <a:pt x="251" y="413"/>
                  </a:cubicBezTo>
                  <a:cubicBezTo>
                    <a:pt x="234" y="405"/>
                    <a:pt x="207" y="405"/>
                    <a:pt x="190" y="413"/>
                  </a:cubicBezTo>
                  <a:cubicBezTo>
                    <a:pt x="180" y="418"/>
                    <a:pt x="180" y="418"/>
                    <a:pt x="180" y="418"/>
                  </a:cubicBezTo>
                  <a:cubicBezTo>
                    <a:pt x="163" y="427"/>
                    <a:pt x="142" y="420"/>
                    <a:pt x="133" y="403"/>
                  </a:cubicBezTo>
                  <a:cubicBezTo>
                    <a:pt x="128" y="393"/>
                    <a:pt x="128" y="393"/>
                    <a:pt x="128" y="393"/>
                  </a:cubicBezTo>
                  <a:cubicBezTo>
                    <a:pt x="119" y="376"/>
                    <a:pt x="97" y="360"/>
                    <a:pt x="78" y="357"/>
                  </a:cubicBezTo>
                  <a:cubicBezTo>
                    <a:pt x="67" y="355"/>
                    <a:pt x="67" y="355"/>
                    <a:pt x="67" y="355"/>
                  </a:cubicBezTo>
                  <a:cubicBezTo>
                    <a:pt x="48" y="352"/>
                    <a:pt x="35" y="334"/>
                    <a:pt x="38" y="316"/>
                  </a:cubicBezTo>
                  <a:cubicBezTo>
                    <a:pt x="40" y="304"/>
                    <a:pt x="40" y="304"/>
                    <a:pt x="40" y="304"/>
                  </a:cubicBezTo>
                  <a:cubicBezTo>
                    <a:pt x="42" y="286"/>
                    <a:pt x="34" y="259"/>
                    <a:pt x="21" y="246"/>
                  </a:cubicBezTo>
                  <a:cubicBezTo>
                    <a:pt x="13" y="238"/>
                    <a:pt x="13" y="238"/>
                    <a:pt x="13" y="238"/>
                  </a:cubicBezTo>
                  <a:cubicBezTo>
                    <a:pt x="0" y="224"/>
                    <a:pt x="0" y="202"/>
                    <a:pt x="13" y="189"/>
                  </a:cubicBezTo>
                  <a:cubicBezTo>
                    <a:pt x="21" y="180"/>
                    <a:pt x="21" y="180"/>
                    <a:pt x="21" y="180"/>
                  </a:cubicBezTo>
                  <a:cubicBezTo>
                    <a:pt x="34" y="167"/>
                    <a:pt x="42" y="141"/>
                    <a:pt x="40" y="122"/>
                  </a:cubicBezTo>
                  <a:cubicBezTo>
                    <a:pt x="38" y="111"/>
                    <a:pt x="38" y="111"/>
                    <a:pt x="38" y="111"/>
                  </a:cubicBezTo>
                  <a:cubicBezTo>
                    <a:pt x="35" y="92"/>
                    <a:pt x="48" y="75"/>
                    <a:pt x="67" y="71"/>
                  </a:cubicBezTo>
                  <a:cubicBezTo>
                    <a:pt x="78" y="69"/>
                    <a:pt x="78" y="69"/>
                    <a:pt x="78" y="69"/>
                  </a:cubicBezTo>
                  <a:cubicBezTo>
                    <a:pt x="97" y="66"/>
                    <a:pt x="119" y="50"/>
                    <a:pt x="128" y="33"/>
                  </a:cubicBezTo>
                  <a:cubicBezTo>
                    <a:pt x="133" y="23"/>
                    <a:pt x="133" y="23"/>
                    <a:pt x="133" y="23"/>
                  </a:cubicBezTo>
                  <a:cubicBezTo>
                    <a:pt x="142" y="7"/>
                    <a:pt x="163" y="0"/>
                    <a:pt x="180" y="8"/>
                  </a:cubicBezTo>
                  <a:lnTo>
                    <a:pt x="190" y="13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noProof="0" dirty="0">
                <a:solidFill>
                  <a:schemeClr val="lt1"/>
                </a:solidFill>
              </a:endParaRPr>
            </a:p>
          </p:txBody>
        </p:sp>
        <p:sp>
          <p:nvSpPr>
            <p:cNvPr id="30" name="pole tekstowe 13">
              <a:extLst>
                <a:ext uri="{FF2B5EF4-FFF2-40B4-BE49-F238E27FC236}">
                  <a16:creationId xmlns:a16="http://schemas.microsoft.com/office/drawing/2014/main" id="{A228DE69-761E-1A80-256C-8868950AC0DD}"/>
                </a:ext>
              </a:extLst>
            </p:cNvPr>
            <p:cNvSpPr txBox="1"/>
            <p:nvPr/>
          </p:nvSpPr>
          <p:spPr>
            <a:xfrm>
              <a:off x="12792744" y="3076081"/>
              <a:ext cx="3310031" cy="2214388"/>
            </a:xfrm>
            <a:prstGeom prst="rect">
              <a:avLst/>
            </a:prstGeom>
            <a:noFill/>
          </p:spPr>
          <p:txBody>
            <a:bodyPr wrap="square" lIns="36000" rIns="36000" anchor="ctr">
              <a:noAutofit/>
            </a:bodyPr>
            <a:lstStyle/>
            <a:p>
              <a:pPr algn="ctr">
                <a:defRPr/>
              </a:pPr>
              <a:r>
                <a:rPr lang="pl-PL" dirty="0">
                  <a:solidFill>
                    <a:schemeClr val="bg1"/>
                  </a:solidFill>
                </a:rPr>
                <a:t>7000 slajdów</a:t>
              </a:r>
            </a:p>
            <a:p>
              <a:pPr algn="ctr">
                <a:defRPr/>
              </a:pPr>
              <a:r>
                <a:rPr kumimoji="0" lang="pl-PL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wszystkie zestawy</a:t>
              </a:r>
              <a:endParaRPr kumimoji="0" lang="pl-PL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200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40000"/>
                      <a:lumOff val="6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  <a:t>$480 </a:t>
              </a:r>
              <a:br>
                <a:rPr kumimoji="0" lang="pl-PL" sz="200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40000"/>
                      <a:lumOff val="6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kumimoji="0" lang="pl-PL" sz="200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40000"/>
                      <a:lumOff val="6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  <a:t>(1700 zł)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1314953-F8A4-09E7-9B1E-60461115DB00}"/>
              </a:ext>
            </a:extLst>
          </p:cNvPr>
          <p:cNvGrpSpPr/>
          <p:nvPr/>
        </p:nvGrpSpPr>
        <p:grpSpPr>
          <a:xfrm>
            <a:off x="8535535" y="1378216"/>
            <a:ext cx="2304892" cy="2232384"/>
            <a:chOff x="12647177" y="2436272"/>
            <a:chExt cx="3601167" cy="3487880"/>
          </a:xfrm>
        </p:grpSpPr>
        <p:sp>
          <p:nvSpPr>
            <p:cNvPr id="32" name="Freeform 5">
              <a:extLst>
                <a:ext uri="{FF2B5EF4-FFF2-40B4-BE49-F238E27FC236}">
                  <a16:creationId xmlns:a16="http://schemas.microsoft.com/office/drawing/2014/main" id="{77679A96-3B36-6FAC-49CB-38DC7C8612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47177" y="2436272"/>
              <a:ext cx="3601167" cy="3487880"/>
            </a:xfrm>
            <a:custGeom>
              <a:avLst/>
              <a:gdLst>
                <a:gd name="T0" fmla="*/ 190 w 441"/>
                <a:gd name="T1" fmla="*/ 13 h 427"/>
                <a:gd name="T2" fmla="*/ 251 w 441"/>
                <a:gd name="T3" fmla="*/ 13 h 427"/>
                <a:gd name="T4" fmla="*/ 261 w 441"/>
                <a:gd name="T5" fmla="*/ 8 h 427"/>
                <a:gd name="T6" fmla="*/ 308 w 441"/>
                <a:gd name="T7" fmla="*/ 23 h 427"/>
                <a:gd name="T8" fmla="*/ 313 w 441"/>
                <a:gd name="T9" fmla="*/ 33 h 427"/>
                <a:gd name="T10" fmla="*/ 363 w 441"/>
                <a:gd name="T11" fmla="*/ 69 h 427"/>
                <a:gd name="T12" fmla="*/ 374 w 441"/>
                <a:gd name="T13" fmla="*/ 71 h 427"/>
                <a:gd name="T14" fmla="*/ 403 w 441"/>
                <a:gd name="T15" fmla="*/ 111 h 427"/>
                <a:gd name="T16" fmla="*/ 401 w 441"/>
                <a:gd name="T17" fmla="*/ 122 h 427"/>
                <a:gd name="T18" fmla="*/ 420 w 441"/>
                <a:gd name="T19" fmla="*/ 180 h 427"/>
                <a:gd name="T20" fmla="*/ 428 w 441"/>
                <a:gd name="T21" fmla="*/ 189 h 427"/>
                <a:gd name="T22" fmla="*/ 428 w 441"/>
                <a:gd name="T23" fmla="*/ 238 h 427"/>
                <a:gd name="T24" fmla="*/ 420 w 441"/>
                <a:gd name="T25" fmla="*/ 246 h 427"/>
                <a:gd name="T26" fmla="*/ 401 w 441"/>
                <a:gd name="T27" fmla="*/ 304 h 427"/>
                <a:gd name="T28" fmla="*/ 403 w 441"/>
                <a:gd name="T29" fmla="*/ 316 h 427"/>
                <a:gd name="T30" fmla="*/ 374 w 441"/>
                <a:gd name="T31" fmla="*/ 355 h 427"/>
                <a:gd name="T32" fmla="*/ 363 w 441"/>
                <a:gd name="T33" fmla="*/ 357 h 427"/>
                <a:gd name="T34" fmla="*/ 313 w 441"/>
                <a:gd name="T35" fmla="*/ 393 h 427"/>
                <a:gd name="T36" fmla="*/ 308 w 441"/>
                <a:gd name="T37" fmla="*/ 403 h 427"/>
                <a:gd name="T38" fmla="*/ 261 w 441"/>
                <a:gd name="T39" fmla="*/ 418 h 427"/>
                <a:gd name="T40" fmla="*/ 251 w 441"/>
                <a:gd name="T41" fmla="*/ 413 h 427"/>
                <a:gd name="T42" fmla="*/ 190 w 441"/>
                <a:gd name="T43" fmla="*/ 413 h 427"/>
                <a:gd name="T44" fmla="*/ 180 w 441"/>
                <a:gd name="T45" fmla="*/ 418 h 427"/>
                <a:gd name="T46" fmla="*/ 133 w 441"/>
                <a:gd name="T47" fmla="*/ 403 h 427"/>
                <a:gd name="T48" fmla="*/ 128 w 441"/>
                <a:gd name="T49" fmla="*/ 393 h 427"/>
                <a:gd name="T50" fmla="*/ 78 w 441"/>
                <a:gd name="T51" fmla="*/ 357 h 427"/>
                <a:gd name="T52" fmla="*/ 67 w 441"/>
                <a:gd name="T53" fmla="*/ 355 h 427"/>
                <a:gd name="T54" fmla="*/ 38 w 441"/>
                <a:gd name="T55" fmla="*/ 316 h 427"/>
                <a:gd name="T56" fmla="*/ 40 w 441"/>
                <a:gd name="T57" fmla="*/ 304 h 427"/>
                <a:gd name="T58" fmla="*/ 21 w 441"/>
                <a:gd name="T59" fmla="*/ 246 h 427"/>
                <a:gd name="T60" fmla="*/ 13 w 441"/>
                <a:gd name="T61" fmla="*/ 238 h 427"/>
                <a:gd name="T62" fmla="*/ 13 w 441"/>
                <a:gd name="T63" fmla="*/ 189 h 427"/>
                <a:gd name="T64" fmla="*/ 21 w 441"/>
                <a:gd name="T65" fmla="*/ 180 h 427"/>
                <a:gd name="T66" fmla="*/ 40 w 441"/>
                <a:gd name="T67" fmla="*/ 122 h 427"/>
                <a:gd name="T68" fmla="*/ 38 w 441"/>
                <a:gd name="T69" fmla="*/ 111 h 427"/>
                <a:gd name="T70" fmla="*/ 67 w 441"/>
                <a:gd name="T71" fmla="*/ 71 h 427"/>
                <a:gd name="T72" fmla="*/ 78 w 441"/>
                <a:gd name="T73" fmla="*/ 69 h 427"/>
                <a:gd name="T74" fmla="*/ 128 w 441"/>
                <a:gd name="T75" fmla="*/ 33 h 427"/>
                <a:gd name="T76" fmla="*/ 133 w 441"/>
                <a:gd name="T77" fmla="*/ 23 h 427"/>
                <a:gd name="T78" fmla="*/ 180 w 441"/>
                <a:gd name="T79" fmla="*/ 8 h 427"/>
                <a:gd name="T80" fmla="*/ 190 w 441"/>
                <a:gd name="T81" fmla="*/ 13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41" h="427">
                  <a:moveTo>
                    <a:pt x="190" y="13"/>
                  </a:moveTo>
                  <a:cubicBezTo>
                    <a:pt x="207" y="21"/>
                    <a:pt x="234" y="21"/>
                    <a:pt x="251" y="13"/>
                  </a:cubicBezTo>
                  <a:cubicBezTo>
                    <a:pt x="261" y="8"/>
                    <a:pt x="261" y="8"/>
                    <a:pt x="261" y="8"/>
                  </a:cubicBezTo>
                  <a:cubicBezTo>
                    <a:pt x="278" y="0"/>
                    <a:pt x="299" y="7"/>
                    <a:pt x="308" y="23"/>
                  </a:cubicBezTo>
                  <a:cubicBezTo>
                    <a:pt x="313" y="33"/>
                    <a:pt x="313" y="33"/>
                    <a:pt x="313" y="33"/>
                  </a:cubicBezTo>
                  <a:cubicBezTo>
                    <a:pt x="322" y="50"/>
                    <a:pt x="344" y="66"/>
                    <a:pt x="363" y="69"/>
                  </a:cubicBezTo>
                  <a:cubicBezTo>
                    <a:pt x="374" y="71"/>
                    <a:pt x="374" y="71"/>
                    <a:pt x="374" y="71"/>
                  </a:cubicBezTo>
                  <a:cubicBezTo>
                    <a:pt x="393" y="75"/>
                    <a:pt x="406" y="92"/>
                    <a:pt x="403" y="111"/>
                  </a:cubicBezTo>
                  <a:cubicBezTo>
                    <a:pt x="401" y="122"/>
                    <a:pt x="401" y="122"/>
                    <a:pt x="401" y="122"/>
                  </a:cubicBezTo>
                  <a:cubicBezTo>
                    <a:pt x="399" y="141"/>
                    <a:pt x="407" y="167"/>
                    <a:pt x="420" y="180"/>
                  </a:cubicBezTo>
                  <a:cubicBezTo>
                    <a:pt x="428" y="189"/>
                    <a:pt x="428" y="189"/>
                    <a:pt x="428" y="189"/>
                  </a:cubicBezTo>
                  <a:cubicBezTo>
                    <a:pt x="441" y="202"/>
                    <a:pt x="441" y="224"/>
                    <a:pt x="428" y="238"/>
                  </a:cubicBezTo>
                  <a:cubicBezTo>
                    <a:pt x="420" y="246"/>
                    <a:pt x="420" y="246"/>
                    <a:pt x="420" y="246"/>
                  </a:cubicBezTo>
                  <a:cubicBezTo>
                    <a:pt x="407" y="259"/>
                    <a:pt x="399" y="286"/>
                    <a:pt x="401" y="304"/>
                  </a:cubicBezTo>
                  <a:cubicBezTo>
                    <a:pt x="403" y="316"/>
                    <a:pt x="403" y="316"/>
                    <a:pt x="403" y="316"/>
                  </a:cubicBezTo>
                  <a:cubicBezTo>
                    <a:pt x="406" y="334"/>
                    <a:pt x="393" y="352"/>
                    <a:pt x="374" y="355"/>
                  </a:cubicBezTo>
                  <a:cubicBezTo>
                    <a:pt x="363" y="357"/>
                    <a:pt x="363" y="357"/>
                    <a:pt x="363" y="357"/>
                  </a:cubicBezTo>
                  <a:cubicBezTo>
                    <a:pt x="344" y="360"/>
                    <a:pt x="322" y="376"/>
                    <a:pt x="313" y="393"/>
                  </a:cubicBezTo>
                  <a:cubicBezTo>
                    <a:pt x="308" y="403"/>
                    <a:pt x="308" y="403"/>
                    <a:pt x="308" y="403"/>
                  </a:cubicBezTo>
                  <a:cubicBezTo>
                    <a:pt x="299" y="420"/>
                    <a:pt x="278" y="427"/>
                    <a:pt x="261" y="418"/>
                  </a:cubicBezTo>
                  <a:cubicBezTo>
                    <a:pt x="251" y="413"/>
                    <a:pt x="251" y="413"/>
                    <a:pt x="251" y="413"/>
                  </a:cubicBezTo>
                  <a:cubicBezTo>
                    <a:pt x="234" y="405"/>
                    <a:pt x="207" y="405"/>
                    <a:pt x="190" y="413"/>
                  </a:cubicBezTo>
                  <a:cubicBezTo>
                    <a:pt x="180" y="418"/>
                    <a:pt x="180" y="418"/>
                    <a:pt x="180" y="418"/>
                  </a:cubicBezTo>
                  <a:cubicBezTo>
                    <a:pt x="163" y="427"/>
                    <a:pt x="142" y="420"/>
                    <a:pt x="133" y="403"/>
                  </a:cubicBezTo>
                  <a:cubicBezTo>
                    <a:pt x="128" y="393"/>
                    <a:pt x="128" y="393"/>
                    <a:pt x="128" y="393"/>
                  </a:cubicBezTo>
                  <a:cubicBezTo>
                    <a:pt x="119" y="376"/>
                    <a:pt x="97" y="360"/>
                    <a:pt x="78" y="357"/>
                  </a:cubicBezTo>
                  <a:cubicBezTo>
                    <a:pt x="67" y="355"/>
                    <a:pt x="67" y="355"/>
                    <a:pt x="67" y="355"/>
                  </a:cubicBezTo>
                  <a:cubicBezTo>
                    <a:pt x="48" y="352"/>
                    <a:pt x="35" y="334"/>
                    <a:pt x="38" y="316"/>
                  </a:cubicBezTo>
                  <a:cubicBezTo>
                    <a:pt x="40" y="304"/>
                    <a:pt x="40" y="304"/>
                    <a:pt x="40" y="304"/>
                  </a:cubicBezTo>
                  <a:cubicBezTo>
                    <a:pt x="42" y="286"/>
                    <a:pt x="34" y="259"/>
                    <a:pt x="21" y="246"/>
                  </a:cubicBezTo>
                  <a:cubicBezTo>
                    <a:pt x="13" y="238"/>
                    <a:pt x="13" y="238"/>
                    <a:pt x="13" y="238"/>
                  </a:cubicBezTo>
                  <a:cubicBezTo>
                    <a:pt x="0" y="224"/>
                    <a:pt x="0" y="202"/>
                    <a:pt x="13" y="189"/>
                  </a:cubicBezTo>
                  <a:cubicBezTo>
                    <a:pt x="21" y="180"/>
                    <a:pt x="21" y="180"/>
                    <a:pt x="21" y="180"/>
                  </a:cubicBezTo>
                  <a:cubicBezTo>
                    <a:pt x="34" y="167"/>
                    <a:pt x="42" y="141"/>
                    <a:pt x="40" y="122"/>
                  </a:cubicBezTo>
                  <a:cubicBezTo>
                    <a:pt x="38" y="111"/>
                    <a:pt x="38" y="111"/>
                    <a:pt x="38" y="111"/>
                  </a:cubicBezTo>
                  <a:cubicBezTo>
                    <a:pt x="35" y="92"/>
                    <a:pt x="48" y="75"/>
                    <a:pt x="67" y="71"/>
                  </a:cubicBezTo>
                  <a:cubicBezTo>
                    <a:pt x="78" y="69"/>
                    <a:pt x="78" y="69"/>
                    <a:pt x="78" y="69"/>
                  </a:cubicBezTo>
                  <a:cubicBezTo>
                    <a:pt x="97" y="66"/>
                    <a:pt x="119" y="50"/>
                    <a:pt x="128" y="33"/>
                  </a:cubicBezTo>
                  <a:cubicBezTo>
                    <a:pt x="133" y="23"/>
                    <a:pt x="133" y="23"/>
                    <a:pt x="133" y="23"/>
                  </a:cubicBezTo>
                  <a:cubicBezTo>
                    <a:pt x="142" y="7"/>
                    <a:pt x="163" y="0"/>
                    <a:pt x="180" y="8"/>
                  </a:cubicBezTo>
                  <a:lnTo>
                    <a:pt x="190" y="1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noProof="0" dirty="0">
                <a:solidFill>
                  <a:schemeClr val="lt1"/>
                </a:solidFill>
              </a:endParaRPr>
            </a:p>
          </p:txBody>
        </p:sp>
        <p:sp>
          <p:nvSpPr>
            <p:cNvPr id="33" name="pole tekstowe 13">
              <a:extLst>
                <a:ext uri="{FF2B5EF4-FFF2-40B4-BE49-F238E27FC236}">
                  <a16:creationId xmlns:a16="http://schemas.microsoft.com/office/drawing/2014/main" id="{19CA2450-37F2-5C79-7D77-C388FFA32597}"/>
                </a:ext>
              </a:extLst>
            </p:cNvPr>
            <p:cNvSpPr txBox="1"/>
            <p:nvPr/>
          </p:nvSpPr>
          <p:spPr>
            <a:xfrm>
              <a:off x="12792741" y="2800707"/>
              <a:ext cx="3310031" cy="2668832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>
                <a:defRPr/>
              </a:pPr>
              <a:r>
                <a:rPr lang="pl-PL" sz="1600" dirty="0">
                  <a:solidFill>
                    <a:schemeClr val="bg1"/>
                  </a:solidFill>
                </a:rPr>
                <a:t>242 slajdy </a:t>
              </a:r>
              <a:br>
                <a:rPr lang="pl-PL" sz="1600" dirty="0">
                  <a:solidFill>
                    <a:schemeClr val="bg1"/>
                  </a:solidFill>
                </a:rPr>
              </a:br>
              <a:r>
                <a:rPr lang="pl-PL" sz="1600" dirty="0">
                  <a:solidFill>
                    <a:schemeClr val="bg1"/>
                  </a:solidFill>
                </a:rPr>
                <a:t>225 diagramów</a:t>
              </a:r>
              <a:endParaRPr kumimoji="0" lang="pl-PL" u="none" strike="sngStrike" kern="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uLnTx/>
                <a:uFillTx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u="none" strike="sng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60000"/>
                      <a:lumOff val="4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  <a:t>$250</a:t>
              </a:r>
              <a:r>
                <a:rPr kumimoji="0" lang="pl-PL" sz="200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60000"/>
                      <a:lumOff val="4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  <a:t> $175</a:t>
              </a:r>
              <a:br>
                <a:rPr kumimoji="0" lang="pl-PL" sz="200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60000"/>
                      <a:lumOff val="4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kumimoji="0" lang="pl-PL" sz="200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60000"/>
                      <a:lumOff val="40000"/>
                    </a:schemeClr>
                  </a:solidFill>
                  <a:effectLst/>
                  <a:uLnTx/>
                  <a:uFillTx/>
                  <a:ea typeface="+mn-ea"/>
                  <a:cs typeface="+mn-cs"/>
                </a:rPr>
                <a:t>(630 zł)</a:t>
              </a:r>
            </a:p>
            <a:p>
              <a:pPr lvl="0" algn="ctr">
                <a:defRPr/>
              </a:pPr>
              <a:r>
                <a:rPr lang="pl-PL" sz="1600" kern="0" dirty="0">
                  <a:solidFill>
                    <a:schemeClr val="bg1"/>
                  </a:solidFill>
                </a:rPr>
                <a:t>z kodem</a:t>
              </a:r>
              <a:r>
                <a:rPr lang="en-US" sz="1600" i="1" kern="0" dirty="0">
                  <a:solidFill>
                    <a:schemeClr val="bg1"/>
                  </a:solidFill>
                </a:rPr>
                <a:t>: </a:t>
              </a:r>
              <a:endParaRPr lang="en-US" sz="1050" i="1" kern="0" dirty="0">
                <a:solidFill>
                  <a:schemeClr val="bg1"/>
                </a:solidFill>
              </a:endParaRPr>
            </a:p>
            <a:p>
              <a:pPr lvl="0" algn="ctr">
                <a:defRPr/>
              </a:pPr>
              <a:endParaRPr lang="en-US" sz="100" b="1" kern="0" dirty="0">
                <a:solidFill>
                  <a:prstClr val="black"/>
                </a:solidFill>
                <a:latin typeface="Segoe Print" pitchFamily="2" charset="0"/>
              </a:endParaRPr>
            </a:p>
            <a:p>
              <a:pPr lvl="0" algn="ctr">
                <a:defRPr/>
              </a:pPr>
              <a:r>
                <a:rPr lang="en-US" sz="1600" kern="0" dirty="0" err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Prezentio.Czas</a:t>
              </a:r>
              <a:endParaRPr lang="en-US" kern="0" dirty="0">
                <a:solidFill>
                  <a:schemeClr val="accent5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8812A6CD-C4F4-CE51-2FE5-4807952FE84F}"/>
              </a:ext>
            </a:extLst>
          </p:cNvPr>
          <p:cNvSpPr txBox="1"/>
          <p:nvPr/>
        </p:nvSpPr>
        <p:spPr>
          <a:xfrm>
            <a:off x="3914575" y="3267839"/>
            <a:ext cx="3765602" cy="463467"/>
          </a:xfrm>
          <a:prstGeom prst="roundRect">
            <a:avLst>
              <a:gd name="adj" fmla="val 50000"/>
            </a:avLst>
          </a:prstGeom>
          <a:solidFill>
            <a:schemeClr val="bg2"/>
          </a:solidFill>
        </p:spPr>
        <p:txBody>
          <a:bodyPr wrap="square" lIns="36000" tIns="36000" rIns="36000" bIns="36000" anchor="ctr">
            <a:noAutofit/>
          </a:bodyPr>
          <a:lstStyle/>
          <a:p>
            <a:pPr algn="ctr"/>
            <a:r>
              <a:rPr lang="en-US" sz="1050" dirty="0">
                <a:hlinkClick r:id="rId6"/>
              </a:rPr>
              <a:t>www.infodiagram.com/diagrams/ultimate-flat-diagrams-visual-deck-ppt-template/</a:t>
            </a:r>
            <a:r>
              <a:rPr lang="pl-PL" sz="1050" dirty="0"/>
              <a:t> </a:t>
            </a:r>
            <a:endParaRPr lang="en-US" sz="1050" dirty="0"/>
          </a:p>
        </p:txBody>
      </p:sp>
      <p:sp>
        <p:nvSpPr>
          <p:cNvPr id="4" name="Strzałka: pięciokąt 3">
            <a:extLst>
              <a:ext uri="{FF2B5EF4-FFF2-40B4-BE49-F238E27FC236}">
                <a16:creationId xmlns:a16="http://schemas.microsoft.com/office/drawing/2014/main" id="{ADC52A07-070E-CD94-B90E-1FBD78CD7FE3}"/>
              </a:ext>
            </a:extLst>
          </p:cNvPr>
          <p:cNvSpPr/>
          <p:nvPr/>
        </p:nvSpPr>
        <p:spPr>
          <a:xfrm>
            <a:off x="0" y="1738257"/>
            <a:ext cx="3222913" cy="1296144"/>
          </a:xfrm>
          <a:prstGeom prst="homePlate">
            <a:avLst>
              <a:gd name="adj" fmla="val 29866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0" tIns="36000" rIns="36000" bIns="36000" rtlCol="0" anchor="ctr"/>
          <a:lstStyle/>
          <a:p>
            <a:r>
              <a:rPr lang="pl-PL" dirty="0">
                <a:solidFill>
                  <a:schemeClr val="accent4">
                    <a:lumMod val="50000"/>
                  </a:schemeClr>
                </a:solidFill>
              </a:rPr>
              <a:t>Zestaw 225 diagramów </a:t>
            </a:r>
            <a:br>
              <a:rPr lang="pl-PL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pl-PL" dirty="0">
                <a:solidFill>
                  <a:schemeClr val="accent4">
                    <a:lumMod val="50000"/>
                  </a:schemeClr>
                </a:solidFill>
              </a:rPr>
              <a:t>na wszystkie potrzeby prezentacyjne</a:t>
            </a:r>
          </a:p>
        </p:txBody>
      </p:sp>
      <p:sp>
        <p:nvSpPr>
          <p:cNvPr id="10" name="Strzałka: pięciokąt 9">
            <a:extLst>
              <a:ext uri="{FF2B5EF4-FFF2-40B4-BE49-F238E27FC236}">
                <a16:creationId xmlns:a16="http://schemas.microsoft.com/office/drawing/2014/main" id="{E6C541C2-6EDF-FDE7-32A3-1822C794DE51}"/>
              </a:ext>
            </a:extLst>
          </p:cNvPr>
          <p:cNvSpPr/>
          <p:nvPr/>
        </p:nvSpPr>
        <p:spPr>
          <a:xfrm>
            <a:off x="0" y="4680530"/>
            <a:ext cx="3222913" cy="1296144"/>
          </a:xfrm>
          <a:prstGeom prst="homePlate">
            <a:avLst>
              <a:gd name="adj" fmla="val 29866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0" tIns="36000" rIns="144000" bIns="36000" rtlCol="0" anchor="ctr"/>
          <a:lstStyle/>
          <a:p>
            <a:pPr defTabSz="1219170"/>
            <a:r>
              <a:rPr lang="pl-PL" dirty="0">
                <a:solidFill>
                  <a:schemeClr val="accent4">
                    <a:lumMod val="50000"/>
                  </a:schemeClr>
                </a:solidFill>
              </a:rPr>
              <a:t>Lub </a:t>
            </a:r>
            <a:r>
              <a:rPr lang="pl-PL" b="1" dirty="0">
                <a:solidFill>
                  <a:schemeClr val="accent4">
                    <a:lumMod val="50000"/>
                  </a:schemeClr>
                </a:solidFill>
              </a:rPr>
              <a:t>nielimitowany dostęp do wszystkich slajdów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pl-PL" dirty="0">
                <a:solidFill>
                  <a:schemeClr val="accent4">
                    <a:lumMod val="50000"/>
                  </a:schemeClr>
                </a:solidFill>
              </a:rPr>
              <a:t>„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Annual Plan</a:t>
            </a:r>
            <a:r>
              <a:rPr lang="pl-PL" dirty="0">
                <a:solidFill>
                  <a:schemeClr val="accent4">
                    <a:lumMod val="50000"/>
                  </a:schemeClr>
                </a:solidFill>
              </a:rPr>
              <a:t>”</a:t>
            </a:r>
            <a:endParaRPr lang="en-US" sz="20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BC9032-863F-9A12-547B-5DCEB9F97EF2}"/>
              </a:ext>
            </a:extLst>
          </p:cNvPr>
          <p:cNvSpPr txBox="1"/>
          <p:nvPr/>
        </p:nvSpPr>
        <p:spPr>
          <a:xfrm>
            <a:off x="3914575" y="6047807"/>
            <a:ext cx="3765602" cy="463467"/>
          </a:xfrm>
          <a:prstGeom prst="roundRect">
            <a:avLst>
              <a:gd name="adj" fmla="val 50000"/>
            </a:avLst>
          </a:prstGeom>
          <a:solidFill>
            <a:schemeClr val="bg2"/>
          </a:solidFill>
        </p:spPr>
        <p:txBody>
          <a:bodyPr wrap="square" lIns="36000" tIns="36000" rIns="36000" bIns="36000" anchor="ctr">
            <a:noAutofit/>
          </a:bodyPr>
          <a:lstStyle/>
          <a:p>
            <a:pPr algn="ctr"/>
            <a:r>
              <a:rPr lang="en-US" sz="1200" dirty="0">
                <a:solidFill>
                  <a:schemeClr val="accent4">
                    <a:lumMod val="50000"/>
                  </a:schemeClr>
                </a:solidFill>
                <a:hlinkClick r:id="rId7"/>
              </a:rPr>
              <a:t>www.infodiagram.com/subscription</a:t>
            </a:r>
            <a:r>
              <a:rPr lang="pl-PL" sz="12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3875737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FB5BF-A946-FCB3-0ECE-6F82FA357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0BEE587-2419-0071-3064-3765D74A4B6F}"/>
              </a:ext>
            </a:extLst>
          </p:cNvPr>
          <p:cNvSpPr txBox="1"/>
          <p:nvPr/>
        </p:nvSpPr>
        <p:spPr>
          <a:xfrm>
            <a:off x="2952169" y="3705633"/>
            <a:ext cx="71762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/>
              <a:t>I napisz tam do mnie jakie grafiki jeszcze by Ci się przydały</a:t>
            </a:r>
            <a:endParaRPr lang="en-US" sz="200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B04CAF8-0979-7816-0930-96EC6ECB055D}"/>
              </a:ext>
            </a:extLst>
          </p:cNvPr>
          <p:cNvSpPr txBox="1">
            <a:spLocks/>
          </p:cNvSpPr>
          <p:nvPr/>
        </p:nvSpPr>
        <p:spPr>
          <a:xfrm>
            <a:off x="2952169" y="1415289"/>
            <a:ext cx="7019280" cy="2016223"/>
          </a:xfrm>
          <a:prstGeom prst="rect">
            <a:avLst/>
          </a:prstGeom>
        </p:spPr>
        <p:txBody>
          <a:bodyPr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pl-PL" sz="2800" dirty="0">
                <a:solidFill>
                  <a:schemeClr val="bg1"/>
                </a:solidFill>
              </a:rPr>
              <a:t>Obserwuj mnie na LinkedIn – dzielę się tam trikami na dobre prezentacje i pokazuję przeróbki slajdów</a:t>
            </a:r>
          </a:p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https://www.linkedin.com/in/izabelazvirinska/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" name="Para nawiasów 30">
            <a:extLst>
              <a:ext uri="{FF2B5EF4-FFF2-40B4-BE49-F238E27FC236}">
                <a16:creationId xmlns:a16="http://schemas.microsoft.com/office/drawing/2014/main" id="{375C0EF9-F8A1-BAC6-422C-9039D39B2314}"/>
              </a:ext>
            </a:extLst>
          </p:cNvPr>
          <p:cNvSpPr/>
          <p:nvPr/>
        </p:nvSpPr>
        <p:spPr>
          <a:xfrm>
            <a:off x="1121680" y="4581128"/>
            <a:ext cx="9948640" cy="1152128"/>
          </a:xfrm>
          <a:prstGeom prst="bracketPair">
            <a:avLst>
              <a:gd name="adj" fmla="val 16535"/>
            </a:avLst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txBody>
          <a:bodyPr wrap="square" lIns="36000" tIns="108000" rIns="36000" bIns="144000" anchor="ctr">
            <a:noAutofit/>
          </a:bodyPr>
          <a:lstStyle/>
          <a:p>
            <a:pPr marL="57150" lvl="1" indent="0" algn="ctr">
              <a:spcAft>
                <a:spcPts val="300"/>
              </a:spcAft>
              <a:buNone/>
            </a:pPr>
            <a:r>
              <a:rPr lang="pl-PL" altLang="pl-PL" sz="2400" dirty="0"/>
              <a:t>Naucz się więcej. Prowadzę też szkolenia o skutecznych prezentacjach</a:t>
            </a:r>
          </a:p>
          <a:p>
            <a:pPr marL="57150" lvl="1" indent="0" algn="ctr">
              <a:spcAft>
                <a:spcPts val="300"/>
              </a:spcAft>
              <a:buNone/>
            </a:pPr>
            <a:r>
              <a:rPr lang="pl-PL" altLang="pl-PL" sz="2000" dirty="0">
                <a:hlinkClick r:id="rId3"/>
              </a:rPr>
              <a:t>www.prezentio.com/pl/szkolenia-powerpoint-tworzenie-prezentacji</a:t>
            </a:r>
            <a:r>
              <a:rPr lang="pl-PL" altLang="pl-PL" sz="2000" dirty="0"/>
              <a:t> 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6DAD365-5C9F-CEF5-8483-761A7BB0C03E}"/>
              </a:ext>
            </a:extLst>
          </p:cNvPr>
          <p:cNvGrpSpPr/>
          <p:nvPr/>
        </p:nvGrpSpPr>
        <p:grpSpPr>
          <a:xfrm>
            <a:off x="4013537" y="5764460"/>
            <a:ext cx="4164926" cy="626740"/>
            <a:chOff x="5375920" y="5977731"/>
            <a:chExt cx="3168352" cy="626740"/>
          </a:xfrm>
        </p:grpSpPr>
        <p:sp>
          <p:nvSpPr>
            <p:cNvPr id="20" name="Graphic 9">
              <a:extLst>
                <a:ext uri="{FF2B5EF4-FFF2-40B4-BE49-F238E27FC236}">
                  <a16:creationId xmlns:a16="http://schemas.microsoft.com/office/drawing/2014/main" id="{CEA5D297-1AA9-D4DB-4BE5-B7A255A4DCC3}"/>
                </a:ext>
              </a:extLst>
            </p:cNvPr>
            <p:cNvSpPr/>
            <p:nvPr/>
          </p:nvSpPr>
          <p:spPr>
            <a:xfrm>
              <a:off x="5375920" y="5977731"/>
              <a:ext cx="3168352" cy="626740"/>
            </a:xfrm>
            <a:custGeom>
              <a:avLst/>
              <a:gdLst>
                <a:gd name="connsiteX0" fmla="*/ 11138 w 2617292"/>
                <a:gd name="connsiteY0" fmla="*/ 0 h 459341"/>
                <a:gd name="connsiteX1" fmla="*/ 85612 w 2617292"/>
                <a:gd name="connsiteY1" fmla="*/ 54372 h 459341"/>
                <a:gd name="connsiteX2" fmla="*/ 298817 w 2617292"/>
                <a:gd name="connsiteY2" fmla="*/ 65906 h 459341"/>
                <a:gd name="connsiteX3" fmla="*/ 451389 w 2617292"/>
                <a:gd name="connsiteY3" fmla="*/ 48111 h 459341"/>
                <a:gd name="connsiteX4" fmla="*/ 594734 w 2617292"/>
                <a:gd name="connsiteY4" fmla="*/ 45475 h 459341"/>
                <a:gd name="connsiteX5" fmla="*/ 905479 w 2617292"/>
                <a:gd name="connsiteY5" fmla="*/ 34271 h 459341"/>
                <a:gd name="connsiteX6" fmla="*/ 928546 w 2617292"/>
                <a:gd name="connsiteY6" fmla="*/ 44486 h 459341"/>
                <a:gd name="connsiteX7" fmla="*/ 937773 w 2617292"/>
                <a:gd name="connsiteY7" fmla="*/ 29328 h 459341"/>
                <a:gd name="connsiteX8" fmla="*/ 1126922 w 2617292"/>
                <a:gd name="connsiteY8" fmla="*/ 46793 h 459341"/>
                <a:gd name="connsiteX9" fmla="*/ 1285755 w 2617292"/>
                <a:gd name="connsiteY9" fmla="*/ 45475 h 459341"/>
                <a:gd name="connsiteX10" fmla="*/ 1532243 w 2617292"/>
                <a:gd name="connsiteY10" fmla="*/ 44486 h 459341"/>
                <a:gd name="connsiteX11" fmla="*/ 1856499 w 2617292"/>
                <a:gd name="connsiteY11" fmla="*/ 58327 h 459341"/>
                <a:gd name="connsiteX12" fmla="*/ 2172187 w 2617292"/>
                <a:gd name="connsiteY12" fmla="*/ 79416 h 459341"/>
                <a:gd name="connsiteX13" fmla="*/ 2189323 w 2617292"/>
                <a:gd name="connsiteY13" fmla="*/ 65247 h 459341"/>
                <a:gd name="connsiteX14" fmla="*/ 2480626 w 2617292"/>
                <a:gd name="connsiteY14" fmla="*/ 91938 h 459341"/>
                <a:gd name="connsiteX15" fmla="*/ 2502045 w 2617292"/>
                <a:gd name="connsiteY15" fmla="*/ 117642 h 459341"/>
                <a:gd name="connsiteX16" fmla="*/ 2520828 w 2617292"/>
                <a:gd name="connsiteY16" fmla="*/ 87655 h 459341"/>
                <a:gd name="connsiteX17" fmla="*/ 2551475 w 2617292"/>
                <a:gd name="connsiteY17" fmla="*/ 185854 h 459341"/>
                <a:gd name="connsiteX18" fmla="*/ 2538623 w 2617292"/>
                <a:gd name="connsiteY18" fmla="*/ 152901 h 459341"/>
                <a:gd name="connsiteX19" fmla="*/ 2481944 w 2617292"/>
                <a:gd name="connsiteY19" fmla="*/ 163446 h 459341"/>
                <a:gd name="connsiteX20" fmla="*/ 2586405 w 2617292"/>
                <a:gd name="connsiteY20" fmla="*/ 236602 h 459341"/>
                <a:gd name="connsiteX21" fmla="*/ 2514897 w 2617292"/>
                <a:gd name="connsiteY21" fmla="*/ 237920 h 459341"/>
                <a:gd name="connsiteX22" fmla="*/ 2547191 w 2617292"/>
                <a:gd name="connsiteY22" fmla="*/ 320302 h 459341"/>
                <a:gd name="connsiteX23" fmla="*/ 2520499 w 2617292"/>
                <a:gd name="connsiteY23" fmla="*/ 349630 h 459341"/>
                <a:gd name="connsiteX24" fmla="*/ 2566962 w 2617292"/>
                <a:gd name="connsiteY24" fmla="*/ 361822 h 459341"/>
                <a:gd name="connsiteX25" fmla="*/ 2617051 w 2617292"/>
                <a:gd name="connsiteY25" fmla="*/ 422126 h 459341"/>
                <a:gd name="connsiteX26" fmla="*/ 2539941 w 2617292"/>
                <a:gd name="connsiteY26" fmla="*/ 399059 h 459341"/>
                <a:gd name="connsiteX27" fmla="*/ 2561361 w 2617292"/>
                <a:gd name="connsiteY27" fmla="*/ 424762 h 459341"/>
                <a:gd name="connsiteX28" fmla="*/ 2441742 w 2617292"/>
                <a:gd name="connsiteY28" fmla="*/ 429705 h 459341"/>
                <a:gd name="connsiteX29" fmla="*/ 2362984 w 2617292"/>
                <a:gd name="connsiteY29" fmla="*/ 422456 h 459341"/>
                <a:gd name="connsiteX30" fmla="*/ 1793229 w 2617292"/>
                <a:gd name="connsiteY30" fmla="*/ 401695 h 459341"/>
                <a:gd name="connsiteX31" fmla="*/ 1390216 w 2617292"/>
                <a:gd name="connsiteY31" fmla="*/ 380606 h 459341"/>
                <a:gd name="connsiteX32" fmla="*/ 904161 w 2617292"/>
                <a:gd name="connsiteY32" fmla="*/ 399389 h 459341"/>
                <a:gd name="connsiteX33" fmla="*/ 601324 w 2617292"/>
                <a:gd name="connsiteY33" fmla="*/ 411252 h 459341"/>
                <a:gd name="connsiteX34" fmla="*/ 511692 w 2617292"/>
                <a:gd name="connsiteY34" fmla="*/ 434648 h 459341"/>
                <a:gd name="connsiteX35" fmla="*/ 384824 w 2617292"/>
                <a:gd name="connsiteY35" fmla="*/ 431023 h 459341"/>
                <a:gd name="connsiteX36" fmla="*/ 199958 w 2617292"/>
                <a:gd name="connsiteY36" fmla="*/ 453761 h 459341"/>
                <a:gd name="connsiteX37" fmla="*/ 55625 w 2617292"/>
                <a:gd name="connsiteY37" fmla="*/ 297564 h 459341"/>
                <a:gd name="connsiteX38" fmla="*/ 16411 w 2617292"/>
                <a:gd name="connsiteY38" fmla="*/ 206614 h 459341"/>
                <a:gd name="connsiteX39" fmla="*/ 18059 w 2617292"/>
                <a:gd name="connsiteY39" fmla="*/ 103472 h 459341"/>
                <a:gd name="connsiteX40" fmla="*/ 11138 w 2617292"/>
                <a:gd name="connsiteY40" fmla="*/ 0 h 459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617292" h="459341">
                  <a:moveTo>
                    <a:pt x="11138" y="0"/>
                  </a:moveTo>
                  <a:cubicBezTo>
                    <a:pt x="51670" y="5272"/>
                    <a:pt x="67488" y="30646"/>
                    <a:pt x="85612" y="54372"/>
                  </a:cubicBezTo>
                  <a:cubicBezTo>
                    <a:pt x="155802" y="43498"/>
                    <a:pt x="227639" y="67883"/>
                    <a:pt x="298817" y="65906"/>
                  </a:cubicBezTo>
                  <a:cubicBezTo>
                    <a:pt x="351212" y="64588"/>
                    <a:pt x="401959" y="43168"/>
                    <a:pt x="451389" y="48111"/>
                  </a:cubicBezTo>
                  <a:cubicBezTo>
                    <a:pt x="500488" y="53054"/>
                    <a:pt x="542998" y="47782"/>
                    <a:pt x="594734" y="45475"/>
                  </a:cubicBezTo>
                  <a:cubicBezTo>
                    <a:pt x="697547" y="40862"/>
                    <a:pt x="812223" y="52725"/>
                    <a:pt x="905479" y="34271"/>
                  </a:cubicBezTo>
                  <a:cubicBezTo>
                    <a:pt x="918001" y="31964"/>
                    <a:pt x="919319" y="46464"/>
                    <a:pt x="928546" y="44486"/>
                  </a:cubicBezTo>
                  <a:cubicBezTo>
                    <a:pt x="930194" y="44157"/>
                    <a:pt x="937443" y="29328"/>
                    <a:pt x="937773" y="29328"/>
                  </a:cubicBezTo>
                  <a:cubicBezTo>
                    <a:pt x="988191" y="30317"/>
                    <a:pt x="1060358" y="49429"/>
                    <a:pt x="1126922" y="46793"/>
                  </a:cubicBezTo>
                  <a:cubicBezTo>
                    <a:pt x="1169102" y="45145"/>
                    <a:pt x="1223804" y="44816"/>
                    <a:pt x="1285755" y="45475"/>
                  </a:cubicBezTo>
                  <a:cubicBezTo>
                    <a:pt x="1366819" y="46464"/>
                    <a:pt x="1449860" y="42839"/>
                    <a:pt x="1532243" y="44486"/>
                  </a:cubicBezTo>
                  <a:cubicBezTo>
                    <a:pt x="1638351" y="46464"/>
                    <a:pt x="1751379" y="60963"/>
                    <a:pt x="1856499" y="58327"/>
                  </a:cubicBezTo>
                  <a:cubicBezTo>
                    <a:pt x="1936904" y="56349"/>
                    <a:pt x="2070692" y="53384"/>
                    <a:pt x="2172187" y="79416"/>
                  </a:cubicBezTo>
                  <a:cubicBezTo>
                    <a:pt x="2180755" y="78098"/>
                    <a:pt x="2179107" y="64258"/>
                    <a:pt x="2189323" y="65247"/>
                  </a:cubicBezTo>
                  <a:cubicBezTo>
                    <a:pt x="2306964" y="77769"/>
                    <a:pt x="2375506" y="86336"/>
                    <a:pt x="2480626" y="91938"/>
                  </a:cubicBezTo>
                  <a:cubicBezTo>
                    <a:pt x="2475683" y="110392"/>
                    <a:pt x="2516874" y="90950"/>
                    <a:pt x="2502045" y="117642"/>
                  </a:cubicBezTo>
                  <a:cubicBezTo>
                    <a:pt x="2529067" y="113028"/>
                    <a:pt x="2504682" y="100177"/>
                    <a:pt x="2520828" y="87655"/>
                  </a:cubicBezTo>
                  <a:cubicBezTo>
                    <a:pt x="2546532" y="122255"/>
                    <a:pt x="2554770" y="126869"/>
                    <a:pt x="2551475" y="185854"/>
                  </a:cubicBezTo>
                  <a:cubicBezTo>
                    <a:pt x="2527090" y="191456"/>
                    <a:pt x="2538953" y="167071"/>
                    <a:pt x="2538623" y="152901"/>
                  </a:cubicBezTo>
                  <a:cubicBezTo>
                    <a:pt x="2514238" y="149936"/>
                    <a:pt x="2500068" y="159162"/>
                    <a:pt x="2481944" y="163446"/>
                  </a:cubicBezTo>
                  <a:cubicBezTo>
                    <a:pt x="2518851" y="166082"/>
                    <a:pt x="2565315" y="199365"/>
                    <a:pt x="2586405" y="236602"/>
                  </a:cubicBezTo>
                  <a:cubicBezTo>
                    <a:pt x="2561361" y="236602"/>
                    <a:pt x="2556088" y="228034"/>
                    <a:pt x="2514897" y="237920"/>
                  </a:cubicBezTo>
                  <a:cubicBezTo>
                    <a:pt x="2511931" y="278122"/>
                    <a:pt x="2526430" y="287349"/>
                    <a:pt x="2547191" y="320302"/>
                  </a:cubicBezTo>
                  <a:cubicBezTo>
                    <a:pt x="2513908" y="318984"/>
                    <a:pt x="2549498" y="345675"/>
                    <a:pt x="2520499" y="349630"/>
                  </a:cubicBezTo>
                  <a:cubicBezTo>
                    <a:pt x="2532691" y="377640"/>
                    <a:pt x="2545213" y="372367"/>
                    <a:pt x="2566962" y="361822"/>
                  </a:cubicBezTo>
                  <a:cubicBezTo>
                    <a:pt x="2558724" y="416195"/>
                    <a:pt x="2621664" y="368413"/>
                    <a:pt x="2617051" y="422126"/>
                  </a:cubicBezTo>
                  <a:cubicBezTo>
                    <a:pt x="2582121" y="422126"/>
                    <a:pt x="2556418" y="414547"/>
                    <a:pt x="2539941" y="399059"/>
                  </a:cubicBezTo>
                  <a:cubicBezTo>
                    <a:pt x="2532691" y="419819"/>
                    <a:pt x="2554770" y="415865"/>
                    <a:pt x="2561361" y="424762"/>
                  </a:cubicBezTo>
                  <a:cubicBezTo>
                    <a:pt x="2509295" y="448818"/>
                    <a:pt x="2485239" y="415536"/>
                    <a:pt x="2441742" y="429705"/>
                  </a:cubicBezTo>
                  <a:cubicBezTo>
                    <a:pt x="2419004" y="402684"/>
                    <a:pt x="2394619" y="423115"/>
                    <a:pt x="2362984" y="422456"/>
                  </a:cubicBezTo>
                  <a:cubicBezTo>
                    <a:pt x="2209424" y="419490"/>
                    <a:pt x="1993583" y="408615"/>
                    <a:pt x="1793229" y="401695"/>
                  </a:cubicBezTo>
                  <a:cubicBezTo>
                    <a:pt x="1690087" y="398071"/>
                    <a:pt x="1535208" y="383242"/>
                    <a:pt x="1390216" y="380606"/>
                  </a:cubicBezTo>
                  <a:cubicBezTo>
                    <a:pt x="1228088" y="377640"/>
                    <a:pt x="1062335" y="392469"/>
                    <a:pt x="904161" y="399389"/>
                  </a:cubicBezTo>
                  <a:cubicBezTo>
                    <a:pt x="802007" y="403673"/>
                    <a:pt x="705785" y="394446"/>
                    <a:pt x="601324" y="411252"/>
                  </a:cubicBezTo>
                  <a:cubicBezTo>
                    <a:pt x="573314" y="415536"/>
                    <a:pt x="545634" y="431682"/>
                    <a:pt x="511692" y="434648"/>
                  </a:cubicBezTo>
                  <a:cubicBezTo>
                    <a:pt x="471490" y="438273"/>
                    <a:pt x="425026" y="425751"/>
                    <a:pt x="384824" y="431023"/>
                  </a:cubicBezTo>
                  <a:cubicBezTo>
                    <a:pt x="292226" y="443216"/>
                    <a:pt x="246092" y="471226"/>
                    <a:pt x="199958" y="453761"/>
                  </a:cubicBezTo>
                  <a:cubicBezTo>
                    <a:pt x="142620" y="432012"/>
                    <a:pt x="102418" y="336778"/>
                    <a:pt x="55625" y="297564"/>
                  </a:cubicBezTo>
                  <a:cubicBezTo>
                    <a:pt x="42444" y="251101"/>
                    <a:pt x="48375" y="233306"/>
                    <a:pt x="16411" y="206614"/>
                  </a:cubicBezTo>
                  <a:cubicBezTo>
                    <a:pt x="26297" y="169048"/>
                    <a:pt x="-11270" y="133130"/>
                    <a:pt x="18059" y="103472"/>
                  </a:cubicBezTo>
                  <a:cubicBezTo>
                    <a:pt x="-6986" y="70849"/>
                    <a:pt x="-2702" y="38884"/>
                    <a:pt x="11138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  <a:alpha val="45000"/>
              </a:schemeClr>
            </a:solidFill>
            <a:ln>
              <a:noFill/>
              <a:headEnd/>
              <a:tailEnd/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D84E968-B379-DE69-75C7-85CED190F67D}"/>
                </a:ext>
              </a:extLst>
            </p:cNvPr>
            <p:cNvSpPr txBox="1"/>
            <p:nvPr/>
          </p:nvSpPr>
          <p:spPr>
            <a:xfrm>
              <a:off x="5653724" y="6060269"/>
              <a:ext cx="25798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400" dirty="0"/>
                <a:t>Prześlij info osobie od HR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712713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Id4">
      <a:dk1>
        <a:sysClr val="windowText" lastClr="000000"/>
      </a:dk1>
      <a:lt1>
        <a:sysClr val="window" lastClr="FFFFFF"/>
      </a:lt1>
      <a:dk2>
        <a:srgbClr val="1F497D"/>
      </a:dk2>
      <a:lt2>
        <a:srgbClr val="D6E1E6"/>
      </a:lt2>
      <a:accent1>
        <a:srgbClr val="00A4DE"/>
      </a:accent1>
      <a:accent2>
        <a:srgbClr val="A3096C"/>
      </a:accent2>
      <a:accent3>
        <a:srgbClr val="007BA6"/>
      </a:accent3>
      <a:accent4>
        <a:srgbClr val="149298"/>
      </a:accent4>
      <a:accent5>
        <a:srgbClr val="FFAA19"/>
      </a:accent5>
      <a:accent6>
        <a:srgbClr val="83BD03"/>
      </a:accent6>
      <a:hlink>
        <a:srgbClr val="00A4DE"/>
      </a:hlink>
      <a:folHlink>
        <a:srgbClr val="85096A"/>
      </a:folHlink>
    </a:clrScheme>
    <a:fontScheme name="calibri light / calibr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4"/>
        </a:solidFill>
        <a:ln>
          <a:noFill/>
        </a:ln>
      </a:spPr>
      <a:bodyPr lIns="36000" tIns="36000" rIns="36000" bIns="36000"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38260</TotalTime>
  <Words>654</Words>
  <Application>Microsoft Office PowerPoint</Application>
  <PresentationFormat>Widescreen</PresentationFormat>
  <Paragraphs>130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Segoe Print</vt:lpstr>
      <vt:lpstr>Office Theme</vt:lpstr>
      <vt:lpstr>Cześć, przygotowałam dla Ciebie kilka grafik  osi czasu, które mogą być przydatne przy tworzeniu Twojej mocnej prezentacji.</vt:lpstr>
      <vt:lpstr>PowerPoint Presentation</vt:lpstr>
      <vt:lpstr>Kalendarz wydarzeń W kreatywny sposób możesz pokazać ciąg wydarzeń w roku. Zaznacz i skopiuj do swojej prezentacji. </vt:lpstr>
      <vt:lpstr>Cztery pory roku</vt:lpstr>
      <vt:lpstr>Oś czasu ze zdjęciem</vt:lpstr>
      <vt:lpstr>Kreatywna odręczna oś czasu</vt:lpstr>
      <vt:lpstr>Akwarelowa oś czasu</vt:lpstr>
      <vt:lpstr>PowerPoint Presentation</vt:lpstr>
      <vt:lpstr>PowerPoint Presentation</vt:lpstr>
      <vt:lpstr>PowerPoint Presentation</vt:lpstr>
    </vt:vector>
  </TitlesOfParts>
  <Company>Marcin Trofimiuk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Prezentio darmowe grafiki</dc:title>
  <dc:creator>Izabela Zvirinska, Prezentio</dc:creator>
  <dc:description>© Prezentio.com, CC license. Contact us for questions or commercial license www.prezentio.com</dc:description>
  <cp:lastModifiedBy>Peter infoDiagram</cp:lastModifiedBy>
  <cp:revision>145</cp:revision>
  <dcterms:created xsi:type="dcterms:W3CDTF">2015-11-12T11:07:38Z</dcterms:created>
  <dcterms:modified xsi:type="dcterms:W3CDTF">2026-09-27T23:19:23Z</dcterms:modified>
</cp:coreProperties>
</file>